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57" r:id="rId5"/>
    <p:sldId id="278" r:id="rId6"/>
    <p:sldId id="287" r:id="rId7"/>
    <p:sldId id="288" r:id="rId8"/>
    <p:sldId id="289" r:id="rId9"/>
    <p:sldId id="279" r:id="rId10"/>
    <p:sldId id="263" r:id="rId11"/>
    <p:sldId id="286" r:id="rId12"/>
    <p:sldId id="264" r:id="rId13"/>
    <p:sldId id="265" r:id="rId14"/>
    <p:sldId id="266" r:id="rId15"/>
    <p:sldId id="283" r:id="rId16"/>
    <p:sldId id="285" r:id="rId17"/>
    <p:sldId id="282" r:id="rId18"/>
    <p:sldId id="268" r:id="rId19"/>
    <p:sldId id="270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3763-7F35-412D-BBCF-F83431F886B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000-97E7-4796-9057-C8C571509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8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3763-7F35-412D-BBCF-F83431F886B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000-97E7-4796-9057-C8C571509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50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3763-7F35-412D-BBCF-F83431F886B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000-97E7-4796-9057-C8C571509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2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3763-7F35-412D-BBCF-F83431F886B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000-97E7-4796-9057-C8C571509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3763-7F35-412D-BBCF-F83431F886B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000-97E7-4796-9057-C8C571509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6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3763-7F35-412D-BBCF-F83431F886B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000-97E7-4796-9057-C8C571509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0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3763-7F35-412D-BBCF-F83431F886B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000-97E7-4796-9057-C8C571509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3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3763-7F35-412D-BBCF-F83431F886B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000-97E7-4796-9057-C8C571509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3763-7F35-412D-BBCF-F83431F886B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000-97E7-4796-9057-C8C571509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1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3763-7F35-412D-BBCF-F83431F886B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000-97E7-4796-9057-C8C571509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7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3763-7F35-412D-BBCF-F83431F886B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2000-97E7-4796-9057-C8C571509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5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63763-7F35-412D-BBCF-F83431F886B0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2000-97E7-4796-9057-C8C571509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0085" y="689115"/>
            <a:ext cx="1423010" cy="47748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새로운 제품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14569" y="689114"/>
            <a:ext cx="1550617" cy="47748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초코파이</a:t>
            </a:r>
            <a:r>
              <a:rPr lang="ko-KR" altLang="en-US" dirty="0" smtClean="0">
                <a:solidFill>
                  <a:schemeClr val="bg1"/>
                </a:solidFill>
              </a:rPr>
              <a:t> 하우스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0258" y="689114"/>
            <a:ext cx="1550617" cy="47748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Market 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32347" y="689113"/>
            <a:ext cx="1550617" cy="47748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Dr.you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02838" y="689113"/>
            <a:ext cx="1550617" cy="47748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제주용암수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73328" y="689113"/>
            <a:ext cx="1550617" cy="47748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43818" y="689113"/>
            <a:ext cx="1550617" cy="47748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회사소개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0085" y="1371597"/>
            <a:ext cx="1423010" cy="82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</a:rPr>
              <a:t>신제품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</a:rPr>
              <a:t>리뉴얼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14568" y="1371596"/>
            <a:ext cx="1550617" cy="82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제품소개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14568" y="2379171"/>
            <a:ext cx="1550617" cy="82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 </a:t>
            </a:r>
            <a:r>
              <a:rPr lang="ko-KR" altLang="en-US" dirty="0" smtClean="0">
                <a:solidFill>
                  <a:schemeClr val="tx1"/>
                </a:solidFill>
              </a:rPr>
              <a:t>점포안내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99272" y="2379163"/>
            <a:ext cx="1550617" cy="82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 </a:t>
            </a:r>
            <a:r>
              <a:rPr lang="ko-KR" altLang="en-US" dirty="0" err="1" smtClean="0">
                <a:solidFill>
                  <a:schemeClr val="tx1"/>
                </a:solidFill>
              </a:rPr>
              <a:t>마켓오</a:t>
            </a:r>
            <a:r>
              <a:rPr lang="ko-KR" altLang="en-US" dirty="0" smtClean="0">
                <a:solidFill>
                  <a:schemeClr val="tx1"/>
                </a:solidFill>
              </a:rPr>
              <a:t> 제과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86103" y="4857326"/>
            <a:ext cx="1550617" cy="82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 </a:t>
            </a:r>
            <a:r>
              <a:rPr lang="ko-KR" altLang="en-US" dirty="0" err="1" smtClean="0">
                <a:solidFill>
                  <a:schemeClr val="tx1"/>
                </a:solidFill>
              </a:rPr>
              <a:t>마켓오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네이쳐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57639" y="1371595"/>
            <a:ext cx="1550617" cy="82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 </a:t>
            </a:r>
            <a:r>
              <a:rPr lang="en-US" altLang="ko-KR" dirty="0" err="1" smtClean="0">
                <a:solidFill>
                  <a:schemeClr val="tx1"/>
                </a:solidFill>
              </a:rPr>
              <a:t>Dr.you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57639" y="2379169"/>
            <a:ext cx="1550617" cy="82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 </a:t>
            </a:r>
            <a:r>
              <a:rPr lang="en-US" altLang="ko-KR" dirty="0" err="1" smtClean="0">
                <a:solidFill>
                  <a:schemeClr val="tx1"/>
                </a:solidFill>
              </a:rPr>
              <a:t>Dr.you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제품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86103" y="1358547"/>
            <a:ext cx="1550617" cy="82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 Market O</a:t>
            </a:r>
            <a:r>
              <a:rPr lang="ko-KR" altLang="en-US" dirty="0" smtClean="0">
                <a:solidFill>
                  <a:schemeClr val="tx1"/>
                </a:solidFill>
              </a:rPr>
              <a:t>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02838" y="1358546"/>
            <a:ext cx="1550617" cy="82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 </a:t>
            </a:r>
            <a:r>
              <a:rPr lang="ko-KR" altLang="en-US" dirty="0" smtClean="0">
                <a:solidFill>
                  <a:schemeClr val="tx1"/>
                </a:solidFill>
              </a:rPr>
              <a:t>제품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16089" y="2379780"/>
            <a:ext cx="1550617" cy="82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18 </a:t>
            </a:r>
            <a:r>
              <a:rPr lang="ko-KR" altLang="en-US" dirty="0" smtClean="0">
                <a:solidFill>
                  <a:schemeClr val="tx1"/>
                </a:solidFill>
              </a:rPr>
              <a:t>가정 배송 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600710" y="1358545"/>
            <a:ext cx="1550617" cy="8286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 </a:t>
            </a:r>
            <a:r>
              <a:rPr lang="ko-KR" altLang="en-US" dirty="0" smtClean="0">
                <a:solidFill>
                  <a:schemeClr val="tx1"/>
                </a:solidFill>
              </a:rPr>
              <a:t>자주 묻는 질문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245361" y="1371595"/>
            <a:ext cx="1550617" cy="82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 </a:t>
            </a:r>
            <a:r>
              <a:rPr lang="ko-KR" altLang="en-US" dirty="0" smtClean="0">
                <a:solidFill>
                  <a:schemeClr val="tx1"/>
                </a:solidFill>
              </a:rPr>
              <a:t>오리온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43816" y="3391943"/>
            <a:ext cx="1550617" cy="82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23 </a:t>
            </a:r>
            <a:r>
              <a:rPr lang="ko-KR" altLang="en-US" dirty="0" smtClean="0">
                <a:solidFill>
                  <a:schemeClr val="tx1"/>
                </a:solidFill>
              </a:rPr>
              <a:t>오시는 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99272" y="3347388"/>
            <a:ext cx="1550617" cy="416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6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리얼브라우니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99272" y="3800869"/>
            <a:ext cx="1550617" cy="416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7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리얼크래커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99272" y="4257055"/>
            <a:ext cx="1550617" cy="416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리얼치즈칩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99272" y="5775648"/>
            <a:ext cx="1550617" cy="416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10 </a:t>
            </a:r>
            <a:r>
              <a:rPr lang="ko-KR" altLang="en-US" sz="1600" dirty="0" smtClean="0">
                <a:solidFill>
                  <a:schemeClr val="tx1"/>
                </a:solidFill>
              </a:rPr>
              <a:t>오</a:t>
            </a:r>
            <a:r>
              <a:rPr lang="en-US" altLang="ko-KR" sz="1600" dirty="0" smtClean="0">
                <a:solidFill>
                  <a:schemeClr val="tx1"/>
                </a:solidFill>
              </a:rPr>
              <a:t>!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그래놀라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99355" y="6248201"/>
            <a:ext cx="1550617" cy="416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11 </a:t>
            </a:r>
            <a:r>
              <a:rPr lang="ko-KR" altLang="en-US" sz="1600" dirty="0" smtClean="0">
                <a:solidFill>
                  <a:schemeClr val="tx1"/>
                </a:solidFill>
              </a:rPr>
              <a:t>오</a:t>
            </a:r>
            <a:r>
              <a:rPr lang="en-US" altLang="ko-KR" sz="1600" dirty="0" smtClean="0">
                <a:solidFill>
                  <a:schemeClr val="tx1"/>
                </a:solidFill>
              </a:rPr>
              <a:t>!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그래놀라바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57639" y="3344480"/>
            <a:ext cx="1550617" cy="416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14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Dr.You</a:t>
            </a:r>
            <a:r>
              <a:rPr lang="en-US" altLang="ko-KR" sz="1600" dirty="0" smtClean="0">
                <a:solidFill>
                  <a:schemeClr val="tx1"/>
                </a:solidFill>
              </a:rPr>
              <a:t> Bar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57639" y="3800868"/>
            <a:ext cx="1550617" cy="416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15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Dr.You</a:t>
            </a:r>
            <a:r>
              <a:rPr lang="en-US" altLang="ko-KR" sz="1600" dirty="0" smtClean="0">
                <a:solidFill>
                  <a:schemeClr val="tx1"/>
                </a:solidFill>
              </a:rPr>
              <a:t> Protein Ball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57639" y="4257055"/>
            <a:ext cx="1550617" cy="416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16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Dr.you</a:t>
            </a:r>
            <a:r>
              <a:rPr lang="en-US" altLang="ko-KR" sz="1600" dirty="0" smtClean="0">
                <a:solidFill>
                  <a:schemeClr val="tx1"/>
                </a:solidFill>
              </a:rPr>
              <a:t> Drink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243817" y="2382615"/>
            <a:ext cx="1550617" cy="416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21 </a:t>
            </a:r>
            <a:r>
              <a:rPr lang="ko-KR" altLang="en-US" sz="1600" dirty="0" smtClean="0">
                <a:solidFill>
                  <a:schemeClr val="tx1"/>
                </a:solidFill>
              </a:rPr>
              <a:t>윤리경영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243816" y="2870744"/>
            <a:ext cx="1550617" cy="416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22 </a:t>
            </a:r>
            <a:r>
              <a:rPr lang="ko-KR" altLang="en-US" sz="1600" dirty="0" smtClean="0">
                <a:solidFill>
                  <a:schemeClr val="tx1"/>
                </a:solidFill>
              </a:rPr>
              <a:t>사회공헌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6281" y="5763208"/>
            <a:ext cx="1550617" cy="82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Pages:24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30" idx="2"/>
          </p:cNvCxnSpPr>
          <p:nvPr/>
        </p:nvCxnSpPr>
        <p:spPr>
          <a:xfrm flipH="1">
            <a:off x="9369287" y="2187220"/>
            <a:ext cx="6732" cy="249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0710" y="4686536"/>
            <a:ext cx="2451603" cy="8286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‘a’ </a:t>
            </a:r>
            <a:r>
              <a:rPr lang="ko-KR" altLang="en-US" dirty="0" smtClean="0">
                <a:solidFill>
                  <a:schemeClr val="tx1"/>
                </a:solidFill>
              </a:rPr>
              <a:t>태그로 연결하기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32346" y="39756"/>
            <a:ext cx="1550617" cy="5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24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메인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7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5601" y="1111122"/>
            <a:ext cx="11615737" cy="540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5603" y="246795"/>
            <a:ext cx="6366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Subpage 1 (</a:t>
            </a:r>
            <a:r>
              <a:rPr lang="ko-KR" altLang="en-US" sz="4000" dirty="0" err="1" smtClean="0"/>
              <a:t>새제품</a:t>
            </a:r>
            <a:r>
              <a:rPr lang="en-US" altLang="ko-KR" sz="4000" dirty="0" smtClean="0"/>
              <a:t>,</a:t>
            </a:r>
            <a:r>
              <a:rPr lang="ko-KR" altLang="en-US" sz="4000" dirty="0" err="1" smtClean="0"/>
              <a:t>리뉴얼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75603" y="1111121"/>
            <a:ext cx="2520606" cy="5408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5603" y="1111120"/>
            <a:ext cx="2520606" cy="104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새로운 제품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603" y="2155456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신제품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리뉴얼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51324" y="1240023"/>
            <a:ext cx="3090449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신제품</a:t>
            </a:r>
            <a:r>
              <a:rPr lang="en-US" altLang="ko-KR" sz="3200" dirty="0" smtClean="0">
                <a:solidFill>
                  <a:schemeClr val="tx1"/>
                </a:solidFill>
              </a:rPr>
              <a:t>/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리뉴얼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151324" y="2155455"/>
            <a:ext cx="8325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916020" y="1630017"/>
            <a:ext cx="2560363" cy="39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Home &gt; </a:t>
            </a:r>
            <a:r>
              <a:rPr lang="ko-KR" altLang="en-US" sz="1600" dirty="0" smtClean="0">
                <a:solidFill>
                  <a:schemeClr val="tx1"/>
                </a:solidFill>
              </a:rPr>
              <a:t>새로운 제품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51324" y="2311897"/>
            <a:ext cx="8325059" cy="3929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11220" y="2649226"/>
            <a:ext cx="2560363" cy="3439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39201" y="2824936"/>
            <a:ext cx="2104402" cy="1607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큰그림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39200" y="4525341"/>
            <a:ext cx="2104402" cy="1165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설명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58910" y="2649226"/>
            <a:ext cx="1325125" cy="104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작은그림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12016" y="2649225"/>
            <a:ext cx="1325125" cy="104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67724" y="2649224"/>
            <a:ext cx="1325125" cy="104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58910" y="3839515"/>
            <a:ext cx="1325125" cy="104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12016" y="3839514"/>
            <a:ext cx="1325125" cy="104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67724" y="3839513"/>
            <a:ext cx="1325125" cy="104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58910" y="5040642"/>
            <a:ext cx="1325125" cy="104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12016" y="5040641"/>
            <a:ext cx="1325125" cy="104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67724" y="5040640"/>
            <a:ext cx="1325125" cy="104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58910" y="2322054"/>
            <a:ext cx="5152310" cy="39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그림에 마우스를 올리면 상세 설명을 볼 수 있습니다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4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0330" y="424069"/>
            <a:ext cx="3909391" cy="598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75861" y="675863"/>
            <a:ext cx="424069" cy="265042"/>
            <a:chOff x="675861" y="675862"/>
            <a:chExt cx="609600" cy="26504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75861" y="675862"/>
              <a:ext cx="60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675861" y="808383"/>
              <a:ext cx="60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75861" y="940905"/>
              <a:ext cx="60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490330" y="424069"/>
            <a:ext cx="3909391" cy="728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70381" y="424068"/>
            <a:ext cx="1749288" cy="728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로고이미지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9357" y="1750319"/>
            <a:ext cx="3604592" cy="447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90330" y="1152935"/>
            <a:ext cx="2319131" cy="477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신제품</a:t>
            </a:r>
            <a:r>
              <a:rPr lang="en-US" altLang="ko-KR" sz="2400" dirty="0" smtClean="0">
                <a:solidFill>
                  <a:schemeClr val="tx1"/>
                </a:solidFill>
              </a:rPr>
              <a:t>/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리뉴얼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9045" y="1233483"/>
            <a:ext cx="1420676" cy="39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Home &gt; </a:t>
            </a:r>
            <a:r>
              <a:rPr lang="ko-KR" altLang="en-US" sz="1600" dirty="0" smtClean="0">
                <a:solidFill>
                  <a:schemeClr val="tx1"/>
                </a:solidFill>
              </a:rPr>
              <a:t>새로운 제품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9499" y="1823208"/>
            <a:ext cx="1317353" cy="1662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660992" y="1823208"/>
            <a:ext cx="1317353" cy="1662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49375" y="3605624"/>
            <a:ext cx="1317353" cy="1662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660992" y="3605624"/>
            <a:ext cx="1317353" cy="1662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955391" y="2998824"/>
            <a:ext cx="1105319" cy="4031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자세히 보기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48767" y="1902725"/>
            <a:ext cx="1105319" cy="1012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8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03" y="246795"/>
            <a:ext cx="9000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Subpage 2 (</a:t>
            </a:r>
            <a:r>
              <a:rPr lang="ko-KR" altLang="en-US" sz="4000" dirty="0" err="1" smtClean="0"/>
              <a:t>초코파이하우스</a:t>
            </a:r>
            <a:r>
              <a:rPr lang="ko-KR" altLang="en-US" sz="4000" dirty="0" smtClean="0"/>
              <a:t> 제품소개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9" name="직사각형 8"/>
          <p:cNvSpPr/>
          <p:nvPr/>
        </p:nvSpPr>
        <p:spPr>
          <a:xfrm>
            <a:off x="275603" y="1111122"/>
            <a:ext cx="11615737" cy="540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5603" y="1111121"/>
            <a:ext cx="2520606" cy="5408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5603" y="1111120"/>
            <a:ext cx="2520606" cy="104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초코파이</a:t>
            </a:r>
            <a:r>
              <a:rPr lang="ko-KR" altLang="en-US" sz="2400" dirty="0" smtClean="0">
                <a:solidFill>
                  <a:schemeClr val="tx1"/>
                </a:solidFill>
              </a:rPr>
              <a:t> 하우스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5603" y="2155456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제품소개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점포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51324" y="1240023"/>
            <a:ext cx="3090449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신제품</a:t>
            </a:r>
            <a:r>
              <a:rPr lang="en-US" altLang="ko-KR" sz="3200" dirty="0" smtClean="0">
                <a:solidFill>
                  <a:schemeClr val="tx1"/>
                </a:solidFill>
              </a:rPr>
              <a:t>/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리뉴얼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51324" y="2155455"/>
            <a:ext cx="8325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916020" y="1630017"/>
            <a:ext cx="2560363" cy="39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Home &gt; </a:t>
            </a:r>
            <a:r>
              <a:rPr lang="ko-KR" altLang="en-US" sz="1600" dirty="0" smtClean="0">
                <a:solidFill>
                  <a:schemeClr val="tx1"/>
                </a:solidFill>
              </a:rPr>
              <a:t>새로운 제품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03" y="246795"/>
            <a:ext cx="5228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Subpage 3 (</a:t>
            </a:r>
            <a:r>
              <a:rPr lang="ko-KR" altLang="en-US" sz="4000" dirty="0" smtClean="0"/>
              <a:t>점포안내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75603" y="1111122"/>
            <a:ext cx="11615737" cy="540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5603" y="1111121"/>
            <a:ext cx="2520606" cy="5408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5603" y="1111120"/>
            <a:ext cx="2520606" cy="104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초코파이</a:t>
            </a:r>
            <a:r>
              <a:rPr lang="ko-KR" altLang="en-US" sz="2400" dirty="0" smtClean="0">
                <a:solidFill>
                  <a:schemeClr val="tx1"/>
                </a:solidFill>
              </a:rPr>
              <a:t> 하우스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603" y="2155456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제품소개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점포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51324" y="1240023"/>
            <a:ext cx="3090449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신제품</a:t>
            </a:r>
            <a:r>
              <a:rPr lang="en-US" altLang="ko-KR" sz="3200" dirty="0" smtClean="0">
                <a:solidFill>
                  <a:schemeClr val="tx1"/>
                </a:solidFill>
              </a:rPr>
              <a:t>/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리뉴얼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151324" y="2155455"/>
            <a:ext cx="8325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916020" y="1630017"/>
            <a:ext cx="2560363" cy="39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Home &gt; </a:t>
            </a:r>
            <a:r>
              <a:rPr lang="ko-KR" altLang="en-US" sz="1600" dirty="0" smtClean="0">
                <a:solidFill>
                  <a:schemeClr val="tx1"/>
                </a:solidFill>
              </a:rPr>
              <a:t>새로운 제품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6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03" y="246795"/>
            <a:ext cx="6264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Subpage 4 </a:t>
            </a:r>
            <a:r>
              <a:rPr lang="en-US" altLang="ko-KR" sz="4000" dirty="0" err="1" smtClean="0"/>
              <a:t>MarketO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메뉴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75603" y="1111121"/>
            <a:ext cx="11615737" cy="5963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5603" y="1124375"/>
            <a:ext cx="2520606" cy="5950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603" y="5265765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마켓오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네이쳐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5603" y="1111120"/>
            <a:ext cx="2520606" cy="104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Market O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5603" y="2155456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마켓오소개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마켓오</a:t>
            </a:r>
            <a:r>
              <a:rPr lang="ko-KR" altLang="en-US" sz="1600" dirty="0" smtClean="0">
                <a:solidFill>
                  <a:schemeClr val="tx1"/>
                </a:solidFill>
              </a:rPr>
              <a:t> 제과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5603" y="3728512"/>
            <a:ext cx="2520606" cy="507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accent1"/>
                </a:solidFill>
              </a:rPr>
              <a:t>마켓오</a:t>
            </a:r>
            <a:r>
              <a:rPr lang="ko-KR" altLang="en-US" sz="1400" dirty="0" smtClean="0">
                <a:solidFill>
                  <a:schemeClr val="accent1"/>
                </a:solidFill>
              </a:rPr>
              <a:t> 제과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5603" y="4243371"/>
            <a:ext cx="2520606" cy="507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accent1"/>
                </a:solidFill>
              </a:rPr>
              <a:t>마켓오</a:t>
            </a:r>
            <a:r>
              <a:rPr lang="ko-KR" altLang="en-US" sz="1400" dirty="0" smtClean="0">
                <a:solidFill>
                  <a:schemeClr val="accent1"/>
                </a:solidFill>
              </a:rPr>
              <a:t> 제과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5603" y="4758230"/>
            <a:ext cx="2520606" cy="507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accent1"/>
                </a:solidFill>
              </a:rPr>
              <a:t>마켓오</a:t>
            </a:r>
            <a:r>
              <a:rPr lang="ko-KR" altLang="en-US" sz="1400" dirty="0" smtClean="0">
                <a:solidFill>
                  <a:schemeClr val="accent1"/>
                </a:solidFill>
              </a:rPr>
              <a:t> 제과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5603" y="6052293"/>
            <a:ext cx="2520606" cy="507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accent1"/>
                </a:solidFill>
              </a:rPr>
              <a:t>오그레놀라</a:t>
            </a:r>
            <a:r>
              <a:rPr lang="en-US" altLang="ko-KR" sz="1400" dirty="0" smtClean="0">
                <a:solidFill>
                  <a:schemeClr val="accent1"/>
                </a:solidFill>
              </a:rPr>
              <a:t>!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5603" y="6553900"/>
            <a:ext cx="2520606" cy="507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accent1"/>
                </a:solidFill>
              </a:rPr>
              <a:t>오그레놀라바</a:t>
            </a:r>
            <a:r>
              <a:rPr lang="en-US" altLang="ko-KR" sz="1400" dirty="0" smtClean="0">
                <a:solidFill>
                  <a:schemeClr val="accent1"/>
                </a:solidFill>
              </a:rPr>
              <a:t>!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6501" y="3646413"/>
            <a:ext cx="1952211" cy="1104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마우스오버시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내려오는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트리메뉴</a:t>
            </a:r>
            <a:endParaRPr lang="en-US" altLang="ko-KR" dirty="0" smtClean="0"/>
          </a:p>
        </p:txBody>
      </p:sp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 flipV="1">
            <a:off x="2792157" y="3982280"/>
            <a:ext cx="564344" cy="21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85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03" y="246795"/>
            <a:ext cx="5992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Subpage 12 </a:t>
            </a:r>
            <a:r>
              <a:rPr lang="en-US" altLang="ko-KR" sz="4000" dirty="0" err="1" smtClean="0"/>
              <a:t>Dr.</a:t>
            </a:r>
            <a:r>
              <a:rPr lang="en-US" altLang="ko-KR" sz="4000" dirty="0" err="1"/>
              <a:t>Y</a:t>
            </a:r>
            <a:r>
              <a:rPr lang="en-US" altLang="ko-KR" sz="4000" dirty="0" err="1" smtClean="0"/>
              <a:t>ou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메뉴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75603" y="1111122"/>
            <a:ext cx="11615737" cy="5527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5603" y="1124376"/>
            <a:ext cx="2520606" cy="5514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5603" y="1111120"/>
            <a:ext cx="2520606" cy="104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Market O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5603" y="2155456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Dr.You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Dr.You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제품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5603" y="3728512"/>
            <a:ext cx="2520606" cy="507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1"/>
                </a:solidFill>
              </a:rPr>
              <a:t>Dr.You</a:t>
            </a:r>
            <a:r>
              <a:rPr lang="en-US" altLang="ko-KR" sz="1400" dirty="0" smtClean="0">
                <a:solidFill>
                  <a:schemeClr val="accent1"/>
                </a:solidFill>
              </a:rPr>
              <a:t> Bar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5603" y="4243371"/>
            <a:ext cx="2520606" cy="507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1"/>
                </a:solidFill>
              </a:rPr>
              <a:t>Dr.You</a:t>
            </a:r>
            <a:r>
              <a:rPr lang="en-US" altLang="ko-KR" sz="1400" dirty="0" smtClean="0">
                <a:solidFill>
                  <a:schemeClr val="accent1"/>
                </a:solidFill>
              </a:rPr>
              <a:t> Protein Ball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5603" y="4758230"/>
            <a:ext cx="2520606" cy="507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1"/>
                </a:solidFill>
              </a:rPr>
              <a:t>Dr.You</a:t>
            </a:r>
            <a:r>
              <a:rPr lang="en-US" altLang="ko-KR" sz="1400" dirty="0" smtClean="0">
                <a:solidFill>
                  <a:schemeClr val="accent1"/>
                </a:solidFill>
              </a:rPr>
              <a:t> Drink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6501" y="3646413"/>
            <a:ext cx="1952211" cy="1104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마우스오버시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내려오는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트리메뉴</a:t>
            </a:r>
            <a:endParaRPr lang="en-US" altLang="ko-KR" dirty="0" smtClean="0"/>
          </a:p>
        </p:txBody>
      </p:sp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 flipV="1">
            <a:off x="2792157" y="3982280"/>
            <a:ext cx="564344" cy="21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25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03" y="246795"/>
            <a:ext cx="6584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Subpage 20 </a:t>
            </a:r>
            <a:r>
              <a:rPr lang="ko-KR" altLang="en-US" sz="4000" dirty="0" smtClean="0"/>
              <a:t>회사소개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메뉴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75603" y="1111122"/>
            <a:ext cx="11615737" cy="5527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5603" y="1124376"/>
            <a:ext cx="2520606" cy="5514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5603" y="1111120"/>
            <a:ext cx="2520606" cy="104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회사소개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5603" y="2155456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오리온 소개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803" y="2946553"/>
            <a:ext cx="2511406" cy="507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1"/>
                </a:solidFill>
              </a:rPr>
              <a:t>윤리경영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4803" y="3461412"/>
            <a:ext cx="2511406" cy="507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1"/>
                </a:solidFill>
              </a:rPr>
              <a:t>Dr.You</a:t>
            </a:r>
            <a:r>
              <a:rPr lang="en-US" altLang="ko-KR" sz="1400" dirty="0" smtClean="0">
                <a:solidFill>
                  <a:schemeClr val="accent1"/>
                </a:solidFill>
              </a:rPr>
              <a:t> Protein Ball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6501" y="3009710"/>
            <a:ext cx="1952211" cy="1104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마우스오버시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내려오는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트리메뉴</a:t>
            </a:r>
            <a:endParaRPr lang="en-US" altLang="ko-KR" dirty="0" smtClean="0"/>
          </a:p>
        </p:txBody>
      </p:sp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 flipV="1">
            <a:off x="2792157" y="3345577"/>
            <a:ext cx="564344" cy="21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79655" y="3965551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오시는 길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3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03" y="246795"/>
            <a:ext cx="11302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Subpage 4, 12, 17 (</a:t>
            </a:r>
            <a:r>
              <a:rPr lang="ko-KR" altLang="en-US" sz="4000" dirty="0" err="1" smtClean="0"/>
              <a:t>마켓오</a:t>
            </a:r>
            <a:r>
              <a:rPr lang="en-US" altLang="ko-KR" sz="4000" dirty="0" smtClean="0"/>
              <a:t>, </a:t>
            </a:r>
            <a:r>
              <a:rPr lang="ko-KR" altLang="en-US" sz="4000" dirty="0" err="1" smtClean="0"/>
              <a:t>닥터유</a:t>
            </a:r>
            <a:r>
              <a:rPr lang="en-US" altLang="ko-KR" sz="4000" dirty="0" smtClean="0"/>
              <a:t>, </a:t>
            </a:r>
            <a:r>
              <a:rPr lang="ko-KR" altLang="en-US" sz="4000" dirty="0" err="1" smtClean="0"/>
              <a:t>용암수</a:t>
            </a:r>
            <a:r>
              <a:rPr lang="ko-KR" altLang="en-US" sz="4000" dirty="0" smtClean="0"/>
              <a:t> 소개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75603" y="1111121"/>
            <a:ext cx="11615737" cy="5963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5603" y="1124375"/>
            <a:ext cx="2520606" cy="5950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603" y="5265765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마켓오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네이쳐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5603" y="1111120"/>
            <a:ext cx="2520606" cy="104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Market O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5603" y="2155456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마켓오소개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마켓오</a:t>
            </a:r>
            <a:r>
              <a:rPr lang="ko-KR" altLang="en-US" sz="1600" dirty="0" smtClean="0">
                <a:solidFill>
                  <a:schemeClr val="tx1"/>
                </a:solidFill>
              </a:rPr>
              <a:t> 제과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5603" y="3728512"/>
            <a:ext cx="2520606" cy="507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accent1"/>
                </a:solidFill>
              </a:rPr>
              <a:t>마켓오</a:t>
            </a:r>
            <a:r>
              <a:rPr lang="ko-KR" altLang="en-US" sz="1400" dirty="0" smtClean="0">
                <a:solidFill>
                  <a:schemeClr val="accent1"/>
                </a:solidFill>
              </a:rPr>
              <a:t> 제과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5603" y="4243371"/>
            <a:ext cx="2520606" cy="507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accent1"/>
                </a:solidFill>
              </a:rPr>
              <a:t>마켓오</a:t>
            </a:r>
            <a:r>
              <a:rPr lang="ko-KR" altLang="en-US" sz="1400" dirty="0" smtClean="0">
                <a:solidFill>
                  <a:schemeClr val="accent1"/>
                </a:solidFill>
              </a:rPr>
              <a:t> 제과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5603" y="4758230"/>
            <a:ext cx="2520606" cy="507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accent1"/>
                </a:solidFill>
              </a:rPr>
              <a:t>마켓오</a:t>
            </a:r>
            <a:r>
              <a:rPr lang="ko-KR" altLang="en-US" sz="1400" dirty="0" smtClean="0">
                <a:solidFill>
                  <a:schemeClr val="accent1"/>
                </a:solidFill>
              </a:rPr>
              <a:t> 제과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5603" y="6052293"/>
            <a:ext cx="2520606" cy="507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accent1"/>
                </a:solidFill>
              </a:rPr>
              <a:t>오그레놀라</a:t>
            </a:r>
            <a:r>
              <a:rPr lang="en-US" altLang="ko-KR" sz="1400" dirty="0" smtClean="0">
                <a:solidFill>
                  <a:schemeClr val="accent1"/>
                </a:solidFill>
              </a:rPr>
              <a:t>!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5603" y="6553900"/>
            <a:ext cx="2520606" cy="507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accent1"/>
                </a:solidFill>
              </a:rPr>
              <a:t>오그레놀라바</a:t>
            </a:r>
            <a:r>
              <a:rPr lang="en-US" altLang="ko-KR" sz="1400" dirty="0" smtClean="0">
                <a:solidFill>
                  <a:schemeClr val="accent1"/>
                </a:solidFill>
              </a:rPr>
              <a:t>!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51324" y="1240023"/>
            <a:ext cx="3090449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신제품</a:t>
            </a:r>
            <a:r>
              <a:rPr lang="en-US" altLang="ko-KR" sz="3200" dirty="0" smtClean="0">
                <a:solidFill>
                  <a:schemeClr val="tx1"/>
                </a:solidFill>
              </a:rPr>
              <a:t>/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리뉴얼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51324" y="2155455"/>
            <a:ext cx="8325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916020" y="1630017"/>
            <a:ext cx="2560363" cy="39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Home &gt; </a:t>
            </a:r>
            <a:r>
              <a:rPr lang="ko-KR" altLang="en-US" sz="1600" dirty="0" smtClean="0">
                <a:solidFill>
                  <a:schemeClr val="tx1"/>
                </a:solidFill>
              </a:rPr>
              <a:t>새로운 제품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7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03" y="246795"/>
            <a:ext cx="93562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Subpage 5,9 (</a:t>
            </a:r>
            <a:r>
              <a:rPr lang="ko-KR" altLang="en-US" sz="4000" dirty="0" err="1" smtClean="0"/>
              <a:t>마켓오</a:t>
            </a:r>
            <a:r>
              <a:rPr lang="en-US" altLang="ko-KR" sz="4000" dirty="0" smtClean="0"/>
              <a:t>, </a:t>
            </a:r>
            <a:r>
              <a:rPr lang="ko-KR" altLang="en-US" sz="4000" dirty="0" err="1" smtClean="0"/>
              <a:t>닥터유</a:t>
            </a:r>
            <a:r>
              <a:rPr lang="ko-KR" altLang="en-US" sz="4000" dirty="0" smtClean="0"/>
              <a:t> 상품 메인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75603" y="1111122"/>
            <a:ext cx="11615737" cy="540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5603" y="1111121"/>
            <a:ext cx="2520606" cy="5408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5603" y="1111120"/>
            <a:ext cx="2520606" cy="104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초코파이</a:t>
            </a:r>
            <a:r>
              <a:rPr lang="ko-KR" altLang="en-US" sz="2400" dirty="0" smtClean="0">
                <a:solidFill>
                  <a:schemeClr val="tx1"/>
                </a:solidFill>
              </a:rPr>
              <a:t> 하우스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5603" y="2155456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제품소개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점포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1324" y="1240023"/>
            <a:ext cx="3090449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신제품</a:t>
            </a:r>
            <a:r>
              <a:rPr lang="en-US" altLang="ko-KR" sz="3200" dirty="0" smtClean="0">
                <a:solidFill>
                  <a:schemeClr val="tx1"/>
                </a:solidFill>
              </a:rPr>
              <a:t>/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리뉴얼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151324" y="2155455"/>
            <a:ext cx="8325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916020" y="1630017"/>
            <a:ext cx="2560363" cy="39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Home &gt; </a:t>
            </a:r>
            <a:r>
              <a:rPr lang="ko-KR" altLang="en-US" sz="1600" dirty="0" smtClean="0">
                <a:solidFill>
                  <a:schemeClr val="tx1"/>
                </a:solidFill>
              </a:rPr>
              <a:t>새로운 제품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36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03" y="246795"/>
            <a:ext cx="9030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Subpage 6,7,8/ 10,11 (</a:t>
            </a:r>
            <a:r>
              <a:rPr lang="ko-KR" altLang="en-US" sz="4000" dirty="0" smtClean="0"/>
              <a:t>제품 소개 상세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75603" y="1111122"/>
            <a:ext cx="11615737" cy="540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5603" y="1111121"/>
            <a:ext cx="2520606" cy="5408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5603" y="1111120"/>
            <a:ext cx="2520606" cy="104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초코파이</a:t>
            </a:r>
            <a:r>
              <a:rPr lang="ko-KR" altLang="en-US" sz="2400" dirty="0" smtClean="0">
                <a:solidFill>
                  <a:schemeClr val="tx1"/>
                </a:solidFill>
              </a:rPr>
              <a:t> 하우스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5603" y="2155456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제품소개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점포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1324" y="1240023"/>
            <a:ext cx="3090449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신제품</a:t>
            </a:r>
            <a:r>
              <a:rPr lang="en-US" altLang="ko-KR" sz="3200" dirty="0" smtClean="0">
                <a:solidFill>
                  <a:schemeClr val="tx1"/>
                </a:solidFill>
              </a:rPr>
              <a:t>/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리뉴얼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151324" y="2155455"/>
            <a:ext cx="8325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916020" y="1630017"/>
            <a:ext cx="2560363" cy="39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Home &gt; </a:t>
            </a:r>
            <a:r>
              <a:rPr lang="ko-KR" altLang="en-US" sz="1600" dirty="0" smtClean="0">
                <a:solidFill>
                  <a:schemeClr val="tx1"/>
                </a:solidFill>
              </a:rPr>
              <a:t>새로운 제품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157" y="373371"/>
            <a:ext cx="99126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FONT</a:t>
            </a:r>
          </a:p>
          <a:p>
            <a:r>
              <a:rPr lang="en-US" altLang="ko-KR" dirty="0" err="1" smtClean="0"/>
              <a:t>Noto</a:t>
            </a:r>
            <a:r>
              <a:rPr lang="en-US" altLang="ko-KR" dirty="0" smtClean="0"/>
              <a:t> Sans KR(Light300, Regular400)</a:t>
            </a:r>
          </a:p>
          <a:p>
            <a:endParaRPr lang="en-US" altLang="ko-KR" dirty="0" smtClean="0"/>
          </a:p>
          <a:p>
            <a:r>
              <a:rPr lang="ko-KR" altLang="en-US" sz="2000" dirty="0" smtClean="0"/>
              <a:t>링크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2000" dirty="0"/>
              <a:t>&lt;link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="https://fonts.googleapis.com/css2?family=</a:t>
            </a:r>
            <a:r>
              <a:rPr lang="en-US" altLang="ko-KR" sz="2000" b="1" dirty="0"/>
              <a:t>Noto+Sans+KR:wght@300;400</a:t>
            </a:r>
            <a:r>
              <a:rPr lang="en-US" altLang="ko-KR" sz="2000" dirty="0"/>
              <a:t>&amp;display=swap" </a:t>
            </a:r>
            <a:r>
              <a:rPr lang="en-US" altLang="ko-KR" sz="2000" dirty="0" err="1"/>
              <a:t>rel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stylesheet</a:t>
            </a:r>
            <a:r>
              <a:rPr lang="en-US" altLang="ko-KR" sz="2000" dirty="0" smtClean="0"/>
              <a:t>"&gt;</a:t>
            </a:r>
          </a:p>
          <a:p>
            <a:r>
              <a:rPr lang="en-US" altLang="ko-KR" sz="2000" dirty="0" smtClean="0"/>
              <a:t>CSS:</a:t>
            </a:r>
          </a:p>
          <a:p>
            <a:r>
              <a:rPr lang="fr-FR" altLang="ko-KR" sz="2000" dirty="0"/>
              <a:t>font-family: 'Noto Sans KR', sans-serif;</a:t>
            </a:r>
          </a:p>
          <a:p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54157" y="3697358"/>
            <a:ext cx="703690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COLOR</a:t>
            </a:r>
            <a:endParaRPr lang="en-US" altLang="ko-KR" sz="3200" dirty="0"/>
          </a:p>
          <a:p>
            <a:endParaRPr lang="en-US" altLang="ko-KR" dirty="0" smtClean="0"/>
          </a:p>
          <a:p>
            <a:r>
              <a:rPr lang="en-US" altLang="ko-KR" sz="2000" dirty="0" smtClean="0"/>
              <a:t>Main1(</a:t>
            </a:r>
            <a:r>
              <a:rPr lang="ko-KR" altLang="en-US" sz="2000" dirty="0" err="1" smtClean="0"/>
              <a:t>레드</a:t>
            </a:r>
            <a:r>
              <a:rPr lang="en-US" altLang="ko-KR" sz="2000" dirty="0" smtClean="0"/>
              <a:t>): </a:t>
            </a:r>
            <a:r>
              <a:rPr lang="en-US" altLang="ko-KR" sz="2000" b="1" dirty="0"/>
              <a:t>#</a:t>
            </a:r>
            <a:r>
              <a:rPr lang="en-US" altLang="ko-KR" sz="2000" b="1" dirty="0" smtClean="0"/>
              <a:t>c60000</a:t>
            </a:r>
          </a:p>
          <a:p>
            <a:r>
              <a:rPr lang="en-US" altLang="ko-KR" sz="2000" dirty="0" smtClean="0"/>
              <a:t>Main2(</a:t>
            </a:r>
            <a:r>
              <a:rPr lang="ko-KR" altLang="en-US" sz="2000" dirty="0" smtClean="0"/>
              <a:t>브라운</a:t>
            </a:r>
            <a:r>
              <a:rPr lang="en-US" altLang="ko-KR" sz="2000" dirty="0" smtClean="0"/>
              <a:t>): </a:t>
            </a:r>
            <a:r>
              <a:rPr lang="en-US" altLang="ko-KR" sz="2000" b="1" dirty="0"/>
              <a:t>#</a:t>
            </a:r>
            <a:r>
              <a:rPr lang="en-US" altLang="ko-KR" sz="2000" b="1" dirty="0" smtClean="0"/>
              <a:t>5b361c</a:t>
            </a:r>
          </a:p>
          <a:p>
            <a:r>
              <a:rPr lang="ko-KR" altLang="en-US" sz="2000" dirty="0" err="1" smtClean="0"/>
              <a:t>폰트색</a:t>
            </a:r>
            <a:r>
              <a:rPr lang="en-US" altLang="ko-KR" sz="2000" dirty="0" smtClean="0"/>
              <a:t>: </a:t>
            </a:r>
            <a:r>
              <a:rPr lang="en-US" altLang="ko-KR" sz="2000" b="1" dirty="0"/>
              <a:t>#</a:t>
            </a:r>
            <a:r>
              <a:rPr lang="en-US" altLang="ko-KR" sz="2000" b="1" dirty="0" smtClean="0"/>
              <a:t>310f00, #</a:t>
            </a:r>
            <a:r>
              <a:rPr lang="en-US" altLang="ko-KR" sz="2000" b="1" dirty="0" err="1" smtClean="0"/>
              <a:t>fff</a:t>
            </a:r>
            <a:endParaRPr lang="en-US" altLang="ko-KR" sz="2000" b="1" dirty="0" smtClean="0"/>
          </a:p>
          <a:p>
            <a:r>
              <a:rPr lang="ko-KR" altLang="en-US" sz="2000" dirty="0" err="1" smtClean="0"/>
              <a:t>포인트색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다크레드</a:t>
            </a:r>
            <a:r>
              <a:rPr lang="en-US" altLang="ko-KR" sz="2000" dirty="0" smtClean="0"/>
              <a:t>): </a:t>
            </a:r>
            <a:r>
              <a:rPr lang="en-US" altLang="ko-KR" sz="2000" b="1" dirty="0"/>
              <a:t>#</a:t>
            </a:r>
            <a:r>
              <a:rPr lang="en-US" altLang="ko-KR" sz="2000" b="1" dirty="0" smtClean="0"/>
              <a:t>8d0000</a:t>
            </a:r>
          </a:p>
          <a:p>
            <a:r>
              <a:rPr lang="ko-KR" altLang="en-US" sz="2000" dirty="0" smtClean="0"/>
              <a:t>배경색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라이트</a:t>
            </a:r>
            <a:r>
              <a:rPr lang="ko-KR" altLang="en-US" sz="2000" dirty="0" smtClean="0"/>
              <a:t> 브라운</a:t>
            </a:r>
            <a:r>
              <a:rPr lang="en-US" altLang="ko-KR" sz="2000" dirty="0" smtClean="0"/>
              <a:t>): </a:t>
            </a:r>
            <a:r>
              <a:rPr lang="en-US" altLang="ko-KR" sz="2000" dirty="0"/>
              <a:t>#8b6044</a:t>
            </a:r>
            <a:endParaRPr lang="en-US" altLang="ko-KR" sz="2000" dirty="0" smtClean="0"/>
          </a:p>
          <a:p>
            <a:r>
              <a:rPr lang="ko-KR" altLang="en-US" sz="2000" dirty="0" smtClean="0"/>
              <a:t>구분선</a:t>
            </a:r>
            <a:r>
              <a:rPr lang="en-US" altLang="ko-KR" sz="2000" dirty="0" smtClean="0"/>
              <a:t>: #f2f2f2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75886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03" y="246795"/>
            <a:ext cx="9537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Subpage 5,9 (</a:t>
            </a:r>
            <a:r>
              <a:rPr lang="ko-KR" altLang="en-US" sz="4000" dirty="0" err="1" smtClean="0"/>
              <a:t>마켓오</a:t>
            </a:r>
            <a:r>
              <a:rPr lang="ko-KR" altLang="en-US" sz="4000" dirty="0" smtClean="0"/>
              <a:t> 소개</a:t>
            </a:r>
            <a:r>
              <a:rPr lang="en-US" altLang="ko-KR" sz="4000" dirty="0" smtClean="0"/>
              <a:t>, </a:t>
            </a:r>
            <a:r>
              <a:rPr lang="ko-KR" altLang="en-US" sz="4000" dirty="0" err="1" smtClean="0"/>
              <a:t>닥터유</a:t>
            </a:r>
            <a:r>
              <a:rPr lang="ko-KR" altLang="en-US" sz="4000" dirty="0" smtClean="0"/>
              <a:t> 소개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75603" y="1111122"/>
            <a:ext cx="11615737" cy="540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5603" y="1111121"/>
            <a:ext cx="2520606" cy="5408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5603" y="1111120"/>
            <a:ext cx="2520606" cy="104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초코파이</a:t>
            </a:r>
            <a:r>
              <a:rPr lang="ko-KR" altLang="en-US" sz="2400" dirty="0" smtClean="0">
                <a:solidFill>
                  <a:schemeClr val="tx1"/>
                </a:solidFill>
              </a:rPr>
              <a:t> 하우스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5603" y="2155456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제품소개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점포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1324" y="1240023"/>
            <a:ext cx="3090449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신제품</a:t>
            </a:r>
            <a:r>
              <a:rPr lang="en-US" altLang="ko-KR" sz="3200" dirty="0" smtClean="0">
                <a:solidFill>
                  <a:schemeClr val="tx1"/>
                </a:solidFill>
              </a:rPr>
              <a:t>/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리뉴얼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151324" y="2155455"/>
            <a:ext cx="8325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916020" y="1630017"/>
            <a:ext cx="2560363" cy="39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Home &gt; </a:t>
            </a:r>
            <a:r>
              <a:rPr lang="ko-KR" altLang="en-US" sz="1600" dirty="0" smtClean="0">
                <a:solidFill>
                  <a:schemeClr val="tx1"/>
                </a:solidFill>
              </a:rPr>
              <a:t>새로운 제품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79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03" y="246795"/>
            <a:ext cx="9030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Subpage 6,7,8/ 10,11 (</a:t>
            </a:r>
            <a:r>
              <a:rPr lang="ko-KR" altLang="en-US" sz="4000" dirty="0" smtClean="0"/>
              <a:t>제품 소개 상세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75603" y="1111122"/>
            <a:ext cx="11615737" cy="540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5603" y="1111121"/>
            <a:ext cx="2520606" cy="5408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5603" y="1111120"/>
            <a:ext cx="2520606" cy="104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초코파이</a:t>
            </a:r>
            <a:r>
              <a:rPr lang="ko-KR" altLang="en-US" sz="2400" dirty="0" smtClean="0">
                <a:solidFill>
                  <a:schemeClr val="tx1"/>
                </a:solidFill>
              </a:rPr>
              <a:t> 하우스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5603" y="2155456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제품소개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점포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1324" y="1240023"/>
            <a:ext cx="3090449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신제품</a:t>
            </a:r>
            <a:r>
              <a:rPr lang="en-US" altLang="ko-KR" sz="3200" dirty="0" smtClean="0">
                <a:solidFill>
                  <a:schemeClr val="tx1"/>
                </a:solidFill>
              </a:rPr>
              <a:t>/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리뉴얼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151324" y="2155455"/>
            <a:ext cx="8325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916020" y="1630017"/>
            <a:ext cx="2560363" cy="39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Home &gt; </a:t>
            </a:r>
            <a:r>
              <a:rPr lang="ko-KR" altLang="en-US" sz="1600" dirty="0" smtClean="0">
                <a:solidFill>
                  <a:schemeClr val="tx1"/>
                </a:solidFill>
              </a:rPr>
              <a:t>새로운 제품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35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03" y="246795"/>
            <a:ext cx="6536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Subpage 18 (</a:t>
            </a:r>
            <a:r>
              <a:rPr lang="ko-KR" altLang="en-US" sz="4000" dirty="0" smtClean="0"/>
              <a:t>가정배송안내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75603" y="1111122"/>
            <a:ext cx="11615737" cy="540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5603" y="1111121"/>
            <a:ext cx="2520606" cy="5408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5603" y="1111120"/>
            <a:ext cx="2520606" cy="104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초코파이</a:t>
            </a:r>
            <a:r>
              <a:rPr lang="ko-KR" altLang="en-US" sz="2400" dirty="0" smtClean="0">
                <a:solidFill>
                  <a:schemeClr val="tx1"/>
                </a:solidFill>
              </a:rPr>
              <a:t> 하우스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5603" y="2155456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제품소개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점포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1324" y="1240023"/>
            <a:ext cx="3090449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신제품</a:t>
            </a:r>
            <a:r>
              <a:rPr lang="en-US" altLang="ko-KR" sz="3200" dirty="0" smtClean="0">
                <a:solidFill>
                  <a:schemeClr val="tx1"/>
                </a:solidFill>
              </a:rPr>
              <a:t>/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리뉴얼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151324" y="2155455"/>
            <a:ext cx="8325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916020" y="1630017"/>
            <a:ext cx="2560363" cy="39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Home &gt; </a:t>
            </a:r>
            <a:r>
              <a:rPr lang="ko-KR" altLang="en-US" sz="1600" dirty="0" smtClean="0">
                <a:solidFill>
                  <a:schemeClr val="tx1"/>
                </a:solidFill>
              </a:rPr>
              <a:t>새로운 제품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2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03" y="246795"/>
            <a:ext cx="6204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Subpage 20 (</a:t>
            </a:r>
            <a:r>
              <a:rPr lang="ko-KR" altLang="en-US" sz="4000" dirty="0" smtClean="0"/>
              <a:t>오리온 소개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75603" y="1111122"/>
            <a:ext cx="11615737" cy="540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5603" y="1111121"/>
            <a:ext cx="2520606" cy="5408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5603" y="1111120"/>
            <a:ext cx="2520606" cy="104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초코파이</a:t>
            </a:r>
            <a:r>
              <a:rPr lang="ko-KR" altLang="en-US" sz="2400" dirty="0" smtClean="0">
                <a:solidFill>
                  <a:schemeClr val="tx1"/>
                </a:solidFill>
              </a:rPr>
              <a:t> 하우스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5603" y="2155456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제품소개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점포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5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03" y="246795"/>
            <a:ext cx="8351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Subpage 21,22 (</a:t>
            </a:r>
            <a:r>
              <a:rPr lang="ko-KR" altLang="en-US" sz="4000" dirty="0" smtClean="0"/>
              <a:t>윤리경영</a:t>
            </a:r>
            <a:r>
              <a:rPr lang="en-US" altLang="ko-KR" sz="4000" dirty="0" smtClean="0"/>
              <a:t>,</a:t>
            </a:r>
            <a:r>
              <a:rPr lang="ko-KR" altLang="en-US" sz="4000" dirty="0" smtClean="0"/>
              <a:t>사회공헌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75603" y="1111122"/>
            <a:ext cx="11615737" cy="540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5603" y="1111121"/>
            <a:ext cx="2520606" cy="5408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5603" y="1111120"/>
            <a:ext cx="2520606" cy="104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초코파이</a:t>
            </a:r>
            <a:r>
              <a:rPr lang="ko-KR" altLang="en-US" sz="2400" dirty="0" smtClean="0">
                <a:solidFill>
                  <a:schemeClr val="tx1"/>
                </a:solidFill>
              </a:rPr>
              <a:t> 하우스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5603" y="2155456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제품소개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점포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1324" y="1240023"/>
            <a:ext cx="3090449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신제품</a:t>
            </a:r>
            <a:r>
              <a:rPr lang="en-US" altLang="ko-KR" sz="3200" dirty="0" smtClean="0">
                <a:solidFill>
                  <a:schemeClr val="tx1"/>
                </a:solidFill>
              </a:rPr>
              <a:t>/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리뉴얼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151324" y="2155455"/>
            <a:ext cx="8325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916020" y="1630017"/>
            <a:ext cx="2560363" cy="39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Home &gt; </a:t>
            </a:r>
            <a:r>
              <a:rPr lang="ko-KR" altLang="en-US" sz="1600" dirty="0" smtClean="0">
                <a:solidFill>
                  <a:schemeClr val="tx1"/>
                </a:solidFill>
              </a:rPr>
              <a:t>새로운 제품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28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03" y="246795"/>
            <a:ext cx="5691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Subpage 23 (</a:t>
            </a:r>
            <a:r>
              <a:rPr lang="ko-KR" altLang="en-US" sz="4000" dirty="0" smtClean="0"/>
              <a:t>오시는 길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75603" y="1111122"/>
            <a:ext cx="11615737" cy="5408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5603" y="1111121"/>
            <a:ext cx="2520606" cy="5408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5603" y="1111120"/>
            <a:ext cx="2520606" cy="104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초코파이</a:t>
            </a:r>
            <a:r>
              <a:rPr lang="ko-KR" altLang="en-US" sz="2400" dirty="0" smtClean="0">
                <a:solidFill>
                  <a:schemeClr val="tx1"/>
                </a:solidFill>
              </a:rPr>
              <a:t> 하우스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5603" y="2155456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제품소개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603" y="2941984"/>
            <a:ext cx="2520606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점포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51324" y="1240023"/>
            <a:ext cx="3090449" cy="7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신제품</a:t>
            </a:r>
            <a:r>
              <a:rPr lang="en-US" altLang="ko-KR" sz="3200" dirty="0" smtClean="0">
                <a:solidFill>
                  <a:schemeClr val="tx1"/>
                </a:solidFill>
              </a:rPr>
              <a:t>/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리뉴얼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151324" y="2155455"/>
            <a:ext cx="8325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916020" y="1630017"/>
            <a:ext cx="2560363" cy="39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Home &gt; </a:t>
            </a:r>
            <a:r>
              <a:rPr lang="ko-KR" altLang="en-US" sz="1600" dirty="0" smtClean="0">
                <a:solidFill>
                  <a:schemeClr val="tx1"/>
                </a:solidFill>
              </a:rPr>
              <a:t>새로운 제품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8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1318" y="2696814"/>
            <a:ext cx="1365029" cy="1795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schemeClr val="tx1"/>
                </a:solidFill>
              </a:rPr>
              <a:t>포멧</a:t>
            </a:r>
            <a:endParaRPr lang="en-US" altLang="ko-KR" sz="4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PC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5604" y="2112472"/>
            <a:ext cx="11615737" cy="763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44259" y="2312501"/>
            <a:ext cx="6464785" cy="470455"/>
            <a:chOff x="439598" y="1888431"/>
            <a:chExt cx="10065812" cy="828677"/>
          </a:xfrm>
          <a:solidFill>
            <a:schemeClr val="accent5">
              <a:lumMod val="5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439598" y="1888433"/>
              <a:ext cx="1252695" cy="8286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solidFill>
                    <a:schemeClr val="bg1"/>
                  </a:solidFill>
                </a:rPr>
                <a:t>새로운 제품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08031" y="1888432"/>
              <a:ext cx="1365029" cy="8286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bg1"/>
                  </a:solidFill>
                </a:rPr>
                <a:t>초코파이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 하우스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47950" y="1888432"/>
              <a:ext cx="1365029" cy="8286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Market O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28716" y="1888431"/>
              <a:ext cx="1365029" cy="8286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</a:rPr>
                <a:t>Dr.you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99271" y="1888431"/>
              <a:ext cx="1365029" cy="8286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bg1"/>
                  </a:solidFill>
                </a:rPr>
                <a:t>제주용암수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69826" y="1888431"/>
              <a:ext cx="1365029" cy="8286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고객센터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40381" y="1888431"/>
              <a:ext cx="1365029" cy="8286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회사 소개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079668" y="2112473"/>
            <a:ext cx="1365029" cy="1266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로</a:t>
            </a:r>
            <a:r>
              <a:rPr lang="ko-KR" altLang="en-US" sz="1600" dirty="0" smtClean="0">
                <a:solidFill>
                  <a:schemeClr val="tx1"/>
                </a:solidFill>
              </a:rPr>
              <a:t>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5603" y="2886913"/>
            <a:ext cx="11615737" cy="240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33113" y="2978432"/>
            <a:ext cx="1952211" cy="671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마우스오버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963275" y="3012836"/>
            <a:ext cx="799974" cy="61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신제품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리뉴얼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37158" y="3012835"/>
            <a:ext cx="871710" cy="61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제품소개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837158" y="3758880"/>
            <a:ext cx="871710" cy="61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점포안내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84249" y="3758874"/>
            <a:ext cx="871710" cy="61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err="1" smtClean="0">
                <a:solidFill>
                  <a:schemeClr val="tx1"/>
                </a:solidFill>
              </a:rPr>
              <a:t>마켓오</a:t>
            </a:r>
            <a:r>
              <a:rPr lang="ko-KR" altLang="en-US" sz="1200" dirty="0" smtClean="0">
                <a:solidFill>
                  <a:schemeClr val="tx1"/>
                </a:solidFill>
              </a:rPr>
              <a:t> 제과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76845" y="4478760"/>
            <a:ext cx="871710" cy="61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마켓오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네이쳐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716533" y="3012835"/>
            <a:ext cx="871710" cy="61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err="1" smtClean="0">
                <a:solidFill>
                  <a:schemeClr val="tx1"/>
                </a:solidFill>
              </a:rPr>
              <a:t>Dr.you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소개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16533" y="3758878"/>
            <a:ext cx="871710" cy="61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Dr.you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제품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76845" y="3003173"/>
            <a:ext cx="871710" cy="61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Market O</a:t>
            </a:r>
            <a:r>
              <a:rPr lang="ko-KR" altLang="en-US" sz="1200" dirty="0" smtClean="0">
                <a:solidFill>
                  <a:schemeClr val="tx1"/>
                </a:solidFill>
              </a:rPr>
              <a:t>소개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641414" y="3003173"/>
            <a:ext cx="871710" cy="61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제품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소개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48864" y="3759331"/>
            <a:ext cx="871710" cy="61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가정 배송 안내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595907" y="3003172"/>
            <a:ext cx="871710" cy="61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자주 묻는 질문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20481" y="3012835"/>
            <a:ext cx="871710" cy="61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오리온 소개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542950" y="3758874"/>
            <a:ext cx="871710" cy="61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오시는 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603" y="246795"/>
            <a:ext cx="3020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Header, </a:t>
            </a:r>
            <a:r>
              <a:rPr lang="en-US" altLang="ko-KR" sz="4000" dirty="0" err="1" smtClean="0"/>
              <a:t>Nav</a:t>
            </a:r>
            <a:endParaRPr lang="ko-KR" altLang="en-US" sz="4000" dirty="0"/>
          </a:p>
        </p:txBody>
      </p:sp>
      <p:sp>
        <p:nvSpPr>
          <p:cNvPr id="69" name="직사각형 68"/>
          <p:cNvSpPr/>
          <p:nvPr/>
        </p:nvSpPr>
        <p:spPr>
          <a:xfrm>
            <a:off x="2937135" y="1282055"/>
            <a:ext cx="5029026" cy="671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맨 위의 메뉴 링크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서브메뉴 첫 번째 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33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603" y="246795"/>
            <a:ext cx="1684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Footer</a:t>
            </a:r>
            <a:endParaRPr lang="ko-KR" alt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275603" y="4532244"/>
            <a:ext cx="11615737" cy="1855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3096" y="4823792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법적고지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l  </a:t>
            </a:r>
            <a:r>
              <a:rPr lang="ko-KR" altLang="en-US" dirty="0" smtClean="0"/>
              <a:t>개인정보취급방침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096" y="5300006"/>
            <a:ext cx="975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서울시 용산구 </a:t>
            </a:r>
            <a:r>
              <a:rPr lang="ko-KR" altLang="en-US" dirty="0" err="1" smtClean="0"/>
              <a:t>백범로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다길 </a:t>
            </a:r>
            <a:r>
              <a:rPr lang="en-US" altLang="ko-KR" dirty="0" smtClean="0"/>
              <a:t>13 / </a:t>
            </a:r>
            <a:r>
              <a:rPr lang="ko-KR" altLang="en-US" dirty="0" smtClean="0"/>
              <a:t>전화번호</a:t>
            </a:r>
            <a:r>
              <a:rPr lang="en-US" altLang="ko-KR" dirty="0"/>
              <a:t> </a:t>
            </a:r>
            <a:r>
              <a:rPr lang="en-US" altLang="ko-KR" dirty="0" smtClean="0"/>
              <a:t>: 02-710-6000 / </a:t>
            </a:r>
            <a:r>
              <a:rPr lang="ko-KR" altLang="en-US" dirty="0" smtClean="0"/>
              <a:t>제품 구입 문의 </a:t>
            </a:r>
            <a:r>
              <a:rPr lang="en-US" altLang="ko-KR" dirty="0" smtClean="0"/>
              <a:t>: 02-710-6083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3096" y="5776220"/>
            <a:ext cx="463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COPYRIGHT ORION .ALL RIGHT RESERVED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20869" y="4580260"/>
            <a:ext cx="2493183" cy="671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링크연결하지않음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06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18709" y="2696814"/>
            <a:ext cx="2631447" cy="2789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schemeClr val="tx1"/>
                </a:solidFill>
              </a:rPr>
              <a:t>포멧</a:t>
            </a:r>
            <a:endParaRPr lang="en-US" altLang="ko-KR" sz="4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MOBILE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0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0330" y="424069"/>
            <a:ext cx="3909391" cy="598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75861" y="675863"/>
            <a:ext cx="424069" cy="265042"/>
            <a:chOff x="675861" y="675862"/>
            <a:chExt cx="609600" cy="26504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75861" y="675862"/>
              <a:ext cx="60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675861" y="808383"/>
              <a:ext cx="60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75861" y="940905"/>
              <a:ext cx="60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490330" y="424069"/>
            <a:ext cx="3909391" cy="728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70381" y="424068"/>
            <a:ext cx="1749288" cy="728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로고이미지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0330" y="1152939"/>
            <a:ext cx="3909391" cy="2358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0330" y="3511827"/>
            <a:ext cx="3909391" cy="1470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0331" y="3511824"/>
            <a:ext cx="1948070" cy="490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오리온 파워 브랜드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51653" y="3511823"/>
            <a:ext cx="1948070" cy="490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초코파이 하우스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0328" y="4002154"/>
            <a:ext cx="1948070" cy="490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Dr.You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닥터 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51650" y="4002153"/>
            <a:ext cx="1948070" cy="490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Market O </a:t>
            </a:r>
            <a:r>
              <a:rPr lang="ko-KR" altLang="en-US" dirty="0" smtClean="0">
                <a:solidFill>
                  <a:schemeClr val="tx1"/>
                </a:solidFill>
              </a:rPr>
              <a:t>마켓 오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3579" y="4485849"/>
            <a:ext cx="1948070" cy="490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제주 </a:t>
            </a:r>
            <a:r>
              <a:rPr lang="ko-KR" altLang="en-US" dirty="0" err="1" smtClean="0">
                <a:solidFill>
                  <a:schemeClr val="tx1"/>
                </a:solidFill>
              </a:rPr>
              <a:t>용암수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90327" y="5373747"/>
            <a:ext cx="3909393" cy="490334"/>
            <a:chOff x="490327" y="5373747"/>
            <a:chExt cx="4837052" cy="490334"/>
          </a:xfrm>
        </p:grpSpPr>
        <p:sp>
          <p:nvSpPr>
            <p:cNvPr id="33" name="직사각형 32"/>
            <p:cNvSpPr/>
            <p:nvPr/>
          </p:nvSpPr>
          <p:spPr>
            <a:xfrm>
              <a:off x="490327" y="5373747"/>
              <a:ext cx="1080053" cy="4903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YOTUBE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577004" y="5373747"/>
              <a:ext cx="1245709" cy="4903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Instagram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29337" y="5373747"/>
              <a:ext cx="1245709" cy="4903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Facebook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081670" y="5373747"/>
              <a:ext cx="1245709" cy="4903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Blog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화살표 연결선 36"/>
          <p:cNvCxnSpPr/>
          <p:nvPr/>
        </p:nvCxnSpPr>
        <p:spPr>
          <a:xfrm flipH="1" flipV="1">
            <a:off x="4399720" y="5541476"/>
            <a:ext cx="1060174" cy="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731024" y="5152596"/>
            <a:ext cx="1338471" cy="1493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아이콘으로 넣기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308036" y="424069"/>
            <a:ext cx="3909391" cy="598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6493567" y="675863"/>
            <a:ext cx="424069" cy="265042"/>
            <a:chOff x="675861" y="675862"/>
            <a:chExt cx="609600" cy="265043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675861" y="675862"/>
              <a:ext cx="60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75861" y="808383"/>
              <a:ext cx="60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75861" y="940905"/>
              <a:ext cx="60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6308036" y="424069"/>
            <a:ext cx="3909391" cy="728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388087" y="424068"/>
            <a:ext cx="1749288" cy="728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로고이미지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14663" y="1585703"/>
            <a:ext cx="3909391" cy="746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채용공고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14663" y="2332383"/>
            <a:ext cx="3909391" cy="746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회사소개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14663" y="3079062"/>
            <a:ext cx="3909391" cy="33349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6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7648" y="2736571"/>
            <a:ext cx="4301221" cy="82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PC,MOBILE </a:t>
            </a:r>
            <a:r>
              <a:rPr lang="ko-KR" altLang="en-US" sz="4400" dirty="0" smtClean="0">
                <a:solidFill>
                  <a:schemeClr val="tx1"/>
                </a:solidFill>
              </a:rPr>
              <a:t>상세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3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5603" y="1111122"/>
            <a:ext cx="11615737" cy="3725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5603" y="246795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Main</a:t>
            </a:r>
            <a:endParaRPr lang="ko-KR" altLang="en-US" sz="4000" dirty="0"/>
          </a:p>
        </p:txBody>
      </p:sp>
      <p:sp>
        <p:nvSpPr>
          <p:cNvPr id="6" name="직사각형 5"/>
          <p:cNvSpPr/>
          <p:nvPr/>
        </p:nvSpPr>
        <p:spPr>
          <a:xfrm>
            <a:off x="1046923" y="4187687"/>
            <a:ext cx="2015104" cy="43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오리온 파워 브랜드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62027" y="4187687"/>
            <a:ext cx="2015104" cy="43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초코파이</a:t>
            </a:r>
            <a:r>
              <a:rPr lang="ko-KR" altLang="en-US" sz="1600" dirty="0" smtClean="0">
                <a:solidFill>
                  <a:schemeClr val="tx1"/>
                </a:solidFill>
              </a:rPr>
              <a:t> 하우스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77131" y="4187687"/>
            <a:ext cx="2015104" cy="43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Dr.You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닥터 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92235" y="4187687"/>
            <a:ext cx="2015104" cy="43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Market O </a:t>
            </a:r>
            <a:r>
              <a:rPr lang="ko-KR" altLang="en-US" sz="1600" dirty="0" smtClean="0">
                <a:solidFill>
                  <a:schemeClr val="tx1"/>
                </a:solidFill>
              </a:rPr>
              <a:t>마켓 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07339" y="4187687"/>
            <a:ext cx="2015104" cy="43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제주 용암수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1" y="5205518"/>
            <a:ext cx="2015104" cy="71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고객문의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62459" y="5205517"/>
            <a:ext cx="1505375" cy="71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SNS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67834" y="5205517"/>
            <a:ext cx="4108174" cy="71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60600" y="5258526"/>
            <a:ext cx="728869" cy="532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Youtub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28617" y="5258526"/>
            <a:ext cx="728869" cy="532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Insta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40312" y="5258526"/>
            <a:ext cx="728869" cy="532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052007" y="5250605"/>
            <a:ext cx="728869" cy="532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Blog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47355" y="5205518"/>
            <a:ext cx="2015104" cy="71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채용공고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8626" y="3147481"/>
            <a:ext cx="1952211" cy="671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마우스오버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939803" y="3773601"/>
            <a:ext cx="0" cy="41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7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614</Words>
  <Application>Microsoft Office PowerPoint</Application>
  <PresentationFormat>와이드스크린</PresentationFormat>
  <Paragraphs>227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iibi20201</dc:creator>
  <cp:lastModifiedBy>iibi20201</cp:lastModifiedBy>
  <cp:revision>34</cp:revision>
  <dcterms:created xsi:type="dcterms:W3CDTF">2021-06-25T05:04:03Z</dcterms:created>
  <dcterms:modified xsi:type="dcterms:W3CDTF">2021-06-25T08:45:51Z</dcterms:modified>
</cp:coreProperties>
</file>