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65170-9AFF-42E6-982E-8F81F8ABA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76D638-F77C-4805-AFBA-DDE1F87C2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ABF11-AEF1-461C-9EE2-C577E903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690C-5C92-4A80-910A-1BB9AF5E7F51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CB137-90C1-4186-8005-8AE96687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1A633-93F3-4345-806F-5C45F99A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4C32-2D3A-47CF-976D-680F726E7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24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065D2-88E8-4A98-AFD8-967DAF09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E6354-B9EA-480D-A0FC-1059C135F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DCB46-FCA8-4366-B86B-6FC1ACB3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690C-5C92-4A80-910A-1BB9AF5E7F51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0EFA0-73C4-436C-89E8-52C87977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EAD29-4967-485E-BD8D-D49DED16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4C32-2D3A-47CF-976D-680F726E7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E6F05E-701E-41D3-85E1-C150AD7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AB8A5-D669-40BC-9D3B-E1E2004BF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4422A-2302-42CB-A336-3F02C3FD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690C-5C92-4A80-910A-1BB9AF5E7F51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FACAA-4B61-4E4B-BA3D-42A134DF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EB2C3-C0CF-4D94-A0DC-8709DBB4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4C32-2D3A-47CF-976D-680F726E7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6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B82CA-ECC8-4DD7-9B2C-53224FBB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15169-5301-4ABB-B120-60C2651E1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08FA5-12D3-41FB-9EEF-D8A958E4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690C-5C92-4A80-910A-1BB9AF5E7F51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D0A8A-F0AB-4FF1-8498-4C73FF33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65352-29CF-4B3A-B122-9377FFE1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4C32-2D3A-47CF-976D-680F726E7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8D60D-A0C9-4375-9B57-07370821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EDE5F5-DC8D-4E61-BCCF-99FB3138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2EB4B-777B-4E4C-9229-9382B8E8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690C-5C92-4A80-910A-1BB9AF5E7F51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FF0C1-97AC-4A0E-AE97-B3DA878C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9EC1C-5E3C-40C5-8C11-4B17F99B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4C32-2D3A-47CF-976D-680F726E7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7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94436-1F1C-4511-A03C-25DC0742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005B8-C0D7-4B17-AA31-17E77BF4B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8D3E0-0F8F-44FB-BCD0-295DC9955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913B1-2D5C-4F35-AEDA-CDAC54E6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690C-5C92-4A80-910A-1BB9AF5E7F51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F28F2-85AD-4022-A9AF-942A1113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A5901-A7CF-4232-A6A1-46C3C531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4C32-2D3A-47CF-976D-680F726E7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F05EA-0A06-4E09-B95F-D3C8574E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E7D9C-5631-403C-8C72-DAB12CF29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F1B90-6DD4-4C86-8490-994903620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C92317-F0AF-4CE3-BC9F-47329DBE3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8EAA2D-18E8-4873-8F0F-1AC87CB60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F7C81A-E2AC-46B6-8E0E-DE03E97D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690C-5C92-4A80-910A-1BB9AF5E7F51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38C91E-7E92-4EB2-92EB-47BA362F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699930-5CF1-4AD9-9BD9-8AB6D2B4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4C32-2D3A-47CF-976D-680F726E7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5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589C-E58C-4492-A722-C1539079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505002-8342-483A-BD72-73839E6E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690C-5C92-4A80-910A-1BB9AF5E7F51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EA21E0-C311-401F-AF7F-8B290E4E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8125BE-CAEF-499F-8FD0-7AF75EE5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4C32-2D3A-47CF-976D-680F726E7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3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AFC924-AFB8-4B54-BC72-DA28992A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690C-5C92-4A80-910A-1BB9AF5E7F51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B89346-EF2F-473D-A24D-755B94E7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64838-81AC-4839-AF0A-16813BDB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4C32-2D3A-47CF-976D-680F726E7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5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467C1-8B27-469D-A7B9-142CBE59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06724-CC79-48D0-BA4D-57F0EB8CD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C1072F-39FC-4076-8EB1-BD8D13FA2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61577-6E3A-49DF-9044-66BCEA96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690C-5C92-4A80-910A-1BB9AF5E7F51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76A0F3-8543-4927-A762-5150F780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685FB0-54B9-4830-9D93-48C80853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4C32-2D3A-47CF-976D-680F726E7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4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CF4F5-43DC-4607-980D-BE39EC84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2BB236-85A4-4D0D-B161-55A256642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7E25FB-F3DB-4FF4-B1CB-C07510614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DCF931-829C-4608-A04C-EAACAE39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690C-5C92-4A80-910A-1BB9AF5E7F51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2B759-9CE2-4210-BA6B-2FDAC7C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45EDC2-30BC-4A86-B06E-672EE539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4C32-2D3A-47CF-976D-680F726E7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9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81069-94B9-4705-B64E-F654CCA9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3AFC12-D187-4289-A4AA-4F68F06D8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AFE64-6AF8-4338-A49A-1305C6CDD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690C-5C92-4A80-910A-1BB9AF5E7F51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4464A-7E2F-40CE-A0B5-DA70A6139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7B1CF-92A1-4959-8D6A-536BD6806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4C32-2D3A-47CF-976D-680F726E7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8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sdfs@naver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dfa@nav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AB93C4-925C-4937-9228-5BB090FC4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" t="1347" r="1629" b="3731"/>
          <a:stretch/>
        </p:blipFill>
        <p:spPr>
          <a:xfrm>
            <a:off x="2650921" y="92279"/>
            <a:ext cx="6887362" cy="65098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0F432E-52B3-4360-8554-77A71FA82278}"/>
              </a:ext>
            </a:extLst>
          </p:cNvPr>
          <p:cNvSpPr/>
          <p:nvPr/>
        </p:nvSpPr>
        <p:spPr>
          <a:xfrm>
            <a:off x="2793535" y="604007"/>
            <a:ext cx="2860646" cy="5234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0CDD9C-D94A-429E-9E46-3A83750FA741}"/>
              </a:ext>
            </a:extLst>
          </p:cNvPr>
          <p:cNvSpPr/>
          <p:nvPr/>
        </p:nvSpPr>
        <p:spPr>
          <a:xfrm>
            <a:off x="6537821" y="604007"/>
            <a:ext cx="2860646" cy="556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3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4075C6C-3E39-4E03-B945-A3C3ED469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27047"/>
              </p:ext>
            </p:extLst>
          </p:nvPr>
        </p:nvGraphicFramePr>
        <p:xfrm>
          <a:off x="796757" y="1780673"/>
          <a:ext cx="8120740" cy="37644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0370">
                  <a:extLst>
                    <a:ext uri="{9D8B030D-6E8A-4147-A177-3AD203B41FA5}">
                      <a16:colId xmlns:a16="http://schemas.microsoft.com/office/drawing/2014/main" val="1415314748"/>
                    </a:ext>
                  </a:extLst>
                </a:gridCol>
                <a:gridCol w="4060370">
                  <a:extLst>
                    <a:ext uri="{9D8B030D-6E8A-4147-A177-3AD203B41FA5}">
                      <a16:colId xmlns:a16="http://schemas.microsoft.com/office/drawing/2014/main" val="1824426615"/>
                    </a:ext>
                  </a:extLst>
                </a:gridCol>
              </a:tblGrid>
              <a:tr h="38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Ex) 1965232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42344"/>
                  </a:ext>
                </a:extLst>
              </a:tr>
              <a:tr h="38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Ex) </a:t>
                      </a:r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9045"/>
                  </a:ext>
                </a:extLst>
              </a:tr>
              <a:tr h="38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Ex)</a:t>
                      </a:r>
                      <a:r>
                        <a:rPr lang="ko-KR" altLang="en-US" dirty="0"/>
                        <a:t>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45353"/>
                  </a:ext>
                </a:extLst>
              </a:tr>
              <a:tr h="38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소속 의료기관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Ex)</a:t>
                      </a:r>
                      <a:r>
                        <a:rPr lang="ko-KR" altLang="en-US" dirty="0"/>
                        <a:t>우리들 병원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23734"/>
                  </a:ext>
                </a:extLst>
              </a:tr>
              <a:tr h="38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Ex) 010-1234-5678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644849"/>
                  </a:ext>
                </a:extLst>
              </a:tr>
              <a:tr h="38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Ex) 19990101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005267"/>
                  </a:ext>
                </a:extLst>
              </a:tr>
              <a:tr h="38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Ex) </a:t>
                      </a:r>
                      <a:r>
                        <a:rPr lang="en-US" altLang="ko-KR" dirty="0">
                          <a:hlinkClick r:id="rId2"/>
                        </a:rPr>
                        <a:t>fsdfs@naver.com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00422"/>
                  </a:ext>
                </a:extLst>
              </a:tr>
              <a:tr h="38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Ex) adfadf1313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187557"/>
                  </a:ext>
                </a:extLst>
              </a:tr>
              <a:tr h="668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재확인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Ex) adfadf1313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78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51781A-E38C-4884-99E2-C50B67DD8EB2}"/>
              </a:ext>
            </a:extLst>
          </p:cNvPr>
          <p:cNvSpPr txBox="1"/>
          <p:nvPr/>
        </p:nvSpPr>
        <p:spPr>
          <a:xfrm>
            <a:off x="686867" y="1174607"/>
            <a:ext cx="3529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  <a:latin typeface="+mj-lt"/>
              </a:rPr>
              <a:t>의료진 회원가입 양식</a:t>
            </a:r>
            <a:endParaRPr lang="en-US" altLang="ko-KR" sz="2400" b="1" dirty="0">
              <a:solidFill>
                <a:schemeClr val="accent1"/>
              </a:solidFill>
              <a:latin typeface="+mj-lt"/>
            </a:endParaRP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29198-B593-4B2C-AF26-C3AE0FD4E38C}"/>
              </a:ext>
            </a:extLst>
          </p:cNvPr>
          <p:cNvSpPr txBox="1"/>
          <p:nvPr/>
        </p:nvSpPr>
        <p:spPr>
          <a:xfrm>
            <a:off x="9068499" y="620609"/>
            <a:ext cx="2520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비밀번호 구성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+ </a:t>
            </a:r>
            <a:r>
              <a:rPr lang="ko-KR" altLang="en-US" dirty="0"/>
              <a:t>영문자 조합 </a:t>
            </a:r>
            <a:r>
              <a:rPr lang="en-US" altLang="ko-KR" dirty="0"/>
              <a:t>=&gt; </a:t>
            </a:r>
            <a:r>
              <a:rPr lang="ko-KR" altLang="en-US" dirty="0"/>
              <a:t>어떻게 제한을 둘지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37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51781A-E38C-4884-99E2-C50B67DD8EB2}"/>
              </a:ext>
            </a:extLst>
          </p:cNvPr>
          <p:cNvSpPr txBox="1"/>
          <p:nvPr/>
        </p:nvSpPr>
        <p:spPr>
          <a:xfrm>
            <a:off x="686867" y="1174607"/>
            <a:ext cx="4254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  <a:latin typeface="+mj-lt"/>
              </a:rPr>
              <a:t>일반 사용자 회원가입 양식</a:t>
            </a:r>
            <a:endParaRPr lang="en-US" altLang="ko-KR" sz="2400" b="1" dirty="0">
              <a:solidFill>
                <a:schemeClr val="accent1"/>
              </a:solidFill>
              <a:latin typeface="+mj-lt"/>
            </a:endParaRPr>
          </a:p>
          <a:p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6A5B33-28F8-4E00-B1EA-76F8AFEA6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34646"/>
              </p:ext>
            </p:extLst>
          </p:nvPr>
        </p:nvGraphicFramePr>
        <p:xfrm>
          <a:off x="686867" y="1762403"/>
          <a:ext cx="8128000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396881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379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7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2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19990613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1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dfa@naver.com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0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010-1245-4567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5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Kokoko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9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andf12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133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72FD69-7B85-495E-A697-7E7267ED106E}"/>
              </a:ext>
            </a:extLst>
          </p:cNvPr>
          <p:cNvSpPr txBox="1"/>
          <p:nvPr/>
        </p:nvSpPr>
        <p:spPr>
          <a:xfrm>
            <a:off x="9068499" y="620609"/>
            <a:ext cx="2520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비밀번호 구성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+ </a:t>
            </a:r>
            <a:r>
              <a:rPr lang="ko-KR" altLang="en-US" dirty="0"/>
              <a:t>영문자 조합 </a:t>
            </a:r>
            <a:r>
              <a:rPr lang="en-US" altLang="ko-KR" dirty="0"/>
              <a:t>=&gt; </a:t>
            </a:r>
            <a:r>
              <a:rPr lang="ko-KR" altLang="en-US" dirty="0"/>
              <a:t>어떻게 제한을 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E0C02-B6B5-4519-A255-0AFE5457B10A}"/>
              </a:ext>
            </a:extLst>
          </p:cNvPr>
          <p:cNvSpPr txBox="1"/>
          <p:nvPr/>
        </p:nvSpPr>
        <p:spPr>
          <a:xfrm>
            <a:off x="9187343" y="1637075"/>
            <a:ext cx="2520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아이디 구성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+ </a:t>
            </a:r>
            <a:r>
              <a:rPr lang="ko-KR" altLang="en-US" dirty="0"/>
              <a:t>영문자 조합 </a:t>
            </a:r>
            <a:r>
              <a:rPr lang="en-US" altLang="ko-KR" dirty="0"/>
              <a:t>=&gt; </a:t>
            </a:r>
            <a:r>
              <a:rPr lang="ko-KR" altLang="en-US" dirty="0"/>
              <a:t>어떻게 제한을 둘지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존재하는 아이디일때 </a:t>
            </a:r>
            <a:r>
              <a:rPr lang="en-US" altLang="ko-KR" dirty="0"/>
              <a:t>=&gt; </a:t>
            </a:r>
            <a:r>
              <a:rPr lang="ko-KR" altLang="en-US" dirty="0"/>
              <a:t>이미 존재하는 아이디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70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B19F6D-4D07-4760-AA05-D4D6EC6B4E42}"/>
              </a:ext>
            </a:extLst>
          </p:cNvPr>
          <p:cNvSpPr/>
          <p:nvPr/>
        </p:nvSpPr>
        <p:spPr>
          <a:xfrm>
            <a:off x="759866" y="3141457"/>
            <a:ext cx="1752857" cy="5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1BC35-F143-413E-ACA6-CEA2726AC6C9}"/>
              </a:ext>
            </a:extLst>
          </p:cNvPr>
          <p:cNvSpPr txBox="1"/>
          <p:nvPr/>
        </p:nvSpPr>
        <p:spPr>
          <a:xfrm>
            <a:off x="301856" y="420628"/>
            <a:ext cx="4254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  <a:latin typeface="+mj-lt"/>
              </a:rPr>
              <a:t>회원가입 후 로그인 화면</a:t>
            </a:r>
            <a:endParaRPr lang="en-US" altLang="ko-KR" sz="2400" b="1" dirty="0">
              <a:solidFill>
                <a:schemeClr val="accent1"/>
              </a:solidFill>
              <a:latin typeface="+mj-lt"/>
            </a:endParaRP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79B061-BEF4-4C71-BDFC-EC789C796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6" y="978567"/>
            <a:ext cx="5612889" cy="53049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0ADECF8-5F92-4123-B81F-ABBFB0CFDE6C}"/>
              </a:ext>
            </a:extLst>
          </p:cNvPr>
          <p:cNvSpPr/>
          <p:nvPr/>
        </p:nvSpPr>
        <p:spPr>
          <a:xfrm>
            <a:off x="721895" y="2037347"/>
            <a:ext cx="1844842" cy="2454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0A250B-FDDA-4023-8608-0901AD02D913}"/>
              </a:ext>
            </a:extLst>
          </p:cNvPr>
          <p:cNvSpPr/>
          <p:nvPr/>
        </p:nvSpPr>
        <p:spPr>
          <a:xfrm>
            <a:off x="3633684" y="2046946"/>
            <a:ext cx="1844842" cy="2454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1FEAC4E-7487-4E90-87E6-1C56F9C032AD}"/>
              </a:ext>
            </a:extLst>
          </p:cNvPr>
          <p:cNvSpPr/>
          <p:nvPr/>
        </p:nvSpPr>
        <p:spPr>
          <a:xfrm>
            <a:off x="1155032" y="4042611"/>
            <a:ext cx="914400" cy="2462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5C22C2A-E230-4A3F-95CB-474FF44D8E1C}"/>
              </a:ext>
            </a:extLst>
          </p:cNvPr>
          <p:cNvSpPr/>
          <p:nvPr/>
        </p:nvSpPr>
        <p:spPr>
          <a:xfrm>
            <a:off x="4098905" y="4048196"/>
            <a:ext cx="914400" cy="2462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3EC5D92-7088-4D5A-8430-8C57045A997A}"/>
              </a:ext>
            </a:extLst>
          </p:cNvPr>
          <p:cNvSpPr/>
          <p:nvPr/>
        </p:nvSpPr>
        <p:spPr>
          <a:xfrm>
            <a:off x="1187116" y="2403883"/>
            <a:ext cx="914400" cy="2462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의료진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E7C67C-9C0E-4E02-AC0F-D0A9F82945AA}"/>
              </a:ext>
            </a:extLst>
          </p:cNvPr>
          <p:cNvSpPr/>
          <p:nvPr/>
        </p:nvSpPr>
        <p:spPr>
          <a:xfrm>
            <a:off x="3954635" y="2310906"/>
            <a:ext cx="1202938" cy="2462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일반 사용자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ACE3AA-3320-441B-83A5-EBF80C7FB8C4}"/>
              </a:ext>
            </a:extLst>
          </p:cNvPr>
          <p:cNvSpPr/>
          <p:nvPr/>
        </p:nvSpPr>
        <p:spPr>
          <a:xfrm>
            <a:off x="758978" y="3168792"/>
            <a:ext cx="1729605" cy="5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6F212-2D10-4F97-886F-8E6E425B14D7}"/>
              </a:ext>
            </a:extLst>
          </p:cNvPr>
          <p:cNvSpPr txBox="1"/>
          <p:nvPr/>
        </p:nvSpPr>
        <p:spPr>
          <a:xfrm>
            <a:off x="721895" y="3447836"/>
            <a:ext cx="1347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59578-B566-4317-9E5C-C9FE459BA3F1}"/>
              </a:ext>
            </a:extLst>
          </p:cNvPr>
          <p:cNvSpPr txBox="1"/>
          <p:nvPr/>
        </p:nvSpPr>
        <p:spPr>
          <a:xfrm>
            <a:off x="709527" y="3228948"/>
            <a:ext cx="1347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의료번호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331B30-99CC-447F-8115-900A63352AEA}"/>
              </a:ext>
            </a:extLst>
          </p:cNvPr>
          <p:cNvSpPr/>
          <p:nvPr/>
        </p:nvSpPr>
        <p:spPr>
          <a:xfrm>
            <a:off x="3691302" y="3198560"/>
            <a:ext cx="1729605" cy="5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37685A-ADEE-4D29-8B91-BEDD7B1D45CD}"/>
              </a:ext>
            </a:extLst>
          </p:cNvPr>
          <p:cNvSpPr txBox="1"/>
          <p:nvPr/>
        </p:nvSpPr>
        <p:spPr>
          <a:xfrm>
            <a:off x="3675330" y="3201615"/>
            <a:ext cx="1347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252C7-86A6-4500-97D3-0693C375BCA2}"/>
              </a:ext>
            </a:extLst>
          </p:cNvPr>
          <p:cNvSpPr txBox="1"/>
          <p:nvPr/>
        </p:nvSpPr>
        <p:spPr>
          <a:xfrm>
            <a:off x="3675330" y="3507918"/>
            <a:ext cx="1347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1D73EF-625B-49CD-9DB2-B0F88A661B5F}"/>
              </a:ext>
            </a:extLst>
          </p:cNvPr>
          <p:cNvSpPr txBox="1"/>
          <p:nvPr/>
        </p:nvSpPr>
        <p:spPr>
          <a:xfrm>
            <a:off x="6442744" y="978567"/>
            <a:ext cx="488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의료진이랑 일반사용자를 따로 구분해서 로그인하게 할지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207C45-789E-43EC-9723-8F613C70232E}"/>
              </a:ext>
            </a:extLst>
          </p:cNvPr>
          <p:cNvSpPr txBox="1"/>
          <p:nvPr/>
        </p:nvSpPr>
        <p:spPr>
          <a:xfrm>
            <a:off x="6442744" y="1714181"/>
            <a:ext cx="488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로그인 화면은 하나이고 아이디 자리에 의료번호 </a:t>
            </a:r>
            <a:r>
              <a:rPr lang="en-US" altLang="ko-KR" dirty="0"/>
              <a:t>or </a:t>
            </a:r>
            <a:r>
              <a:rPr lang="ko-KR" altLang="en-US" dirty="0"/>
              <a:t>아이디를</a:t>
            </a:r>
            <a:r>
              <a:rPr lang="en-US" altLang="ko-KR" dirty="0"/>
              <a:t> </a:t>
            </a:r>
            <a:r>
              <a:rPr lang="ko-KR" altLang="en-US" dirty="0" err="1"/>
              <a:t>적게해서</a:t>
            </a:r>
            <a:r>
              <a:rPr lang="ko-KR" altLang="en-US" dirty="0"/>
              <a:t> 구분을 두지 않을지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31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150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Seohyun</dc:creator>
  <cp:lastModifiedBy>Seohyun</cp:lastModifiedBy>
  <cp:revision>3</cp:revision>
  <dcterms:created xsi:type="dcterms:W3CDTF">2021-08-29T02:41:17Z</dcterms:created>
  <dcterms:modified xsi:type="dcterms:W3CDTF">2021-08-29T05:25:02Z</dcterms:modified>
</cp:coreProperties>
</file>