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B0DC0-E651-4DA9-944E-99D1B1739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CFF66-15CF-4F34-A36D-079B7DB96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A4AB7-BD38-48FA-B721-3F077CF8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AD6FD-948F-483D-9609-30B799F1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04674-04E2-4904-87D1-90734770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4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E9360-5936-4122-8962-F531A187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4E0D3-7638-4D83-B0AA-FD305A4A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3F917-24D9-4D6A-B5A5-A6C70490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3B84C-15A2-42E7-891B-5AAEC50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F5B84-AE3A-4E10-9AA3-FECD5946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0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C33495-F983-4126-905D-E738339CE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6066E7-5EF8-4A4E-854B-AAF355FF6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9655A-7190-44F3-BDB2-B22E9C34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344D8-0D73-409E-8A28-B778C9BC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A7C8C-4A3B-474F-8EA3-008831C8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7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8304C-5F16-431A-A727-F72ADABA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1C773-D540-4F12-AAAC-92C11FE6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4CC3A-FB2C-4857-ACDB-428BC499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ABCBA-9138-4021-B798-CE380C0D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4CB4C-B3F4-4A28-8312-F9E52F97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2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FE1B6-7D5A-4B7E-82A0-B720BF42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3D0FA-BA0B-44C7-9CDD-88318DA0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DC895-53ED-41F8-8DFD-8F7F10B2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AEA94-C2C4-4AAF-8B07-942D1D4E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03CA3-4AA7-4022-9110-F95FD0AF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9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4F1B-186F-4C6C-A643-B7A79FB2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447FD-06FC-45A9-B239-3961E518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6AD2EE-31A1-4226-B725-446385B1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E20A6B-D356-4D95-93E3-D6574C2D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4AFA4-FF50-478D-84CA-B9800280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21207-62AC-446E-822E-AD978D16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0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308C9-9359-4635-8321-DC3ECEE2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0CB5F-A6ED-4E36-9F1A-0B847AC7C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A3AAE-BFBA-457C-A3FD-7AC7545B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B7F4F9-71E4-42EF-A65F-130312500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495F98-2ACF-409E-9C27-653D17923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F4D72-3551-4F90-9568-6F2422E0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C361AF-58ED-4A4D-8A18-5160E204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846677-E86F-4E97-ABB4-485F53D6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EE06-DF25-4F3F-86F3-F6A3FC67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3F26BA-410C-40CF-A55F-BAFE40C8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000CD-CEDB-4044-B357-8378051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A893CC-CF28-4C48-8032-6B4867FB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10D2AD-3748-4C38-89A6-6D903976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3375BF-CB80-4084-98EC-DF1123F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AA9BE9-BB5F-4C12-8B8B-2C4C2DA6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4F515-39A8-40D1-81A9-B46378D7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94F98-06CB-4296-8518-033B8006C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C7395-F3A5-423F-8521-155E5B82C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67A8B-127B-49DD-AC98-783BB100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14BF2-3BDD-4921-A9D2-CA41077D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06CA0-D3CC-4E5D-B933-D863CDE0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3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A1364-D817-45AA-BEBD-9E82F2DB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CE6F9D-375B-459C-BE67-DEDC8F1F8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EE91BB-C128-4BF7-A4B8-DBBB8B11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57160-10F1-4834-9688-1F2C1B72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DBF4D-9DEF-4C77-BA91-69DEF302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5AA1B-BA57-4C76-B518-9F6B4D96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4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B791D2-7085-444D-A117-166AE9E6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EED7A-8D89-46BE-90BD-23844144A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44CEE-EA10-4366-9BDD-545446D13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1804-0D89-4045-AFA8-C9664D95ADE5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4C84E-3C1D-486B-80E1-7C60632EF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361C6-C133-44B8-836D-70F3E01BA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97CE-3992-4087-8A45-9177EDF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228E11-3CF9-4F4F-A5C5-797C5BEBC7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4" y="321733"/>
            <a:ext cx="2748958" cy="274895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1540B2-D92D-4357-8901-1ACB9C219C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21" y="321734"/>
            <a:ext cx="2748958" cy="27489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449C83-CFBD-4C77-9163-0F9FB381167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652" y="321733"/>
            <a:ext cx="2752344" cy="275234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6A3CFE-0BF6-4D8C-9E8B-6EFC67B9F96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8" y="3783923"/>
            <a:ext cx="2779428" cy="2779428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D2943E-834F-4EC1-97DB-82457185D7C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07" y="3783923"/>
            <a:ext cx="2752344" cy="275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8F856-7EA3-48F0-86B8-8DFAEBE75C1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36" y="3783923"/>
            <a:ext cx="2752344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7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228E11-3CF9-4F4F-A5C5-797C5BEBC7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4" y="321733"/>
            <a:ext cx="2748958" cy="2748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540B2-D92D-4357-8901-1ACB9C219C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21" y="321734"/>
            <a:ext cx="2748958" cy="27489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449C83-CFBD-4C77-9163-0F9FB381167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652" y="321733"/>
            <a:ext cx="2752344" cy="27523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6A3CFE-0BF6-4D8C-9E8B-6EFC67B9F96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8" y="3783923"/>
            <a:ext cx="2779428" cy="2779428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D2943E-834F-4EC1-97DB-82457185D7C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07" y="3783923"/>
            <a:ext cx="2752344" cy="2752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8F856-7EA3-48F0-86B8-8DFAEBE75C1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36" y="3783923"/>
            <a:ext cx="2752344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3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51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9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18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8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 문</dc:creator>
  <cp:lastModifiedBy>서현 문</cp:lastModifiedBy>
  <cp:revision>1</cp:revision>
  <dcterms:created xsi:type="dcterms:W3CDTF">2021-08-17T11:41:35Z</dcterms:created>
  <dcterms:modified xsi:type="dcterms:W3CDTF">2021-08-17T11:59:26Z</dcterms:modified>
</cp:coreProperties>
</file>