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00" d="100"/>
          <a:sy n="200" d="100"/>
        </p:scale>
        <p:origin x="28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6" y="589242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1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54" indent="0" algn="ctr">
              <a:buNone/>
              <a:defRPr sz="788"/>
            </a:lvl2pPr>
            <a:lvl3pPr marL="360109" indent="0" algn="ctr">
              <a:buNone/>
              <a:defRPr sz="709"/>
            </a:lvl3pPr>
            <a:lvl4pPr marL="540163" indent="0" algn="ctr">
              <a:buNone/>
              <a:defRPr sz="630"/>
            </a:lvl4pPr>
            <a:lvl5pPr marL="720217" indent="0" algn="ctr">
              <a:buNone/>
              <a:defRPr sz="630"/>
            </a:lvl5pPr>
            <a:lvl6pPr marL="900272" indent="0" algn="ctr">
              <a:buNone/>
              <a:defRPr sz="630"/>
            </a:lvl6pPr>
            <a:lvl7pPr marL="1080326" indent="0" algn="ctr">
              <a:buNone/>
              <a:defRPr sz="630"/>
            </a:lvl7pPr>
            <a:lvl8pPr marL="1260381" indent="0" algn="ctr">
              <a:buNone/>
              <a:defRPr sz="630"/>
            </a:lvl8pPr>
            <a:lvl9pPr marL="1440435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4" y="191692"/>
            <a:ext cx="776347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3" y="191692"/>
            <a:ext cx="2284035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4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70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5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10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1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32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43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3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30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2"/>
            <a:ext cx="3105388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2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54" indent="0">
              <a:buNone/>
              <a:defRPr sz="788" b="1"/>
            </a:lvl2pPr>
            <a:lvl3pPr marL="360109" indent="0">
              <a:buNone/>
              <a:defRPr sz="709" b="1"/>
            </a:lvl3pPr>
            <a:lvl4pPr marL="540163" indent="0">
              <a:buNone/>
              <a:defRPr sz="630" b="1"/>
            </a:lvl4pPr>
            <a:lvl5pPr marL="720217" indent="0">
              <a:buNone/>
              <a:defRPr sz="630" b="1"/>
            </a:lvl5pPr>
            <a:lvl6pPr marL="900272" indent="0">
              <a:buNone/>
              <a:defRPr sz="630" b="1"/>
            </a:lvl6pPr>
            <a:lvl7pPr marL="1080326" indent="0">
              <a:buNone/>
              <a:defRPr sz="630" b="1"/>
            </a:lvl7pPr>
            <a:lvl8pPr marL="1260381" indent="0">
              <a:buNone/>
              <a:defRPr sz="630" b="1"/>
            </a:lvl8pPr>
            <a:lvl9pPr marL="1440435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2" y="1315165"/>
            <a:ext cx="1523159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54" indent="0">
              <a:buNone/>
              <a:defRPr sz="788" b="1"/>
            </a:lvl2pPr>
            <a:lvl3pPr marL="360109" indent="0">
              <a:buNone/>
              <a:defRPr sz="709" b="1"/>
            </a:lvl3pPr>
            <a:lvl4pPr marL="540163" indent="0">
              <a:buNone/>
              <a:defRPr sz="630" b="1"/>
            </a:lvl4pPr>
            <a:lvl5pPr marL="720217" indent="0">
              <a:buNone/>
              <a:defRPr sz="630" b="1"/>
            </a:lvl5pPr>
            <a:lvl6pPr marL="900272" indent="0">
              <a:buNone/>
              <a:defRPr sz="630" b="1"/>
            </a:lvl6pPr>
            <a:lvl7pPr marL="1080326" indent="0">
              <a:buNone/>
              <a:defRPr sz="630" b="1"/>
            </a:lvl7pPr>
            <a:lvl8pPr marL="1260381" indent="0">
              <a:buNone/>
              <a:defRPr sz="630" b="1"/>
            </a:lvl8pPr>
            <a:lvl9pPr marL="1440435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5"/>
            <a:ext cx="153066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240031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400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54" indent="0">
              <a:buNone/>
              <a:defRPr sz="551"/>
            </a:lvl2pPr>
            <a:lvl3pPr marL="360109" indent="0">
              <a:buNone/>
              <a:defRPr sz="473"/>
            </a:lvl3pPr>
            <a:lvl4pPr marL="540163" indent="0">
              <a:buNone/>
              <a:defRPr sz="394"/>
            </a:lvl4pPr>
            <a:lvl5pPr marL="720217" indent="0">
              <a:buNone/>
              <a:defRPr sz="394"/>
            </a:lvl5pPr>
            <a:lvl6pPr marL="900272" indent="0">
              <a:buNone/>
              <a:defRPr sz="394"/>
            </a:lvl6pPr>
            <a:lvl7pPr marL="1080326" indent="0">
              <a:buNone/>
              <a:defRPr sz="394"/>
            </a:lvl7pPr>
            <a:lvl8pPr marL="1260381" indent="0">
              <a:buNone/>
              <a:defRPr sz="394"/>
            </a:lvl8pPr>
            <a:lvl9pPr marL="1440435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240031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400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54" indent="0">
              <a:buNone/>
              <a:defRPr sz="1103"/>
            </a:lvl2pPr>
            <a:lvl3pPr marL="360109" indent="0">
              <a:buNone/>
              <a:defRPr sz="945"/>
            </a:lvl3pPr>
            <a:lvl4pPr marL="540163" indent="0">
              <a:buNone/>
              <a:defRPr sz="788"/>
            </a:lvl4pPr>
            <a:lvl5pPr marL="720217" indent="0">
              <a:buNone/>
              <a:defRPr sz="788"/>
            </a:lvl5pPr>
            <a:lvl6pPr marL="900272" indent="0">
              <a:buNone/>
              <a:defRPr sz="788"/>
            </a:lvl6pPr>
            <a:lvl7pPr marL="1080326" indent="0">
              <a:buNone/>
              <a:defRPr sz="788"/>
            </a:lvl7pPr>
            <a:lvl8pPr marL="1260381" indent="0">
              <a:buNone/>
              <a:defRPr sz="788"/>
            </a:lvl8pPr>
            <a:lvl9pPr marL="1440435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54" indent="0">
              <a:buNone/>
              <a:defRPr sz="551"/>
            </a:lvl2pPr>
            <a:lvl3pPr marL="360109" indent="0">
              <a:buNone/>
              <a:defRPr sz="473"/>
            </a:lvl3pPr>
            <a:lvl4pPr marL="540163" indent="0">
              <a:buNone/>
              <a:defRPr sz="394"/>
            </a:lvl4pPr>
            <a:lvl5pPr marL="720217" indent="0">
              <a:buNone/>
              <a:defRPr sz="394"/>
            </a:lvl5pPr>
            <a:lvl6pPr marL="900272" indent="0">
              <a:buNone/>
              <a:defRPr sz="394"/>
            </a:lvl6pPr>
            <a:lvl7pPr marL="1080326" indent="0">
              <a:buNone/>
              <a:defRPr sz="394"/>
            </a:lvl7pPr>
            <a:lvl8pPr marL="1260381" indent="0">
              <a:buNone/>
              <a:defRPr sz="394"/>
            </a:lvl8pPr>
            <a:lvl9pPr marL="1440435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2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3" y="3337085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5772-FC4C-421D-B0A6-5A77B38E2DF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5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A7E-91DD-4A9C-8859-9E3D772F0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109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8" indent="-90028" algn="l" defTabSz="360109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82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36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91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45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99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354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408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463" indent="-90028" algn="l" defTabSz="360109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54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109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63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217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72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326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81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435" algn="l" defTabSz="360109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C75F17F-9DC1-1552-9F04-AC903EF8EE89}"/>
              </a:ext>
            </a:extLst>
          </p:cNvPr>
          <p:cNvSpPr/>
          <p:nvPr/>
        </p:nvSpPr>
        <p:spPr>
          <a:xfrm>
            <a:off x="507134" y="1254727"/>
            <a:ext cx="2586182" cy="22906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1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47C307-DCC0-65DB-7729-F6F5D5687807}"/>
              </a:ext>
            </a:extLst>
          </p:cNvPr>
          <p:cNvGrpSpPr/>
          <p:nvPr/>
        </p:nvGrpSpPr>
        <p:grpSpPr>
          <a:xfrm>
            <a:off x="1486787" y="1817659"/>
            <a:ext cx="626878" cy="491066"/>
            <a:chOff x="5013250" y="2797078"/>
            <a:chExt cx="626877" cy="49106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A83025-23E1-B0B5-BCA3-55EF2E3F90E4}"/>
                </a:ext>
              </a:extLst>
            </p:cNvPr>
            <p:cNvSpPr/>
            <p:nvPr/>
          </p:nvSpPr>
          <p:spPr>
            <a:xfrm>
              <a:off x="5013250" y="2797078"/>
              <a:ext cx="201236" cy="4910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1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49853EF-ADBE-E371-47B2-9EE3481777A2}"/>
                </a:ext>
              </a:extLst>
            </p:cNvPr>
            <p:cNvSpPr/>
            <p:nvPr/>
          </p:nvSpPr>
          <p:spPr>
            <a:xfrm>
              <a:off x="5438891" y="2797078"/>
              <a:ext cx="201236" cy="4910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ADBD1C-D557-32D3-B71E-B28A34692938}"/>
              </a:ext>
            </a:extLst>
          </p:cNvPr>
          <p:cNvGrpSpPr/>
          <p:nvPr/>
        </p:nvGrpSpPr>
        <p:grpSpPr>
          <a:xfrm>
            <a:off x="1091239" y="2394650"/>
            <a:ext cx="1417972" cy="423335"/>
            <a:chOff x="5037860" y="3374064"/>
            <a:chExt cx="1417974" cy="423335"/>
          </a:xfrm>
        </p:grpSpPr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9E9AE8F2-1D51-A745-8806-B8CE5A739BA9}"/>
                </a:ext>
              </a:extLst>
            </p:cNvPr>
            <p:cNvSpPr/>
            <p:nvPr/>
          </p:nvSpPr>
          <p:spPr>
            <a:xfrm rot="9900000">
              <a:off x="5736167" y="3374066"/>
              <a:ext cx="719667" cy="423333"/>
            </a:xfrm>
            <a:prstGeom prst="arc">
              <a:avLst>
                <a:gd name="adj1" fmla="val 16818260"/>
                <a:gd name="adj2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681"/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D5DDE0AC-7EF5-0B1E-C9AB-E6E1E6329935}"/>
                </a:ext>
              </a:extLst>
            </p:cNvPr>
            <p:cNvSpPr/>
            <p:nvPr/>
          </p:nvSpPr>
          <p:spPr>
            <a:xfrm rot="11700000" flipH="1">
              <a:off x="5037860" y="3374064"/>
              <a:ext cx="719667" cy="423333"/>
            </a:xfrm>
            <a:prstGeom prst="arc">
              <a:avLst>
                <a:gd name="adj1" fmla="val 16818260"/>
                <a:gd name="adj2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681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AF98C3-4183-04C2-6B4F-915129A70774}"/>
              </a:ext>
            </a:extLst>
          </p:cNvPr>
          <p:cNvGrpSpPr/>
          <p:nvPr/>
        </p:nvGrpSpPr>
        <p:grpSpPr>
          <a:xfrm>
            <a:off x="782683" y="2221377"/>
            <a:ext cx="914963" cy="455016"/>
            <a:chOff x="4309533" y="3213119"/>
            <a:chExt cx="618067" cy="45501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4AF20A8-6554-2335-19A0-E464D3C24B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533" y="3213119"/>
              <a:ext cx="618067" cy="215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AD889FD-2655-FF88-3610-BE7C1BB0F29B}"/>
                </a:ext>
              </a:extLst>
            </p:cNvPr>
            <p:cNvCxnSpPr/>
            <p:nvPr/>
          </p:nvCxnSpPr>
          <p:spPr>
            <a:xfrm flipH="1">
              <a:off x="4309533" y="3452089"/>
              <a:ext cx="584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DDEB94-9CC8-0CAC-42FC-8AF3F0E2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800" y="3475179"/>
              <a:ext cx="558800" cy="192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7F88FE-4995-BC99-4085-F85B25F09938}"/>
              </a:ext>
            </a:extLst>
          </p:cNvPr>
          <p:cNvGrpSpPr/>
          <p:nvPr/>
        </p:nvGrpSpPr>
        <p:grpSpPr>
          <a:xfrm flipH="1">
            <a:off x="1912428" y="2221377"/>
            <a:ext cx="914963" cy="455016"/>
            <a:chOff x="4309533" y="3213119"/>
            <a:chExt cx="618067" cy="45501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7BF84F4-13B7-06A7-3DEF-F40B5F283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533" y="3213119"/>
              <a:ext cx="618067" cy="215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7DCA6F-C886-FE6B-14D8-33CA3C4A60D6}"/>
                </a:ext>
              </a:extLst>
            </p:cNvPr>
            <p:cNvCxnSpPr/>
            <p:nvPr/>
          </p:nvCxnSpPr>
          <p:spPr>
            <a:xfrm flipH="1">
              <a:off x="4309533" y="3452089"/>
              <a:ext cx="584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F6BD356-266F-C6A6-6CA9-459A0F283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800" y="3475179"/>
              <a:ext cx="558800" cy="192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36401F4-2E1F-0CAA-722F-1C1CA16DAB18}"/>
              </a:ext>
            </a:extLst>
          </p:cNvPr>
          <p:cNvSpPr/>
          <p:nvPr/>
        </p:nvSpPr>
        <p:spPr>
          <a:xfrm>
            <a:off x="537669" y="8303"/>
            <a:ext cx="969264" cy="1453896"/>
          </a:xfrm>
          <a:custGeom>
            <a:avLst/>
            <a:gdLst>
              <a:gd name="connsiteX0" fmla="*/ 969264 w 969264"/>
              <a:gd name="connsiteY0" fmla="*/ 1266444 h 1453896"/>
              <a:gd name="connsiteX1" fmla="*/ 964692 w 969264"/>
              <a:gd name="connsiteY1" fmla="*/ 1243584 h 1453896"/>
              <a:gd name="connsiteX2" fmla="*/ 941832 w 969264"/>
              <a:gd name="connsiteY2" fmla="*/ 1184148 h 1453896"/>
              <a:gd name="connsiteX3" fmla="*/ 923544 w 969264"/>
              <a:gd name="connsiteY3" fmla="*/ 1147572 h 1453896"/>
              <a:gd name="connsiteX4" fmla="*/ 882396 w 969264"/>
              <a:gd name="connsiteY4" fmla="*/ 996696 h 1453896"/>
              <a:gd name="connsiteX5" fmla="*/ 864108 w 969264"/>
              <a:gd name="connsiteY5" fmla="*/ 928116 h 1453896"/>
              <a:gd name="connsiteX6" fmla="*/ 841248 w 969264"/>
              <a:gd name="connsiteY6" fmla="*/ 841248 h 1453896"/>
              <a:gd name="connsiteX7" fmla="*/ 804672 w 969264"/>
              <a:gd name="connsiteY7" fmla="*/ 704088 h 1453896"/>
              <a:gd name="connsiteX8" fmla="*/ 745236 w 969264"/>
              <a:gd name="connsiteY8" fmla="*/ 571500 h 1453896"/>
              <a:gd name="connsiteX9" fmla="*/ 713232 w 969264"/>
              <a:gd name="connsiteY9" fmla="*/ 507492 h 1453896"/>
              <a:gd name="connsiteX10" fmla="*/ 690372 w 969264"/>
              <a:gd name="connsiteY10" fmla="*/ 448056 h 1453896"/>
              <a:gd name="connsiteX11" fmla="*/ 635508 w 969264"/>
              <a:gd name="connsiteY11" fmla="*/ 370332 h 1453896"/>
              <a:gd name="connsiteX12" fmla="*/ 521208 w 969264"/>
              <a:gd name="connsiteY12" fmla="*/ 260604 h 1453896"/>
              <a:gd name="connsiteX13" fmla="*/ 475488 w 969264"/>
              <a:gd name="connsiteY13" fmla="*/ 219456 h 1453896"/>
              <a:gd name="connsiteX14" fmla="*/ 397764 w 969264"/>
              <a:gd name="connsiteY14" fmla="*/ 169164 h 1453896"/>
              <a:gd name="connsiteX15" fmla="*/ 324612 w 969264"/>
              <a:gd name="connsiteY15" fmla="*/ 109728 h 1453896"/>
              <a:gd name="connsiteX16" fmla="*/ 288036 w 969264"/>
              <a:gd name="connsiteY16" fmla="*/ 96012 h 1453896"/>
              <a:gd name="connsiteX17" fmla="*/ 205740 w 969264"/>
              <a:gd name="connsiteY17" fmla="*/ 59436 h 1453896"/>
              <a:gd name="connsiteX18" fmla="*/ 169164 w 969264"/>
              <a:gd name="connsiteY18" fmla="*/ 36576 h 1453896"/>
              <a:gd name="connsiteX19" fmla="*/ 141732 w 969264"/>
              <a:gd name="connsiteY19" fmla="*/ 27432 h 1453896"/>
              <a:gd name="connsiteX20" fmla="*/ 105156 w 969264"/>
              <a:gd name="connsiteY20" fmla="*/ 13716 h 1453896"/>
              <a:gd name="connsiteX21" fmla="*/ 54864 w 969264"/>
              <a:gd name="connsiteY21" fmla="*/ 0 h 1453896"/>
              <a:gd name="connsiteX22" fmla="*/ 41148 w 969264"/>
              <a:gd name="connsiteY22" fmla="*/ 4572 h 1453896"/>
              <a:gd name="connsiteX23" fmla="*/ 13716 w 969264"/>
              <a:gd name="connsiteY23" fmla="*/ 27432 h 1453896"/>
              <a:gd name="connsiteX24" fmla="*/ 9144 w 969264"/>
              <a:gd name="connsiteY24" fmla="*/ 41148 h 1453896"/>
              <a:gd name="connsiteX25" fmla="*/ 0 w 969264"/>
              <a:gd name="connsiteY25" fmla="*/ 77724 h 1453896"/>
              <a:gd name="connsiteX26" fmla="*/ 4572 w 969264"/>
              <a:gd name="connsiteY26" fmla="*/ 205740 h 1453896"/>
              <a:gd name="connsiteX27" fmla="*/ 13716 w 969264"/>
              <a:gd name="connsiteY27" fmla="*/ 260604 h 1453896"/>
              <a:gd name="connsiteX28" fmla="*/ 22860 w 969264"/>
              <a:gd name="connsiteY28" fmla="*/ 306324 h 1453896"/>
              <a:gd name="connsiteX29" fmla="*/ 32004 w 969264"/>
              <a:gd name="connsiteY29" fmla="*/ 406908 h 1453896"/>
              <a:gd name="connsiteX30" fmla="*/ 41148 w 969264"/>
              <a:gd name="connsiteY30" fmla="*/ 507492 h 1453896"/>
              <a:gd name="connsiteX31" fmla="*/ 50292 w 969264"/>
              <a:gd name="connsiteY31" fmla="*/ 676656 h 1453896"/>
              <a:gd name="connsiteX32" fmla="*/ 59436 w 969264"/>
              <a:gd name="connsiteY32" fmla="*/ 795528 h 1453896"/>
              <a:gd name="connsiteX33" fmla="*/ 64008 w 969264"/>
              <a:gd name="connsiteY33" fmla="*/ 841248 h 1453896"/>
              <a:gd name="connsiteX34" fmla="*/ 123444 w 969264"/>
              <a:gd name="connsiteY34" fmla="*/ 1014984 h 1453896"/>
              <a:gd name="connsiteX35" fmla="*/ 178308 w 969264"/>
              <a:gd name="connsiteY35" fmla="*/ 1083564 h 1453896"/>
              <a:gd name="connsiteX36" fmla="*/ 260604 w 969264"/>
              <a:gd name="connsiteY36" fmla="*/ 1184148 h 1453896"/>
              <a:gd name="connsiteX37" fmla="*/ 301752 w 969264"/>
              <a:gd name="connsiteY37" fmla="*/ 1234440 h 1453896"/>
              <a:gd name="connsiteX38" fmla="*/ 329184 w 969264"/>
              <a:gd name="connsiteY38" fmla="*/ 1266444 h 1453896"/>
              <a:gd name="connsiteX39" fmla="*/ 347472 w 969264"/>
              <a:gd name="connsiteY39" fmla="*/ 1293876 h 1453896"/>
              <a:gd name="connsiteX40" fmla="*/ 379476 w 969264"/>
              <a:gd name="connsiteY40" fmla="*/ 1321308 h 1453896"/>
              <a:gd name="connsiteX41" fmla="*/ 402336 w 969264"/>
              <a:gd name="connsiteY41" fmla="*/ 1348740 h 1453896"/>
              <a:gd name="connsiteX42" fmla="*/ 438912 w 969264"/>
              <a:gd name="connsiteY42" fmla="*/ 1371600 h 1453896"/>
              <a:gd name="connsiteX43" fmla="*/ 457200 w 969264"/>
              <a:gd name="connsiteY43" fmla="*/ 1394460 h 1453896"/>
              <a:gd name="connsiteX44" fmla="*/ 512064 w 969264"/>
              <a:gd name="connsiteY44" fmla="*/ 1431036 h 1453896"/>
              <a:gd name="connsiteX45" fmla="*/ 530352 w 969264"/>
              <a:gd name="connsiteY45" fmla="*/ 1435608 h 1453896"/>
              <a:gd name="connsiteX46" fmla="*/ 548640 w 969264"/>
              <a:gd name="connsiteY46" fmla="*/ 1453896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69264" h="1453896">
                <a:moveTo>
                  <a:pt x="969264" y="1266444"/>
                </a:moveTo>
                <a:cubicBezTo>
                  <a:pt x="967740" y="1258824"/>
                  <a:pt x="966737" y="1251081"/>
                  <a:pt x="964692" y="1243584"/>
                </a:cubicBezTo>
                <a:cubicBezTo>
                  <a:pt x="959302" y="1223820"/>
                  <a:pt x="950405" y="1202519"/>
                  <a:pt x="941832" y="1184148"/>
                </a:cubicBezTo>
                <a:cubicBezTo>
                  <a:pt x="936068" y="1171796"/>
                  <a:pt x="927664" y="1160566"/>
                  <a:pt x="923544" y="1147572"/>
                </a:cubicBezTo>
                <a:cubicBezTo>
                  <a:pt x="907788" y="1097881"/>
                  <a:pt x="896023" y="1047012"/>
                  <a:pt x="882396" y="996696"/>
                </a:cubicBezTo>
                <a:cubicBezTo>
                  <a:pt x="876211" y="973860"/>
                  <a:pt x="870259" y="950961"/>
                  <a:pt x="864108" y="928116"/>
                </a:cubicBezTo>
                <a:cubicBezTo>
                  <a:pt x="853022" y="886939"/>
                  <a:pt x="850313" y="879320"/>
                  <a:pt x="841248" y="841248"/>
                </a:cubicBezTo>
                <a:cubicBezTo>
                  <a:pt x="826438" y="779046"/>
                  <a:pt x="826657" y="770043"/>
                  <a:pt x="804672" y="704088"/>
                </a:cubicBezTo>
                <a:cubicBezTo>
                  <a:pt x="785084" y="645324"/>
                  <a:pt x="774533" y="630095"/>
                  <a:pt x="745236" y="571500"/>
                </a:cubicBezTo>
                <a:cubicBezTo>
                  <a:pt x="734568" y="550164"/>
                  <a:pt x="721795" y="529756"/>
                  <a:pt x="713232" y="507492"/>
                </a:cubicBezTo>
                <a:cubicBezTo>
                  <a:pt x="705612" y="487680"/>
                  <a:pt x="699865" y="467042"/>
                  <a:pt x="690372" y="448056"/>
                </a:cubicBezTo>
                <a:cubicBezTo>
                  <a:pt x="685587" y="438486"/>
                  <a:pt x="644078" y="379179"/>
                  <a:pt x="635508" y="370332"/>
                </a:cubicBezTo>
                <a:cubicBezTo>
                  <a:pt x="598760" y="332398"/>
                  <a:pt x="559636" y="296836"/>
                  <a:pt x="521208" y="260604"/>
                </a:cubicBezTo>
                <a:cubicBezTo>
                  <a:pt x="506290" y="246538"/>
                  <a:pt x="493069" y="230005"/>
                  <a:pt x="475488" y="219456"/>
                </a:cubicBezTo>
                <a:cubicBezTo>
                  <a:pt x="453522" y="206277"/>
                  <a:pt x="418416" y="186865"/>
                  <a:pt x="397764" y="169164"/>
                </a:cubicBezTo>
                <a:cubicBezTo>
                  <a:pt x="355655" y="133071"/>
                  <a:pt x="376617" y="137260"/>
                  <a:pt x="324612" y="109728"/>
                </a:cubicBezTo>
                <a:cubicBezTo>
                  <a:pt x="313104" y="103636"/>
                  <a:pt x="300028" y="101086"/>
                  <a:pt x="288036" y="96012"/>
                </a:cubicBezTo>
                <a:cubicBezTo>
                  <a:pt x="260389" y="84315"/>
                  <a:pt x="231196" y="75346"/>
                  <a:pt x="205740" y="59436"/>
                </a:cubicBezTo>
                <a:cubicBezTo>
                  <a:pt x="193548" y="51816"/>
                  <a:pt x="182024" y="43006"/>
                  <a:pt x="169164" y="36576"/>
                </a:cubicBezTo>
                <a:cubicBezTo>
                  <a:pt x="160543" y="32265"/>
                  <a:pt x="150790" y="30726"/>
                  <a:pt x="141732" y="27432"/>
                </a:cubicBezTo>
                <a:cubicBezTo>
                  <a:pt x="127874" y="22393"/>
                  <a:pt x="118744" y="17422"/>
                  <a:pt x="105156" y="13716"/>
                </a:cubicBezTo>
                <a:cubicBezTo>
                  <a:pt x="48435" y="-1753"/>
                  <a:pt x="86435" y="10524"/>
                  <a:pt x="54864" y="0"/>
                </a:cubicBezTo>
                <a:cubicBezTo>
                  <a:pt x="50292" y="1524"/>
                  <a:pt x="45459" y="2417"/>
                  <a:pt x="41148" y="4572"/>
                </a:cubicBezTo>
                <a:cubicBezTo>
                  <a:pt x="28417" y="10937"/>
                  <a:pt x="23827" y="17321"/>
                  <a:pt x="13716" y="27432"/>
                </a:cubicBezTo>
                <a:cubicBezTo>
                  <a:pt x="12192" y="32004"/>
                  <a:pt x="10412" y="36499"/>
                  <a:pt x="9144" y="41148"/>
                </a:cubicBezTo>
                <a:cubicBezTo>
                  <a:pt x="5837" y="53272"/>
                  <a:pt x="0" y="77724"/>
                  <a:pt x="0" y="77724"/>
                </a:cubicBezTo>
                <a:cubicBezTo>
                  <a:pt x="1524" y="120396"/>
                  <a:pt x="2203" y="163107"/>
                  <a:pt x="4572" y="205740"/>
                </a:cubicBezTo>
                <a:cubicBezTo>
                  <a:pt x="6648" y="243112"/>
                  <a:pt x="7839" y="233178"/>
                  <a:pt x="13716" y="260604"/>
                </a:cubicBezTo>
                <a:cubicBezTo>
                  <a:pt x="16972" y="275801"/>
                  <a:pt x="19812" y="291084"/>
                  <a:pt x="22860" y="306324"/>
                </a:cubicBezTo>
                <a:cubicBezTo>
                  <a:pt x="25908" y="339852"/>
                  <a:pt x="28862" y="373389"/>
                  <a:pt x="32004" y="406908"/>
                </a:cubicBezTo>
                <a:cubicBezTo>
                  <a:pt x="35225" y="441265"/>
                  <a:pt x="39111" y="472859"/>
                  <a:pt x="41148" y="507492"/>
                </a:cubicBezTo>
                <a:cubicBezTo>
                  <a:pt x="51192" y="678232"/>
                  <a:pt x="40463" y="542321"/>
                  <a:pt x="50292" y="676656"/>
                </a:cubicBezTo>
                <a:cubicBezTo>
                  <a:pt x="53192" y="716291"/>
                  <a:pt x="56136" y="755924"/>
                  <a:pt x="59436" y="795528"/>
                </a:cubicBezTo>
                <a:cubicBezTo>
                  <a:pt x="60708" y="810791"/>
                  <a:pt x="60500" y="826339"/>
                  <a:pt x="64008" y="841248"/>
                </a:cubicBezTo>
                <a:cubicBezTo>
                  <a:pt x="76518" y="894414"/>
                  <a:pt x="96841" y="963994"/>
                  <a:pt x="123444" y="1014984"/>
                </a:cubicBezTo>
                <a:cubicBezTo>
                  <a:pt x="149897" y="1065686"/>
                  <a:pt x="145615" y="1045422"/>
                  <a:pt x="178308" y="1083564"/>
                </a:cubicBezTo>
                <a:cubicBezTo>
                  <a:pt x="206500" y="1116455"/>
                  <a:pt x="233172" y="1150620"/>
                  <a:pt x="260604" y="1184148"/>
                </a:cubicBezTo>
                <a:cubicBezTo>
                  <a:pt x="274320" y="1200912"/>
                  <a:pt x="287886" y="1217800"/>
                  <a:pt x="301752" y="1234440"/>
                </a:cubicBezTo>
                <a:cubicBezTo>
                  <a:pt x="310747" y="1245234"/>
                  <a:pt x="321390" y="1254753"/>
                  <a:pt x="329184" y="1266444"/>
                </a:cubicBezTo>
                <a:cubicBezTo>
                  <a:pt x="335280" y="1275588"/>
                  <a:pt x="340046" y="1285775"/>
                  <a:pt x="347472" y="1293876"/>
                </a:cubicBezTo>
                <a:cubicBezTo>
                  <a:pt x="356966" y="1304233"/>
                  <a:pt x="369541" y="1311373"/>
                  <a:pt x="379476" y="1321308"/>
                </a:cubicBezTo>
                <a:cubicBezTo>
                  <a:pt x="387893" y="1329725"/>
                  <a:pt x="393919" y="1340323"/>
                  <a:pt x="402336" y="1348740"/>
                </a:cubicBezTo>
                <a:cubicBezTo>
                  <a:pt x="414206" y="1360610"/>
                  <a:pt x="424426" y="1364357"/>
                  <a:pt x="438912" y="1371600"/>
                </a:cubicBezTo>
                <a:cubicBezTo>
                  <a:pt x="445008" y="1379220"/>
                  <a:pt x="450007" y="1387866"/>
                  <a:pt x="457200" y="1394460"/>
                </a:cubicBezTo>
                <a:cubicBezTo>
                  <a:pt x="469826" y="1406034"/>
                  <a:pt x="493294" y="1423997"/>
                  <a:pt x="512064" y="1431036"/>
                </a:cubicBezTo>
                <a:cubicBezTo>
                  <a:pt x="517948" y="1433242"/>
                  <a:pt x="524256" y="1434084"/>
                  <a:pt x="530352" y="1435608"/>
                </a:cubicBezTo>
                <a:lnTo>
                  <a:pt x="548640" y="1453896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DC5F571-0CDE-8956-DB64-4E886E5A35EE}"/>
              </a:ext>
            </a:extLst>
          </p:cNvPr>
          <p:cNvSpPr/>
          <p:nvPr/>
        </p:nvSpPr>
        <p:spPr>
          <a:xfrm>
            <a:off x="2116836" y="233172"/>
            <a:ext cx="1234440" cy="1143000"/>
          </a:xfrm>
          <a:custGeom>
            <a:avLst/>
            <a:gdLst>
              <a:gd name="connsiteX0" fmla="*/ 0 w 1234440"/>
              <a:gd name="connsiteY0" fmla="*/ 1019556 h 1143000"/>
              <a:gd name="connsiteX1" fmla="*/ 9144 w 1234440"/>
              <a:gd name="connsiteY1" fmla="*/ 964692 h 1143000"/>
              <a:gd name="connsiteX2" fmla="*/ 13716 w 1234440"/>
              <a:gd name="connsiteY2" fmla="*/ 937260 h 1143000"/>
              <a:gd name="connsiteX3" fmla="*/ 22860 w 1234440"/>
              <a:gd name="connsiteY3" fmla="*/ 909828 h 1143000"/>
              <a:gd name="connsiteX4" fmla="*/ 27432 w 1234440"/>
              <a:gd name="connsiteY4" fmla="*/ 877824 h 1143000"/>
              <a:gd name="connsiteX5" fmla="*/ 45720 w 1234440"/>
              <a:gd name="connsiteY5" fmla="*/ 818388 h 1143000"/>
              <a:gd name="connsiteX6" fmla="*/ 54864 w 1234440"/>
              <a:gd name="connsiteY6" fmla="*/ 786384 h 1143000"/>
              <a:gd name="connsiteX7" fmla="*/ 73152 w 1234440"/>
              <a:gd name="connsiteY7" fmla="*/ 740664 h 1143000"/>
              <a:gd name="connsiteX8" fmla="*/ 96012 w 1234440"/>
              <a:gd name="connsiteY8" fmla="*/ 662940 h 1143000"/>
              <a:gd name="connsiteX9" fmla="*/ 169164 w 1234440"/>
              <a:gd name="connsiteY9" fmla="*/ 438912 h 1143000"/>
              <a:gd name="connsiteX10" fmla="*/ 210312 w 1234440"/>
              <a:gd name="connsiteY10" fmla="*/ 315468 h 1143000"/>
              <a:gd name="connsiteX11" fmla="*/ 242316 w 1234440"/>
              <a:gd name="connsiteY11" fmla="*/ 205740 h 1143000"/>
              <a:gd name="connsiteX12" fmla="*/ 256032 w 1234440"/>
              <a:gd name="connsiteY12" fmla="*/ 169164 h 1143000"/>
              <a:gd name="connsiteX13" fmla="*/ 269748 w 1234440"/>
              <a:gd name="connsiteY13" fmla="*/ 123444 h 1143000"/>
              <a:gd name="connsiteX14" fmla="*/ 288036 w 1234440"/>
              <a:gd name="connsiteY14" fmla="*/ 77724 h 1143000"/>
              <a:gd name="connsiteX15" fmla="*/ 306324 w 1234440"/>
              <a:gd name="connsiteY15" fmla="*/ 32004 h 1143000"/>
              <a:gd name="connsiteX16" fmla="*/ 320040 w 1234440"/>
              <a:gd name="connsiteY16" fmla="*/ 18288 h 1143000"/>
              <a:gd name="connsiteX17" fmla="*/ 342900 w 1234440"/>
              <a:gd name="connsiteY17" fmla="*/ 0 h 1143000"/>
              <a:gd name="connsiteX18" fmla="*/ 384048 w 1234440"/>
              <a:gd name="connsiteY18" fmla="*/ 4572 h 1143000"/>
              <a:gd name="connsiteX19" fmla="*/ 402336 w 1234440"/>
              <a:gd name="connsiteY19" fmla="*/ 22860 h 1143000"/>
              <a:gd name="connsiteX20" fmla="*/ 434340 w 1234440"/>
              <a:gd name="connsiteY20" fmla="*/ 50292 h 1143000"/>
              <a:gd name="connsiteX21" fmla="*/ 457200 w 1234440"/>
              <a:gd name="connsiteY21" fmla="*/ 64008 h 1143000"/>
              <a:gd name="connsiteX22" fmla="*/ 475488 w 1234440"/>
              <a:gd name="connsiteY22" fmla="*/ 82296 h 1143000"/>
              <a:gd name="connsiteX23" fmla="*/ 507492 w 1234440"/>
              <a:gd name="connsiteY23" fmla="*/ 109728 h 1143000"/>
              <a:gd name="connsiteX24" fmla="*/ 534924 w 1234440"/>
              <a:gd name="connsiteY24" fmla="*/ 137160 h 1143000"/>
              <a:gd name="connsiteX25" fmla="*/ 557784 w 1234440"/>
              <a:gd name="connsiteY25" fmla="*/ 182880 h 1143000"/>
              <a:gd name="connsiteX26" fmla="*/ 566928 w 1234440"/>
              <a:gd name="connsiteY26" fmla="*/ 196596 h 1143000"/>
              <a:gd name="connsiteX27" fmla="*/ 580644 w 1234440"/>
              <a:gd name="connsiteY27" fmla="*/ 205740 h 1143000"/>
              <a:gd name="connsiteX28" fmla="*/ 598932 w 1234440"/>
              <a:gd name="connsiteY28" fmla="*/ 210312 h 1143000"/>
              <a:gd name="connsiteX29" fmla="*/ 653796 w 1234440"/>
              <a:gd name="connsiteY29" fmla="*/ 196596 h 1143000"/>
              <a:gd name="connsiteX30" fmla="*/ 676656 w 1234440"/>
              <a:gd name="connsiteY30" fmla="*/ 187452 h 1143000"/>
              <a:gd name="connsiteX31" fmla="*/ 690372 w 1234440"/>
              <a:gd name="connsiteY31" fmla="*/ 182880 h 1143000"/>
              <a:gd name="connsiteX32" fmla="*/ 713232 w 1234440"/>
              <a:gd name="connsiteY32" fmla="*/ 173736 h 1143000"/>
              <a:gd name="connsiteX33" fmla="*/ 740664 w 1234440"/>
              <a:gd name="connsiteY33" fmla="*/ 169164 h 1143000"/>
              <a:gd name="connsiteX34" fmla="*/ 818388 w 1234440"/>
              <a:gd name="connsiteY34" fmla="*/ 178308 h 1143000"/>
              <a:gd name="connsiteX35" fmla="*/ 969264 w 1234440"/>
              <a:gd name="connsiteY35" fmla="*/ 265176 h 1143000"/>
              <a:gd name="connsiteX36" fmla="*/ 1028700 w 1234440"/>
              <a:gd name="connsiteY36" fmla="*/ 338328 h 1143000"/>
              <a:gd name="connsiteX37" fmla="*/ 1115568 w 1234440"/>
              <a:gd name="connsiteY37" fmla="*/ 461772 h 1143000"/>
              <a:gd name="connsiteX38" fmla="*/ 1156716 w 1234440"/>
              <a:gd name="connsiteY38" fmla="*/ 553212 h 1143000"/>
              <a:gd name="connsiteX39" fmla="*/ 1197864 w 1234440"/>
              <a:gd name="connsiteY39" fmla="*/ 658368 h 1143000"/>
              <a:gd name="connsiteX40" fmla="*/ 1216152 w 1234440"/>
              <a:gd name="connsiteY40" fmla="*/ 708660 h 1143000"/>
              <a:gd name="connsiteX41" fmla="*/ 1220724 w 1234440"/>
              <a:gd name="connsiteY41" fmla="*/ 745236 h 1143000"/>
              <a:gd name="connsiteX42" fmla="*/ 1229868 w 1234440"/>
              <a:gd name="connsiteY42" fmla="*/ 758952 h 1143000"/>
              <a:gd name="connsiteX43" fmla="*/ 1234440 w 1234440"/>
              <a:gd name="connsiteY43" fmla="*/ 772668 h 1143000"/>
              <a:gd name="connsiteX44" fmla="*/ 1229868 w 1234440"/>
              <a:gd name="connsiteY44" fmla="*/ 790956 h 1143000"/>
              <a:gd name="connsiteX45" fmla="*/ 1211580 w 1234440"/>
              <a:gd name="connsiteY45" fmla="*/ 786384 h 1143000"/>
              <a:gd name="connsiteX46" fmla="*/ 1184148 w 1234440"/>
              <a:gd name="connsiteY46" fmla="*/ 790956 h 1143000"/>
              <a:gd name="connsiteX47" fmla="*/ 1170432 w 1234440"/>
              <a:gd name="connsiteY47" fmla="*/ 800100 h 1143000"/>
              <a:gd name="connsiteX48" fmla="*/ 1037844 w 1234440"/>
              <a:gd name="connsiteY48" fmla="*/ 777240 h 1143000"/>
              <a:gd name="connsiteX49" fmla="*/ 1019556 w 1234440"/>
              <a:gd name="connsiteY49" fmla="*/ 768096 h 1143000"/>
              <a:gd name="connsiteX50" fmla="*/ 992124 w 1234440"/>
              <a:gd name="connsiteY50" fmla="*/ 749808 h 1143000"/>
              <a:gd name="connsiteX51" fmla="*/ 969264 w 1234440"/>
              <a:gd name="connsiteY51" fmla="*/ 745236 h 1143000"/>
              <a:gd name="connsiteX52" fmla="*/ 928116 w 1234440"/>
              <a:gd name="connsiteY52" fmla="*/ 731520 h 1143000"/>
              <a:gd name="connsiteX53" fmla="*/ 845820 w 1234440"/>
              <a:gd name="connsiteY53" fmla="*/ 690372 h 1143000"/>
              <a:gd name="connsiteX54" fmla="*/ 822960 w 1234440"/>
              <a:gd name="connsiteY54" fmla="*/ 681228 h 1143000"/>
              <a:gd name="connsiteX55" fmla="*/ 772668 w 1234440"/>
              <a:gd name="connsiteY55" fmla="*/ 649224 h 1143000"/>
              <a:gd name="connsiteX56" fmla="*/ 754380 w 1234440"/>
              <a:gd name="connsiteY56" fmla="*/ 635508 h 1143000"/>
              <a:gd name="connsiteX57" fmla="*/ 736092 w 1234440"/>
              <a:gd name="connsiteY57" fmla="*/ 630936 h 1143000"/>
              <a:gd name="connsiteX58" fmla="*/ 717804 w 1234440"/>
              <a:gd name="connsiteY58" fmla="*/ 617220 h 1143000"/>
              <a:gd name="connsiteX59" fmla="*/ 694944 w 1234440"/>
              <a:gd name="connsiteY59" fmla="*/ 598932 h 1143000"/>
              <a:gd name="connsiteX60" fmla="*/ 685800 w 1234440"/>
              <a:gd name="connsiteY60" fmla="*/ 644652 h 1143000"/>
              <a:gd name="connsiteX61" fmla="*/ 676656 w 1234440"/>
              <a:gd name="connsiteY61" fmla="*/ 690372 h 1143000"/>
              <a:gd name="connsiteX62" fmla="*/ 635508 w 1234440"/>
              <a:gd name="connsiteY62" fmla="*/ 781812 h 1143000"/>
              <a:gd name="connsiteX63" fmla="*/ 594360 w 1234440"/>
              <a:gd name="connsiteY63" fmla="*/ 864108 h 1143000"/>
              <a:gd name="connsiteX64" fmla="*/ 566928 w 1234440"/>
              <a:gd name="connsiteY64" fmla="*/ 905256 h 1143000"/>
              <a:gd name="connsiteX65" fmla="*/ 557784 w 1234440"/>
              <a:gd name="connsiteY65" fmla="*/ 928116 h 1143000"/>
              <a:gd name="connsiteX66" fmla="*/ 530352 w 1234440"/>
              <a:gd name="connsiteY66" fmla="*/ 946404 h 1143000"/>
              <a:gd name="connsiteX67" fmla="*/ 502920 w 1234440"/>
              <a:gd name="connsiteY67" fmla="*/ 978408 h 1143000"/>
              <a:gd name="connsiteX68" fmla="*/ 461772 w 1234440"/>
              <a:gd name="connsiteY68" fmla="*/ 1010412 h 1143000"/>
              <a:gd name="connsiteX69" fmla="*/ 443484 w 1234440"/>
              <a:gd name="connsiteY69" fmla="*/ 1024128 h 1143000"/>
              <a:gd name="connsiteX70" fmla="*/ 406908 w 1234440"/>
              <a:gd name="connsiteY70" fmla="*/ 1046988 h 1143000"/>
              <a:gd name="connsiteX71" fmla="*/ 347472 w 1234440"/>
              <a:gd name="connsiteY71" fmla="*/ 1092708 h 1143000"/>
              <a:gd name="connsiteX72" fmla="*/ 333756 w 1234440"/>
              <a:gd name="connsiteY72" fmla="*/ 1101852 h 1143000"/>
              <a:gd name="connsiteX73" fmla="*/ 301752 w 1234440"/>
              <a:gd name="connsiteY73" fmla="*/ 1133856 h 1143000"/>
              <a:gd name="connsiteX74" fmla="*/ 288036 w 1234440"/>
              <a:gd name="connsiteY7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34440" h="1143000">
                <a:moveTo>
                  <a:pt x="0" y="1019556"/>
                </a:moveTo>
                <a:cubicBezTo>
                  <a:pt x="8049" y="979313"/>
                  <a:pt x="1583" y="1013840"/>
                  <a:pt x="9144" y="964692"/>
                </a:cubicBezTo>
                <a:cubicBezTo>
                  <a:pt x="10554" y="955530"/>
                  <a:pt x="11468" y="946253"/>
                  <a:pt x="13716" y="937260"/>
                </a:cubicBezTo>
                <a:cubicBezTo>
                  <a:pt x="16054" y="927909"/>
                  <a:pt x="19812" y="918972"/>
                  <a:pt x="22860" y="909828"/>
                </a:cubicBezTo>
                <a:cubicBezTo>
                  <a:pt x="24384" y="899160"/>
                  <a:pt x="25174" y="888361"/>
                  <a:pt x="27432" y="877824"/>
                </a:cubicBezTo>
                <a:cubicBezTo>
                  <a:pt x="32083" y="856119"/>
                  <a:pt x="39271" y="839347"/>
                  <a:pt x="45720" y="818388"/>
                </a:cubicBezTo>
                <a:cubicBezTo>
                  <a:pt x="48983" y="807784"/>
                  <a:pt x="51171" y="796846"/>
                  <a:pt x="54864" y="786384"/>
                </a:cubicBezTo>
                <a:cubicBezTo>
                  <a:pt x="60327" y="770906"/>
                  <a:pt x="67961" y="756236"/>
                  <a:pt x="73152" y="740664"/>
                </a:cubicBezTo>
                <a:cubicBezTo>
                  <a:pt x="81692" y="715044"/>
                  <a:pt x="87903" y="688699"/>
                  <a:pt x="96012" y="662940"/>
                </a:cubicBezTo>
                <a:cubicBezTo>
                  <a:pt x="124728" y="571723"/>
                  <a:pt x="142567" y="518703"/>
                  <a:pt x="169164" y="438912"/>
                </a:cubicBezTo>
                <a:lnTo>
                  <a:pt x="210312" y="315468"/>
                </a:lnTo>
                <a:cubicBezTo>
                  <a:pt x="220980" y="278892"/>
                  <a:pt x="228938" y="241414"/>
                  <a:pt x="242316" y="205740"/>
                </a:cubicBezTo>
                <a:cubicBezTo>
                  <a:pt x="246888" y="193548"/>
                  <a:pt x="251914" y="181517"/>
                  <a:pt x="256032" y="169164"/>
                </a:cubicBezTo>
                <a:cubicBezTo>
                  <a:pt x="261064" y="154069"/>
                  <a:pt x="264492" y="138462"/>
                  <a:pt x="269748" y="123444"/>
                </a:cubicBezTo>
                <a:cubicBezTo>
                  <a:pt x="275170" y="107952"/>
                  <a:pt x="282515" y="93182"/>
                  <a:pt x="288036" y="77724"/>
                </a:cubicBezTo>
                <a:cubicBezTo>
                  <a:pt x="297690" y="50693"/>
                  <a:pt x="285564" y="63144"/>
                  <a:pt x="306324" y="32004"/>
                </a:cubicBezTo>
                <a:cubicBezTo>
                  <a:pt x="309911" y="26624"/>
                  <a:pt x="315901" y="23255"/>
                  <a:pt x="320040" y="18288"/>
                </a:cubicBezTo>
                <a:cubicBezTo>
                  <a:pt x="335948" y="-801"/>
                  <a:pt x="320383" y="7506"/>
                  <a:pt x="342900" y="0"/>
                </a:cubicBezTo>
                <a:cubicBezTo>
                  <a:pt x="356616" y="1524"/>
                  <a:pt x="371167" y="-382"/>
                  <a:pt x="384048" y="4572"/>
                </a:cubicBezTo>
                <a:cubicBezTo>
                  <a:pt x="392094" y="7667"/>
                  <a:pt x="395957" y="17061"/>
                  <a:pt x="402336" y="22860"/>
                </a:cubicBezTo>
                <a:cubicBezTo>
                  <a:pt x="412733" y="32311"/>
                  <a:pt x="423100" y="41862"/>
                  <a:pt x="434340" y="50292"/>
                </a:cubicBezTo>
                <a:cubicBezTo>
                  <a:pt x="441449" y="55624"/>
                  <a:pt x="450186" y="58552"/>
                  <a:pt x="457200" y="64008"/>
                </a:cubicBezTo>
                <a:cubicBezTo>
                  <a:pt x="464005" y="69301"/>
                  <a:pt x="469109" y="76497"/>
                  <a:pt x="475488" y="82296"/>
                </a:cubicBezTo>
                <a:cubicBezTo>
                  <a:pt x="485885" y="91747"/>
                  <a:pt x="497168" y="100198"/>
                  <a:pt x="507492" y="109728"/>
                </a:cubicBezTo>
                <a:cubicBezTo>
                  <a:pt x="516994" y="118499"/>
                  <a:pt x="527598" y="126504"/>
                  <a:pt x="534924" y="137160"/>
                </a:cubicBezTo>
                <a:cubicBezTo>
                  <a:pt x="544577" y="151201"/>
                  <a:pt x="548333" y="168703"/>
                  <a:pt x="557784" y="182880"/>
                </a:cubicBezTo>
                <a:cubicBezTo>
                  <a:pt x="560832" y="187452"/>
                  <a:pt x="563043" y="192711"/>
                  <a:pt x="566928" y="196596"/>
                </a:cubicBezTo>
                <a:cubicBezTo>
                  <a:pt x="570813" y="200481"/>
                  <a:pt x="575593" y="203575"/>
                  <a:pt x="580644" y="205740"/>
                </a:cubicBezTo>
                <a:cubicBezTo>
                  <a:pt x="586420" y="208215"/>
                  <a:pt x="592836" y="208788"/>
                  <a:pt x="598932" y="210312"/>
                </a:cubicBezTo>
                <a:cubicBezTo>
                  <a:pt x="622797" y="205539"/>
                  <a:pt x="628419" y="205055"/>
                  <a:pt x="653796" y="196596"/>
                </a:cubicBezTo>
                <a:cubicBezTo>
                  <a:pt x="661582" y="194001"/>
                  <a:pt x="668972" y="190334"/>
                  <a:pt x="676656" y="187452"/>
                </a:cubicBezTo>
                <a:cubicBezTo>
                  <a:pt x="681168" y="185760"/>
                  <a:pt x="685860" y="184572"/>
                  <a:pt x="690372" y="182880"/>
                </a:cubicBezTo>
                <a:cubicBezTo>
                  <a:pt x="698056" y="179998"/>
                  <a:pt x="705314" y="175895"/>
                  <a:pt x="713232" y="173736"/>
                </a:cubicBezTo>
                <a:cubicBezTo>
                  <a:pt x="722175" y="171297"/>
                  <a:pt x="731520" y="170688"/>
                  <a:pt x="740664" y="169164"/>
                </a:cubicBezTo>
                <a:cubicBezTo>
                  <a:pt x="766572" y="172212"/>
                  <a:pt x="793939" y="169211"/>
                  <a:pt x="818388" y="178308"/>
                </a:cubicBezTo>
                <a:cubicBezTo>
                  <a:pt x="837507" y="185422"/>
                  <a:pt x="933061" y="234543"/>
                  <a:pt x="969264" y="265176"/>
                </a:cubicBezTo>
                <a:cubicBezTo>
                  <a:pt x="1003281" y="293960"/>
                  <a:pt x="998730" y="298992"/>
                  <a:pt x="1028700" y="338328"/>
                </a:cubicBezTo>
                <a:cubicBezTo>
                  <a:pt x="1059914" y="379296"/>
                  <a:pt x="1095729" y="412175"/>
                  <a:pt x="1115568" y="461772"/>
                </a:cubicBezTo>
                <a:cubicBezTo>
                  <a:pt x="1156809" y="564874"/>
                  <a:pt x="1109258" y="449667"/>
                  <a:pt x="1156716" y="553212"/>
                </a:cubicBezTo>
                <a:cubicBezTo>
                  <a:pt x="1174622" y="592280"/>
                  <a:pt x="1186288" y="619009"/>
                  <a:pt x="1197864" y="658368"/>
                </a:cubicBezTo>
                <a:cubicBezTo>
                  <a:pt x="1211649" y="705237"/>
                  <a:pt x="1198590" y="682318"/>
                  <a:pt x="1216152" y="708660"/>
                </a:cubicBezTo>
                <a:cubicBezTo>
                  <a:pt x="1217676" y="720852"/>
                  <a:pt x="1217491" y="733382"/>
                  <a:pt x="1220724" y="745236"/>
                </a:cubicBezTo>
                <a:cubicBezTo>
                  <a:pt x="1222170" y="750537"/>
                  <a:pt x="1227411" y="754037"/>
                  <a:pt x="1229868" y="758952"/>
                </a:cubicBezTo>
                <a:cubicBezTo>
                  <a:pt x="1232023" y="763263"/>
                  <a:pt x="1232916" y="768096"/>
                  <a:pt x="1234440" y="772668"/>
                </a:cubicBezTo>
                <a:cubicBezTo>
                  <a:pt x="1232916" y="778764"/>
                  <a:pt x="1235256" y="787723"/>
                  <a:pt x="1229868" y="790956"/>
                </a:cubicBezTo>
                <a:cubicBezTo>
                  <a:pt x="1224480" y="794189"/>
                  <a:pt x="1217864" y="786384"/>
                  <a:pt x="1211580" y="786384"/>
                </a:cubicBezTo>
                <a:cubicBezTo>
                  <a:pt x="1202310" y="786384"/>
                  <a:pt x="1193292" y="789432"/>
                  <a:pt x="1184148" y="790956"/>
                </a:cubicBezTo>
                <a:cubicBezTo>
                  <a:pt x="1179576" y="794004"/>
                  <a:pt x="1175916" y="799757"/>
                  <a:pt x="1170432" y="800100"/>
                </a:cubicBezTo>
                <a:cubicBezTo>
                  <a:pt x="1139355" y="802042"/>
                  <a:pt x="1062702" y="789669"/>
                  <a:pt x="1037844" y="777240"/>
                </a:cubicBezTo>
                <a:cubicBezTo>
                  <a:pt x="1031748" y="774192"/>
                  <a:pt x="1025400" y="771603"/>
                  <a:pt x="1019556" y="768096"/>
                </a:cubicBezTo>
                <a:cubicBezTo>
                  <a:pt x="1010132" y="762442"/>
                  <a:pt x="1002129" y="754356"/>
                  <a:pt x="992124" y="749808"/>
                </a:cubicBezTo>
                <a:cubicBezTo>
                  <a:pt x="985050" y="746592"/>
                  <a:pt x="976736" y="747371"/>
                  <a:pt x="969264" y="745236"/>
                </a:cubicBezTo>
                <a:cubicBezTo>
                  <a:pt x="955362" y="741264"/>
                  <a:pt x="941328" y="737392"/>
                  <a:pt x="928116" y="731520"/>
                </a:cubicBezTo>
                <a:cubicBezTo>
                  <a:pt x="900089" y="719064"/>
                  <a:pt x="874296" y="701763"/>
                  <a:pt x="845820" y="690372"/>
                </a:cubicBezTo>
                <a:cubicBezTo>
                  <a:pt x="838200" y="687324"/>
                  <a:pt x="830113" y="685252"/>
                  <a:pt x="822960" y="681228"/>
                </a:cubicBezTo>
                <a:cubicBezTo>
                  <a:pt x="805641" y="671486"/>
                  <a:pt x="788564" y="661146"/>
                  <a:pt x="772668" y="649224"/>
                </a:cubicBezTo>
                <a:cubicBezTo>
                  <a:pt x="766572" y="644652"/>
                  <a:pt x="761196" y="638916"/>
                  <a:pt x="754380" y="635508"/>
                </a:cubicBezTo>
                <a:cubicBezTo>
                  <a:pt x="748760" y="632698"/>
                  <a:pt x="742188" y="632460"/>
                  <a:pt x="736092" y="630936"/>
                </a:cubicBezTo>
                <a:cubicBezTo>
                  <a:pt x="729996" y="626364"/>
                  <a:pt x="723192" y="622608"/>
                  <a:pt x="717804" y="617220"/>
                </a:cubicBezTo>
                <a:cubicBezTo>
                  <a:pt x="697124" y="596540"/>
                  <a:pt x="721646" y="607833"/>
                  <a:pt x="694944" y="598932"/>
                </a:cubicBezTo>
                <a:cubicBezTo>
                  <a:pt x="686224" y="633812"/>
                  <a:pt x="694208" y="599812"/>
                  <a:pt x="685800" y="644652"/>
                </a:cubicBezTo>
                <a:cubicBezTo>
                  <a:pt x="682936" y="659928"/>
                  <a:pt x="682113" y="675820"/>
                  <a:pt x="676656" y="690372"/>
                </a:cubicBezTo>
                <a:cubicBezTo>
                  <a:pt x="652417" y="755010"/>
                  <a:pt x="674014" y="701299"/>
                  <a:pt x="635508" y="781812"/>
                </a:cubicBezTo>
                <a:cubicBezTo>
                  <a:pt x="598621" y="858938"/>
                  <a:pt x="627751" y="805674"/>
                  <a:pt x="594360" y="864108"/>
                </a:cubicBezTo>
                <a:cubicBezTo>
                  <a:pt x="584521" y="903464"/>
                  <a:pt x="598782" y="859751"/>
                  <a:pt x="566928" y="905256"/>
                </a:cubicBezTo>
                <a:cubicBezTo>
                  <a:pt x="562222" y="911979"/>
                  <a:pt x="563236" y="921982"/>
                  <a:pt x="557784" y="928116"/>
                </a:cubicBezTo>
                <a:cubicBezTo>
                  <a:pt x="550483" y="936330"/>
                  <a:pt x="538453" y="938978"/>
                  <a:pt x="530352" y="946404"/>
                </a:cubicBezTo>
                <a:cubicBezTo>
                  <a:pt x="519995" y="955898"/>
                  <a:pt x="512855" y="968473"/>
                  <a:pt x="502920" y="978408"/>
                </a:cubicBezTo>
                <a:cubicBezTo>
                  <a:pt x="481204" y="1000124"/>
                  <a:pt x="480804" y="996817"/>
                  <a:pt x="461772" y="1010412"/>
                </a:cubicBezTo>
                <a:cubicBezTo>
                  <a:pt x="455571" y="1014841"/>
                  <a:pt x="449824" y="1019901"/>
                  <a:pt x="443484" y="1024128"/>
                </a:cubicBezTo>
                <a:cubicBezTo>
                  <a:pt x="431521" y="1032103"/>
                  <a:pt x="418607" y="1038631"/>
                  <a:pt x="406908" y="1046988"/>
                </a:cubicBezTo>
                <a:cubicBezTo>
                  <a:pt x="386568" y="1061516"/>
                  <a:pt x="368269" y="1078843"/>
                  <a:pt x="347472" y="1092708"/>
                </a:cubicBezTo>
                <a:cubicBezTo>
                  <a:pt x="342900" y="1095756"/>
                  <a:pt x="337840" y="1098176"/>
                  <a:pt x="333756" y="1101852"/>
                </a:cubicBezTo>
                <a:cubicBezTo>
                  <a:pt x="322542" y="1111945"/>
                  <a:pt x="312966" y="1123763"/>
                  <a:pt x="301752" y="1133856"/>
                </a:cubicBezTo>
                <a:cubicBezTo>
                  <a:pt x="297668" y="1137532"/>
                  <a:pt x="288036" y="1143000"/>
                  <a:pt x="288036" y="114300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29DFA14-6062-C76D-6506-C3876E006ECE}"/>
              </a:ext>
            </a:extLst>
          </p:cNvPr>
          <p:cNvSpPr/>
          <p:nvPr/>
        </p:nvSpPr>
        <p:spPr>
          <a:xfrm flipH="1">
            <a:off x="2093516" y="8303"/>
            <a:ext cx="969264" cy="1453896"/>
          </a:xfrm>
          <a:custGeom>
            <a:avLst/>
            <a:gdLst>
              <a:gd name="connsiteX0" fmla="*/ 969264 w 969264"/>
              <a:gd name="connsiteY0" fmla="*/ 1266444 h 1453896"/>
              <a:gd name="connsiteX1" fmla="*/ 964692 w 969264"/>
              <a:gd name="connsiteY1" fmla="*/ 1243584 h 1453896"/>
              <a:gd name="connsiteX2" fmla="*/ 941832 w 969264"/>
              <a:gd name="connsiteY2" fmla="*/ 1184148 h 1453896"/>
              <a:gd name="connsiteX3" fmla="*/ 923544 w 969264"/>
              <a:gd name="connsiteY3" fmla="*/ 1147572 h 1453896"/>
              <a:gd name="connsiteX4" fmla="*/ 882396 w 969264"/>
              <a:gd name="connsiteY4" fmla="*/ 996696 h 1453896"/>
              <a:gd name="connsiteX5" fmla="*/ 864108 w 969264"/>
              <a:gd name="connsiteY5" fmla="*/ 928116 h 1453896"/>
              <a:gd name="connsiteX6" fmla="*/ 841248 w 969264"/>
              <a:gd name="connsiteY6" fmla="*/ 841248 h 1453896"/>
              <a:gd name="connsiteX7" fmla="*/ 804672 w 969264"/>
              <a:gd name="connsiteY7" fmla="*/ 704088 h 1453896"/>
              <a:gd name="connsiteX8" fmla="*/ 745236 w 969264"/>
              <a:gd name="connsiteY8" fmla="*/ 571500 h 1453896"/>
              <a:gd name="connsiteX9" fmla="*/ 713232 w 969264"/>
              <a:gd name="connsiteY9" fmla="*/ 507492 h 1453896"/>
              <a:gd name="connsiteX10" fmla="*/ 690372 w 969264"/>
              <a:gd name="connsiteY10" fmla="*/ 448056 h 1453896"/>
              <a:gd name="connsiteX11" fmla="*/ 635508 w 969264"/>
              <a:gd name="connsiteY11" fmla="*/ 370332 h 1453896"/>
              <a:gd name="connsiteX12" fmla="*/ 521208 w 969264"/>
              <a:gd name="connsiteY12" fmla="*/ 260604 h 1453896"/>
              <a:gd name="connsiteX13" fmla="*/ 475488 w 969264"/>
              <a:gd name="connsiteY13" fmla="*/ 219456 h 1453896"/>
              <a:gd name="connsiteX14" fmla="*/ 397764 w 969264"/>
              <a:gd name="connsiteY14" fmla="*/ 169164 h 1453896"/>
              <a:gd name="connsiteX15" fmla="*/ 324612 w 969264"/>
              <a:gd name="connsiteY15" fmla="*/ 109728 h 1453896"/>
              <a:gd name="connsiteX16" fmla="*/ 288036 w 969264"/>
              <a:gd name="connsiteY16" fmla="*/ 96012 h 1453896"/>
              <a:gd name="connsiteX17" fmla="*/ 205740 w 969264"/>
              <a:gd name="connsiteY17" fmla="*/ 59436 h 1453896"/>
              <a:gd name="connsiteX18" fmla="*/ 169164 w 969264"/>
              <a:gd name="connsiteY18" fmla="*/ 36576 h 1453896"/>
              <a:gd name="connsiteX19" fmla="*/ 141732 w 969264"/>
              <a:gd name="connsiteY19" fmla="*/ 27432 h 1453896"/>
              <a:gd name="connsiteX20" fmla="*/ 105156 w 969264"/>
              <a:gd name="connsiteY20" fmla="*/ 13716 h 1453896"/>
              <a:gd name="connsiteX21" fmla="*/ 54864 w 969264"/>
              <a:gd name="connsiteY21" fmla="*/ 0 h 1453896"/>
              <a:gd name="connsiteX22" fmla="*/ 41148 w 969264"/>
              <a:gd name="connsiteY22" fmla="*/ 4572 h 1453896"/>
              <a:gd name="connsiteX23" fmla="*/ 13716 w 969264"/>
              <a:gd name="connsiteY23" fmla="*/ 27432 h 1453896"/>
              <a:gd name="connsiteX24" fmla="*/ 9144 w 969264"/>
              <a:gd name="connsiteY24" fmla="*/ 41148 h 1453896"/>
              <a:gd name="connsiteX25" fmla="*/ 0 w 969264"/>
              <a:gd name="connsiteY25" fmla="*/ 77724 h 1453896"/>
              <a:gd name="connsiteX26" fmla="*/ 4572 w 969264"/>
              <a:gd name="connsiteY26" fmla="*/ 205740 h 1453896"/>
              <a:gd name="connsiteX27" fmla="*/ 13716 w 969264"/>
              <a:gd name="connsiteY27" fmla="*/ 260604 h 1453896"/>
              <a:gd name="connsiteX28" fmla="*/ 22860 w 969264"/>
              <a:gd name="connsiteY28" fmla="*/ 306324 h 1453896"/>
              <a:gd name="connsiteX29" fmla="*/ 32004 w 969264"/>
              <a:gd name="connsiteY29" fmla="*/ 406908 h 1453896"/>
              <a:gd name="connsiteX30" fmla="*/ 41148 w 969264"/>
              <a:gd name="connsiteY30" fmla="*/ 507492 h 1453896"/>
              <a:gd name="connsiteX31" fmla="*/ 50292 w 969264"/>
              <a:gd name="connsiteY31" fmla="*/ 676656 h 1453896"/>
              <a:gd name="connsiteX32" fmla="*/ 59436 w 969264"/>
              <a:gd name="connsiteY32" fmla="*/ 795528 h 1453896"/>
              <a:gd name="connsiteX33" fmla="*/ 64008 w 969264"/>
              <a:gd name="connsiteY33" fmla="*/ 841248 h 1453896"/>
              <a:gd name="connsiteX34" fmla="*/ 123444 w 969264"/>
              <a:gd name="connsiteY34" fmla="*/ 1014984 h 1453896"/>
              <a:gd name="connsiteX35" fmla="*/ 178308 w 969264"/>
              <a:gd name="connsiteY35" fmla="*/ 1083564 h 1453896"/>
              <a:gd name="connsiteX36" fmla="*/ 260604 w 969264"/>
              <a:gd name="connsiteY36" fmla="*/ 1184148 h 1453896"/>
              <a:gd name="connsiteX37" fmla="*/ 301752 w 969264"/>
              <a:gd name="connsiteY37" fmla="*/ 1234440 h 1453896"/>
              <a:gd name="connsiteX38" fmla="*/ 329184 w 969264"/>
              <a:gd name="connsiteY38" fmla="*/ 1266444 h 1453896"/>
              <a:gd name="connsiteX39" fmla="*/ 347472 w 969264"/>
              <a:gd name="connsiteY39" fmla="*/ 1293876 h 1453896"/>
              <a:gd name="connsiteX40" fmla="*/ 379476 w 969264"/>
              <a:gd name="connsiteY40" fmla="*/ 1321308 h 1453896"/>
              <a:gd name="connsiteX41" fmla="*/ 402336 w 969264"/>
              <a:gd name="connsiteY41" fmla="*/ 1348740 h 1453896"/>
              <a:gd name="connsiteX42" fmla="*/ 438912 w 969264"/>
              <a:gd name="connsiteY42" fmla="*/ 1371600 h 1453896"/>
              <a:gd name="connsiteX43" fmla="*/ 457200 w 969264"/>
              <a:gd name="connsiteY43" fmla="*/ 1394460 h 1453896"/>
              <a:gd name="connsiteX44" fmla="*/ 512064 w 969264"/>
              <a:gd name="connsiteY44" fmla="*/ 1431036 h 1453896"/>
              <a:gd name="connsiteX45" fmla="*/ 530352 w 969264"/>
              <a:gd name="connsiteY45" fmla="*/ 1435608 h 1453896"/>
              <a:gd name="connsiteX46" fmla="*/ 548640 w 969264"/>
              <a:gd name="connsiteY46" fmla="*/ 1453896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69264" h="1453896">
                <a:moveTo>
                  <a:pt x="969264" y="1266444"/>
                </a:moveTo>
                <a:cubicBezTo>
                  <a:pt x="967740" y="1258824"/>
                  <a:pt x="966737" y="1251081"/>
                  <a:pt x="964692" y="1243584"/>
                </a:cubicBezTo>
                <a:cubicBezTo>
                  <a:pt x="959302" y="1223820"/>
                  <a:pt x="950405" y="1202519"/>
                  <a:pt x="941832" y="1184148"/>
                </a:cubicBezTo>
                <a:cubicBezTo>
                  <a:pt x="936068" y="1171796"/>
                  <a:pt x="927664" y="1160566"/>
                  <a:pt x="923544" y="1147572"/>
                </a:cubicBezTo>
                <a:cubicBezTo>
                  <a:pt x="907788" y="1097881"/>
                  <a:pt x="896023" y="1047012"/>
                  <a:pt x="882396" y="996696"/>
                </a:cubicBezTo>
                <a:cubicBezTo>
                  <a:pt x="876211" y="973860"/>
                  <a:pt x="870259" y="950961"/>
                  <a:pt x="864108" y="928116"/>
                </a:cubicBezTo>
                <a:cubicBezTo>
                  <a:pt x="853022" y="886939"/>
                  <a:pt x="850313" y="879320"/>
                  <a:pt x="841248" y="841248"/>
                </a:cubicBezTo>
                <a:cubicBezTo>
                  <a:pt x="826438" y="779046"/>
                  <a:pt x="826657" y="770043"/>
                  <a:pt x="804672" y="704088"/>
                </a:cubicBezTo>
                <a:cubicBezTo>
                  <a:pt x="785084" y="645324"/>
                  <a:pt x="774533" y="630095"/>
                  <a:pt x="745236" y="571500"/>
                </a:cubicBezTo>
                <a:cubicBezTo>
                  <a:pt x="734568" y="550164"/>
                  <a:pt x="721795" y="529756"/>
                  <a:pt x="713232" y="507492"/>
                </a:cubicBezTo>
                <a:cubicBezTo>
                  <a:pt x="705612" y="487680"/>
                  <a:pt x="699865" y="467042"/>
                  <a:pt x="690372" y="448056"/>
                </a:cubicBezTo>
                <a:cubicBezTo>
                  <a:pt x="685587" y="438486"/>
                  <a:pt x="644078" y="379179"/>
                  <a:pt x="635508" y="370332"/>
                </a:cubicBezTo>
                <a:cubicBezTo>
                  <a:pt x="598760" y="332398"/>
                  <a:pt x="559636" y="296836"/>
                  <a:pt x="521208" y="260604"/>
                </a:cubicBezTo>
                <a:cubicBezTo>
                  <a:pt x="506290" y="246538"/>
                  <a:pt x="493069" y="230005"/>
                  <a:pt x="475488" y="219456"/>
                </a:cubicBezTo>
                <a:cubicBezTo>
                  <a:pt x="453522" y="206277"/>
                  <a:pt x="418416" y="186865"/>
                  <a:pt x="397764" y="169164"/>
                </a:cubicBezTo>
                <a:cubicBezTo>
                  <a:pt x="355655" y="133071"/>
                  <a:pt x="376617" y="137260"/>
                  <a:pt x="324612" y="109728"/>
                </a:cubicBezTo>
                <a:cubicBezTo>
                  <a:pt x="313104" y="103636"/>
                  <a:pt x="300028" y="101086"/>
                  <a:pt x="288036" y="96012"/>
                </a:cubicBezTo>
                <a:cubicBezTo>
                  <a:pt x="260389" y="84315"/>
                  <a:pt x="231196" y="75346"/>
                  <a:pt x="205740" y="59436"/>
                </a:cubicBezTo>
                <a:cubicBezTo>
                  <a:pt x="193548" y="51816"/>
                  <a:pt x="182024" y="43006"/>
                  <a:pt x="169164" y="36576"/>
                </a:cubicBezTo>
                <a:cubicBezTo>
                  <a:pt x="160543" y="32265"/>
                  <a:pt x="150790" y="30726"/>
                  <a:pt x="141732" y="27432"/>
                </a:cubicBezTo>
                <a:cubicBezTo>
                  <a:pt x="127874" y="22393"/>
                  <a:pt x="118744" y="17422"/>
                  <a:pt x="105156" y="13716"/>
                </a:cubicBezTo>
                <a:cubicBezTo>
                  <a:pt x="48435" y="-1753"/>
                  <a:pt x="86435" y="10524"/>
                  <a:pt x="54864" y="0"/>
                </a:cubicBezTo>
                <a:cubicBezTo>
                  <a:pt x="50292" y="1524"/>
                  <a:pt x="45459" y="2417"/>
                  <a:pt x="41148" y="4572"/>
                </a:cubicBezTo>
                <a:cubicBezTo>
                  <a:pt x="28417" y="10937"/>
                  <a:pt x="23827" y="17321"/>
                  <a:pt x="13716" y="27432"/>
                </a:cubicBezTo>
                <a:cubicBezTo>
                  <a:pt x="12192" y="32004"/>
                  <a:pt x="10412" y="36499"/>
                  <a:pt x="9144" y="41148"/>
                </a:cubicBezTo>
                <a:cubicBezTo>
                  <a:pt x="5837" y="53272"/>
                  <a:pt x="0" y="77724"/>
                  <a:pt x="0" y="77724"/>
                </a:cubicBezTo>
                <a:cubicBezTo>
                  <a:pt x="1524" y="120396"/>
                  <a:pt x="2203" y="163107"/>
                  <a:pt x="4572" y="205740"/>
                </a:cubicBezTo>
                <a:cubicBezTo>
                  <a:pt x="6648" y="243112"/>
                  <a:pt x="7839" y="233178"/>
                  <a:pt x="13716" y="260604"/>
                </a:cubicBezTo>
                <a:cubicBezTo>
                  <a:pt x="16972" y="275801"/>
                  <a:pt x="19812" y="291084"/>
                  <a:pt x="22860" y="306324"/>
                </a:cubicBezTo>
                <a:cubicBezTo>
                  <a:pt x="25908" y="339852"/>
                  <a:pt x="28862" y="373389"/>
                  <a:pt x="32004" y="406908"/>
                </a:cubicBezTo>
                <a:cubicBezTo>
                  <a:pt x="35225" y="441265"/>
                  <a:pt x="39111" y="472859"/>
                  <a:pt x="41148" y="507492"/>
                </a:cubicBezTo>
                <a:cubicBezTo>
                  <a:pt x="51192" y="678232"/>
                  <a:pt x="40463" y="542321"/>
                  <a:pt x="50292" y="676656"/>
                </a:cubicBezTo>
                <a:cubicBezTo>
                  <a:pt x="53192" y="716291"/>
                  <a:pt x="56136" y="755924"/>
                  <a:pt x="59436" y="795528"/>
                </a:cubicBezTo>
                <a:cubicBezTo>
                  <a:pt x="60708" y="810791"/>
                  <a:pt x="60500" y="826339"/>
                  <a:pt x="64008" y="841248"/>
                </a:cubicBezTo>
                <a:cubicBezTo>
                  <a:pt x="76518" y="894414"/>
                  <a:pt x="96841" y="963994"/>
                  <a:pt x="123444" y="1014984"/>
                </a:cubicBezTo>
                <a:cubicBezTo>
                  <a:pt x="149897" y="1065686"/>
                  <a:pt x="145615" y="1045422"/>
                  <a:pt x="178308" y="1083564"/>
                </a:cubicBezTo>
                <a:cubicBezTo>
                  <a:pt x="206500" y="1116455"/>
                  <a:pt x="233172" y="1150620"/>
                  <a:pt x="260604" y="1184148"/>
                </a:cubicBezTo>
                <a:cubicBezTo>
                  <a:pt x="274320" y="1200912"/>
                  <a:pt x="287886" y="1217800"/>
                  <a:pt x="301752" y="1234440"/>
                </a:cubicBezTo>
                <a:cubicBezTo>
                  <a:pt x="310747" y="1245234"/>
                  <a:pt x="321390" y="1254753"/>
                  <a:pt x="329184" y="1266444"/>
                </a:cubicBezTo>
                <a:cubicBezTo>
                  <a:pt x="335280" y="1275588"/>
                  <a:pt x="340046" y="1285775"/>
                  <a:pt x="347472" y="1293876"/>
                </a:cubicBezTo>
                <a:cubicBezTo>
                  <a:pt x="356966" y="1304233"/>
                  <a:pt x="369541" y="1311373"/>
                  <a:pt x="379476" y="1321308"/>
                </a:cubicBezTo>
                <a:cubicBezTo>
                  <a:pt x="387893" y="1329725"/>
                  <a:pt x="393919" y="1340323"/>
                  <a:pt x="402336" y="1348740"/>
                </a:cubicBezTo>
                <a:cubicBezTo>
                  <a:pt x="414206" y="1360610"/>
                  <a:pt x="424426" y="1364357"/>
                  <a:pt x="438912" y="1371600"/>
                </a:cubicBezTo>
                <a:cubicBezTo>
                  <a:pt x="445008" y="1379220"/>
                  <a:pt x="450007" y="1387866"/>
                  <a:pt x="457200" y="1394460"/>
                </a:cubicBezTo>
                <a:cubicBezTo>
                  <a:pt x="469826" y="1406034"/>
                  <a:pt x="493294" y="1423997"/>
                  <a:pt x="512064" y="1431036"/>
                </a:cubicBezTo>
                <a:cubicBezTo>
                  <a:pt x="517948" y="1433242"/>
                  <a:pt x="524256" y="1434084"/>
                  <a:pt x="530352" y="1435608"/>
                </a:cubicBezTo>
                <a:lnTo>
                  <a:pt x="548640" y="1453896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11ACE1-63DF-DA0D-8494-66AD72574FFE}"/>
              </a:ext>
            </a:extLst>
          </p:cNvPr>
          <p:cNvGrpSpPr/>
          <p:nvPr/>
        </p:nvGrpSpPr>
        <p:grpSpPr>
          <a:xfrm>
            <a:off x="507134" y="8303"/>
            <a:ext cx="2844142" cy="3537042"/>
            <a:chOff x="507134" y="8303"/>
            <a:chExt cx="2844142" cy="353704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C75F17F-9DC1-1552-9F04-AC903EF8EE89}"/>
                </a:ext>
              </a:extLst>
            </p:cNvPr>
            <p:cNvSpPr/>
            <p:nvPr/>
          </p:nvSpPr>
          <p:spPr>
            <a:xfrm>
              <a:off x="507134" y="1254727"/>
              <a:ext cx="2586182" cy="229061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1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7C307-DCC0-65DB-7729-F6F5D5687807}"/>
                </a:ext>
              </a:extLst>
            </p:cNvPr>
            <p:cNvGrpSpPr/>
            <p:nvPr/>
          </p:nvGrpSpPr>
          <p:grpSpPr>
            <a:xfrm>
              <a:off x="1486787" y="1817659"/>
              <a:ext cx="626878" cy="491066"/>
              <a:chOff x="5013250" y="2797078"/>
              <a:chExt cx="626877" cy="49106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6A83025-23E1-B0B5-BCA3-55EF2E3F90E4}"/>
                  </a:ext>
                </a:extLst>
              </p:cNvPr>
              <p:cNvSpPr/>
              <p:nvPr/>
            </p:nvSpPr>
            <p:spPr>
              <a:xfrm>
                <a:off x="5013250" y="2797078"/>
                <a:ext cx="201236" cy="49106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81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49853EF-ADBE-E371-47B2-9EE3481777A2}"/>
                  </a:ext>
                </a:extLst>
              </p:cNvPr>
              <p:cNvSpPr/>
              <p:nvPr/>
            </p:nvSpPr>
            <p:spPr>
              <a:xfrm>
                <a:off x="5438891" y="2797078"/>
                <a:ext cx="201236" cy="49106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81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7ADBD1C-D557-32D3-B71E-B28A34692938}"/>
                </a:ext>
              </a:extLst>
            </p:cNvPr>
            <p:cNvGrpSpPr/>
            <p:nvPr/>
          </p:nvGrpSpPr>
          <p:grpSpPr>
            <a:xfrm>
              <a:off x="1091239" y="2394650"/>
              <a:ext cx="1417972" cy="423335"/>
              <a:chOff x="5037860" y="3374064"/>
              <a:chExt cx="1417974" cy="423335"/>
            </a:xfrm>
          </p:grpSpPr>
          <p:sp>
            <p:nvSpPr>
              <p:cNvPr id="8" name="원호 7">
                <a:extLst>
                  <a:ext uri="{FF2B5EF4-FFF2-40B4-BE49-F238E27FC236}">
                    <a16:creationId xmlns:a16="http://schemas.microsoft.com/office/drawing/2014/main" id="{9E9AE8F2-1D51-A745-8806-B8CE5A739BA9}"/>
                  </a:ext>
                </a:extLst>
              </p:cNvPr>
              <p:cNvSpPr/>
              <p:nvPr/>
            </p:nvSpPr>
            <p:spPr>
              <a:xfrm rot="9900000">
                <a:off x="5736167" y="3374066"/>
                <a:ext cx="719667" cy="423333"/>
              </a:xfrm>
              <a:prstGeom prst="arc">
                <a:avLst>
                  <a:gd name="adj1" fmla="val 16818260"/>
                  <a:gd name="adj2" fmla="val 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681"/>
              </a:p>
            </p:txBody>
          </p:sp>
          <p:sp>
            <p:nvSpPr>
              <p:cNvPr id="9" name="원호 8">
                <a:extLst>
                  <a:ext uri="{FF2B5EF4-FFF2-40B4-BE49-F238E27FC236}">
                    <a16:creationId xmlns:a16="http://schemas.microsoft.com/office/drawing/2014/main" id="{D5DDE0AC-7EF5-0B1E-C9AB-E6E1E6329935}"/>
                  </a:ext>
                </a:extLst>
              </p:cNvPr>
              <p:cNvSpPr/>
              <p:nvPr/>
            </p:nvSpPr>
            <p:spPr>
              <a:xfrm rot="11700000" flipH="1">
                <a:off x="5037860" y="3374064"/>
                <a:ext cx="719667" cy="423333"/>
              </a:xfrm>
              <a:prstGeom prst="arc">
                <a:avLst>
                  <a:gd name="adj1" fmla="val 16818260"/>
                  <a:gd name="adj2" fmla="val 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681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6AF98C3-4183-04C2-6B4F-915129A70774}"/>
                </a:ext>
              </a:extLst>
            </p:cNvPr>
            <p:cNvGrpSpPr/>
            <p:nvPr/>
          </p:nvGrpSpPr>
          <p:grpSpPr>
            <a:xfrm>
              <a:off x="782683" y="2221377"/>
              <a:ext cx="914963" cy="455016"/>
              <a:chOff x="4309533" y="3213119"/>
              <a:chExt cx="618067" cy="455015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4AF20A8-6554-2335-19A0-E464D3C24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09533" y="3213119"/>
                <a:ext cx="618067" cy="215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AD889FD-2655-FF88-3610-BE7C1BB0F29B}"/>
                  </a:ext>
                </a:extLst>
              </p:cNvPr>
              <p:cNvCxnSpPr/>
              <p:nvPr/>
            </p:nvCxnSpPr>
            <p:spPr>
              <a:xfrm flipH="1">
                <a:off x="4309533" y="3452089"/>
                <a:ext cx="584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2DDEB94-9CC8-0CAC-42FC-8AF3F0E2EF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8800" y="3475179"/>
                <a:ext cx="558800" cy="1929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7F88FE-4995-BC99-4085-F85B25F09938}"/>
                </a:ext>
              </a:extLst>
            </p:cNvPr>
            <p:cNvGrpSpPr/>
            <p:nvPr/>
          </p:nvGrpSpPr>
          <p:grpSpPr>
            <a:xfrm flipH="1">
              <a:off x="1912428" y="2221377"/>
              <a:ext cx="914963" cy="455016"/>
              <a:chOff x="4309533" y="3213119"/>
              <a:chExt cx="618067" cy="45501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7BF84F4-13B7-06A7-3DEF-F40B5F283A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09533" y="3213119"/>
                <a:ext cx="618067" cy="215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87DCA6F-C886-FE6B-14D8-33CA3C4A60D6}"/>
                  </a:ext>
                </a:extLst>
              </p:cNvPr>
              <p:cNvCxnSpPr/>
              <p:nvPr/>
            </p:nvCxnSpPr>
            <p:spPr>
              <a:xfrm flipH="1">
                <a:off x="4309533" y="3452089"/>
                <a:ext cx="584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F6BD356-266F-C6A6-6CA9-459A0F283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8800" y="3475179"/>
                <a:ext cx="558800" cy="1929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36401F4-2E1F-0CAA-722F-1C1CA16DAB18}"/>
                </a:ext>
              </a:extLst>
            </p:cNvPr>
            <p:cNvSpPr/>
            <p:nvPr/>
          </p:nvSpPr>
          <p:spPr>
            <a:xfrm>
              <a:off x="537669" y="8303"/>
              <a:ext cx="969264" cy="1453896"/>
            </a:xfrm>
            <a:custGeom>
              <a:avLst/>
              <a:gdLst>
                <a:gd name="connsiteX0" fmla="*/ 969264 w 969264"/>
                <a:gd name="connsiteY0" fmla="*/ 1266444 h 1453896"/>
                <a:gd name="connsiteX1" fmla="*/ 964692 w 969264"/>
                <a:gd name="connsiteY1" fmla="*/ 1243584 h 1453896"/>
                <a:gd name="connsiteX2" fmla="*/ 941832 w 969264"/>
                <a:gd name="connsiteY2" fmla="*/ 1184148 h 1453896"/>
                <a:gd name="connsiteX3" fmla="*/ 923544 w 969264"/>
                <a:gd name="connsiteY3" fmla="*/ 1147572 h 1453896"/>
                <a:gd name="connsiteX4" fmla="*/ 882396 w 969264"/>
                <a:gd name="connsiteY4" fmla="*/ 996696 h 1453896"/>
                <a:gd name="connsiteX5" fmla="*/ 864108 w 969264"/>
                <a:gd name="connsiteY5" fmla="*/ 928116 h 1453896"/>
                <a:gd name="connsiteX6" fmla="*/ 841248 w 969264"/>
                <a:gd name="connsiteY6" fmla="*/ 841248 h 1453896"/>
                <a:gd name="connsiteX7" fmla="*/ 804672 w 969264"/>
                <a:gd name="connsiteY7" fmla="*/ 704088 h 1453896"/>
                <a:gd name="connsiteX8" fmla="*/ 745236 w 969264"/>
                <a:gd name="connsiteY8" fmla="*/ 571500 h 1453896"/>
                <a:gd name="connsiteX9" fmla="*/ 713232 w 969264"/>
                <a:gd name="connsiteY9" fmla="*/ 507492 h 1453896"/>
                <a:gd name="connsiteX10" fmla="*/ 690372 w 969264"/>
                <a:gd name="connsiteY10" fmla="*/ 448056 h 1453896"/>
                <a:gd name="connsiteX11" fmla="*/ 635508 w 969264"/>
                <a:gd name="connsiteY11" fmla="*/ 370332 h 1453896"/>
                <a:gd name="connsiteX12" fmla="*/ 521208 w 969264"/>
                <a:gd name="connsiteY12" fmla="*/ 260604 h 1453896"/>
                <a:gd name="connsiteX13" fmla="*/ 475488 w 969264"/>
                <a:gd name="connsiteY13" fmla="*/ 219456 h 1453896"/>
                <a:gd name="connsiteX14" fmla="*/ 397764 w 969264"/>
                <a:gd name="connsiteY14" fmla="*/ 169164 h 1453896"/>
                <a:gd name="connsiteX15" fmla="*/ 324612 w 969264"/>
                <a:gd name="connsiteY15" fmla="*/ 109728 h 1453896"/>
                <a:gd name="connsiteX16" fmla="*/ 288036 w 969264"/>
                <a:gd name="connsiteY16" fmla="*/ 96012 h 1453896"/>
                <a:gd name="connsiteX17" fmla="*/ 205740 w 969264"/>
                <a:gd name="connsiteY17" fmla="*/ 59436 h 1453896"/>
                <a:gd name="connsiteX18" fmla="*/ 169164 w 969264"/>
                <a:gd name="connsiteY18" fmla="*/ 36576 h 1453896"/>
                <a:gd name="connsiteX19" fmla="*/ 141732 w 969264"/>
                <a:gd name="connsiteY19" fmla="*/ 27432 h 1453896"/>
                <a:gd name="connsiteX20" fmla="*/ 105156 w 969264"/>
                <a:gd name="connsiteY20" fmla="*/ 13716 h 1453896"/>
                <a:gd name="connsiteX21" fmla="*/ 54864 w 969264"/>
                <a:gd name="connsiteY21" fmla="*/ 0 h 1453896"/>
                <a:gd name="connsiteX22" fmla="*/ 41148 w 969264"/>
                <a:gd name="connsiteY22" fmla="*/ 4572 h 1453896"/>
                <a:gd name="connsiteX23" fmla="*/ 13716 w 969264"/>
                <a:gd name="connsiteY23" fmla="*/ 27432 h 1453896"/>
                <a:gd name="connsiteX24" fmla="*/ 9144 w 969264"/>
                <a:gd name="connsiteY24" fmla="*/ 41148 h 1453896"/>
                <a:gd name="connsiteX25" fmla="*/ 0 w 969264"/>
                <a:gd name="connsiteY25" fmla="*/ 77724 h 1453896"/>
                <a:gd name="connsiteX26" fmla="*/ 4572 w 969264"/>
                <a:gd name="connsiteY26" fmla="*/ 205740 h 1453896"/>
                <a:gd name="connsiteX27" fmla="*/ 13716 w 969264"/>
                <a:gd name="connsiteY27" fmla="*/ 260604 h 1453896"/>
                <a:gd name="connsiteX28" fmla="*/ 22860 w 969264"/>
                <a:gd name="connsiteY28" fmla="*/ 306324 h 1453896"/>
                <a:gd name="connsiteX29" fmla="*/ 32004 w 969264"/>
                <a:gd name="connsiteY29" fmla="*/ 406908 h 1453896"/>
                <a:gd name="connsiteX30" fmla="*/ 41148 w 969264"/>
                <a:gd name="connsiteY30" fmla="*/ 507492 h 1453896"/>
                <a:gd name="connsiteX31" fmla="*/ 50292 w 969264"/>
                <a:gd name="connsiteY31" fmla="*/ 676656 h 1453896"/>
                <a:gd name="connsiteX32" fmla="*/ 59436 w 969264"/>
                <a:gd name="connsiteY32" fmla="*/ 795528 h 1453896"/>
                <a:gd name="connsiteX33" fmla="*/ 64008 w 969264"/>
                <a:gd name="connsiteY33" fmla="*/ 841248 h 1453896"/>
                <a:gd name="connsiteX34" fmla="*/ 123444 w 969264"/>
                <a:gd name="connsiteY34" fmla="*/ 1014984 h 1453896"/>
                <a:gd name="connsiteX35" fmla="*/ 178308 w 969264"/>
                <a:gd name="connsiteY35" fmla="*/ 1083564 h 1453896"/>
                <a:gd name="connsiteX36" fmla="*/ 260604 w 969264"/>
                <a:gd name="connsiteY36" fmla="*/ 1184148 h 1453896"/>
                <a:gd name="connsiteX37" fmla="*/ 301752 w 969264"/>
                <a:gd name="connsiteY37" fmla="*/ 1234440 h 1453896"/>
                <a:gd name="connsiteX38" fmla="*/ 329184 w 969264"/>
                <a:gd name="connsiteY38" fmla="*/ 1266444 h 1453896"/>
                <a:gd name="connsiteX39" fmla="*/ 347472 w 969264"/>
                <a:gd name="connsiteY39" fmla="*/ 1293876 h 1453896"/>
                <a:gd name="connsiteX40" fmla="*/ 379476 w 969264"/>
                <a:gd name="connsiteY40" fmla="*/ 1321308 h 1453896"/>
                <a:gd name="connsiteX41" fmla="*/ 402336 w 969264"/>
                <a:gd name="connsiteY41" fmla="*/ 1348740 h 1453896"/>
                <a:gd name="connsiteX42" fmla="*/ 438912 w 969264"/>
                <a:gd name="connsiteY42" fmla="*/ 1371600 h 1453896"/>
                <a:gd name="connsiteX43" fmla="*/ 457200 w 969264"/>
                <a:gd name="connsiteY43" fmla="*/ 1394460 h 1453896"/>
                <a:gd name="connsiteX44" fmla="*/ 512064 w 969264"/>
                <a:gd name="connsiteY44" fmla="*/ 1431036 h 1453896"/>
                <a:gd name="connsiteX45" fmla="*/ 530352 w 969264"/>
                <a:gd name="connsiteY45" fmla="*/ 1435608 h 1453896"/>
                <a:gd name="connsiteX46" fmla="*/ 548640 w 969264"/>
                <a:gd name="connsiteY46" fmla="*/ 1453896 h 145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69264" h="1453896">
                  <a:moveTo>
                    <a:pt x="969264" y="1266444"/>
                  </a:moveTo>
                  <a:cubicBezTo>
                    <a:pt x="967740" y="1258824"/>
                    <a:pt x="966737" y="1251081"/>
                    <a:pt x="964692" y="1243584"/>
                  </a:cubicBezTo>
                  <a:cubicBezTo>
                    <a:pt x="959302" y="1223820"/>
                    <a:pt x="950405" y="1202519"/>
                    <a:pt x="941832" y="1184148"/>
                  </a:cubicBezTo>
                  <a:cubicBezTo>
                    <a:pt x="936068" y="1171796"/>
                    <a:pt x="927664" y="1160566"/>
                    <a:pt x="923544" y="1147572"/>
                  </a:cubicBezTo>
                  <a:cubicBezTo>
                    <a:pt x="907788" y="1097881"/>
                    <a:pt x="896023" y="1047012"/>
                    <a:pt x="882396" y="996696"/>
                  </a:cubicBezTo>
                  <a:cubicBezTo>
                    <a:pt x="876211" y="973860"/>
                    <a:pt x="870259" y="950961"/>
                    <a:pt x="864108" y="928116"/>
                  </a:cubicBezTo>
                  <a:cubicBezTo>
                    <a:pt x="853022" y="886939"/>
                    <a:pt x="850313" y="879320"/>
                    <a:pt x="841248" y="841248"/>
                  </a:cubicBezTo>
                  <a:cubicBezTo>
                    <a:pt x="826438" y="779046"/>
                    <a:pt x="826657" y="770043"/>
                    <a:pt x="804672" y="704088"/>
                  </a:cubicBezTo>
                  <a:cubicBezTo>
                    <a:pt x="785084" y="645324"/>
                    <a:pt x="774533" y="630095"/>
                    <a:pt x="745236" y="571500"/>
                  </a:cubicBezTo>
                  <a:cubicBezTo>
                    <a:pt x="734568" y="550164"/>
                    <a:pt x="721795" y="529756"/>
                    <a:pt x="713232" y="507492"/>
                  </a:cubicBezTo>
                  <a:cubicBezTo>
                    <a:pt x="705612" y="487680"/>
                    <a:pt x="699865" y="467042"/>
                    <a:pt x="690372" y="448056"/>
                  </a:cubicBezTo>
                  <a:cubicBezTo>
                    <a:pt x="685587" y="438486"/>
                    <a:pt x="644078" y="379179"/>
                    <a:pt x="635508" y="370332"/>
                  </a:cubicBezTo>
                  <a:cubicBezTo>
                    <a:pt x="598760" y="332398"/>
                    <a:pt x="559636" y="296836"/>
                    <a:pt x="521208" y="260604"/>
                  </a:cubicBezTo>
                  <a:cubicBezTo>
                    <a:pt x="506290" y="246538"/>
                    <a:pt x="493069" y="230005"/>
                    <a:pt x="475488" y="219456"/>
                  </a:cubicBezTo>
                  <a:cubicBezTo>
                    <a:pt x="453522" y="206277"/>
                    <a:pt x="418416" y="186865"/>
                    <a:pt x="397764" y="169164"/>
                  </a:cubicBezTo>
                  <a:cubicBezTo>
                    <a:pt x="355655" y="133071"/>
                    <a:pt x="376617" y="137260"/>
                    <a:pt x="324612" y="109728"/>
                  </a:cubicBezTo>
                  <a:cubicBezTo>
                    <a:pt x="313104" y="103636"/>
                    <a:pt x="300028" y="101086"/>
                    <a:pt x="288036" y="96012"/>
                  </a:cubicBezTo>
                  <a:cubicBezTo>
                    <a:pt x="260389" y="84315"/>
                    <a:pt x="231196" y="75346"/>
                    <a:pt x="205740" y="59436"/>
                  </a:cubicBezTo>
                  <a:cubicBezTo>
                    <a:pt x="193548" y="51816"/>
                    <a:pt x="182024" y="43006"/>
                    <a:pt x="169164" y="36576"/>
                  </a:cubicBezTo>
                  <a:cubicBezTo>
                    <a:pt x="160543" y="32265"/>
                    <a:pt x="150790" y="30726"/>
                    <a:pt x="141732" y="27432"/>
                  </a:cubicBezTo>
                  <a:cubicBezTo>
                    <a:pt x="127874" y="22393"/>
                    <a:pt x="118744" y="17422"/>
                    <a:pt x="105156" y="13716"/>
                  </a:cubicBezTo>
                  <a:cubicBezTo>
                    <a:pt x="48435" y="-1753"/>
                    <a:pt x="86435" y="10524"/>
                    <a:pt x="54864" y="0"/>
                  </a:cubicBezTo>
                  <a:cubicBezTo>
                    <a:pt x="50292" y="1524"/>
                    <a:pt x="45459" y="2417"/>
                    <a:pt x="41148" y="4572"/>
                  </a:cubicBezTo>
                  <a:cubicBezTo>
                    <a:pt x="28417" y="10937"/>
                    <a:pt x="23827" y="17321"/>
                    <a:pt x="13716" y="27432"/>
                  </a:cubicBezTo>
                  <a:cubicBezTo>
                    <a:pt x="12192" y="32004"/>
                    <a:pt x="10412" y="36499"/>
                    <a:pt x="9144" y="41148"/>
                  </a:cubicBezTo>
                  <a:cubicBezTo>
                    <a:pt x="5837" y="53272"/>
                    <a:pt x="0" y="77724"/>
                    <a:pt x="0" y="77724"/>
                  </a:cubicBezTo>
                  <a:cubicBezTo>
                    <a:pt x="1524" y="120396"/>
                    <a:pt x="2203" y="163107"/>
                    <a:pt x="4572" y="205740"/>
                  </a:cubicBezTo>
                  <a:cubicBezTo>
                    <a:pt x="6648" y="243112"/>
                    <a:pt x="7839" y="233178"/>
                    <a:pt x="13716" y="260604"/>
                  </a:cubicBezTo>
                  <a:cubicBezTo>
                    <a:pt x="16972" y="275801"/>
                    <a:pt x="19812" y="291084"/>
                    <a:pt x="22860" y="306324"/>
                  </a:cubicBezTo>
                  <a:cubicBezTo>
                    <a:pt x="25908" y="339852"/>
                    <a:pt x="28862" y="373389"/>
                    <a:pt x="32004" y="406908"/>
                  </a:cubicBezTo>
                  <a:cubicBezTo>
                    <a:pt x="35225" y="441265"/>
                    <a:pt x="39111" y="472859"/>
                    <a:pt x="41148" y="507492"/>
                  </a:cubicBezTo>
                  <a:cubicBezTo>
                    <a:pt x="51192" y="678232"/>
                    <a:pt x="40463" y="542321"/>
                    <a:pt x="50292" y="676656"/>
                  </a:cubicBezTo>
                  <a:cubicBezTo>
                    <a:pt x="53192" y="716291"/>
                    <a:pt x="56136" y="755924"/>
                    <a:pt x="59436" y="795528"/>
                  </a:cubicBezTo>
                  <a:cubicBezTo>
                    <a:pt x="60708" y="810791"/>
                    <a:pt x="60500" y="826339"/>
                    <a:pt x="64008" y="841248"/>
                  </a:cubicBezTo>
                  <a:cubicBezTo>
                    <a:pt x="76518" y="894414"/>
                    <a:pt x="96841" y="963994"/>
                    <a:pt x="123444" y="1014984"/>
                  </a:cubicBezTo>
                  <a:cubicBezTo>
                    <a:pt x="149897" y="1065686"/>
                    <a:pt x="145615" y="1045422"/>
                    <a:pt x="178308" y="1083564"/>
                  </a:cubicBezTo>
                  <a:cubicBezTo>
                    <a:pt x="206500" y="1116455"/>
                    <a:pt x="233172" y="1150620"/>
                    <a:pt x="260604" y="1184148"/>
                  </a:cubicBezTo>
                  <a:cubicBezTo>
                    <a:pt x="274320" y="1200912"/>
                    <a:pt x="287886" y="1217800"/>
                    <a:pt x="301752" y="1234440"/>
                  </a:cubicBezTo>
                  <a:cubicBezTo>
                    <a:pt x="310747" y="1245234"/>
                    <a:pt x="321390" y="1254753"/>
                    <a:pt x="329184" y="1266444"/>
                  </a:cubicBezTo>
                  <a:cubicBezTo>
                    <a:pt x="335280" y="1275588"/>
                    <a:pt x="340046" y="1285775"/>
                    <a:pt x="347472" y="1293876"/>
                  </a:cubicBezTo>
                  <a:cubicBezTo>
                    <a:pt x="356966" y="1304233"/>
                    <a:pt x="369541" y="1311373"/>
                    <a:pt x="379476" y="1321308"/>
                  </a:cubicBezTo>
                  <a:cubicBezTo>
                    <a:pt x="387893" y="1329725"/>
                    <a:pt x="393919" y="1340323"/>
                    <a:pt x="402336" y="1348740"/>
                  </a:cubicBezTo>
                  <a:cubicBezTo>
                    <a:pt x="414206" y="1360610"/>
                    <a:pt x="424426" y="1364357"/>
                    <a:pt x="438912" y="1371600"/>
                  </a:cubicBezTo>
                  <a:cubicBezTo>
                    <a:pt x="445008" y="1379220"/>
                    <a:pt x="450007" y="1387866"/>
                    <a:pt x="457200" y="1394460"/>
                  </a:cubicBezTo>
                  <a:cubicBezTo>
                    <a:pt x="469826" y="1406034"/>
                    <a:pt x="493294" y="1423997"/>
                    <a:pt x="512064" y="1431036"/>
                  </a:cubicBezTo>
                  <a:cubicBezTo>
                    <a:pt x="517948" y="1433242"/>
                    <a:pt x="524256" y="1434084"/>
                    <a:pt x="530352" y="1435608"/>
                  </a:cubicBezTo>
                  <a:lnTo>
                    <a:pt x="548640" y="145389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DC5F571-0CDE-8956-DB64-4E886E5A35EE}"/>
                </a:ext>
              </a:extLst>
            </p:cNvPr>
            <p:cNvSpPr/>
            <p:nvPr/>
          </p:nvSpPr>
          <p:spPr>
            <a:xfrm>
              <a:off x="2116836" y="233172"/>
              <a:ext cx="1234440" cy="1143000"/>
            </a:xfrm>
            <a:custGeom>
              <a:avLst/>
              <a:gdLst>
                <a:gd name="connsiteX0" fmla="*/ 0 w 1234440"/>
                <a:gd name="connsiteY0" fmla="*/ 1019556 h 1143000"/>
                <a:gd name="connsiteX1" fmla="*/ 9144 w 1234440"/>
                <a:gd name="connsiteY1" fmla="*/ 964692 h 1143000"/>
                <a:gd name="connsiteX2" fmla="*/ 13716 w 1234440"/>
                <a:gd name="connsiteY2" fmla="*/ 937260 h 1143000"/>
                <a:gd name="connsiteX3" fmla="*/ 22860 w 1234440"/>
                <a:gd name="connsiteY3" fmla="*/ 909828 h 1143000"/>
                <a:gd name="connsiteX4" fmla="*/ 27432 w 1234440"/>
                <a:gd name="connsiteY4" fmla="*/ 877824 h 1143000"/>
                <a:gd name="connsiteX5" fmla="*/ 45720 w 1234440"/>
                <a:gd name="connsiteY5" fmla="*/ 818388 h 1143000"/>
                <a:gd name="connsiteX6" fmla="*/ 54864 w 1234440"/>
                <a:gd name="connsiteY6" fmla="*/ 786384 h 1143000"/>
                <a:gd name="connsiteX7" fmla="*/ 73152 w 1234440"/>
                <a:gd name="connsiteY7" fmla="*/ 740664 h 1143000"/>
                <a:gd name="connsiteX8" fmla="*/ 96012 w 1234440"/>
                <a:gd name="connsiteY8" fmla="*/ 662940 h 1143000"/>
                <a:gd name="connsiteX9" fmla="*/ 169164 w 1234440"/>
                <a:gd name="connsiteY9" fmla="*/ 438912 h 1143000"/>
                <a:gd name="connsiteX10" fmla="*/ 210312 w 1234440"/>
                <a:gd name="connsiteY10" fmla="*/ 315468 h 1143000"/>
                <a:gd name="connsiteX11" fmla="*/ 242316 w 1234440"/>
                <a:gd name="connsiteY11" fmla="*/ 205740 h 1143000"/>
                <a:gd name="connsiteX12" fmla="*/ 256032 w 1234440"/>
                <a:gd name="connsiteY12" fmla="*/ 169164 h 1143000"/>
                <a:gd name="connsiteX13" fmla="*/ 269748 w 1234440"/>
                <a:gd name="connsiteY13" fmla="*/ 123444 h 1143000"/>
                <a:gd name="connsiteX14" fmla="*/ 288036 w 1234440"/>
                <a:gd name="connsiteY14" fmla="*/ 77724 h 1143000"/>
                <a:gd name="connsiteX15" fmla="*/ 306324 w 1234440"/>
                <a:gd name="connsiteY15" fmla="*/ 32004 h 1143000"/>
                <a:gd name="connsiteX16" fmla="*/ 320040 w 1234440"/>
                <a:gd name="connsiteY16" fmla="*/ 18288 h 1143000"/>
                <a:gd name="connsiteX17" fmla="*/ 342900 w 1234440"/>
                <a:gd name="connsiteY17" fmla="*/ 0 h 1143000"/>
                <a:gd name="connsiteX18" fmla="*/ 384048 w 1234440"/>
                <a:gd name="connsiteY18" fmla="*/ 4572 h 1143000"/>
                <a:gd name="connsiteX19" fmla="*/ 402336 w 1234440"/>
                <a:gd name="connsiteY19" fmla="*/ 22860 h 1143000"/>
                <a:gd name="connsiteX20" fmla="*/ 434340 w 1234440"/>
                <a:gd name="connsiteY20" fmla="*/ 50292 h 1143000"/>
                <a:gd name="connsiteX21" fmla="*/ 457200 w 1234440"/>
                <a:gd name="connsiteY21" fmla="*/ 64008 h 1143000"/>
                <a:gd name="connsiteX22" fmla="*/ 475488 w 1234440"/>
                <a:gd name="connsiteY22" fmla="*/ 82296 h 1143000"/>
                <a:gd name="connsiteX23" fmla="*/ 507492 w 1234440"/>
                <a:gd name="connsiteY23" fmla="*/ 109728 h 1143000"/>
                <a:gd name="connsiteX24" fmla="*/ 534924 w 1234440"/>
                <a:gd name="connsiteY24" fmla="*/ 137160 h 1143000"/>
                <a:gd name="connsiteX25" fmla="*/ 557784 w 1234440"/>
                <a:gd name="connsiteY25" fmla="*/ 182880 h 1143000"/>
                <a:gd name="connsiteX26" fmla="*/ 566928 w 1234440"/>
                <a:gd name="connsiteY26" fmla="*/ 196596 h 1143000"/>
                <a:gd name="connsiteX27" fmla="*/ 580644 w 1234440"/>
                <a:gd name="connsiteY27" fmla="*/ 205740 h 1143000"/>
                <a:gd name="connsiteX28" fmla="*/ 598932 w 1234440"/>
                <a:gd name="connsiteY28" fmla="*/ 210312 h 1143000"/>
                <a:gd name="connsiteX29" fmla="*/ 653796 w 1234440"/>
                <a:gd name="connsiteY29" fmla="*/ 196596 h 1143000"/>
                <a:gd name="connsiteX30" fmla="*/ 676656 w 1234440"/>
                <a:gd name="connsiteY30" fmla="*/ 187452 h 1143000"/>
                <a:gd name="connsiteX31" fmla="*/ 690372 w 1234440"/>
                <a:gd name="connsiteY31" fmla="*/ 182880 h 1143000"/>
                <a:gd name="connsiteX32" fmla="*/ 713232 w 1234440"/>
                <a:gd name="connsiteY32" fmla="*/ 173736 h 1143000"/>
                <a:gd name="connsiteX33" fmla="*/ 740664 w 1234440"/>
                <a:gd name="connsiteY33" fmla="*/ 169164 h 1143000"/>
                <a:gd name="connsiteX34" fmla="*/ 818388 w 1234440"/>
                <a:gd name="connsiteY34" fmla="*/ 178308 h 1143000"/>
                <a:gd name="connsiteX35" fmla="*/ 969264 w 1234440"/>
                <a:gd name="connsiteY35" fmla="*/ 265176 h 1143000"/>
                <a:gd name="connsiteX36" fmla="*/ 1028700 w 1234440"/>
                <a:gd name="connsiteY36" fmla="*/ 338328 h 1143000"/>
                <a:gd name="connsiteX37" fmla="*/ 1115568 w 1234440"/>
                <a:gd name="connsiteY37" fmla="*/ 461772 h 1143000"/>
                <a:gd name="connsiteX38" fmla="*/ 1156716 w 1234440"/>
                <a:gd name="connsiteY38" fmla="*/ 553212 h 1143000"/>
                <a:gd name="connsiteX39" fmla="*/ 1197864 w 1234440"/>
                <a:gd name="connsiteY39" fmla="*/ 658368 h 1143000"/>
                <a:gd name="connsiteX40" fmla="*/ 1216152 w 1234440"/>
                <a:gd name="connsiteY40" fmla="*/ 708660 h 1143000"/>
                <a:gd name="connsiteX41" fmla="*/ 1220724 w 1234440"/>
                <a:gd name="connsiteY41" fmla="*/ 745236 h 1143000"/>
                <a:gd name="connsiteX42" fmla="*/ 1229868 w 1234440"/>
                <a:gd name="connsiteY42" fmla="*/ 758952 h 1143000"/>
                <a:gd name="connsiteX43" fmla="*/ 1234440 w 1234440"/>
                <a:gd name="connsiteY43" fmla="*/ 772668 h 1143000"/>
                <a:gd name="connsiteX44" fmla="*/ 1229868 w 1234440"/>
                <a:gd name="connsiteY44" fmla="*/ 790956 h 1143000"/>
                <a:gd name="connsiteX45" fmla="*/ 1211580 w 1234440"/>
                <a:gd name="connsiteY45" fmla="*/ 786384 h 1143000"/>
                <a:gd name="connsiteX46" fmla="*/ 1184148 w 1234440"/>
                <a:gd name="connsiteY46" fmla="*/ 790956 h 1143000"/>
                <a:gd name="connsiteX47" fmla="*/ 1170432 w 1234440"/>
                <a:gd name="connsiteY47" fmla="*/ 800100 h 1143000"/>
                <a:gd name="connsiteX48" fmla="*/ 1037844 w 1234440"/>
                <a:gd name="connsiteY48" fmla="*/ 777240 h 1143000"/>
                <a:gd name="connsiteX49" fmla="*/ 1019556 w 1234440"/>
                <a:gd name="connsiteY49" fmla="*/ 768096 h 1143000"/>
                <a:gd name="connsiteX50" fmla="*/ 992124 w 1234440"/>
                <a:gd name="connsiteY50" fmla="*/ 749808 h 1143000"/>
                <a:gd name="connsiteX51" fmla="*/ 969264 w 1234440"/>
                <a:gd name="connsiteY51" fmla="*/ 745236 h 1143000"/>
                <a:gd name="connsiteX52" fmla="*/ 928116 w 1234440"/>
                <a:gd name="connsiteY52" fmla="*/ 731520 h 1143000"/>
                <a:gd name="connsiteX53" fmla="*/ 845820 w 1234440"/>
                <a:gd name="connsiteY53" fmla="*/ 690372 h 1143000"/>
                <a:gd name="connsiteX54" fmla="*/ 822960 w 1234440"/>
                <a:gd name="connsiteY54" fmla="*/ 681228 h 1143000"/>
                <a:gd name="connsiteX55" fmla="*/ 772668 w 1234440"/>
                <a:gd name="connsiteY55" fmla="*/ 649224 h 1143000"/>
                <a:gd name="connsiteX56" fmla="*/ 754380 w 1234440"/>
                <a:gd name="connsiteY56" fmla="*/ 635508 h 1143000"/>
                <a:gd name="connsiteX57" fmla="*/ 736092 w 1234440"/>
                <a:gd name="connsiteY57" fmla="*/ 630936 h 1143000"/>
                <a:gd name="connsiteX58" fmla="*/ 717804 w 1234440"/>
                <a:gd name="connsiteY58" fmla="*/ 617220 h 1143000"/>
                <a:gd name="connsiteX59" fmla="*/ 694944 w 1234440"/>
                <a:gd name="connsiteY59" fmla="*/ 598932 h 1143000"/>
                <a:gd name="connsiteX60" fmla="*/ 685800 w 1234440"/>
                <a:gd name="connsiteY60" fmla="*/ 644652 h 1143000"/>
                <a:gd name="connsiteX61" fmla="*/ 676656 w 1234440"/>
                <a:gd name="connsiteY61" fmla="*/ 690372 h 1143000"/>
                <a:gd name="connsiteX62" fmla="*/ 635508 w 1234440"/>
                <a:gd name="connsiteY62" fmla="*/ 781812 h 1143000"/>
                <a:gd name="connsiteX63" fmla="*/ 594360 w 1234440"/>
                <a:gd name="connsiteY63" fmla="*/ 864108 h 1143000"/>
                <a:gd name="connsiteX64" fmla="*/ 566928 w 1234440"/>
                <a:gd name="connsiteY64" fmla="*/ 905256 h 1143000"/>
                <a:gd name="connsiteX65" fmla="*/ 557784 w 1234440"/>
                <a:gd name="connsiteY65" fmla="*/ 928116 h 1143000"/>
                <a:gd name="connsiteX66" fmla="*/ 530352 w 1234440"/>
                <a:gd name="connsiteY66" fmla="*/ 946404 h 1143000"/>
                <a:gd name="connsiteX67" fmla="*/ 502920 w 1234440"/>
                <a:gd name="connsiteY67" fmla="*/ 978408 h 1143000"/>
                <a:gd name="connsiteX68" fmla="*/ 461772 w 1234440"/>
                <a:gd name="connsiteY68" fmla="*/ 1010412 h 1143000"/>
                <a:gd name="connsiteX69" fmla="*/ 443484 w 1234440"/>
                <a:gd name="connsiteY69" fmla="*/ 1024128 h 1143000"/>
                <a:gd name="connsiteX70" fmla="*/ 406908 w 1234440"/>
                <a:gd name="connsiteY70" fmla="*/ 1046988 h 1143000"/>
                <a:gd name="connsiteX71" fmla="*/ 347472 w 1234440"/>
                <a:gd name="connsiteY71" fmla="*/ 1092708 h 1143000"/>
                <a:gd name="connsiteX72" fmla="*/ 333756 w 1234440"/>
                <a:gd name="connsiteY72" fmla="*/ 1101852 h 1143000"/>
                <a:gd name="connsiteX73" fmla="*/ 301752 w 1234440"/>
                <a:gd name="connsiteY73" fmla="*/ 1133856 h 1143000"/>
                <a:gd name="connsiteX74" fmla="*/ 288036 w 1234440"/>
                <a:gd name="connsiteY7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34440" h="1143000">
                  <a:moveTo>
                    <a:pt x="0" y="1019556"/>
                  </a:moveTo>
                  <a:cubicBezTo>
                    <a:pt x="8049" y="979313"/>
                    <a:pt x="1583" y="1013840"/>
                    <a:pt x="9144" y="964692"/>
                  </a:cubicBezTo>
                  <a:cubicBezTo>
                    <a:pt x="10554" y="955530"/>
                    <a:pt x="11468" y="946253"/>
                    <a:pt x="13716" y="937260"/>
                  </a:cubicBezTo>
                  <a:cubicBezTo>
                    <a:pt x="16054" y="927909"/>
                    <a:pt x="19812" y="918972"/>
                    <a:pt x="22860" y="909828"/>
                  </a:cubicBezTo>
                  <a:cubicBezTo>
                    <a:pt x="24384" y="899160"/>
                    <a:pt x="25174" y="888361"/>
                    <a:pt x="27432" y="877824"/>
                  </a:cubicBezTo>
                  <a:cubicBezTo>
                    <a:pt x="32083" y="856119"/>
                    <a:pt x="39271" y="839347"/>
                    <a:pt x="45720" y="818388"/>
                  </a:cubicBezTo>
                  <a:cubicBezTo>
                    <a:pt x="48983" y="807784"/>
                    <a:pt x="51171" y="796846"/>
                    <a:pt x="54864" y="786384"/>
                  </a:cubicBezTo>
                  <a:cubicBezTo>
                    <a:pt x="60327" y="770906"/>
                    <a:pt x="67961" y="756236"/>
                    <a:pt x="73152" y="740664"/>
                  </a:cubicBezTo>
                  <a:cubicBezTo>
                    <a:pt x="81692" y="715044"/>
                    <a:pt x="87903" y="688699"/>
                    <a:pt x="96012" y="662940"/>
                  </a:cubicBezTo>
                  <a:cubicBezTo>
                    <a:pt x="124728" y="571723"/>
                    <a:pt x="142567" y="518703"/>
                    <a:pt x="169164" y="438912"/>
                  </a:cubicBezTo>
                  <a:lnTo>
                    <a:pt x="210312" y="315468"/>
                  </a:lnTo>
                  <a:cubicBezTo>
                    <a:pt x="220980" y="278892"/>
                    <a:pt x="228938" y="241414"/>
                    <a:pt x="242316" y="205740"/>
                  </a:cubicBezTo>
                  <a:cubicBezTo>
                    <a:pt x="246888" y="193548"/>
                    <a:pt x="251914" y="181517"/>
                    <a:pt x="256032" y="169164"/>
                  </a:cubicBezTo>
                  <a:cubicBezTo>
                    <a:pt x="261064" y="154069"/>
                    <a:pt x="264492" y="138462"/>
                    <a:pt x="269748" y="123444"/>
                  </a:cubicBezTo>
                  <a:cubicBezTo>
                    <a:pt x="275170" y="107952"/>
                    <a:pt x="282515" y="93182"/>
                    <a:pt x="288036" y="77724"/>
                  </a:cubicBezTo>
                  <a:cubicBezTo>
                    <a:pt x="297690" y="50693"/>
                    <a:pt x="285564" y="63144"/>
                    <a:pt x="306324" y="32004"/>
                  </a:cubicBezTo>
                  <a:cubicBezTo>
                    <a:pt x="309911" y="26624"/>
                    <a:pt x="315901" y="23255"/>
                    <a:pt x="320040" y="18288"/>
                  </a:cubicBezTo>
                  <a:cubicBezTo>
                    <a:pt x="335948" y="-801"/>
                    <a:pt x="320383" y="7506"/>
                    <a:pt x="342900" y="0"/>
                  </a:cubicBezTo>
                  <a:cubicBezTo>
                    <a:pt x="356616" y="1524"/>
                    <a:pt x="371167" y="-382"/>
                    <a:pt x="384048" y="4572"/>
                  </a:cubicBezTo>
                  <a:cubicBezTo>
                    <a:pt x="392094" y="7667"/>
                    <a:pt x="395957" y="17061"/>
                    <a:pt x="402336" y="22860"/>
                  </a:cubicBezTo>
                  <a:cubicBezTo>
                    <a:pt x="412733" y="32311"/>
                    <a:pt x="423100" y="41862"/>
                    <a:pt x="434340" y="50292"/>
                  </a:cubicBezTo>
                  <a:cubicBezTo>
                    <a:pt x="441449" y="55624"/>
                    <a:pt x="450186" y="58552"/>
                    <a:pt x="457200" y="64008"/>
                  </a:cubicBezTo>
                  <a:cubicBezTo>
                    <a:pt x="464005" y="69301"/>
                    <a:pt x="469109" y="76497"/>
                    <a:pt x="475488" y="82296"/>
                  </a:cubicBezTo>
                  <a:cubicBezTo>
                    <a:pt x="485885" y="91747"/>
                    <a:pt x="497168" y="100198"/>
                    <a:pt x="507492" y="109728"/>
                  </a:cubicBezTo>
                  <a:cubicBezTo>
                    <a:pt x="516994" y="118499"/>
                    <a:pt x="527598" y="126504"/>
                    <a:pt x="534924" y="137160"/>
                  </a:cubicBezTo>
                  <a:cubicBezTo>
                    <a:pt x="544577" y="151201"/>
                    <a:pt x="548333" y="168703"/>
                    <a:pt x="557784" y="182880"/>
                  </a:cubicBezTo>
                  <a:cubicBezTo>
                    <a:pt x="560832" y="187452"/>
                    <a:pt x="563043" y="192711"/>
                    <a:pt x="566928" y="196596"/>
                  </a:cubicBezTo>
                  <a:cubicBezTo>
                    <a:pt x="570813" y="200481"/>
                    <a:pt x="575593" y="203575"/>
                    <a:pt x="580644" y="205740"/>
                  </a:cubicBezTo>
                  <a:cubicBezTo>
                    <a:pt x="586420" y="208215"/>
                    <a:pt x="592836" y="208788"/>
                    <a:pt x="598932" y="210312"/>
                  </a:cubicBezTo>
                  <a:cubicBezTo>
                    <a:pt x="622797" y="205539"/>
                    <a:pt x="628419" y="205055"/>
                    <a:pt x="653796" y="196596"/>
                  </a:cubicBezTo>
                  <a:cubicBezTo>
                    <a:pt x="661582" y="194001"/>
                    <a:pt x="668972" y="190334"/>
                    <a:pt x="676656" y="187452"/>
                  </a:cubicBezTo>
                  <a:cubicBezTo>
                    <a:pt x="681168" y="185760"/>
                    <a:pt x="685860" y="184572"/>
                    <a:pt x="690372" y="182880"/>
                  </a:cubicBezTo>
                  <a:cubicBezTo>
                    <a:pt x="698056" y="179998"/>
                    <a:pt x="705314" y="175895"/>
                    <a:pt x="713232" y="173736"/>
                  </a:cubicBezTo>
                  <a:cubicBezTo>
                    <a:pt x="722175" y="171297"/>
                    <a:pt x="731520" y="170688"/>
                    <a:pt x="740664" y="169164"/>
                  </a:cubicBezTo>
                  <a:cubicBezTo>
                    <a:pt x="766572" y="172212"/>
                    <a:pt x="793939" y="169211"/>
                    <a:pt x="818388" y="178308"/>
                  </a:cubicBezTo>
                  <a:cubicBezTo>
                    <a:pt x="837507" y="185422"/>
                    <a:pt x="933061" y="234543"/>
                    <a:pt x="969264" y="265176"/>
                  </a:cubicBezTo>
                  <a:cubicBezTo>
                    <a:pt x="1003281" y="293960"/>
                    <a:pt x="998730" y="298992"/>
                    <a:pt x="1028700" y="338328"/>
                  </a:cubicBezTo>
                  <a:cubicBezTo>
                    <a:pt x="1059914" y="379296"/>
                    <a:pt x="1095729" y="412175"/>
                    <a:pt x="1115568" y="461772"/>
                  </a:cubicBezTo>
                  <a:cubicBezTo>
                    <a:pt x="1156809" y="564874"/>
                    <a:pt x="1109258" y="449667"/>
                    <a:pt x="1156716" y="553212"/>
                  </a:cubicBezTo>
                  <a:cubicBezTo>
                    <a:pt x="1174622" y="592280"/>
                    <a:pt x="1186288" y="619009"/>
                    <a:pt x="1197864" y="658368"/>
                  </a:cubicBezTo>
                  <a:cubicBezTo>
                    <a:pt x="1211649" y="705237"/>
                    <a:pt x="1198590" y="682318"/>
                    <a:pt x="1216152" y="708660"/>
                  </a:cubicBezTo>
                  <a:cubicBezTo>
                    <a:pt x="1217676" y="720852"/>
                    <a:pt x="1217491" y="733382"/>
                    <a:pt x="1220724" y="745236"/>
                  </a:cubicBezTo>
                  <a:cubicBezTo>
                    <a:pt x="1222170" y="750537"/>
                    <a:pt x="1227411" y="754037"/>
                    <a:pt x="1229868" y="758952"/>
                  </a:cubicBezTo>
                  <a:cubicBezTo>
                    <a:pt x="1232023" y="763263"/>
                    <a:pt x="1232916" y="768096"/>
                    <a:pt x="1234440" y="772668"/>
                  </a:cubicBezTo>
                  <a:cubicBezTo>
                    <a:pt x="1232916" y="778764"/>
                    <a:pt x="1235256" y="787723"/>
                    <a:pt x="1229868" y="790956"/>
                  </a:cubicBezTo>
                  <a:cubicBezTo>
                    <a:pt x="1224480" y="794189"/>
                    <a:pt x="1217864" y="786384"/>
                    <a:pt x="1211580" y="786384"/>
                  </a:cubicBezTo>
                  <a:cubicBezTo>
                    <a:pt x="1202310" y="786384"/>
                    <a:pt x="1193292" y="789432"/>
                    <a:pt x="1184148" y="790956"/>
                  </a:cubicBezTo>
                  <a:cubicBezTo>
                    <a:pt x="1179576" y="794004"/>
                    <a:pt x="1175916" y="799757"/>
                    <a:pt x="1170432" y="800100"/>
                  </a:cubicBezTo>
                  <a:cubicBezTo>
                    <a:pt x="1139355" y="802042"/>
                    <a:pt x="1062702" y="789669"/>
                    <a:pt x="1037844" y="777240"/>
                  </a:cubicBezTo>
                  <a:cubicBezTo>
                    <a:pt x="1031748" y="774192"/>
                    <a:pt x="1025400" y="771603"/>
                    <a:pt x="1019556" y="768096"/>
                  </a:cubicBezTo>
                  <a:cubicBezTo>
                    <a:pt x="1010132" y="762442"/>
                    <a:pt x="1002129" y="754356"/>
                    <a:pt x="992124" y="749808"/>
                  </a:cubicBezTo>
                  <a:cubicBezTo>
                    <a:pt x="985050" y="746592"/>
                    <a:pt x="976736" y="747371"/>
                    <a:pt x="969264" y="745236"/>
                  </a:cubicBezTo>
                  <a:cubicBezTo>
                    <a:pt x="955362" y="741264"/>
                    <a:pt x="941328" y="737392"/>
                    <a:pt x="928116" y="731520"/>
                  </a:cubicBezTo>
                  <a:cubicBezTo>
                    <a:pt x="900089" y="719064"/>
                    <a:pt x="874296" y="701763"/>
                    <a:pt x="845820" y="690372"/>
                  </a:cubicBezTo>
                  <a:cubicBezTo>
                    <a:pt x="838200" y="687324"/>
                    <a:pt x="830113" y="685252"/>
                    <a:pt x="822960" y="681228"/>
                  </a:cubicBezTo>
                  <a:cubicBezTo>
                    <a:pt x="805641" y="671486"/>
                    <a:pt x="788564" y="661146"/>
                    <a:pt x="772668" y="649224"/>
                  </a:cubicBezTo>
                  <a:cubicBezTo>
                    <a:pt x="766572" y="644652"/>
                    <a:pt x="761196" y="638916"/>
                    <a:pt x="754380" y="635508"/>
                  </a:cubicBezTo>
                  <a:cubicBezTo>
                    <a:pt x="748760" y="632698"/>
                    <a:pt x="742188" y="632460"/>
                    <a:pt x="736092" y="630936"/>
                  </a:cubicBezTo>
                  <a:cubicBezTo>
                    <a:pt x="729996" y="626364"/>
                    <a:pt x="723192" y="622608"/>
                    <a:pt x="717804" y="617220"/>
                  </a:cubicBezTo>
                  <a:cubicBezTo>
                    <a:pt x="697124" y="596540"/>
                    <a:pt x="721646" y="607833"/>
                    <a:pt x="694944" y="598932"/>
                  </a:cubicBezTo>
                  <a:cubicBezTo>
                    <a:pt x="686224" y="633812"/>
                    <a:pt x="694208" y="599812"/>
                    <a:pt x="685800" y="644652"/>
                  </a:cubicBezTo>
                  <a:cubicBezTo>
                    <a:pt x="682936" y="659928"/>
                    <a:pt x="682113" y="675820"/>
                    <a:pt x="676656" y="690372"/>
                  </a:cubicBezTo>
                  <a:cubicBezTo>
                    <a:pt x="652417" y="755010"/>
                    <a:pt x="674014" y="701299"/>
                    <a:pt x="635508" y="781812"/>
                  </a:cubicBezTo>
                  <a:cubicBezTo>
                    <a:pt x="598621" y="858938"/>
                    <a:pt x="627751" y="805674"/>
                    <a:pt x="594360" y="864108"/>
                  </a:cubicBezTo>
                  <a:cubicBezTo>
                    <a:pt x="584521" y="903464"/>
                    <a:pt x="598782" y="859751"/>
                    <a:pt x="566928" y="905256"/>
                  </a:cubicBezTo>
                  <a:cubicBezTo>
                    <a:pt x="562222" y="911979"/>
                    <a:pt x="563236" y="921982"/>
                    <a:pt x="557784" y="928116"/>
                  </a:cubicBezTo>
                  <a:cubicBezTo>
                    <a:pt x="550483" y="936330"/>
                    <a:pt x="538453" y="938978"/>
                    <a:pt x="530352" y="946404"/>
                  </a:cubicBezTo>
                  <a:cubicBezTo>
                    <a:pt x="519995" y="955898"/>
                    <a:pt x="512855" y="968473"/>
                    <a:pt x="502920" y="978408"/>
                  </a:cubicBezTo>
                  <a:cubicBezTo>
                    <a:pt x="481204" y="1000124"/>
                    <a:pt x="480804" y="996817"/>
                    <a:pt x="461772" y="1010412"/>
                  </a:cubicBezTo>
                  <a:cubicBezTo>
                    <a:pt x="455571" y="1014841"/>
                    <a:pt x="449824" y="1019901"/>
                    <a:pt x="443484" y="1024128"/>
                  </a:cubicBezTo>
                  <a:cubicBezTo>
                    <a:pt x="431521" y="1032103"/>
                    <a:pt x="418607" y="1038631"/>
                    <a:pt x="406908" y="1046988"/>
                  </a:cubicBezTo>
                  <a:cubicBezTo>
                    <a:pt x="386568" y="1061516"/>
                    <a:pt x="368269" y="1078843"/>
                    <a:pt x="347472" y="1092708"/>
                  </a:cubicBezTo>
                  <a:cubicBezTo>
                    <a:pt x="342900" y="1095756"/>
                    <a:pt x="337840" y="1098176"/>
                    <a:pt x="333756" y="1101852"/>
                  </a:cubicBezTo>
                  <a:cubicBezTo>
                    <a:pt x="322542" y="1111945"/>
                    <a:pt x="312966" y="1123763"/>
                    <a:pt x="301752" y="1133856"/>
                  </a:cubicBezTo>
                  <a:cubicBezTo>
                    <a:pt x="297668" y="1137532"/>
                    <a:pt x="288036" y="1143000"/>
                    <a:pt x="288036" y="11430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6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15106FAE-1D75-7D30-DE9D-319AFC3D2070}"/>
              </a:ext>
            </a:extLst>
          </p:cNvPr>
          <p:cNvGrpSpPr/>
          <p:nvPr/>
        </p:nvGrpSpPr>
        <p:grpSpPr>
          <a:xfrm>
            <a:off x="274365" y="0"/>
            <a:ext cx="2648502" cy="3353324"/>
            <a:chOff x="274365" y="0"/>
            <a:chExt cx="2648502" cy="335332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5A6C093-DB62-D3DD-F8DB-39612AC5470F}"/>
                </a:ext>
              </a:extLst>
            </p:cNvPr>
            <p:cNvGrpSpPr/>
            <p:nvPr/>
          </p:nvGrpSpPr>
          <p:grpSpPr>
            <a:xfrm>
              <a:off x="934591" y="0"/>
              <a:ext cx="1627634" cy="1424178"/>
              <a:chOff x="925066" y="192024"/>
              <a:chExt cx="1627634" cy="1424178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F5CEFF5-184A-2AE4-9CB5-D1239D84749C}"/>
                  </a:ext>
                </a:extLst>
              </p:cNvPr>
              <p:cNvGrpSpPr/>
              <p:nvPr/>
            </p:nvGrpSpPr>
            <p:grpSpPr>
              <a:xfrm>
                <a:off x="925066" y="192024"/>
                <a:ext cx="1627634" cy="1424178"/>
                <a:chOff x="324611" y="376047"/>
                <a:chExt cx="1627634" cy="1424178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3A8D1F12-F9A0-31F2-D25A-1AAC36DD0C5B}"/>
                    </a:ext>
                  </a:extLst>
                </p:cNvPr>
                <p:cNvSpPr/>
                <p:nvPr/>
              </p:nvSpPr>
              <p:spPr>
                <a:xfrm>
                  <a:off x="535398" y="511683"/>
                  <a:ext cx="1206060" cy="1253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48AC9600-707C-D27E-3EFE-0FFB85922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l="8993" t="24634" r="8993" b="24634"/>
                <a:stretch/>
              </p:blipFill>
              <p:spPr>
                <a:xfrm>
                  <a:off x="324611" y="376047"/>
                  <a:ext cx="1627634" cy="1424178"/>
                </a:xfrm>
                <a:prstGeom prst="rect">
                  <a:avLst/>
                </a:prstGeom>
              </p:spPr>
            </p:pic>
          </p:grpSp>
          <p:pic>
            <p:nvPicPr>
              <p:cNvPr id="47" name="그래픽 46">
                <a:extLst>
                  <a:ext uri="{FF2B5EF4-FFF2-40B4-BE49-F238E27FC236}">
                    <a16:creationId xmlns:a16="http://schemas.microsoft.com/office/drawing/2014/main" id="{AF7925B7-65C0-90E6-0C65-B44F7F36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465658" y="929694"/>
                <a:ext cx="502830" cy="310318"/>
              </a:xfrm>
              <a:prstGeom prst="rect">
                <a:avLst/>
              </a:prstGeom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8A76A43-9F90-98C0-8FD1-5D7A7C6E6D16}"/>
                </a:ext>
              </a:extLst>
            </p:cNvPr>
            <p:cNvGrpSpPr/>
            <p:nvPr/>
          </p:nvGrpSpPr>
          <p:grpSpPr>
            <a:xfrm>
              <a:off x="274365" y="1695450"/>
              <a:ext cx="2625659" cy="1253490"/>
              <a:chOff x="210787" y="1740598"/>
              <a:chExt cx="2625659" cy="125349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6396C9E-126C-46FA-471C-CBC4F0D58EC9}"/>
                  </a:ext>
                </a:extLst>
              </p:cNvPr>
              <p:cNvGrpSpPr/>
              <p:nvPr/>
            </p:nvGrpSpPr>
            <p:grpSpPr>
              <a:xfrm>
                <a:off x="210787" y="1740598"/>
                <a:ext cx="1206060" cy="1253490"/>
                <a:chOff x="1135853" y="327660"/>
                <a:chExt cx="1206060" cy="125349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9668001-0014-4C9E-681C-FAD4EBE4126B}"/>
                    </a:ext>
                  </a:extLst>
                </p:cNvPr>
                <p:cNvSpPr/>
                <p:nvPr/>
              </p:nvSpPr>
              <p:spPr>
                <a:xfrm>
                  <a:off x="1135853" y="327660"/>
                  <a:ext cx="1206060" cy="1253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래픽 52">
                  <a:extLst>
                    <a:ext uri="{FF2B5EF4-FFF2-40B4-BE49-F238E27FC236}">
                      <a16:creationId xmlns:a16="http://schemas.microsoft.com/office/drawing/2014/main" id="{F94E699B-095E-C473-8B98-325E55B8B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65658" y="929694"/>
                  <a:ext cx="502830" cy="310318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669D5B44-CB83-FBCC-1881-D67A6A3E893E}"/>
                  </a:ext>
                </a:extLst>
              </p:cNvPr>
              <p:cNvGrpSpPr/>
              <p:nvPr/>
            </p:nvGrpSpPr>
            <p:grpSpPr>
              <a:xfrm>
                <a:off x="2345277" y="2221421"/>
                <a:ext cx="491169" cy="527786"/>
                <a:chOff x="1528317" y="808483"/>
                <a:chExt cx="491169" cy="52778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9E1FE834-8574-1FDF-647D-C717587F8C48}"/>
                    </a:ext>
                  </a:extLst>
                </p:cNvPr>
                <p:cNvSpPr/>
                <p:nvPr/>
              </p:nvSpPr>
              <p:spPr>
                <a:xfrm>
                  <a:off x="1528317" y="808483"/>
                  <a:ext cx="491169" cy="5277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그래픽 57">
                  <a:extLst>
                    <a:ext uri="{FF2B5EF4-FFF2-40B4-BE49-F238E27FC236}">
                      <a16:creationId xmlns:a16="http://schemas.microsoft.com/office/drawing/2014/main" id="{816778B7-BD93-B5CD-D4B2-895B61483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65658" y="929694"/>
                  <a:ext cx="502830" cy="310318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6C9D57-ACE6-4515-AC04-4BED1B735149}"/>
                </a:ext>
              </a:extLst>
            </p:cNvPr>
            <p:cNvSpPr txBox="1"/>
            <p:nvPr/>
          </p:nvSpPr>
          <p:spPr>
            <a:xfrm>
              <a:off x="677585" y="2983992"/>
              <a:ext cx="514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(o)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A7E0AA-19B4-02CA-732F-D65734F3138E}"/>
                </a:ext>
              </a:extLst>
            </p:cNvPr>
            <p:cNvSpPr txBox="1"/>
            <p:nvPr/>
          </p:nvSpPr>
          <p:spPr>
            <a:xfrm>
              <a:off x="2408855" y="2983992"/>
              <a:ext cx="514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39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6</Words>
  <Application>Microsoft Office PowerPoint</Application>
  <PresentationFormat>사용자 지정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지용 박</dc:creator>
  <cp:lastModifiedBy>지용 박</cp:lastModifiedBy>
  <cp:revision>5</cp:revision>
  <dcterms:created xsi:type="dcterms:W3CDTF">2022-12-26T15:34:34Z</dcterms:created>
  <dcterms:modified xsi:type="dcterms:W3CDTF">2022-12-26T18:39:27Z</dcterms:modified>
</cp:coreProperties>
</file>