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8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5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4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1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24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1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9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2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3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0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0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2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1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02A2-D254-40B2-8433-B1B7260256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92EB9A-6BB4-4209-BDAA-C6AB70B09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2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8A177B5C-F6FC-4584-9F04-C6ED9799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机器人全局路径规划</a:t>
            </a:r>
            <a:r>
              <a:rPr lang="en-US" altLang="zh-CN" dirty="0"/>
              <a:t>——A*</a:t>
            </a:r>
            <a:r>
              <a:rPr lang="zh-CN" altLang="en-US" dirty="0"/>
              <a:t>算法（启发式）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CF0C6EEA-3CD8-4A04-953A-4B73479E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1.  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起点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加入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open list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2. 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重复如下过程：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遍历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open list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，查找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F 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值最小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的节点，把它作为当前要处理的节点。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把这个节点移到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close list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对当前方格的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8 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个相邻方格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的每一个方格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◆     如果它是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不可抵达的或者它在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close list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忽略它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。否则，做如下操作。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◆     如果它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不在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open list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中，把它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加入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open list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，并且把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当前方格设置为它的父亲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，记录该方格的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和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H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值。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◆     如果它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已经在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open list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检查这条路径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( 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即经由当前方格到达它那里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) 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是否更好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，用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G 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值作参考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。更小的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表示这是更好的路径。如果是这样，把它的父亲设置为当前方格，并重新计算它的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和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值。如果你的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open list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按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值排序的话，改变后你可能需要重新排序。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停止条件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◆     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查找终点成功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：把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终点加入到了 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open list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中，此时路径已经找到了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◆     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查找终点失败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open list 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是空的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，此时没有路径。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保存路径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从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终点开始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，每个方格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沿着父节点移动直至起点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，这就是你的路径。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63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175DF91-4551-46A0-9CC8-12BA7E98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*算法路径规划过程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BE941114-24C3-416C-8435-CD7C943B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8"/>
            <a:ext cx="8596668" cy="4907871"/>
          </a:xfrm>
        </p:spPr>
        <p:txBody>
          <a:bodyPr/>
          <a:lstStyle/>
          <a:p>
            <a:r>
              <a:rPr lang="zh-CN" altLang="en-US" dirty="0"/>
              <a:t>蓝色边框代表已经处理过的点，即已被存入</a:t>
            </a:r>
            <a:r>
              <a:rPr lang="en-US" altLang="zh-CN" dirty="0"/>
              <a:t>close list</a:t>
            </a:r>
            <a:r>
              <a:rPr lang="zh-CN" altLang="en-US" dirty="0"/>
              <a:t>中的点</a:t>
            </a:r>
            <a:endParaRPr lang="en-US" altLang="zh-CN" dirty="0"/>
          </a:p>
          <a:p>
            <a:r>
              <a:rPr lang="zh-CN" altLang="en-US" dirty="0"/>
              <a:t>左下角为</a:t>
            </a:r>
            <a:r>
              <a:rPr lang="en-US" altLang="zh-CN" dirty="0"/>
              <a:t>G</a:t>
            </a:r>
            <a:r>
              <a:rPr lang="zh-CN" altLang="en-US" dirty="0"/>
              <a:t>值，右下角为</a:t>
            </a:r>
            <a:r>
              <a:rPr lang="en-US" altLang="zh-CN" dirty="0"/>
              <a:t>H</a:t>
            </a:r>
            <a:r>
              <a:rPr lang="zh-CN" altLang="en-US" dirty="0"/>
              <a:t>值，左上角为</a:t>
            </a:r>
            <a:r>
              <a:rPr lang="en-US" altLang="zh-CN" dirty="0"/>
              <a:t>F</a:t>
            </a:r>
            <a:r>
              <a:rPr lang="zh-CN" altLang="en-US" dirty="0"/>
              <a:t>值，中间箭头指向其父节点</a:t>
            </a:r>
            <a:endParaRPr lang="en-US" altLang="zh-CN" dirty="0"/>
          </a:p>
          <a:p>
            <a:r>
              <a:rPr lang="zh-CN" altLang="en-US" dirty="0"/>
              <a:t>蓝色块为障碍物，绿色块为起点，红色块为终点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8CCDE8E-3065-4E58-9E21-987DB428D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0"/>
          <a:stretch/>
        </p:blipFill>
        <p:spPr>
          <a:xfrm>
            <a:off x="677334" y="2590306"/>
            <a:ext cx="7874493" cy="3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6867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357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Trebuchet MS</vt:lpstr>
      <vt:lpstr>Wingdings 3</vt:lpstr>
      <vt:lpstr>平面</vt:lpstr>
      <vt:lpstr>机器人全局路径规划——A*算法（启发式）</vt:lpstr>
      <vt:lpstr>A*算法路径规划过程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极 尘</dc:creator>
  <cp:lastModifiedBy>极 尘</cp:lastModifiedBy>
  <cp:revision>9</cp:revision>
  <dcterms:created xsi:type="dcterms:W3CDTF">2021-05-06T09:20:30Z</dcterms:created>
  <dcterms:modified xsi:type="dcterms:W3CDTF">2021-05-06T11:54:09Z</dcterms:modified>
</cp:coreProperties>
</file>