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13.svg" ContentType="image/svg+xml"/>
  <Override PartName="/ppt/media/image1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2" r:id="rId3"/>
  </p:sldMasterIdLst>
  <p:notesMasterIdLst>
    <p:notesMasterId r:id="rId5"/>
  </p:notesMasterIdLst>
  <p:sldIdLst>
    <p:sldId id="256" r:id="rId4"/>
    <p:sldId id="258" r:id="rId6"/>
    <p:sldId id="259" r:id="rId7"/>
    <p:sldId id="309" r:id="rId8"/>
    <p:sldId id="310" r:id="rId9"/>
    <p:sldId id="311" r:id="rId10"/>
    <p:sldId id="312" r:id="rId11"/>
    <p:sldId id="295" r:id="rId12"/>
    <p:sldId id="313" r:id="rId13"/>
    <p:sldId id="296" r:id="rId14"/>
    <p:sldId id="326" r:id="rId15"/>
    <p:sldId id="325" r:id="rId16"/>
    <p:sldId id="321" r:id="rId17"/>
    <p:sldId id="323" r:id="rId18"/>
    <p:sldId id="297" r:id="rId19"/>
    <p:sldId id="335" r:id="rId20"/>
    <p:sldId id="301" r:id="rId21"/>
    <p:sldId id="306" r:id="rId22"/>
    <p:sldId id="302" r:id="rId23"/>
    <p:sldId id="300" r:id="rId24"/>
  </p:sldIdLst>
  <p:sldSz cx="9144000" cy="5143500" type="screen16x9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2" userDrawn="1">
          <p15:clr>
            <a:srgbClr val="A4A3A4"/>
          </p15:clr>
        </p15:guide>
        <p15:guide id="2" pos="2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273045"/>
    <a:srgbClr val="171B23"/>
    <a:srgbClr val="D9D9D9"/>
    <a:srgbClr val="FFFF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6314" autoAdjust="0"/>
  </p:normalViewPr>
  <p:slideViewPr>
    <p:cSldViewPr showGuides="1">
      <p:cViewPr varScale="1">
        <p:scale>
          <a:sx n="143" d="100"/>
          <a:sy n="143" d="100"/>
        </p:scale>
        <p:origin x="684" y="120"/>
      </p:cViewPr>
      <p:guideLst>
        <p:guide orient="horz" pos="1682"/>
        <p:guide pos="28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34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6932C-E8B6-44D0-A35E-BAED5439DF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针对项目的人员限制和小组成员特点进行任务分配，采用前后端分离和结对编程的方式，具体职责分配如下：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针对项目的时间限制我们作出如下的时间规划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5F7FE-2425-41AE-92C3-64087D4219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1" y="883821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1" y="341314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59632" y="5020022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image" Target="../media/image6.png"/><Relationship Id="rId7" Type="http://schemas.openxmlformats.org/officeDocument/2006/relationships/tags" Target="../tags/tag9.xml"/><Relationship Id="rId6" Type="http://schemas.openxmlformats.org/officeDocument/2006/relationships/image" Target="../media/image5.png"/><Relationship Id="rId5" Type="http://schemas.openxmlformats.org/officeDocument/2006/relationships/tags" Target="../tags/tag8.xml"/><Relationship Id="rId4" Type="http://schemas.openxmlformats.org/officeDocument/2006/relationships/image" Target="../media/image4.png"/><Relationship Id="rId3" Type="http://schemas.openxmlformats.org/officeDocument/2006/relationships/tags" Target="../tags/tag7.xml"/><Relationship Id="rId2" Type="http://schemas.openxmlformats.org/officeDocument/2006/relationships/image" Target="../media/image3.png"/><Relationship Id="rId16" Type="http://schemas.openxmlformats.org/officeDocument/2006/relationships/notesSlide" Target="../notesSlides/notesSlide14.xml"/><Relationship Id="rId15" Type="http://schemas.openxmlformats.org/officeDocument/2006/relationships/slideLayout" Target="../slideLayouts/slideLayout13.xml"/><Relationship Id="rId14" Type="http://schemas.openxmlformats.org/officeDocument/2006/relationships/image" Target="../media/image9.png"/><Relationship Id="rId13" Type="http://schemas.openxmlformats.org/officeDocument/2006/relationships/tags" Target="../tags/tag12.xml"/><Relationship Id="rId12" Type="http://schemas.openxmlformats.org/officeDocument/2006/relationships/image" Target="../media/image8.png"/><Relationship Id="rId11" Type="http://schemas.openxmlformats.org/officeDocument/2006/relationships/tags" Target="../tags/tag11.xml"/><Relationship Id="rId10" Type="http://schemas.openxmlformats.org/officeDocument/2006/relationships/image" Target="../media/image7.png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5" Type="http://schemas.openxmlformats.org/officeDocument/2006/relationships/notesSlide" Target="../notesSlides/notesSlide18.xml"/><Relationship Id="rId14" Type="http://schemas.openxmlformats.org/officeDocument/2006/relationships/slideLayout" Target="../slideLayouts/slideLayout13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image" Target="../media/image17.png"/><Relationship Id="rId3" Type="http://schemas.openxmlformats.org/officeDocument/2006/relationships/tags" Target="../tags/tag30.xml"/><Relationship Id="rId2" Type="http://schemas.openxmlformats.org/officeDocument/2006/relationships/image" Target="../media/image16.png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5" name="矩形 14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358899" y="1879456"/>
            <a:ext cx="32397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273045"/>
                </a:solidFill>
                <a:cs typeface="+mn-ea"/>
                <a:sym typeface="+mn-lt"/>
              </a:rPr>
              <a:t>Ji</a:t>
            </a:r>
            <a:r>
              <a:rPr lang="en-US" sz="7200" b="1" dirty="0">
                <a:cs typeface="+mn-ea"/>
                <a:sym typeface="+mn-lt"/>
              </a:rPr>
              <a:t>Code</a:t>
            </a:r>
            <a:endParaRPr lang="en-US" sz="7200" b="1" dirty="0">
              <a:cs typeface="+mn-ea"/>
              <a:sym typeface="+mn-lt"/>
            </a:endParaRPr>
          </a:p>
        </p:txBody>
      </p:sp>
      <p:grpSp>
        <p:nvGrpSpPr>
          <p:cNvPr id="1025" name="组合 1024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1" name="矩形 20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7" name="矩形 46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300245" y="2994506"/>
            <a:ext cx="429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cs typeface="+mn-ea"/>
                <a:sym typeface="+mn-lt"/>
              </a:rPr>
              <a:t>——</a:t>
            </a:r>
            <a:r>
              <a:rPr lang="zh-CN" altLang="en-US" dirty="0">
                <a:cs typeface="+mn-ea"/>
                <a:sym typeface="+mn-lt"/>
              </a:rPr>
              <a:t>敏捷开发管理平台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030" name="组合 1029"/>
          <p:cNvGrpSpPr/>
          <p:nvPr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1029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直接连接符 59"/>
          <p:cNvCxnSpPr/>
          <p:nvPr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矩形 1030"/>
          <p:cNvSpPr/>
          <p:nvPr/>
        </p:nvSpPr>
        <p:spPr>
          <a:xfrm>
            <a:off x="8666593" y="1493640"/>
            <a:ext cx="79313" cy="1788898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68035" y="3772535"/>
            <a:ext cx="21037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3045"/>
                </a:solidFill>
                <a:effectLst/>
                <a:uLnTx/>
                <a:uFillTx/>
              </a:rPr>
              <a:t>2151641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3045"/>
                </a:solidFill>
                <a:effectLst/>
                <a:uLnTx/>
                <a:uFillTx/>
              </a:rPr>
              <a:t> 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3045"/>
                </a:solidFill>
                <a:effectLst/>
                <a:uLnTx/>
                <a:uFillTx/>
              </a:rPr>
              <a:t>王佳垚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273045"/>
              </a:solidFill>
              <a:effectLst/>
              <a:uLnTx/>
              <a:uFillTx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3045"/>
                </a:solidFill>
                <a:effectLst/>
                <a:uLnTx/>
                <a:uFillTx/>
              </a:rPr>
              <a:t>2152034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3045"/>
                </a:solidFill>
                <a:effectLst/>
                <a:uLnTx/>
                <a:uFillTx/>
              </a:rPr>
              <a:t> 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3045"/>
                </a:solidFill>
                <a:effectLst/>
                <a:uLnTx/>
                <a:uFillTx/>
              </a:rPr>
              <a:t>吴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3045"/>
                </a:solidFill>
                <a:effectLst/>
                <a:uLnTx/>
                <a:uFillTx/>
              </a:rPr>
              <a:t> 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3045"/>
                </a:solidFill>
                <a:effectLst/>
                <a:uLnTx/>
                <a:uFillTx/>
              </a:rPr>
              <a:t>杭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273045"/>
              </a:solidFill>
              <a:effectLst/>
              <a:uLnTx/>
              <a:uFillTx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3045"/>
                </a:solidFill>
                <a:effectLst/>
                <a:uLnTx/>
                <a:uFillTx/>
              </a:rPr>
              <a:t>2153282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3045"/>
                </a:solidFill>
                <a:effectLst/>
                <a:uLnTx/>
                <a:uFillTx/>
              </a:rPr>
              <a:t> 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3045"/>
                </a:solidFill>
                <a:effectLst/>
                <a:uLnTx/>
                <a:uFillTx/>
              </a:rPr>
              <a:t> 顾雨杨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273045"/>
              </a:solidFill>
              <a:effectLst/>
              <a:uLnTx/>
              <a:uFillTx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3045"/>
                </a:solidFill>
                <a:effectLst/>
                <a:uLnTx/>
                <a:uFillTx/>
              </a:rPr>
              <a:t>2154298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3045"/>
                </a:solidFill>
                <a:effectLst/>
                <a:uLnTx/>
                <a:uFillTx/>
              </a:rPr>
              <a:t> 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3045"/>
                </a:solidFill>
                <a:effectLst/>
                <a:uLnTx/>
                <a:uFillTx/>
              </a:rPr>
              <a:t>王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3045"/>
                </a:solidFill>
                <a:effectLst/>
                <a:uLnTx/>
                <a:uFillTx/>
              </a:rPr>
              <a:t> 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3045"/>
                </a:solidFill>
                <a:effectLst/>
                <a:uLnTx/>
                <a:uFillTx/>
              </a:rPr>
              <a:t>颖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273045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4" grpId="0" animBg="1"/>
      <p:bldP spid="20" grpId="0" animBg="1"/>
      <p:bldP spid="23" grpId="0" animBg="1"/>
      <p:bldP spid="25" grpId="0" animBg="1"/>
      <p:bldP spid="26" grpId="0" animBg="1"/>
      <p:bldP spid="31" grpId="0"/>
      <p:bldP spid="55" grpId="0"/>
      <p:bldP spid="1031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6200000">
            <a:off x="140999" y="2271331"/>
            <a:ext cx="2741895" cy="3043516"/>
            <a:chOff x="0" y="1"/>
            <a:chExt cx="2123058" cy="2356604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5400000">
            <a:off x="7497351" y="-83191"/>
            <a:ext cx="1583818" cy="1758045"/>
            <a:chOff x="0" y="1"/>
            <a:chExt cx="2123058" cy="2356604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TextBox 7"/>
          <p:cNvSpPr txBox="1"/>
          <p:nvPr/>
        </p:nvSpPr>
        <p:spPr>
          <a:xfrm>
            <a:off x="2238702" y="2283718"/>
            <a:ext cx="49975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273045"/>
                </a:solidFill>
                <a:cs typeface="+mn-ea"/>
                <a:sym typeface="+mn-lt"/>
              </a:rPr>
              <a:t>项目</a:t>
            </a:r>
            <a:r>
              <a:rPr lang="zh-CN" altLang="en-US" sz="3200" dirty="0">
                <a:solidFill>
                  <a:srgbClr val="273045"/>
                </a:solidFill>
                <a:cs typeface="+mn-ea"/>
                <a:sym typeface="+mn-lt"/>
              </a:rPr>
              <a:t>设计</a:t>
            </a:r>
            <a:endParaRPr lang="zh-CN" altLang="en-US" sz="3200" dirty="0">
              <a:solidFill>
                <a:srgbClr val="273045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59483" y="1419622"/>
            <a:ext cx="756032" cy="756032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PART   03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623896" y="1189824"/>
            <a:ext cx="790918" cy="918236"/>
            <a:chOff x="3288977" y="-263355"/>
            <a:chExt cx="1237092" cy="1436232"/>
          </a:xfrm>
        </p:grpSpPr>
        <p:cxnSp>
          <p:nvCxnSpPr>
            <p:cNvPr id="45" name="直接连接符 44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/>
          <p:cNvCxnSpPr/>
          <p:nvPr/>
        </p:nvCxnSpPr>
        <p:spPr>
          <a:xfrm flipV="1">
            <a:off x="2615861" y="2582096"/>
            <a:ext cx="465241" cy="465241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41" grpId="0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TextBox 7"/>
          <p:cNvSpPr txBox="1"/>
          <p:nvPr/>
        </p:nvSpPr>
        <p:spPr>
          <a:xfrm>
            <a:off x="840296" y="185213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cs typeface="+mn-ea"/>
                <a:sym typeface="+mn-lt"/>
              </a:rPr>
              <a:t>项目</a:t>
            </a:r>
            <a:r>
              <a:rPr lang="zh-CN" altLang="en-US" sz="1200" dirty="0">
                <a:cs typeface="+mn-ea"/>
                <a:sym typeface="+mn-lt"/>
              </a:rPr>
              <a:t>设计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840296" y="387528"/>
            <a:ext cx="97599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Project Design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notebook-computer_65732"/>
          <p:cNvSpPr>
            <a:spLocks noChangeAspect="1"/>
          </p:cNvSpPr>
          <p:nvPr/>
        </p:nvSpPr>
        <p:spPr bwMode="auto">
          <a:xfrm>
            <a:off x="7458265" y="2884945"/>
            <a:ext cx="609685" cy="389509"/>
          </a:xfrm>
          <a:custGeom>
            <a:avLst/>
            <a:gdLst>
              <a:gd name="T0" fmla="*/ 147 w 1538"/>
              <a:gd name="T1" fmla="*/ 893 h 984"/>
              <a:gd name="T2" fmla="*/ 1391 w 1538"/>
              <a:gd name="T3" fmla="*/ 893 h 984"/>
              <a:gd name="T4" fmla="*/ 1438 w 1538"/>
              <a:gd name="T5" fmla="*/ 847 h 984"/>
              <a:gd name="T6" fmla="*/ 1438 w 1538"/>
              <a:gd name="T7" fmla="*/ 47 h 984"/>
              <a:gd name="T8" fmla="*/ 1391 w 1538"/>
              <a:gd name="T9" fmla="*/ 0 h 984"/>
              <a:gd name="T10" fmla="*/ 147 w 1538"/>
              <a:gd name="T11" fmla="*/ 0 h 984"/>
              <a:gd name="T12" fmla="*/ 100 w 1538"/>
              <a:gd name="T13" fmla="*/ 47 h 984"/>
              <a:gd name="T14" fmla="*/ 100 w 1538"/>
              <a:gd name="T15" fmla="*/ 847 h 984"/>
              <a:gd name="T16" fmla="*/ 147 w 1538"/>
              <a:gd name="T17" fmla="*/ 893 h 984"/>
              <a:gd name="T18" fmla="*/ 140 w 1538"/>
              <a:gd name="T19" fmla="*/ 47 h 984"/>
              <a:gd name="T20" fmla="*/ 147 w 1538"/>
              <a:gd name="T21" fmla="*/ 40 h 984"/>
              <a:gd name="T22" fmla="*/ 1391 w 1538"/>
              <a:gd name="T23" fmla="*/ 40 h 984"/>
              <a:gd name="T24" fmla="*/ 1398 w 1538"/>
              <a:gd name="T25" fmla="*/ 47 h 984"/>
              <a:gd name="T26" fmla="*/ 1398 w 1538"/>
              <a:gd name="T27" fmla="*/ 847 h 984"/>
              <a:gd name="T28" fmla="*/ 1391 w 1538"/>
              <a:gd name="T29" fmla="*/ 853 h 984"/>
              <a:gd name="T30" fmla="*/ 147 w 1538"/>
              <a:gd name="T31" fmla="*/ 853 h 984"/>
              <a:gd name="T32" fmla="*/ 140 w 1538"/>
              <a:gd name="T33" fmla="*/ 847 h 984"/>
              <a:gd name="T34" fmla="*/ 140 w 1538"/>
              <a:gd name="T35" fmla="*/ 47 h 984"/>
              <a:gd name="T36" fmla="*/ 1538 w 1538"/>
              <a:gd name="T37" fmla="*/ 929 h 984"/>
              <a:gd name="T38" fmla="*/ 1538 w 1538"/>
              <a:gd name="T39" fmla="*/ 966 h 984"/>
              <a:gd name="T40" fmla="*/ 1521 w 1538"/>
              <a:gd name="T41" fmla="*/ 984 h 984"/>
              <a:gd name="T42" fmla="*/ 18 w 1538"/>
              <a:gd name="T43" fmla="*/ 984 h 984"/>
              <a:gd name="T44" fmla="*/ 0 w 1538"/>
              <a:gd name="T45" fmla="*/ 966 h 984"/>
              <a:gd name="T46" fmla="*/ 0 w 1538"/>
              <a:gd name="T47" fmla="*/ 929 h 984"/>
              <a:gd name="T48" fmla="*/ 632 w 1538"/>
              <a:gd name="T49" fmla="*/ 929 h 984"/>
              <a:gd name="T50" fmla="*/ 656 w 1538"/>
              <a:gd name="T51" fmla="*/ 947 h 984"/>
              <a:gd name="T52" fmla="*/ 883 w 1538"/>
              <a:gd name="T53" fmla="*/ 947 h 984"/>
              <a:gd name="T54" fmla="*/ 907 w 1538"/>
              <a:gd name="T55" fmla="*/ 929 h 984"/>
              <a:gd name="T56" fmla="*/ 1538 w 1538"/>
              <a:gd name="T57" fmla="*/ 929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38" h="984">
                <a:moveTo>
                  <a:pt x="147" y="893"/>
                </a:moveTo>
                <a:lnTo>
                  <a:pt x="1391" y="893"/>
                </a:lnTo>
                <a:cubicBezTo>
                  <a:pt x="1417" y="893"/>
                  <a:pt x="1438" y="872"/>
                  <a:pt x="1438" y="847"/>
                </a:cubicBezTo>
                <a:lnTo>
                  <a:pt x="1438" y="47"/>
                </a:lnTo>
                <a:cubicBezTo>
                  <a:pt x="1438" y="21"/>
                  <a:pt x="1417" y="0"/>
                  <a:pt x="1391" y="0"/>
                </a:cubicBezTo>
                <a:lnTo>
                  <a:pt x="147" y="0"/>
                </a:lnTo>
                <a:cubicBezTo>
                  <a:pt x="121" y="0"/>
                  <a:pt x="100" y="21"/>
                  <a:pt x="100" y="47"/>
                </a:cubicBezTo>
                <a:lnTo>
                  <a:pt x="100" y="847"/>
                </a:lnTo>
                <a:cubicBezTo>
                  <a:pt x="100" y="872"/>
                  <a:pt x="121" y="893"/>
                  <a:pt x="147" y="893"/>
                </a:cubicBezTo>
                <a:close/>
                <a:moveTo>
                  <a:pt x="140" y="47"/>
                </a:moveTo>
                <a:cubicBezTo>
                  <a:pt x="140" y="43"/>
                  <a:pt x="143" y="40"/>
                  <a:pt x="147" y="40"/>
                </a:cubicBezTo>
                <a:lnTo>
                  <a:pt x="1391" y="40"/>
                </a:lnTo>
                <a:cubicBezTo>
                  <a:pt x="1395" y="40"/>
                  <a:pt x="1398" y="43"/>
                  <a:pt x="1398" y="47"/>
                </a:cubicBezTo>
                <a:lnTo>
                  <a:pt x="1398" y="847"/>
                </a:lnTo>
                <a:cubicBezTo>
                  <a:pt x="1398" y="850"/>
                  <a:pt x="1395" y="853"/>
                  <a:pt x="1391" y="853"/>
                </a:cubicBezTo>
                <a:lnTo>
                  <a:pt x="147" y="853"/>
                </a:lnTo>
                <a:cubicBezTo>
                  <a:pt x="143" y="853"/>
                  <a:pt x="140" y="850"/>
                  <a:pt x="140" y="847"/>
                </a:cubicBezTo>
                <a:lnTo>
                  <a:pt x="140" y="47"/>
                </a:lnTo>
                <a:close/>
                <a:moveTo>
                  <a:pt x="1538" y="929"/>
                </a:moveTo>
                <a:lnTo>
                  <a:pt x="1538" y="966"/>
                </a:lnTo>
                <a:cubicBezTo>
                  <a:pt x="1538" y="976"/>
                  <a:pt x="1530" y="984"/>
                  <a:pt x="1521" y="984"/>
                </a:cubicBezTo>
                <a:lnTo>
                  <a:pt x="18" y="984"/>
                </a:lnTo>
                <a:cubicBezTo>
                  <a:pt x="8" y="984"/>
                  <a:pt x="0" y="976"/>
                  <a:pt x="0" y="966"/>
                </a:cubicBezTo>
                <a:lnTo>
                  <a:pt x="0" y="929"/>
                </a:lnTo>
                <a:lnTo>
                  <a:pt x="632" y="929"/>
                </a:lnTo>
                <a:cubicBezTo>
                  <a:pt x="635" y="940"/>
                  <a:pt x="644" y="947"/>
                  <a:pt x="656" y="947"/>
                </a:cubicBezTo>
                <a:lnTo>
                  <a:pt x="883" y="947"/>
                </a:lnTo>
                <a:cubicBezTo>
                  <a:pt x="894" y="947"/>
                  <a:pt x="903" y="940"/>
                  <a:pt x="907" y="929"/>
                </a:cubicBezTo>
                <a:lnTo>
                  <a:pt x="1538" y="92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2" name="cottage_337698"/>
          <p:cNvSpPr>
            <a:spLocks noChangeAspect="1"/>
          </p:cNvSpPr>
          <p:nvPr/>
        </p:nvSpPr>
        <p:spPr bwMode="auto">
          <a:xfrm>
            <a:off x="7461315" y="826182"/>
            <a:ext cx="603585" cy="609685"/>
          </a:xfrm>
          <a:custGeom>
            <a:avLst/>
            <a:gdLst>
              <a:gd name="T0" fmla="*/ 6542 w 6826"/>
              <a:gd name="T1" fmla="*/ 6337 h 6906"/>
              <a:gd name="T2" fmla="*/ 6257 w 6826"/>
              <a:gd name="T3" fmla="*/ 6337 h 6906"/>
              <a:gd name="T4" fmla="*/ 6257 w 6826"/>
              <a:gd name="T5" fmla="*/ 3188 h 6906"/>
              <a:gd name="T6" fmla="*/ 6404 w 6826"/>
              <a:gd name="T7" fmla="*/ 2485 h 6906"/>
              <a:gd name="T8" fmla="*/ 3981 w 6826"/>
              <a:gd name="T9" fmla="*/ 307 h 6906"/>
              <a:gd name="T10" fmla="*/ 2833 w 6826"/>
              <a:gd name="T11" fmla="*/ 315 h 6906"/>
              <a:gd name="T12" fmla="*/ 422 w 6826"/>
              <a:gd name="T13" fmla="*/ 2482 h 6906"/>
              <a:gd name="T14" fmla="*/ 568 w 6826"/>
              <a:gd name="T15" fmla="*/ 3188 h 6906"/>
              <a:gd name="T16" fmla="*/ 568 w 6826"/>
              <a:gd name="T17" fmla="*/ 3777 h 6906"/>
              <a:gd name="T18" fmla="*/ 568 w 6826"/>
              <a:gd name="T19" fmla="*/ 4801 h 6906"/>
              <a:gd name="T20" fmla="*/ 568 w 6826"/>
              <a:gd name="T21" fmla="*/ 6337 h 6906"/>
              <a:gd name="T22" fmla="*/ 284 w 6826"/>
              <a:gd name="T23" fmla="*/ 6337 h 6906"/>
              <a:gd name="T24" fmla="*/ 0 w 6826"/>
              <a:gd name="T25" fmla="*/ 6621 h 6906"/>
              <a:gd name="T26" fmla="*/ 284 w 6826"/>
              <a:gd name="T27" fmla="*/ 6906 h 6906"/>
              <a:gd name="T28" fmla="*/ 853 w 6826"/>
              <a:gd name="T29" fmla="*/ 6906 h 6906"/>
              <a:gd name="T30" fmla="*/ 2560 w 6826"/>
              <a:gd name="T31" fmla="*/ 6906 h 6906"/>
              <a:gd name="T32" fmla="*/ 4266 w 6826"/>
              <a:gd name="T33" fmla="*/ 6906 h 6906"/>
              <a:gd name="T34" fmla="*/ 5973 w 6826"/>
              <a:gd name="T35" fmla="*/ 6906 h 6906"/>
              <a:gd name="T36" fmla="*/ 6542 w 6826"/>
              <a:gd name="T37" fmla="*/ 6906 h 6906"/>
              <a:gd name="T38" fmla="*/ 6826 w 6826"/>
              <a:gd name="T39" fmla="*/ 6621 h 6906"/>
              <a:gd name="T40" fmla="*/ 6542 w 6826"/>
              <a:gd name="T41" fmla="*/ 6337 h 6906"/>
              <a:gd name="T42" fmla="*/ 3222 w 6826"/>
              <a:gd name="T43" fmla="*/ 730 h 6906"/>
              <a:gd name="T44" fmla="*/ 3592 w 6826"/>
              <a:gd name="T45" fmla="*/ 722 h 6906"/>
              <a:gd name="T46" fmla="*/ 5724 w 6826"/>
              <a:gd name="T47" fmla="*/ 2639 h 6906"/>
              <a:gd name="T48" fmla="*/ 1099 w 6826"/>
              <a:gd name="T49" fmla="*/ 2639 h 6906"/>
              <a:gd name="T50" fmla="*/ 3222 w 6826"/>
              <a:gd name="T51" fmla="*/ 730 h 6906"/>
              <a:gd name="T52" fmla="*/ 2844 w 6826"/>
              <a:gd name="T53" fmla="*/ 6337 h 6906"/>
              <a:gd name="T54" fmla="*/ 2844 w 6826"/>
              <a:gd name="T55" fmla="*/ 5768 h 6906"/>
              <a:gd name="T56" fmla="*/ 3128 w 6826"/>
              <a:gd name="T57" fmla="*/ 5768 h 6906"/>
              <a:gd name="T58" fmla="*/ 3413 w 6826"/>
              <a:gd name="T59" fmla="*/ 5484 h 6906"/>
              <a:gd name="T60" fmla="*/ 3128 w 6826"/>
              <a:gd name="T61" fmla="*/ 5199 h 6906"/>
              <a:gd name="T62" fmla="*/ 2844 w 6826"/>
              <a:gd name="T63" fmla="*/ 5199 h 6906"/>
              <a:gd name="T64" fmla="*/ 2844 w 6826"/>
              <a:gd name="T65" fmla="*/ 4630 h 6906"/>
              <a:gd name="T66" fmla="*/ 3982 w 6826"/>
              <a:gd name="T67" fmla="*/ 4630 h 6906"/>
              <a:gd name="T68" fmla="*/ 3982 w 6826"/>
              <a:gd name="T69" fmla="*/ 6337 h 6906"/>
              <a:gd name="T70" fmla="*/ 2844 w 6826"/>
              <a:gd name="T71" fmla="*/ 6337 h 6906"/>
              <a:gd name="T72" fmla="*/ 4551 w 6826"/>
              <a:gd name="T73" fmla="*/ 6337 h 6906"/>
              <a:gd name="T74" fmla="*/ 4551 w 6826"/>
              <a:gd name="T75" fmla="*/ 4346 h 6906"/>
              <a:gd name="T76" fmla="*/ 4266 w 6826"/>
              <a:gd name="T77" fmla="*/ 4061 h 6906"/>
              <a:gd name="T78" fmla="*/ 2560 w 6826"/>
              <a:gd name="T79" fmla="*/ 4061 h 6906"/>
              <a:gd name="T80" fmla="*/ 2275 w 6826"/>
              <a:gd name="T81" fmla="*/ 4346 h 6906"/>
              <a:gd name="T82" fmla="*/ 2275 w 6826"/>
              <a:gd name="T83" fmla="*/ 6337 h 6906"/>
              <a:gd name="T84" fmla="*/ 1137 w 6826"/>
              <a:gd name="T85" fmla="*/ 6337 h 6906"/>
              <a:gd name="T86" fmla="*/ 1137 w 6826"/>
              <a:gd name="T87" fmla="*/ 4801 h 6906"/>
              <a:gd name="T88" fmla="*/ 1137 w 6826"/>
              <a:gd name="T89" fmla="*/ 3777 h 6906"/>
              <a:gd name="T90" fmla="*/ 1137 w 6826"/>
              <a:gd name="T91" fmla="*/ 3208 h 6906"/>
              <a:gd name="T92" fmla="*/ 5688 w 6826"/>
              <a:gd name="T93" fmla="*/ 3208 h 6906"/>
              <a:gd name="T94" fmla="*/ 5688 w 6826"/>
              <a:gd name="T95" fmla="*/ 6337 h 6906"/>
              <a:gd name="T96" fmla="*/ 4551 w 6826"/>
              <a:gd name="T97" fmla="*/ 6337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26" h="6906">
                <a:moveTo>
                  <a:pt x="6542" y="6337"/>
                </a:moveTo>
                <a:lnTo>
                  <a:pt x="6257" y="6337"/>
                </a:lnTo>
                <a:lnTo>
                  <a:pt x="6257" y="3188"/>
                </a:lnTo>
                <a:cubicBezTo>
                  <a:pt x="6545" y="3097"/>
                  <a:pt x="6651" y="2707"/>
                  <a:pt x="6404" y="2485"/>
                </a:cubicBezTo>
                <a:lnTo>
                  <a:pt x="3981" y="307"/>
                </a:lnTo>
                <a:cubicBezTo>
                  <a:pt x="3667" y="0"/>
                  <a:pt x="3156" y="0"/>
                  <a:pt x="2833" y="315"/>
                </a:cubicBezTo>
                <a:lnTo>
                  <a:pt x="422" y="2482"/>
                </a:lnTo>
                <a:cubicBezTo>
                  <a:pt x="175" y="2705"/>
                  <a:pt x="281" y="3096"/>
                  <a:pt x="568" y="3188"/>
                </a:cubicBezTo>
                <a:cubicBezTo>
                  <a:pt x="568" y="3423"/>
                  <a:pt x="568" y="3434"/>
                  <a:pt x="568" y="3777"/>
                </a:cubicBezTo>
                <a:cubicBezTo>
                  <a:pt x="568" y="4131"/>
                  <a:pt x="568" y="4477"/>
                  <a:pt x="568" y="4801"/>
                </a:cubicBezTo>
                <a:cubicBezTo>
                  <a:pt x="568" y="5489"/>
                  <a:pt x="568" y="6018"/>
                  <a:pt x="568" y="6337"/>
                </a:cubicBezTo>
                <a:lnTo>
                  <a:pt x="284" y="6337"/>
                </a:lnTo>
                <a:cubicBezTo>
                  <a:pt x="127" y="6337"/>
                  <a:pt x="0" y="6464"/>
                  <a:pt x="0" y="6621"/>
                </a:cubicBezTo>
                <a:cubicBezTo>
                  <a:pt x="0" y="6778"/>
                  <a:pt x="127" y="6906"/>
                  <a:pt x="284" y="6906"/>
                </a:cubicBezTo>
                <a:lnTo>
                  <a:pt x="853" y="6906"/>
                </a:lnTo>
                <a:lnTo>
                  <a:pt x="2560" y="6906"/>
                </a:lnTo>
                <a:lnTo>
                  <a:pt x="4266" y="6906"/>
                </a:lnTo>
                <a:lnTo>
                  <a:pt x="5973" y="6906"/>
                </a:lnTo>
                <a:lnTo>
                  <a:pt x="6542" y="6906"/>
                </a:lnTo>
                <a:cubicBezTo>
                  <a:pt x="6699" y="6906"/>
                  <a:pt x="6826" y="6778"/>
                  <a:pt x="6826" y="6621"/>
                </a:cubicBezTo>
                <a:cubicBezTo>
                  <a:pt x="6826" y="6464"/>
                  <a:pt x="6699" y="6337"/>
                  <a:pt x="6542" y="6337"/>
                </a:cubicBezTo>
                <a:close/>
                <a:moveTo>
                  <a:pt x="3222" y="730"/>
                </a:moveTo>
                <a:cubicBezTo>
                  <a:pt x="3332" y="623"/>
                  <a:pt x="3491" y="623"/>
                  <a:pt x="3592" y="722"/>
                </a:cubicBezTo>
                <a:lnTo>
                  <a:pt x="5724" y="2639"/>
                </a:lnTo>
                <a:lnTo>
                  <a:pt x="1099" y="2639"/>
                </a:lnTo>
                <a:lnTo>
                  <a:pt x="3222" y="730"/>
                </a:lnTo>
                <a:close/>
                <a:moveTo>
                  <a:pt x="2844" y="6337"/>
                </a:moveTo>
                <a:lnTo>
                  <a:pt x="2844" y="5768"/>
                </a:lnTo>
                <a:lnTo>
                  <a:pt x="3128" y="5768"/>
                </a:lnTo>
                <a:cubicBezTo>
                  <a:pt x="3286" y="5768"/>
                  <a:pt x="3413" y="5641"/>
                  <a:pt x="3413" y="5484"/>
                </a:cubicBezTo>
                <a:cubicBezTo>
                  <a:pt x="3413" y="5326"/>
                  <a:pt x="3286" y="5199"/>
                  <a:pt x="3128" y="5199"/>
                </a:cubicBezTo>
                <a:lnTo>
                  <a:pt x="2844" y="5199"/>
                </a:lnTo>
                <a:lnTo>
                  <a:pt x="2844" y="4630"/>
                </a:lnTo>
                <a:lnTo>
                  <a:pt x="3982" y="4630"/>
                </a:lnTo>
                <a:lnTo>
                  <a:pt x="3982" y="6337"/>
                </a:lnTo>
                <a:lnTo>
                  <a:pt x="2844" y="6337"/>
                </a:lnTo>
                <a:close/>
                <a:moveTo>
                  <a:pt x="4551" y="6337"/>
                </a:moveTo>
                <a:lnTo>
                  <a:pt x="4551" y="4346"/>
                </a:lnTo>
                <a:cubicBezTo>
                  <a:pt x="4551" y="4189"/>
                  <a:pt x="4423" y="4061"/>
                  <a:pt x="4266" y="4061"/>
                </a:cubicBezTo>
                <a:lnTo>
                  <a:pt x="2560" y="4061"/>
                </a:lnTo>
                <a:cubicBezTo>
                  <a:pt x="2402" y="4061"/>
                  <a:pt x="2275" y="4189"/>
                  <a:pt x="2275" y="4346"/>
                </a:cubicBezTo>
                <a:lnTo>
                  <a:pt x="2275" y="6337"/>
                </a:lnTo>
                <a:lnTo>
                  <a:pt x="1137" y="6337"/>
                </a:lnTo>
                <a:cubicBezTo>
                  <a:pt x="1137" y="6018"/>
                  <a:pt x="1137" y="5489"/>
                  <a:pt x="1137" y="4801"/>
                </a:cubicBezTo>
                <a:cubicBezTo>
                  <a:pt x="1137" y="4477"/>
                  <a:pt x="1137" y="4131"/>
                  <a:pt x="1137" y="3777"/>
                </a:cubicBezTo>
                <a:cubicBezTo>
                  <a:pt x="1137" y="3444"/>
                  <a:pt x="1137" y="3424"/>
                  <a:pt x="1137" y="3208"/>
                </a:cubicBezTo>
                <a:lnTo>
                  <a:pt x="5688" y="3208"/>
                </a:lnTo>
                <a:lnTo>
                  <a:pt x="5688" y="6337"/>
                </a:lnTo>
                <a:lnTo>
                  <a:pt x="4551" y="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652559" y="1793006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366597" y="14887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652559" y="3764180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366597" y="3459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6636" y="915566"/>
            <a:ext cx="53199" cy="296744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478270" y="873756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273045"/>
                </a:solidFill>
                <a:cs typeface="+mn-ea"/>
                <a:sym typeface="+mn-lt"/>
              </a:rPr>
              <a:t>为什么使用</a:t>
            </a:r>
            <a:r>
              <a:rPr lang="zh-CN" altLang="en-US" sz="1600" dirty="0">
                <a:solidFill>
                  <a:srgbClr val="273045"/>
                </a:solidFill>
                <a:cs typeface="+mn-ea"/>
                <a:sym typeface="+mn-lt"/>
              </a:rPr>
              <a:t>微服务？</a:t>
            </a:r>
            <a:endParaRPr lang="zh-CN" altLang="en-US" sz="1600" dirty="0">
              <a:solidFill>
                <a:srgbClr val="273045"/>
              </a:solidFill>
              <a:cs typeface="+mn-ea"/>
              <a:sym typeface="+mn-lt"/>
            </a:endParaRPr>
          </a:p>
        </p:txBody>
      </p:sp>
      <p:sp>
        <p:nvSpPr>
          <p:cNvPr id="411" name="矩形 410"/>
          <p:cNvSpPr/>
          <p:nvPr>
            <p:custDataLst>
              <p:tags r:id="rId1"/>
            </p:custDataLst>
          </p:nvPr>
        </p:nvSpPr>
        <p:spPr>
          <a:xfrm>
            <a:off x="840105" y="1467485"/>
            <a:ext cx="3049270" cy="2849245"/>
          </a:xfrm>
          <a:prstGeom prst="rect">
            <a:avLst/>
          </a:prstGeom>
        </p:spPr>
        <p:txBody>
          <a:bodyPr wrap="square">
            <a:noAutofit/>
          </a:bodyPr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273045"/>
                </a:solidFill>
                <a:cs typeface="+mn-ea"/>
                <a:sym typeface="+mn-lt"/>
              </a:rPr>
              <a:t>特点：</a:t>
            </a:r>
            <a:endParaRPr lang="zh-CN" altLang="en-US" sz="1400" dirty="0">
              <a:solidFill>
                <a:srgbClr val="273045"/>
              </a:solidFill>
              <a:cs typeface="+mn-ea"/>
              <a:sym typeface="+mn-lt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rgbClr val="273045"/>
                </a:solidFill>
                <a:cs typeface="+mn-ea"/>
                <a:sym typeface="+mn-lt"/>
              </a:rPr>
              <a:t>弹性和可扩展性</a:t>
            </a:r>
            <a:endParaRPr lang="zh-CN" altLang="en-US" sz="1400" dirty="0">
              <a:solidFill>
                <a:srgbClr val="273045"/>
              </a:solidFill>
              <a:cs typeface="+mn-ea"/>
              <a:sym typeface="+mn-lt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rgbClr val="273045"/>
                </a:solidFill>
                <a:cs typeface="+mn-ea"/>
                <a:sym typeface="+mn-lt"/>
              </a:rPr>
              <a:t>独立开发和部署</a:t>
            </a:r>
            <a:endParaRPr lang="zh-CN" altLang="en-US" sz="1400" dirty="0">
              <a:solidFill>
                <a:srgbClr val="273045"/>
              </a:solidFill>
              <a:cs typeface="+mn-ea"/>
              <a:sym typeface="+mn-lt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rgbClr val="273045"/>
                </a:solidFill>
                <a:cs typeface="+mn-ea"/>
                <a:sym typeface="+mn-lt"/>
              </a:rPr>
              <a:t>技术多样性</a:t>
            </a:r>
            <a:endParaRPr lang="zh-CN" altLang="en-US" sz="1400" dirty="0">
              <a:solidFill>
                <a:srgbClr val="273045"/>
              </a:solidFill>
              <a:cs typeface="+mn-ea"/>
              <a:sym typeface="+mn-lt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rgbClr val="273045"/>
                </a:solidFill>
                <a:cs typeface="+mn-ea"/>
                <a:sym typeface="+mn-lt"/>
              </a:rPr>
              <a:t>可维护性和可测试性</a:t>
            </a:r>
            <a:endParaRPr lang="zh-CN" altLang="en-US" sz="1400" dirty="0">
              <a:solidFill>
                <a:srgbClr val="273045"/>
              </a:solidFill>
              <a:cs typeface="+mn-ea"/>
              <a:sym typeface="+mn-lt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rgbClr val="273045"/>
                </a:solidFill>
                <a:cs typeface="+mn-ea"/>
                <a:sym typeface="+mn-lt"/>
              </a:rPr>
              <a:t>容错性</a:t>
            </a:r>
            <a:endParaRPr lang="zh-CN" altLang="en-US" sz="1400" dirty="0">
              <a:solidFill>
                <a:srgbClr val="273045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3996055" y="1635760"/>
            <a:ext cx="4777105" cy="2849245"/>
          </a:xfrm>
          <a:prstGeom prst="rect">
            <a:avLst/>
          </a:prstGeom>
        </p:spPr>
        <p:txBody>
          <a:bodyPr wrap="square">
            <a:noAutofit/>
          </a:bodyPr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273045"/>
                </a:solidFill>
                <a:cs typeface="+mn-ea"/>
                <a:sym typeface="+mn-lt"/>
              </a:rPr>
              <a:t>问题和解决</a:t>
            </a:r>
            <a:r>
              <a:rPr lang="zh-CN" altLang="en-US" sz="1400" dirty="0">
                <a:solidFill>
                  <a:srgbClr val="273045"/>
                </a:solidFill>
                <a:cs typeface="+mn-ea"/>
                <a:sym typeface="+mn-lt"/>
              </a:rPr>
              <a:t>方案：</a:t>
            </a:r>
            <a:endParaRPr lang="zh-CN" altLang="en-US" sz="1400" dirty="0">
              <a:solidFill>
                <a:srgbClr val="273045"/>
              </a:solidFill>
              <a:cs typeface="+mn-ea"/>
              <a:sym typeface="+mn-lt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rgbClr val="273045"/>
                </a:solidFill>
                <a:cs typeface="+mn-ea"/>
                <a:sym typeface="+mn-lt"/>
              </a:rPr>
              <a:t>服务间通信和一致性：服务注册机制</a:t>
            </a:r>
            <a:endParaRPr lang="zh-CN" altLang="en-US" sz="1400" dirty="0">
              <a:solidFill>
                <a:srgbClr val="273045"/>
              </a:solidFill>
              <a:cs typeface="+mn-ea"/>
              <a:sym typeface="+mn-lt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rgbClr val="273045"/>
                </a:solidFill>
                <a:cs typeface="+mn-ea"/>
                <a:sym typeface="+mn-lt"/>
              </a:rPr>
              <a:t>服务划分的复杂性：</a:t>
            </a:r>
            <a:r>
              <a:rPr lang="en-US" altLang="zh-CN" sz="1400" dirty="0">
                <a:solidFill>
                  <a:srgbClr val="273045"/>
                </a:solidFill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rgbClr val="273045"/>
                </a:solidFill>
                <a:cs typeface="+mn-ea"/>
                <a:sym typeface="+mn-lt"/>
              </a:rPr>
              <a:t>领域驱动设计</a:t>
            </a:r>
            <a:endParaRPr lang="zh-CN" altLang="en-US" sz="1400" dirty="0">
              <a:solidFill>
                <a:srgbClr val="273045"/>
              </a:solidFill>
              <a:cs typeface="+mn-ea"/>
              <a:sym typeface="+mn-lt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rgbClr val="273045"/>
                </a:solidFill>
                <a:cs typeface="+mn-ea"/>
                <a:sym typeface="+mn-lt"/>
              </a:rPr>
              <a:t>运维复杂性：</a:t>
            </a:r>
            <a:r>
              <a:rPr lang="en-US" altLang="zh-CN" sz="1400" dirty="0">
                <a:solidFill>
                  <a:srgbClr val="273045"/>
                </a:solidFill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rgbClr val="273045"/>
                </a:solidFill>
                <a:cs typeface="+mn-ea"/>
                <a:sym typeface="+mn-lt"/>
              </a:rPr>
              <a:t>容器化技术简化部署和扩展</a:t>
            </a:r>
            <a:r>
              <a:rPr lang="en-US" altLang="zh-CN" sz="1400" dirty="0">
                <a:solidFill>
                  <a:srgbClr val="273045"/>
                </a:solidFill>
                <a:cs typeface="+mn-ea"/>
                <a:sym typeface="+mn-lt"/>
              </a:rPr>
              <a:t> </a:t>
            </a:r>
            <a:endParaRPr lang="en-US" altLang="zh-CN" sz="1400" dirty="0">
              <a:solidFill>
                <a:srgbClr val="273045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61" grpId="0" bldLvl="0" animBg="1"/>
      <p:bldP spid="62" grpId="0" bldLvl="0" animBg="1"/>
      <p:bldP spid="63" grpId="0"/>
      <p:bldP spid="64" grpId="0"/>
      <p:bldP spid="65" grpId="0"/>
      <p:bldP spid="80" grpId="0"/>
      <p:bldP spid="8" grpId="0" bldLvl="0" animBg="1"/>
      <p:bldP spid="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TextBox 7"/>
          <p:cNvSpPr txBox="1"/>
          <p:nvPr/>
        </p:nvSpPr>
        <p:spPr>
          <a:xfrm>
            <a:off x="840296" y="185213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cs typeface="+mn-ea"/>
                <a:sym typeface="+mn-lt"/>
              </a:rPr>
              <a:t>项目</a:t>
            </a:r>
            <a:r>
              <a:rPr lang="zh-CN" altLang="en-US" sz="1200" dirty="0">
                <a:cs typeface="+mn-ea"/>
                <a:sym typeface="+mn-lt"/>
              </a:rPr>
              <a:t>设计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840296" y="387528"/>
            <a:ext cx="97599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Project D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esign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notebook-computer_65732"/>
          <p:cNvSpPr>
            <a:spLocks noChangeAspect="1"/>
          </p:cNvSpPr>
          <p:nvPr/>
        </p:nvSpPr>
        <p:spPr bwMode="auto">
          <a:xfrm>
            <a:off x="7458265" y="3302140"/>
            <a:ext cx="609685" cy="389509"/>
          </a:xfrm>
          <a:custGeom>
            <a:avLst/>
            <a:gdLst>
              <a:gd name="T0" fmla="*/ 147 w 1538"/>
              <a:gd name="T1" fmla="*/ 893 h 984"/>
              <a:gd name="T2" fmla="*/ 1391 w 1538"/>
              <a:gd name="T3" fmla="*/ 893 h 984"/>
              <a:gd name="T4" fmla="*/ 1438 w 1538"/>
              <a:gd name="T5" fmla="*/ 847 h 984"/>
              <a:gd name="T6" fmla="*/ 1438 w 1538"/>
              <a:gd name="T7" fmla="*/ 47 h 984"/>
              <a:gd name="T8" fmla="*/ 1391 w 1538"/>
              <a:gd name="T9" fmla="*/ 0 h 984"/>
              <a:gd name="T10" fmla="*/ 147 w 1538"/>
              <a:gd name="T11" fmla="*/ 0 h 984"/>
              <a:gd name="T12" fmla="*/ 100 w 1538"/>
              <a:gd name="T13" fmla="*/ 47 h 984"/>
              <a:gd name="T14" fmla="*/ 100 w 1538"/>
              <a:gd name="T15" fmla="*/ 847 h 984"/>
              <a:gd name="T16" fmla="*/ 147 w 1538"/>
              <a:gd name="T17" fmla="*/ 893 h 984"/>
              <a:gd name="T18" fmla="*/ 140 w 1538"/>
              <a:gd name="T19" fmla="*/ 47 h 984"/>
              <a:gd name="T20" fmla="*/ 147 w 1538"/>
              <a:gd name="T21" fmla="*/ 40 h 984"/>
              <a:gd name="T22" fmla="*/ 1391 w 1538"/>
              <a:gd name="T23" fmla="*/ 40 h 984"/>
              <a:gd name="T24" fmla="*/ 1398 w 1538"/>
              <a:gd name="T25" fmla="*/ 47 h 984"/>
              <a:gd name="T26" fmla="*/ 1398 w 1538"/>
              <a:gd name="T27" fmla="*/ 847 h 984"/>
              <a:gd name="T28" fmla="*/ 1391 w 1538"/>
              <a:gd name="T29" fmla="*/ 853 h 984"/>
              <a:gd name="T30" fmla="*/ 147 w 1538"/>
              <a:gd name="T31" fmla="*/ 853 h 984"/>
              <a:gd name="T32" fmla="*/ 140 w 1538"/>
              <a:gd name="T33" fmla="*/ 847 h 984"/>
              <a:gd name="T34" fmla="*/ 140 w 1538"/>
              <a:gd name="T35" fmla="*/ 47 h 984"/>
              <a:gd name="T36" fmla="*/ 1538 w 1538"/>
              <a:gd name="T37" fmla="*/ 929 h 984"/>
              <a:gd name="T38" fmla="*/ 1538 w 1538"/>
              <a:gd name="T39" fmla="*/ 966 h 984"/>
              <a:gd name="T40" fmla="*/ 1521 w 1538"/>
              <a:gd name="T41" fmla="*/ 984 h 984"/>
              <a:gd name="T42" fmla="*/ 18 w 1538"/>
              <a:gd name="T43" fmla="*/ 984 h 984"/>
              <a:gd name="T44" fmla="*/ 0 w 1538"/>
              <a:gd name="T45" fmla="*/ 966 h 984"/>
              <a:gd name="T46" fmla="*/ 0 w 1538"/>
              <a:gd name="T47" fmla="*/ 929 h 984"/>
              <a:gd name="T48" fmla="*/ 632 w 1538"/>
              <a:gd name="T49" fmla="*/ 929 h 984"/>
              <a:gd name="T50" fmla="*/ 656 w 1538"/>
              <a:gd name="T51" fmla="*/ 947 h 984"/>
              <a:gd name="T52" fmla="*/ 883 w 1538"/>
              <a:gd name="T53" fmla="*/ 947 h 984"/>
              <a:gd name="T54" fmla="*/ 907 w 1538"/>
              <a:gd name="T55" fmla="*/ 929 h 984"/>
              <a:gd name="T56" fmla="*/ 1538 w 1538"/>
              <a:gd name="T57" fmla="*/ 929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38" h="984">
                <a:moveTo>
                  <a:pt x="147" y="893"/>
                </a:moveTo>
                <a:lnTo>
                  <a:pt x="1391" y="893"/>
                </a:lnTo>
                <a:cubicBezTo>
                  <a:pt x="1417" y="893"/>
                  <a:pt x="1438" y="872"/>
                  <a:pt x="1438" y="847"/>
                </a:cubicBezTo>
                <a:lnTo>
                  <a:pt x="1438" y="47"/>
                </a:lnTo>
                <a:cubicBezTo>
                  <a:pt x="1438" y="21"/>
                  <a:pt x="1417" y="0"/>
                  <a:pt x="1391" y="0"/>
                </a:cubicBezTo>
                <a:lnTo>
                  <a:pt x="147" y="0"/>
                </a:lnTo>
                <a:cubicBezTo>
                  <a:pt x="121" y="0"/>
                  <a:pt x="100" y="21"/>
                  <a:pt x="100" y="47"/>
                </a:cubicBezTo>
                <a:lnTo>
                  <a:pt x="100" y="847"/>
                </a:lnTo>
                <a:cubicBezTo>
                  <a:pt x="100" y="872"/>
                  <a:pt x="121" y="893"/>
                  <a:pt x="147" y="893"/>
                </a:cubicBezTo>
                <a:close/>
                <a:moveTo>
                  <a:pt x="140" y="47"/>
                </a:moveTo>
                <a:cubicBezTo>
                  <a:pt x="140" y="43"/>
                  <a:pt x="143" y="40"/>
                  <a:pt x="147" y="40"/>
                </a:cubicBezTo>
                <a:lnTo>
                  <a:pt x="1391" y="40"/>
                </a:lnTo>
                <a:cubicBezTo>
                  <a:pt x="1395" y="40"/>
                  <a:pt x="1398" y="43"/>
                  <a:pt x="1398" y="47"/>
                </a:cubicBezTo>
                <a:lnTo>
                  <a:pt x="1398" y="847"/>
                </a:lnTo>
                <a:cubicBezTo>
                  <a:pt x="1398" y="850"/>
                  <a:pt x="1395" y="853"/>
                  <a:pt x="1391" y="853"/>
                </a:cubicBezTo>
                <a:lnTo>
                  <a:pt x="147" y="853"/>
                </a:lnTo>
                <a:cubicBezTo>
                  <a:pt x="143" y="853"/>
                  <a:pt x="140" y="850"/>
                  <a:pt x="140" y="847"/>
                </a:cubicBezTo>
                <a:lnTo>
                  <a:pt x="140" y="47"/>
                </a:lnTo>
                <a:close/>
                <a:moveTo>
                  <a:pt x="1538" y="929"/>
                </a:moveTo>
                <a:lnTo>
                  <a:pt x="1538" y="966"/>
                </a:lnTo>
                <a:cubicBezTo>
                  <a:pt x="1538" y="976"/>
                  <a:pt x="1530" y="984"/>
                  <a:pt x="1521" y="984"/>
                </a:cubicBezTo>
                <a:lnTo>
                  <a:pt x="18" y="984"/>
                </a:lnTo>
                <a:cubicBezTo>
                  <a:pt x="8" y="984"/>
                  <a:pt x="0" y="976"/>
                  <a:pt x="0" y="966"/>
                </a:cubicBezTo>
                <a:lnTo>
                  <a:pt x="0" y="929"/>
                </a:lnTo>
                <a:lnTo>
                  <a:pt x="632" y="929"/>
                </a:lnTo>
                <a:cubicBezTo>
                  <a:pt x="635" y="940"/>
                  <a:pt x="644" y="947"/>
                  <a:pt x="656" y="947"/>
                </a:cubicBezTo>
                <a:lnTo>
                  <a:pt x="883" y="947"/>
                </a:lnTo>
                <a:cubicBezTo>
                  <a:pt x="894" y="947"/>
                  <a:pt x="903" y="940"/>
                  <a:pt x="907" y="929"/>
                </a:cubicBezTo>
                <a:lnTo>
                  <a:pt x="1538" y="92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2" name="cottage_337698"/>
          <p:cNvSpPr>
            <a:spLocks noChangeAspect="1"/>
          </p:cNvSpPr>
          <p:nvPr/>
        </p:nvSpPr>
        <p:spPr bwMode="auto">
          <a:xfrm>
            <a:off x="7461315" y="1243377"/>
            <a:ext cx="603585" cy="609685"/>
          </a:xfrm>
          <a:custGeom>
            <a:avLst/>
            <a:gdLst>
              <a:gd name="T0" fmla="*/ 6542 w 6826"/>
              <a:gd name="T1" fmla="*/ 6337 h 6906"/>
              <a:gd name="T2" fmla="*/ 6257 w 6826"/>
              <a:gd name="T3" fmla="*/ 6337 h 6906"/>
              <a:gd name="T4" fmla="*/ 6257 w 6826"/>
              <a:gd name="T5" fmla="*/ 3188 h 6906"/>
              <a:gd name="T6" fmla="*/ 6404 w 6826"/>
              <a:gd name="T7" fmla="*/ 2485 h 6906"/>
              <a:gd name="T8" fmla="*/ 3981 w 6826"/>
              <a:gd name="T9" fmla="*/ 307 h 6906"/>
              <a:gd name="T10" fmla="*/ 2833 w 6826"/>
              <a:gd name="T11" fmla="*/ 315 h 6906"/>
              <a:gd name="T12" fmla="*/ 422 w 6826"/>
              <a:gd name="T13" fmla="*/ 2482 h 6906"/>
              <a:gd name="T14" fmla="*/ 568 w 6826"/>
              <a:gd name="T15" fmla="*/ 3188 h 6906"/>
              <a:gd name="T16" fmla="*/ 568 w 6826"/>
              <a:gd name="T17" fmla="*/ 3777 h 6906"/>
              <a:gd name="T18" fmla="*/ 568 w 6826"/>
              <a:gd name="T19" fmla="*/ 4801 h 6906"/>
              <a:gd name="T20" fmla="*/ 568 w 6826"/>
              <a:gd name="T21" fmla="*/ 6337 h 6906"/>
              <a:gd name="T22" fmla="*/ 284 w 6826"/>
              <a:gd name="T23" fmla="*/ 6337 h 6906"/>
              <a:gd name="T24" fmla="*/ 0 w 6826"/>
              <a:gd name="T25" fmla="*/ 6621 h 6906"/>
              <a:gd name="T26" fmla="*/ 284 w 6826"/>
              <a:gd name="T27" fmla="*/ 6906 h 6906"/>
              <a:gd name="T28" fmla="*/ 853 w 6826"/>
              <a:gd name="T29" fmla="*/ 6906 h 6906"/>
              <a:gd name="T30" fmla="*/ 2560 w 6826"/>
              <a:gd name="T31" fmla="*/ 6906 h 6906"/>
              <a:gd name="T32" fmla="*/ 4266 w 6826"/>
              <a:gd name="T33" fmla="*/ 6906 h 6906"/>
              <a:gd name="T34" fmla="*/ 5973 w 6826"/>
              <a:gd name="T35" fmla="*/ 6906 h 6906"/>
              <a:gd name="T36" fmla="*/ 6542 w 6826"/>
              <a:gd name="T37" fmla="*/ 6906 h 6906"/>
              <a:gd name="T38" fmla="*/ 6826 w 6826"/>
              <a:gd name="T39" fmla="*/ 6621 h 6906"/>
              <a:gd name="T40" fmla="*/ 6542 w 6826"/>
              <a:gd name="T41" fmla="*/ 6337 h 6906"/>
              <a:gd name="T42" fmla="*/ 3222 w 6826"/>
              <a:gd name="T43" fmla="*/ 730 h 6906"/>
              <a:gd name="T44" fmla="*/ 3592 w 6826"/>
              <a:gd name="T45" fmla="*/ 722 h 6906"/>
              <a:gd name="T46" fmla="*/ 5724 w 6826"/>
              <a:gd name="T47" fmla="*/ 2639 h 6906"/>
              <a:gd name="T48" fmla="*/ 1099 w 6826"/>
              <a:gd name="T49" fmla="*/ 2639 h 6906"/>
              <a:gd name="T50" fmla="*/ 3222 w 6826"/>
              <a:gd name="T51" fmla="*/ 730 h 6906"/>
              <a:gd name="T52" fmla="*/ 2844 w 6826"/>
              <a:gd name="T53" fmla="*/ 6337 h 6906"/>
              <a:gd name="T54" fmla="*/ 2844 w 6826"/>
              <a:gd name="T55" fmla="*/ 5768 h 6906"/>
              <a:gd name="T56" fmla="*/ 3128 w 6826"/>
              <a:gd name="T57" fmla="*/ 5768 h 6906"/>
              <a:gd name="T58" fmla="*/ 3413 w 6826"/>
              <a:gd name="T59" fmla="*/ 5484 h 6906"/>
              <a:gd name="T60" fmla="*/ 3128 w 6826"/>
              <a:gd name="T61" fmla="*/ 5199 h 6906"/>
              <a:gd name="T62" fmla="*/ 2844 w 6826"/>
              <a:gd name="T63" fmla="*/ 5199 h 6906"/>
              <a:gd name="T64" fmla="*/ 2844 w 6826"/>
              <a:gd name="T65" fmla="*/ 4630 h 6906"/>
              <a:gd name="T66" fmla="*/ 3982 w 6826"/>
              <a:gd name="T67" fmla="*/ 4630 h 6906"/>
              <a:gd name="T68" fmla="*/ 3982 w 6826"/>
              <a:gd name="T69" fmla="*/ 6337 h 6906"/>
              <a:gd name="T70" fmla="*/ 2844 w 6826"/>
              <a:gd name="T71" fmla="*/ 6337 h 6906"/>
              <a:gd name="T72" fmla="*/ 4551 w 6826"/>
              <a:gd name="T73" fmla="*/ 6337 h 6906"/>
              <a:gd name="T74" fmla="*/ 4551 w 6826"/>
              <a:gd name="T75" fmla="*/ 4346 h 6906"/>
              <a:gd name="T76" fmla="*/ 4266 w 6826"/>
              <a:gd name="T77" fmla="*/ 4061 h 6906"/>
              <a:gd name="T78" fmla="*/ 2560 w 6826"/>
              <a:gd name="T79" fmla="*/ 4061 h 6906"/>
              <a:gd name="T80" fmla="*/ 2275 w 6826"/>
              <a:gd name="T81" fmla="*/ 4346 h 6906"/>
              <a:gd name="T82" fmla="*/ 2275 w 6826"/>
              <a:gd name="T83" fmla="*/ 6337 h 6906"/>
              <a:gd name="T84" fmla="*/ 1137 w 6826"/>
              <a:gd name="T85" fmla="*/ 6337 h 6906"/>
              <a:gd name="T86" fmla="*/ 1137 w 6826"/>
              <a:gd name="T87" fmla="*/ 4801 h 6906"/>
              <a:gd name="T88" fmla="*/ 1137 w 6826"/>
              <a:gd name="T89" fmla="*/ 3777 h 6906"/>
              <a:gd name="T90" fmla="*/ 1137 w 6826"/>
              <a:gd name="T91" fmla="*/ 3208 h 6906"/>
              <a:gd name="T92" fmla="*/ 5688 w 6826"/>
              <a:gd name="T93" fmla="*/ 3208 h 6906"/>
              <a:gd name="T94" fmla="*/ 5688 w 6826"/>
              <a:gd name="T95" fmla="*/ 6337 h 6906"/>
              <a:gd name="T96" fmla="*/ 4551 w 6826"/>
              <a:gd name="T97" fmla="*/ 6337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26" h="6906">
                <a:moveTo>
                  <a:pt x="6542" y="6337"/>
                </a:moveTo>
                <a:lnTo>
                  <a:pt x="6257" y="6337"/>
                </a:lnTo>
                <a:lnTo>
                  <a:pt x="6257" y="3188"/>
                </a:lnTo>
                <a:cubicBezTo>
                  <a:pt x="6545" y="3097"/>
                  <a:pt x="6651" y="2707"/>
                  <a:pt x="6404" y="2485"/>
                </a:cubicBezTo>
                <a:lnTo>
                  <a:pt x="3981" y="307"/>
                </a:lnTo>
                <a:cubicBezTo>
                  <a:pt x="3667" y="0"/>
                  <a:pt x="3156" y="0"/>
                  <a:pt x="2833" y="315"/>
                </a:cubicBezTo>
                <a:lnTo>
                  <a:pt x="422" y="2482"/>
                </a:lnTo>
                <a:cubicBezTo>
                  <a:pt x="175" y="2705"/>
                  <a:pt x="281" y="3096"/>
                  <a:pt x="568" y="3188"/>
                </a:cubicBezTo>
                <a:cubicBezTo>
                  <a:pt x="568" y="3423"/>
                  <a:pt x="568" y="3434"/>
                  <a:pt x="568" y="3777"/>
                </a:cubicBezTo>
                <a:cubicBezTo>
                  <a:pt x="568" y="4131"/>
                  <a:pt x="568" y="4477"/>
                  <a:pt x="568" y="4801"/>
                </a:cubicBezTo>
                <a:cubicBezTo>
                  <a:pt x="568" y="5489"/>
                  <a:pt x="568" y="6018"/>
                  <a:pt x="568" y="6337"/>
                </a:cubicBezTo>
                <a:lnTo>
                  <a:pt x="284" y="6337"/>
                </a:lnTo>
                <a:cubicBezTo>
                  <a:pt x="127" y="6337"/>
                  <a:pt x="0" y="6464"/>
                  <a:pt x="0" y="6621"/>
                </a:cubicBezTo>
                <a:cubicBezTo>
                  <a:pt x="0" y="6778"/>
                  <a:pt x="127" y="6906"/>
                  <a:pt x="284" y="6906"/>
                </a:cubicBezTo>
                <a:lnTo>
                  <a:pt x="853" y="6906"/>
                </a:lnTo>
                <a:lnTo>
                  <a:pt x="2560" y="6906"/>
                </a:lnTo>
                <a:lnTo>
                  <a:pt x="4266" y="6906"/>
                </a:lnTo>
                <a:lnTo>
                  <a:pt x="5973" y="6906"/>
                </a:lnTo>
                <a:lnTo>
                  <a:pt x="6542" y="6906"/>
                </a:lnTo>
                <a:cubicBezTo>
                  <a:pt x="6699" y="6906"/>
                  <a:pt x="6826" y="6778"/>
                  <a:pt x="6826" y="6621"/>
                </a:cubicBezTo>
                <a:cubicBezTo>
                  <a:pt x="6826" y="6464"/>
                  <a:pt x="6699" y="6337"/>
                  <a:pt x="6542" y="6337"/>
                </a:cubicBezTo>
                <a:close/>
                <a:moveTo>
                  <a:pt x="3222" y="730"/>
                </a:moveTo>
                <a:cubicBezTo>
                  <a:pt x="3332" y="623"/>
                  <a:pt x="3491" y="623"/>
                  <a:pt x="3592" y="722"/>
                </a:cubicBezTo>
                <a:lnTo>
                  <a:pt x="5724" y="2639"/>
                </a:lnTo>
                <a:lnTo>
                  <a:pt x="1099" y="2639"/>
                </a:lnTo>
                <a:lnTo>
                  <a:pt x="3222" y="730"/>
                </a:lnTo>
                <a:close/>
                <a:moveTo>
                  <a:pt x="2844" y="6337"/>
                </a:moveTo>
                <a:lnTo>
                  <a:pt x="2844" y="5768"/>
                </a:lnTo>
                <a:lnTo>
                  <a:pt x="3128" y="5768"/>
                </a:lnTo>
                <a:cubicBezTo>
                  <a:pt x="3286" y="5768"/>
                  <a:pt x="3413" y="5641"/>
                  <a:pt x="3413" y="5484"/>
                </a:cubicBezTo>
                <a:cubicBezTo>
                  <a:pt x="3413" y="5326"/>
                  <a:pt x="3286" y="5199"/>
                  <a:pt x="3128" y="5199"/>
                </a:cubicBezTo>
                <a:lnTo>
                  <a:pt x="2844" y="5199"/>
                </a:lnTo>
                <a:lnTo>
                  <a:pt x="2844" y="4630"/>
                </a:lnTo>
                <a:lnTo>
                  <a:pt x="3982" y="4630"/>
                </a:lnTo>
                <a:lnTo>
                  <a:pt x="3982" y="6337"/>
                </a:lnTo>
                <a:lnTo>
                  <a:pt x="2844" y="6337"/>
                </a:lnTo>
                <a:close/>
                <a:moveTo>
                  <a:pt x="4551" y="6337"/>
                </a:moveTo>
                <a:lnTo>
                  <a:pt x="4551" y="4346"/>
                </a:lnTo>
                <a:cubicBezTo>
                  <a:pt x="4551" y="4189"/>
                  <a:pt x="4423" y="4061"/>
                  <a:pt x="4266" y="4061"/>
                </a:cubicBezTo>
                <a:lnTo>
                  <a:pt x="2560" y="4061"/>
                </a:lnTo>
                <a:cubicBezTo>
                  <a:pt x="2402" y="4061"/>
                  <a:pt x="2275" y="4189"/>
                  <a:pt x="2275" y="4346"/>
                </a:cubicBezTo>
                <a:lnTo>
                  <a:pt x="2275" y="6337"/>
                </a:lnTo>
                <a:lnTo>
                  <a:pt x="1137" y="6337"/>
                </a:lnTo>
                <a:cubicBezTo>
                  <a:pt x="1137" y="6018"/>
                  <a:pt x="1137" y="5489"/>
                  <a:pt x="1137" y="4801"/>
                </a:cubicBezTo>
                <a:cubicBezTo>
                  <a:pt x="1137" y="4477"/>
                  <a:pt x="1137" y="4131"/>
                  <a:pt x="1137" y="3777"/>
                </a:cubicBezTo>
                <a:cubicBezTo>
                  <a:pt x="1137" y="3444"/>
                  <a:pt x="1137" y="3424"/>
                  <a:pt x="1137" y="3208"/>
                </a:cubicBezTo>
                <a:lnTo>
                  <a:pt x="5688" y="3208"/>
                </a:lnTo>
                <a:lnTo>
                  <a:pt x="5688" y="6337"/>
                </a:lnTo>
                <a:lnTo>
                  <a:pt x="4551" y="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652559" y="1793006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366597" y="190591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652559" y="3764180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366597" y="3459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99795" y="1308100"/>
            <a:ext cx="1173480" cy="336550"/>
            <a:chOff x="1539" y="1933"/>
            <a:chExt cx="1848" cy="530"/>
          </a:xfrm>
        </p:grpSpPr>
        <p:sp>
          <p:nvSpPr>
            <p:cNvPr id="8" name="矩形 7"/>
            <p:cNvSpPr/>
            <p:nvPr/>
          </p:nvSpPr>
          <p:spPr>
            <a:xfrm>
              <a:off x="1539" y="2034"/>
              <a:ext cx="277" cy="336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819" y="1933"/>
              <a:ext cx="156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273045"/>
                  </a:solidFill>
                  <a:cs typeface="+mn-ea"/>
                  <a:sym typeface="+mn-lt"/>
                </a:rPr>
                <a:t>领域</a:t>
              </a:r>
              <a:r>
                <a:rPr lang="zh-CN" altLang="en-US" sz="1600" dirty="0">
                  <a:solidFill>
                    <a:srgbClr val="273045"/>
                  </a:solidFill>
                  <a:cs typeface="+mn-ea"/>
                  <a:sym typeface="+mn-lt"/>
                </a:rPr>
                <a:t>划分</a:t>
              </a:r>
              <a:endParaRPr lang="zh-CN" altLang="en-US" sz="1600" dirty="0">
                <a:solidFill>
                  <a:srgbClr val="273045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99795" y="1765935"/>
            <a:ext cx="4028440" cy="1739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核心子域： 项目管理、团队管理</a:t>
            </a:r>
            <a:endParaRPr lang="zh-CN" altLang="en-US" sz="1400"/>
          </a:p>
          <a:p>
            <a:pPr>
              <a:lnSpc>
                <a:spcPct val="110000"/>
              </a:lnSpc>
            </a:pPr>
            <a:endParaRPr lang="zh-CN" altLang="en-US" sz="140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支撑子域： 需求管理、项目迭代，产品发布</a:t>
            </a:r>
            <a:endParaRPr lang="zh-CN" altLang="en-US" sz="1400"/>
          </a:p>
          <a:p>
            <a:pPr>
              <a:lnSpc>
                <a:spcPct val="110000"/>
              </a:lnSpc>
            </a:pPr>
            <a:endParaRPr lang="zh-CN" altLang="en-US" sz="140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通用子域：个人信息</a:t>
            </a:r>
            <a:endParaRPr lang="zh-CN" altLang="en-US" sz="1400"/>
          </a:p>
        </p:txBody>
      </p:sp>
      <p:grpSp>
        <p:nvGrpSpPr>
          <p:cNvPr id="6" name="组合 5"/>
          <p:cNvGrpSpPr/>
          <p:nvPr/>
        </p:nvGrpSpPr>
        <p:grpSpPr>
          <a:xfrm>
            <a:off x="5436235" y="1308100"/>
            <a:ext cx="1783080" cy="337185"/>
            <a:chOff x="1539" y="1933"/>
            <a:chExt cx="2808" cy="531"/>
          </a:xfrm>
        </p:grpSpPr>
        <p:sp>
          <p:nvSpPr>
            <p:cNvPr id="7" name="矩形 6"/>
            <p:cNvSpPr/>
            <p:nvPr>
              <p:custDataLst>
                <p:tags r:id="rId1"/>
              </p:custDataLst>
            </p:nvPr>
          </p:nvSpPr>
          <p:spPr>
            <a:xfrm>
              <a:off x="1539" y="2034"/>
              <a:ext cx="277" cy="336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2"/>
              </p:custDataLst>
            </p:nvPr>
          </p:nvSpPr>
          <p:spPr>
            <a:xfrm>
              <a:off x="1819" y="1933"/>
              <a:ext cx="252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 dirty="0">
                  <a:solidFill>
                    <a:srgbClr val="273045"/>
                  </a:solidFill>
                  <a:cs typeface="+mn-ea"/>
                  <a:sym typeface="+mn-lt"/>
                </a:rPr>
                <a:t>限界上下文</a:t>
              </a:r>
              <a:r>
                <a:rPr lang="zh-CN" altLang="en-US" sz="1600" dirty="0">
                  <a:solidFill>
                    <a:srgbClr val="273045"/>
                  </a:solidFill>
                  <a:cs typeface="+mn-ea"/>
                  <a:sym typeface="+mn-lt"/>
                </a:rPr>
                <a:t>确定</a:t>
              </a:r>
              <a:endParaRPr lang="zh-CN" altLang="en-US" sz="1600" dirty="0">
                <a:solidFill>
                  <a:srgbClr val="273045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436235" y="1765935"/>
            <a:ext cx="259651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账号管理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团队管理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项目管理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产品管理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61" grpId="0" bldLvl="0" animBg="1"/>
      <p:bldP spid="62" grpId="0" bldLvl="0" animBg="1"/>
      <p:bldP spid="63" grpId="0"/>
      <p:bldP spid="64" grpId="0"/>
      <p:bldP spid="65" grpId="0"/>
      <p:bldP spid="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TextBox 7"/>
          <p:cNvSpPr txBox="1"/>
          <p:nvPr/>
        </p:nvSpPr>
        <p:spPr>
          <a:xfrm>
            <a:off x="840296" y="185213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cs typeface="+mn-ea"/>
                <a:sym typeface="+mn-lt"/>
              </a:rPr>
              <a:t>项目</a:t>
            </a:r>
            <a:r>
              <a:rPr lang="zh-CN" altLang="en-US" sz="1200" dirty="0">
                <a:cs typeface="+mn-ea"/>
                <a:sym typeface="+mn-lt"/>
              </a:rPr>
              <a:t>设计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840296" y="387528"/>
            <a:ext cx="97599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Project Design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notebook-computer_65732"/>
          <p:cNvSpPr>
            <a:spLocks noChangeAspect="1"/>
          </p:cNvSpPr>
          <p:nvPr/>
        </p:nvSpPr>
        <p:spPr bwMode="auto">
          <a:xfrm>
            <a:off x="7458265" y="2884945"/>
            <a:ext cx="609685" cy="389509"/>
          </a:xfrm>
          <a:custGeom>
            <a:avLst/>
            <a:gdLst>
              <a:gd name="T0" fmla="*/ 147 w 1538"/>
              <a:gd name="T1" fmla="*/ 893 h 984"/>
              <a:gd name="T2" fmla="*/ 1391 w 1538"/>
              <a:gd name="T3" fmla="*/ 893 h 984"/>
              <a:gd name="T4" fmla="*/ 1438 w 1538"/>
              <a:gd name="T5" fmla="*/ 847 h 984"/>
              <a:gd name="T6" fmla="*/ 1438 w 1538"/>
              <a:gd name="T7" fmla="*/ 47 h 984"/>
              <a:gd name="T8" fmla="*/ 1391 w 1538"/>
              <a:gd name="T9" fmla="*/ 0 h 984"/>
              <a:gd name="T10" fmla="*/ 147 w 1538"/>
              <a:gd name="T11" fmla="*/ 0 h 984"/>
              <a:gd name="T12" fmla="*/ 100 w 1538"/>
              <a:gd name="T13" fmla="*/ 47 h 984"/>
              <a:gd name="T14" fmla="*/ 100 w 1538"/>
              <a:gd name="T15" fmla="*/ 847 h 984"/>
              <a:gd name="T16" fmla="*/ 147 w 1538"/>
              <a:gd name="T17" fmla="*/ 893 h 984"/>
              <a:gd name="T18" fmla="*/ 140 w 1538"/>
              <a:gd name="T19" fmla="*/ 47 h 984"/>
              <a:gd name="T20" fmla="*/ 147 w 1538"/>
              <a:gd name="T21" fmla="*/ 40 h 984"/>
              <a:gd name="T22" fmla="*/ 1391 w 1538"/>
              <a:gd name="T23" fmla="*/ 40 h 984"/>
              <a:gd name="T24" fmla="*/ 1398 w 1538"/>
              <a:gd name="T25" fmla="*/ 47 h 984"/>
              <a:gd name="T26" fmla="*/ 1398 w 1538"/>
              <a:gd name="T27" fmla="*/ 847 h 984"/>
              <a:gd name="T28" fmla="*/ 1391 w 1538"/>
              <a:gd name="T29" fmla="*/ 853 h 984"/>
              <a:gd name="T30" fmla="*/ 147 w 1538"/>
              <a:gd name="T31" fmla="*/ 853 h 984"/>
              <a:gd name="T32" fmla="*/ 140 w 1538"/>
              <a:gd name="T33" fmla="*/ 847 h 984"/>
              <a:gd name="T34" fmla="*/ 140 w 1538"/>
              <a:gd name="T35" fmla="*/ 47 h 984"/>
              <a:gd name="T36" fmla="*/ 1538 w 1538"/>
              <a:gd name="T37" fmla="*/ 929 h 984"/>
              <a:gd name="T38" fmla="*/ 1538 w 1538"/>
              <a:gd name="T39" fmla="*/ 966 h 984"/>
              <a:gd name="T40" fmla="*/ 1521 w 1538"/>
              <a:gd name="T41" fmla="*/ 984 h 984"/>
              <a:gd name="T42" fmla="*/ 18 w 1538"/>
              <a:gd name="T43" fmla="*/ 984 h 984"/>
              <a:gd name="T44" fmla="*/ 0 w 1538"/>
              <a:gd name="T45" fmla="*/ 966 h 984"/>
              <a:gd name="T46" fmla="*/ 0 w 1538"/>
              <a:gd name="T47" fmla="*/ 929 h 984"/>
              <a:gd name="T48" fmla="*/ 632 w 1538"/>
              <a:gd name="T49" fmla="*/ 929 h 984"/>
              <a:gd name="T50" fmla="*/ 656 w 1538"/>
              <a:gd name="T51" fmla="*/ 947 h 984"/>
              <a:gd name="T52" fmla="*/ 883 w 1538"/>
              <a:gd name="T53" fmla="*/ 947 h 984"/>
              <a:gd name="T54" fmla="*/ 907 w 1538"/>
              <a:gd name="T55" fmla="*/ 929 h 984"/>
              <a:gd name="T56" fmla="*/ 1538 w 1538"/>
              <a:gd name="T57" fmla="*/ 929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38" h="984">
                <a:moveTo>
                  <a:pt x="147" y="893"/>
                </a:moveTo>
                <a:lnTo>
                  <a:pt x="1391" y="893"/>
                </a:lnTo>
                <a:cubicBezTo>
                  <a:pt x="1417" y="893"/>
                  <a:pt x="1438" y="872"/>
                  <a:pt x="1438" y="847"/>
                </a:cubicBezTo>
                <a:lnTo>
                  <a:pt x="1438" y="47"/>
                </a:lnTo>
                <a:cubicBezTo>
                  <a:pt x="1438" y="21"/>
                  <a:pt x="1417" y="0"/>
                  <a:pt x="1391" y="0"/>
                </a:cubicBezTo>
                <a:lnTo>
                  <a:pt x="147" y="0"/>
                </a:lnTo>
                <a:cubicBezTo>
                  <a:pt x="121" y="0"/>
                  <a:pt x="100" y="21"/>
                  <a:pt x="100" y="47"/>
                </a:cubicBezTo>
                <a:lnTo>
                  <a:pt x="100" y="847"/>
                </a:lnTo>
                <a:cubicBezTo>
                  <a:pt x="100" y="872"/>
                  <a:pt x="121" y="893"/>
                  <a:pt x="147" y="893"/>
                </a:cubicBezTo>
                <a:close/>
                <a:moveTo>
                  <a:pt x="140" y="47"/>
                </a:moveTo>
                <a:cubicBezTo>
                  <a:pt x="140" y="43"/>
                  <a:pt x="143" y="40"/>
                  <a:pt x="147" y="40"/>
                </a:cubicBezTo>
                <a:lnTo>
                  <a:pt x="1391" y="40"/>
                </a:lnTo>
                <a:cubicBezTo>
                  <a:pt x="1395" y="40"/>
                  <a:pt x="1398" y="43"/>
                  <a:pt x="1398" y="47"/>
                </a:cubicBezTo>
                <a:lnTo>
                  <a:pt x="1398" y="847"/>
                </a:lnTo>
                <a:cubicBezTo>
                  <a:pt x="1398" y="850"/>
                  <a:pt x="1395" y="853"/>
                  <a:pt x="1391" y="853"/>
                </a:cubicBezTo>
                <a:lnTo>
                  <a:pt x="147" y="853"/>
                </a:lnTo>
                <a:cubicBezTo>
                  <a:pt x="143" y="853"/>
                  <a:pt x="140" y="850"/>
                  <a:pt x="140" y="847"/>
                </a:cubicBezTo>
                <a:lnTo>
                  <a:pt x="140" y="47"/>
                </a:lnTo>
                <a:close/>
                <a:moveTo>
                  <a:pt x="1538" y="929"/>
                </a:moveTo>
                <a:lnTo>
                  <a:pt x="1538" y="966"/>
                </a:lnTo>
                <a:cubicBezTo>
                  <a:pt x="1538" y="976"/>
                  <a:pt x="1530" y="984"/>
                  <a:pt x="1521" y="984"/>
                </a:cubicBezTo>
                <a:lnTo>
                  <a:pt x="18" y="984"/>
                </a:lnTo>
                <a:cubicBezTo>
                  <a:pt x="8" y="984"/>
                  <a:pt x="0" y="976"/>
                  <a:pt x="0" y="966"/>
                </a:cubicBezTo>
                <a:lnTo>
                  <a:pt x="0" y="929"/>
                </a:lnTo>
                <a:lnTo>
                  <a:pt x="632" y="929"/>
                </a:lnTo>
                <a:cubicBezTo>
                  <a:pt x="635" y="940"/>
                  <a:pt x="644" y="947"/>
                  <a:pt x="656" y="947"/>
                </a:cubicBezTo>
                <a:lnTo>
                  <a:pt x="883" y="947"/>
                </a:lnTo>
                <a:cubicBezTo>
                  <a:pt x="894" y="947"/>
                  <a:pt x="903" y="940"/>
                  <a:pt x="907" y="929"/>
                </a:cubicBezTo>
                <a:lnTo>
                  <a:pt x="1538" y="92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2" name="cottage_337698"/>
          <p:cNvSpPr>
            <a:spLocks noChangeAspect="1"/>
          </p:cNvSpPr>
          <p:nvPr/>
        </p:nvSpPr>
        <p:spPr bwMode="auto">
          <a:xfrm>
            <a:off x="7461315" y="826182"/>
            <a:ext cx="603585" cy="609685"/>
          </a:xfrm>
          <a:custGeom>
            <a:avLst/>
            <a:gdLst>
              <a:gd name="T0" fmla="*/ 6542 w 6826"/>
              <a:gd name="T1" fmla="*/ 6337 h 6906"/>
              <a:gd name="T2" fmla="*/ 6257 w 6826"/>
              <a:gd name="T3" fmla="*/ 6337 h 6906"/>
              <a:gd name="T4" fmla="*/ 6257 w 6826"/>
              <a:gd name="T5" fmla="*/ 3188 h 6906"/>
              <a:gd name="T6" fmla="*/ 6404 w 6826"/>
              <a:gd name="T7" fmla="*/ 2485 h 6906"/>
              <a:gd name="T8" fmla="*/ 3981 w 6826"/>
              <a:gd name="T9" fmla="*/ 307 h 6906"/>
              <a:gd name="T10" fmla="*/ 2833 w 6826"/>
              <a:gd name="T11" fmla="*/ 315 h 6906"/>
              <a:gd name="T12" fmla="*/ 422 w 6826"/>
              <a:gd name="T13" fmla="*/ 2482 h 6906"/>
              <a:gd name="T14" fmla="*/ 568 w 6826"/>
              <a:gd name="T15" fmla="*/ 3188 h 6906"/>
              <a:gd name="T16" fmla="*/ 568 w 6826"/>
              <a:gd name="T17" fmla="*/ 3777 h 6906"/>
              <a:gd name="T18" fmla="*/ 568 w 6826"/>
              <a:gd name="T19" fmla="*/ 4801 h 6906"/>
              <a:gd name="T20" fmla="*/ 568 w 6826"/>
              <a:gd name="T21" fmla="*/ 6337 h 6906"/>
              <a:gd name="T22" fmla="*/ 284 w 6826"/>
              <a:gd name="T23" fmla="*/ 6337 h 6906"/>
              <a:gd name="T24" fmla="*/ 0 w 6826"/>
              <a:gd name="T25" fmla="*/ 6621 h 6906"/>
              <a:gd name="T26" fmla="*/ 284 w 6826"/>
              <a:gd name="T27" fmla="*/ 6906 h 6906"/>
              <a:gd name="T28" fmla="*/ 853 w 6826"/>
              <a:gd name="T29" fmla="*/ 6906 h 6906"/>
              <a:gd name="T30" fmla="*/ 2560 w 6826"/>
              <a:gd name="T31" fmla="*/ 6906 h 6906"/>
              <a:gd name="T32" fmla="*/ 4266 w 6826"/>
              <a:gd name="T33" fmla="*/ 6906 h 6906"/>
              <a:gd name="T34" fmla="*/ 5973 w 6826"/>
              <a:gd name="T35" fmla="*/ 6906 h 6906"/>
              <a:gd name="T36" fmla="*/ 6542 w 6826"/>
              <a:gd name="T37" fmla="*/ 6906 h 6906"/>
              <a:gd name="T38" fmla="*/ 6826 w 6826"/>
              <a:gd name="T39" fmla="*/ 6621 h 6906"/>
              <a:gd name="T40" fmla="*/ 6542 w 6826"/>
              <a:gd name="T41" fmla="*/ 6337 h 6906"/>
              <a:gd name="T42" fmla="*/ 3222 w 6826"/>
              <a:gd name="T43" fmla="*/ 730 h 6906"/>
              <a:gd name="T44" fmla="*/ 3592 w 6826"/>
              <a:gd name="T45" fmla="*/ 722 h 6906"/>
              <a:gd name="T46" fmla="*/ 5724 w 6826"/>
              <a:gd name="T47" fmla="*/ 2639 h 6906"/>
              <a:gd name="T48" fmla="*/ 1099 w 6826"/>
              <a:gd name="T49" fmla="*/ 2639 h 6906"/>
              <a:gd name="T50" fmla="*/ 3222 w 6826"/>
              <a:gd name="T51" fmla="*/ 730 h 6906"/>
              <a:gd name="T52" fmla="*/ 2844 w 6826"/>
              <a:gd name="T53" fmla="*/ 6337 h 6906"/>
              <a:gd name="T54" fmla="*/ 2844 w 6826"/>
              <a:gd name="T55" fmla="*/ 5768 h 6906"/>
              <a:gd name="T56" fmla="*/ 3128 w 6826"/>
              <a:gd name="T57" fmla="*/ 5768 h 6906"/>
              <a:gd name="T58" fmla="*/ 3413 w 6826"/>
              <a:gd name="T59" fmla="*/ 5484 h 6906"/>
              <a:gd name="T60" fmla="*/ 3128 w 6826"/>
              <a:gd name="T61" fmla="*/ 5199 h 6906"/>
              <a:gd name="T62" fmla="*/ 2844 w 6826"/>
              <a:gd name="T63" fmla="*/ 5199 h 6906"/>
              <a:gd name="T64" fmla="*/ 2844 w 6826"/>
              <a:gd name="T65" fmla="*/ 4630 h 6906"/>
              <a:gd name="T66" fmla="*/ 3982 w 6826"/>
              <a:gd name="T67" fmla="*/ 4630 h 6906"/>
              <a:gd name="T68" fmla="*/ 3982 w 6826"/>
              <a:gd name="T69" fmla="*/ 6337 h 6906"/>
              <a:gd name="T70" fmla="*/ 2844 w 6826"/>
              <a:gd name="T71" fmla="*/ 6337 h 6906"/>
              <a:gd name="T72" fmla="*/ 4551 w 6826"/>
              <a:gd name="T73" fmla="*/ 6337 h 6906"/>
              <a:gd name="T74" fmla="*/ 4551 w 6826"/>
              <a:gd name="T75" fmla="*/ 4346 h 6906"/>
              <a:gd name="T76" fmla="*/ 4266 w 6826"/>
              <a:gd name="T77" fmla="*/ 4061 h 6906"/>
              <a:gd name="T78" fmla="*/ 2560 w 6826"/>
              <a:gd name="T79" fmla="*/ 4061 h 6906"/>
              <a:gd name="T80" fmla="*/ 2275 w 6826"/>
              <a:gd name="T81" fmla="*/ 4346 h 6906"/>
              <a:gd name="T82" fmla="*/ 2275 w 6826"/>
              <a:gd name="T83" fmla="*/ 6337 h 6906"/>
              <a:gd name="T84" fmla="*/ 1137 w 6826"/>
              <a:gd name="T85" fmla="*/ 6337 h 6906"/>
              <a:gd name="T86" fmla="*/ 1137 w 6826"/>
              <a:gd name="T87" fmla="*/ 4801 h 6906"/>
              <a:gd name="T88" fmla="*/ 1137 w 6826"/>
              <a:gd name="T89" fmla="*/ 3777 h 6906"/>
              <a:gd name="T90" fmla="*/ 1137 w 6826"/>
              <a:gd name="T91" fmla="*/ 3208 h 6906"/>
              <a:gd name="T92" fmla="*/ 5688 w 6826"/>
              <a:gd name="T93" fmla="*/ 3208 h 6906"/>
              <a:gd name="T94" fmla="*/ 5688 w 6826"/>
              <a:gd name="T95" fmla="*/ 6337 h 6906"/>
              <a:gd name="T96" fmla="*/ 4551 w 6826"/>
              <a:gd name="T97" fmla="*/ 6337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26" h="6906">
                <a:moveTo>
                  <a:pt x="6542" y="6337"/>
                </a:moveTo>
                <a:lnTo>
                  <a:pt x="6257" y="6337"/>
                </a:lnTo>
                <a:lnTo>
                  <a:pt x="6257" y="3188"/>
                </a:lnTo>
                <a:cubicBezTo>
                  <a:pt x="6545" y="3097"/>
                  <a:pt x="6651" y="2707"/>
                  <a:pt x="6404" y="2485"/>
                </a:cubicBezTo>
                <a:lnTo>
                  <a:pt x="3981" y="307"/>
                </a:lnTo>
                <a:cubicBezTo>
                  <a:pt x="3667" y="0"/>
                  <a:pt x="3156" y="0"/>
                  <a:pt x="2833" y="315"/>
                </a:cubicBezTo>
                <a:lnTo>
                  <a:pt x="422" y="2482"/>
                </a:lnTo>
                <a:cubicBezTo>
                  <a:pt x="175" y="2705"/>
                  <a:pt x="281" y="3096"/>
                  <a:pt x="568" y="3188"/>
                </a:cubicBezTo>
                <a:cubicBezTo>
                  <a:pt x="568" y="3423"/>
                  <a:pt x="568" y="3434"/>
                  <a:pt x="568" y="3777"/>
                </a:cubicBezTo>
                <a:cubicBezTo>
                  <a:pt x="568" y="4131"/>
                  <a:pt x="568" y="4477"/>
                  <a:pt x="568" y="4801"/>
                </a:cubicBezTo>
                <a:cubicBezTo>
                  <a:pt x="568" y="5489"/>
                  <a:pt x="568" y="6018"/>
                  <a:pt x="568" y="6337"/>
                </a:cubicBezTo>
                <a:lnTo>
                  <a:pt x="284" y="6337"/>
                </a:lnTo>
                <a:cubicBezTo>
                  <a:pt x="127" y="6337"/>
                  <a:pt x="0" y="6464"/>
                  <a:pt x="0" y="6621"/>
                </a:cubicBezTo>
                <a:cubicBezTo>
                  <a:pt x="0" y="6778"/>
                  <a:pt x="127" y="6906"/>
                  <a:pt x="284" y="6906"/>
                </a:cubicBezTo>
                <a:lnTo>
                  <a:pt x="853" y="6906"/>
                </a:lnTo>
                <a:lnTo>
                  <a:pt x="2560" y="6906"/>
                </a:lnTo>
                <a:lnTo>
                  <a:pt x="4266" y="6906"/>
                </a:lnTo>
                <a:lnTo>
                  <a:pt x="5973" y="6906"/>
                </a:lnTo>
                <a:lnTo>
                  <a:pt x="6542" y="6906"/>
                </a:lnTo>
                <a:cubicBezTo>
                  <a:pt x="6699" y="6906"/>
                  <a:pt x="6826" y="6778"/>
                  <a:pt x="6826" y="6621"/>
                </a:cubicBezTo>
                <a:cubicBezTo>
                  <a:pt x="6826" y="6464"/>
                  <a:pt x="6699" y="6337"/>
                  <a:pt x="6542" y="6337"/>
                </a:cubicBezTo>
                <a:close/>
                <a:moveTo>
                  <a:pt x="3222" y="730"/>
                </a:moveTo>
                <a:cubicBezTo>
                  <a:pt x="3332" y="623"/>
                  <a:pt x="3491" y="623"/>
                  <a:pt x="3592" y="722"/>
                </a:cubicBezTo>
                <a:lnTo>
                  <a:pt x="5724" y="2639"/>
                </a:lnTo>
                <a:lnTo>
                  <a:pt x="1099" y="2639"/>
                </a:lnTo>
                <a:lnTo>
                  <a:pt x="3222" y="730"/>
                </a:lnTo>
                <a:close/>
                <a:moveTo>
                  <a:pt x="2844" y="6337"/>
                </a:moveTo>
                <a:lnTo>
                  <a:pt x="2844" y="5768"/>
                </a:lnTo>
                <a:lnTo>
                  <a:pt x="3128" y="5768"/>
                </a:lnTo>
                <a:cubicBezTo>
                  <a:pt x="3286" y="5768"/>
                  <a:pt x="3413" y="5641"/>
                  <a:pt x="3413" y="5484"/>
                </a:cubicBezTo>
                <a:cubicBezTo>
                  <a:pt x="3413" y="5326"/>
                  <a:pt x="3286" y="5199"/>
                  <a:pt x="3128" y="5199"/>
                </a:cubicBezTo>
                <a:lnTo>
                  <a:pt x="2844" y="5199"/>
                </a:lnTo>
                <a:lnTo>
                  <a:pt x="2844" y="4630"/>
                </a:lnTo>
                <a:lnTo>
                  <a:pt x="3982" y="4630"/>
                </a:lnTo>
                <a:lnTo>
                  <a:pt x="3982" y="6337"/>
                </a:lnTo>
                <a:lnTo>
                  <a:pt x="2844" y="6337"/>
                </a:lnTo>
                <a:close/>
                <a:moveTo>
                  <a:pt x="4551" y="6337"/>
                </a:moveTo>
                <a:lnTo>
                  <a:pt x="4551" y="4346"/>
                </a:lnTo>
                <a:cubicBezTo>
                  <a:pt x="4551" y="4189"/>
                  <a:pt x="4423" y="4061"/>
                  <a:pt x="4266" y="4061"/>
                </a:cubicBezTo>
                <a:lnTo>
                  <a:pt x="2560" y="4061"/>
                </a:lnTo>
                <a:cubicBezTo>
                  <a:pt x="2402" y="4061"/>
                  <a:pt x="2275" y="4189"/>
                  <a:pt x="2275" y="4346"/>
                </a:cubicBezTo>
                <a:lnTo>
                  <a:pt x="2275" y="6337"/>
                </a:lnTo>
                <a:lnTo>
                  <a:pt x="1137" y="6337"/>
                </a:lnTo>
                <a:cubicBezTo>
                  <a:pt x="1137" y="6018"/>
                  <a:pt x="1137" y="5489"/>
                  <a:pt x="1137" y="4801"/>
                </a:cubicBezTo>
                <a:cubicBezTo>
                  <a:pt x="1137" y="4477"/>
                  <a:pt x="1137" y="4131"/>
                  <a:pt x="1137" y="3777"/>
                </a:cubicBezTo>
                <a:cubicBezTo>
                  <a:pt x="1137" y="3444"/>
                  <a:pt x="1137" y="3424"/>
                  <a:pt x="1137" y="3208"/>
                </a:cubicBezTo>
                <a:lnTo>
                  <a:pt x="5688" y="3208"/>
                </a:lnTo>
                <a:lnTo>
                  <a:pt x="5688" y="6337"/>
                </a:lnTo>
                <a:lnTo>
                  <a:pt x="4551" y="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652559" y="1793006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366597" y="14887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652559" y="3764180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366597" y="3459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6636" y="915566"/>
            <a:ext cx="53199" cy="296744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478270" y="873756"/>
            <a:ext cx="1198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273045"/>
                </a:solidFill>
                <a:cs typeface="+mn-ea"/>
                <a:sym typeface="+mn-lt"/>
              </a:rPr>
              <a:t>初步</a:t>
            </a:r>
            <a:r>
              <a:rPr lang="zh-CN" altLang="en-US" sz="1600" dirty="0">
                <a:solidFill>
                  <a:srgbClr val="273045"/>
                </a:solidFill>
                <a:cs typeface="+mn-ea"/>
                <a:sym typeface="+mn-lt"/>
              </a:rPr>
              <a:t>架构图</a:t>
            </a:r>
            <a:endParaRPr lang="zh-CN" altLang="en-US" sz="1600" dirty="0">
              <a:solidFill>
                <a:srgbClr val="273045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52980" y="618490"/>
            <a:ext cx="5504815" cy="422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61" grpId="0" bldLvl="0" animBg="1"/>
      <p:bldP spid="62" grpId="0" bldLvl="0" animBg="1"/>
      <p:bldP spid="63" grpId="0"/>
      <p:bldP spid="64" grpId="0"/>
      <p:bldP spid="65" grpId="0"/>
      <p:bldP spid="80" grpId="0"/>
      <p:bldP spid="8" grpId="0" bldLvl="0" animBg="1"/>
      <p:bldP spid="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419872" y="987574"/>
            <a:ext cx="2319338" cy="3025379"/>
            <a:chOff x="3504009" y="1126827"/>
            <a:chExt cx="2319338" cy="3025379"/>
          </a:xfrm>
        </p:grpSpPr>
        <p:sp>
          <p:nvSpPr>
            <p:cNvPr id="6150" name="Freeform 6"/>
            <p:cNvSpPr/>
            <p:nvPr/>
          </p:nvSpPr>
          <p:spPr bwMode="auto">
            <a:xfrm>
              <a:off x="5306616" y="2217440"/>
              <a:ext cx="516731" cy="875109"/>
            </a:xfrm>
            <a:custGeom>
              <a:avLst/>
              <a:gdLst/>
              <a:ahLst/>
              <a:cxnLst>
                <a:cxn ang="0">
                  <a:pos x="28" y="311"/>
                </a:cxn>
                <a:cxn ang="0">
                  <a:pos x="184" y="156"/>
                </a:cxn>
                <a:cxn ang="0">
                  <a:pos x="28" y="0"/>
                </a:cxn>
                <a:cxn ang="0">
                  <a:pos x="6" y="0"/>
                </a:cxn>
                <a:cxn ang="0">
                  <a:pos x="22" y="29"/>
                </a:cxn>
                <a:cxn ang="0">
                  <a:pos x="28" y="29"/>
                </a:cxn>
                <a:cxn ang="0">
                  <a:pos x="155" y="156"/>
                </a:cxn>
                <a:cxn ang="0">
                  <a:pos x="28" y="282"/>
                </a:cxn>
                <a:cxn ang="0">
                  <a:pos x="17" y="282"/>
                </a:cxn>
                <a:cxn ang="0">
                  <a:pos x="0" y="311"/>
                </a:cxn>
                <a:cxn ang="0">
                  <a:pos x="28" y="311"/>
                </a:cxn>
              </a:cxnLst>
              <a:rect l="0" t="0" r="r" b="b"/>
              <a:pathLst>
                <a:path w="184" h="311">
                  <a:moveTo>
                    <a:pt x="28" y="311"/>
                  </a:moveTo>
                  <a:cubicBezTo>
                    <a:pt x="114" y="311"/>
                    <a:pt x="184" y="241"/>
                    <a:pt x="184" y="156"/>
                  </a:cubicBezTo>
                  <a:cubicBezTo>
                    <a:pt x="184" y="70"/>
                    <a:pt x="114" y="0"/>
                    <a:pt x="2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10"/>
                    <a:pt x="17" y="19"/>
                    <a:pt x="22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98" y="29"/>
                    <a:pt x="155" y="86"/>
                    <a:pt x="155" y="156"/>
                  </a:cubicBezTo>
                  <a:cubicBezTo>
                    <a:pt x="155" y="225"/>
                    <a:pt x="98" y="282"/>
                    <a:pt x="28" y="282"/>
                  </a:cubicBezTo>
                  <a:cubicBezTo>
                    <a:pt x="17" y="282"/>
                    <a:pt x="17" y="282"/>
                    <a:pt x="17" y="282"/>
                  </a:cubicBezTo>
                  <a:cubicBezTo>
                    <a:pt x="12" y="292"/>
                    <a:pt x="7" y="302"/>
                    <a:pt x="0" y="311"/>
                  </a:cubicBezTo>
                  <a:lnTo>
                    <a:pt x="28" y="31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4598194" y="3812877"/>
              <a:ext cx="105966" cy="80963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4598194" y="3022303"/>
              <a:ext cx="105966" cy="7858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4598194" y="2219821"/>
              <a:ext cx="105966" cy="82153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154" name="Freeform 10"/>
            <p:cNvSpPr/>
            <p:nvPr/>
          </p:nvSpPr>
          <p:spPr bwMode="auto">
            <a:xfrm>
              <a:off x="3504009" y="1426865"/>
              <a:ext cx="485775" cy="875109"/>
            </a:xfrm>
            <a:custGeom>
              <a:avLst/>
              <a:gdLst/>
              <a:ahLst/>
              <a:cxnLst>
                <a:cxn ang="0">
                  <a:pos x="155" y="282"/>
                </a:cxn>
                <a:cxn ang="0">
                  <a:pos x="29" y="156"/>
                </a:cxn>
                <a:cxn ang="0">
                  <a:pos x="155" y="29"/>
                </a:cxn>
                <a:cxn ang="0">
                  <a:pos x="155" y="29"/>
                </a:cxn>
                <a:cxn ang="0">
                  <a:pos x="172" y="0"/>
                </a:cxn>
                <a:cxn ang="0">
                  <a:pos x="155" y="0"/>
                </a:cxn>
                <a:cxn ang="0">
                  <a:pos x="155" y="0"/>
                </a:cxn>
                <a:cxn ang="0">
                  <a:pos x="0" y="156"/>
                </a:cxn>
                <a:cxn ang="0">
                  <a:pos x="155" y="311"/>
                </a:cxn>
                <a:cxn ang="0">
                  <a:pos x="173" y="311"/>
                </a:cxn>
                <a:cxn ang="0">
                  <a:pos x="156" y="282"/>
                </a:cxn>
                <a:cxn ang="0">
                  <a:pos x="155" y="282"/>
                </a:cxn>
              </a:cxnLst>
              <a:rect l="0" t="0" r="r" b="b"/>
              <a:pathLst>
                <a:path w="173" h="311">
                  <a:moveTo>
                    <a:pt x="155" y="282"/>
                  </a:moveTo>
                  <a:cubicBezTo>
                    <a:pt x="85" y="282"/>
                    <a:pt x="29" y="225"/>
                    <a:pt x="29" y="156"/>
                  </a:cubicBezTo>
                  <a:cubicBezTo>
                    <a:pt x="29" y="86"/>
                    <a:pt x="85" y="29"/>
                    <a:pt x="155" y="29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60" y="19"/>
                    <a:pt x="166" y="10"/>
                    <a:pt x="172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69" y="1"/>
                    <a:pt x="0" y="70"/>
                    <a:pt x="0" y="156"/>
                  </a:cubicBezTo>
                  <a:cubicBezTo>
                    <a:pt x="0" y="241"/>
                    <a:pt x="70" y="311"/>
                    <a:pt x="155" y="311"/>
                  </a:cubicBezTo>
                  <a:cubicBezTo>
                    <a:pt x="173" y="311"/>
                    <a:pt x="173" y="311"/>
                    <a:pt x="173" y="311"/>
                  </a:cubicBezTo>
                  <a:cubicBezTo>
                    <a:pt x="167" y="302"/>
                    <a:pt x="161" y="292"/>
                    <a:pt x="156" y="282"/>
                  </a:cubicBezTo>
                  <a:lnTo>
                    <a:pt x="155" y="28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4598194" y="1426865"/>
              <a:ext cx="105966" cy="82153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156" name="Freeform 12"/>
            <p:cNvSpPr/>
            <p:nvPr/>
          </p:nvSpPr>
          <p:spPr bwMode="auto">
            <a:xfrm>
              <a:off x="3504009" y="3022302"/>
              <a:ext cx="514350" cy="871538"/>
            </a:xfrm>
            <a:custGeom>
              <a:avLst/>
              <a:gdLst/>
              <a:ahLst/>
              <a:cxnLst>
                <a:cxn ang="0">
                  <a:pos x="155" y="0"/>
                </a:cxn>
                <a:cxn ang="0">
                  <a:pos x="0" y="155"/>
                </a:cxn>
                <a:cxn ang="0">
                  <a:pos x="155" y="310"/>
                </a:cxn>
                <a:cxn ang="0">
                  <a:pos x="183" y="310"/>
                </a:cxn>
                <a:cxn ang="0">
                  <a:pos x="164" y="281"/>
                </a:cxn>
                <a:cxn ang="0">
                  <a:pos x="155" y="281"/>
                </a:cxn>
                <a:cxn ang="0">
                  <a:pos x="29" y="155"/>
                </a:cxn>
                <a:cxn ang="0">
                  <a:pos x="149" y="28"/>
                </a:cxn>
                <a:cxn ang="0">
                  <a:pos x="164" y="0"/>
                </a:cxn>
                <a:cxn ang="0">
                  <a:pos x="155" y="0"/>
                </a:cxn>
              </a:cxnLst>
              <a:rect l="0" t="0" r="r" b="b"/>
              <a:pathLst>
                <a:path w="183" h="310">
                  <a:moveTo>
                    <a:pt x="155" y="0"/>
                  </a:moveTo>
                  <a:cubicBezTo>
                    <a:pt x="70" y="0"/>
                    <a:pt x="0" y="69"/>
                    <a:pt x="0" y="155"/>
                  </a:cubicBezTo>
                  <a:cubicBezTo>
                    <a:pt x="0" y="240"/>
                    <a:pt x="70" y="310"/>
                    <a:pt x="155" y="310"/>
                  </a:cubicBezTo>
                  <a:cubicBezTo>
                    <a:pt x="183" y="310"/>
                    <a:pt x="183" y="310"/>
                    <a:pt x="183" y="310"/>
                  </a:cubicBezTo>
                  <a:cubicBezTo>
                    <a:pt x="176" y="301"/>
                    <a:pt x="169" y="291"/>
                    <a:pt x="164" y="281"/>
                  </a:cubicBezTo>
                  <a:cubicBezTo>
                    <a:pt x="155" y="281"/>
                    <a:pt x="155" y="281"/>
                    <a:pt x="155" y="281"/>
                  </a:cubicBezTo>
                  <a:cubicBezTo>
                    <a:pt x="85" y="281"/>
                    <a:pt x="29" y="225"/>
                    <a:pt x="29" y="155"/>
                  </a:cubicBezTo>
                  <a:cubicBezTo>
                    <a:pt x="29" y="87"/>
                    <a:pt x="82" y="32"/>
                    <a:pt x="149" y="28"/>
                  </a:cubicBezTo>
                  <a:cubicBezTo>
                    <a:pt x="153" y="19"/>
                    <a:pt x="158" y="9"/>
                    <a:pt x="164" y="0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157" name="Freeform 13"/>
            <p:cNvSpPr/>
            <p:nvPr/>
          </p:nvSpPr>
          <p:spPr bwMode="auto">
            <a:xfrm>
              <a:off x="4726781" y="1126827"/>
              <a:ext cx="683419" cy="694134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" y="247"/>
                </a:cxn>
                <a:cxn ang="0">
                  <a:pos x="1" y="242"/>
                </a:cxn>
                <a:cxn ang="0">
                  <a:pos x="243" y="0"/>
                </a:cxn>
                <a:cxn ang="0">
                  <a:pos x="243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42"/>
                </a:cxn>
              </a:cxnLst>
              <a:rect l="0" t="0" r="r" b="b"/>
              <a:pathLst>
                <a:path w="243" h="247">
                  <a:moveTo>
                    <a:pt x="0" y="242"/>
                  </a:moveTo>
                  <a:cubicBezTo>
                    <a:pt x="1" y="247"/>
                    <a:pt x="1" y="247"/>
                    <a:pt x="1" y="247"/>
                  </a:cubicBezTo>
                  <a:cubicBezTo>
                    <a:pt x="1" y="242"/>
                    <a:pt x="1" y="242"/>
                    <a:pt x="1" y="242"/>
                  </a:cubicBezTo>
                  <a:cubicBezTo>
                    <a:pt x="134" y="240"/>
                    <a:pt x="240" y="133"/>
                    <a:pt x="243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0" y="242"/>
                  </a:lnTo>
                  <a:close/>
                </a:path>
              </a:pathLst>
            </a:custGeom>
            <a:solidFill>
              <a:srgbClr val="273045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158" name="Freeform 14"/>
            <p:cNvSpPr>
              <a:spLocks noEditPoints="1"/>
            </p:cNvSpPr>
            <p:nvPr/>
          </p:nvSpPr>
          <p:spPr bwMode="auto">
            <a:xfrm>
              <a:off x="4870847" y="1354236"/>
              <a:ext cx="241697" cy="261938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111" y="0"/>
                </a:cxn>
                <a:cxn ang="0">
                  <a:pos x="203" y="220"/>
                </a:cxn>
                <a:cxn ang="0">
                  <a:pos x="179" y="220"/>
                </a:cxn>
                <a:cxn ang="0">
                  <a:pos x="151" y="151"/>
                </a:cxn>
                <a:cxn ang="0">
                  <a:pos x="52" y="151"/>
                </a:cxn>
                <a:cxn ang="0">
                  <a:pos x="23" y="220"/>
                </a:cxn>
                <a:cxn ang="0">
                  <a:pos x="0" y="220"/>
                </a:cxn>
                <a:cxn ang="0">
                  <a:pos x="92" y="0"/>
                </a:cxn>
                <a:cxn ang="0">
                  <a:pos x="146" y="135"/>
                </a:cxn>
                <a:cxn ang="0">
                  <a:pos x="101" y="26"/>
                </a:cxn>
                <a:cxn ang="0">
                  <a:pos x="56" y="135"/>
                </a:cxn>
                <a:cxn ang="0">
                  <a:pos x="146" y="135"/>
                </a:cxn>
              </a:cxnLst>
              <a:rect l="0" t="0" r="r" b="b"/>
              <a:pathLst>
                <a:path w="203" h="220">
                  <a:moveTo>
                    <a:pt x="92" y="0"/>
                  </a:moveTo>
                  <a:lnTo>
                    <a:pt x="111" y="0"/>
                  </a:lnTo>
                  <a:lnTo>
                    <a:pt x="203" y="220"/>
                  </a:lnTo>
                  <a:lnTo>
                    <a:pt x="179" y="220"/>
                  </a:lnTo>
                  <a:lnTo>
                    <a:pt x="151" y="151"/>
                  </a:lnTo>
                  <a:lnTo>
                    <a:pt x="52" y="151"/>
                  </a:lnTo>
                  <a:lnTo>
                    <a:pt x="23" y="220"/>
                  </a:lnTo>
                  <a:lnTo>
                    <a:pt x="0" y="220"/>
                  </a:lnTo>
                  <a:lnTo>
                    <a:pt x="92" y="0"/>
                  </a:lnTo>
                  <a:close/>
                  <a:moveTo>
                    <a:pt x="146" y="135"/>
                  </a:moveTo>
                  <a:lnTo>
                    <a:pt x="101" y="26"/>
                  </a:lnTo>
                  <a:lnTo>
                    <a:pt x="56" y="135"/>
                  </a:lnTo>
                  <a:lnTo>
                    <a:pt x="146" y="13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159" name="Freeform 15"/>
            <p:cNvSpPr/>
            <p:nvPr/>
          </p:nvSpPr>
          <p:spPr bwMode="auto">
            <a:xfrm>
              <a:off x="4726781" y="3468787"/>
              <a:ext cx="695325" cy="683419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" y="243"/>
                </a:cxn>
                <a:cxn ang="0">
                  <a:pos x="242" y="243"/>
                </a:cxn>
                <a:cxn ang="0">
                  <a:pos x="247" y="242"/>
                </a:cxn>
                <a:cxn ang="0">
                  <a:pos x="243" y="24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242"/>
                </a:cxn>
              </a:cxnLst>
              <a:rect l="0" t="0" r="r" b="b"/>
              <a:pathLst>
                <a:path w="247" h="243">
                  <a:moveTo>
                    <a:pt x="0" y="242"/>
                  </a:moveTo>
                  <a:cubicBezTo>
                    <a:pt x="0" y="242"/>
                    <a:pt x="1" y="243"/>
                    <a:pt x="1" y="243"/>
                  </a:cubicBezTo>
                  <a:cubicBezTo>
                    <a:pt x="242" y="243"/>
                    <a:pt x="242" y="243"/>
                    <a:pt x="242" y="243"/>
                  </a:cubicBezTo>
                  <a:cubicBezTo>
                    <a:pt x="247" y="242"/>
                    <a:pt x="247" y="242"/>
                    <a:pt x="247" y="242"/>
                  </a:cubicBezTo>
                  <a:cubicBezTo>
                    <a:pt x="243" y="242"/>
                    <a:pt x="243" y="242"/>
                    <a:pt x="243" y="242"/>
                  </a:cubicBezTo>
                  <a:cubicBezTo>
                    <a:pt x="240" y="109"/>
                    <a:pt x="134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42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160" name="Freeform 16"/>
            <p:cNvSpPr/>
            <p:nvPr/>
          </p:nvSpPr>
          <p:spPr bwMode="auto">
            <a:xfrm>
              <a:off x="4864893" y="3649761"/>
              <a:ext cx="204788" cy="260747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72" y="219"/>
                </a:cxn>
                <a:cxn ang="0">
                  <a:pos x="151" y="219"/>
                </a:cxn>
                <a:cxn ang="0">
                  <a:pos x="151" y="115"/>
                </a:cxn>
                <a:cxn ang="0">
                  <a:pos x="21" y="115"/>
                </a:cxn>
                <a:cxn ang="0">
                  <a:pos x="21" y="219"/>
                </a:cxn>
                <a:cxn ang="0">
                  <a:pos x="0" y="219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96"/>
                </a:cxn>
                <a:cxn ang="0">
                  <a:pos x="151" y="96"/>
                </a:cxn>
                <a:cxn ang="0">
                  <a:pos x="151" y="0"/>
                </a:cxn>
                <a:cxn ang="0">
                  <a:pos x="172" y="0"/>
                </a:cxn>
              </a:cxnLst>
              <a:rect l="0" t="0" r="r" b="b"/>
              <a:pathLst>
                <a:path w="172" h="219">
                  <a:moveTo>
                    <a:pt x="172" y="0"/>
                  </a:moveTo>
                  <a:lnTo>
                    <a:pt x="172" y="219"/>
                  </a:lnTo>
                  <a:lnTo>
                    <a:pt x="151" y="219"/>
                  </a:lnTo>
                  <a:lnTo>
                    <a:pt x="151" y="115"/>
                  </a:lnTo>
                  <a:lnTo>
                    <a:pt x="21" y="115"/>
                  </a:lnTo>
                  <a:lnTo>
                    <a:pt x="21" y="219"/>
                  </a:lnTo>
                  <a:lnTo>
                    <a:pt x="0" y="219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96"/>
                  </a:lnTo>
                  <a:lnTo>
                    <a:pt x="151" y="96"/>
                  </a:lnTo>
                  <a:lnTo>
                    <a:pt x="151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161" name="Freeform 17"/>
            <p:cNvSpPr/>
            <p:nvPr/>
          </p:nvSpPr>
          <p:spPr bwMode="auto">
            <a:xfrm>
              <a:off x="4726781" y="2696071"/>
              <a:ext cx="683419" cy="679847"/>
            </a:xfrm>
            <a:custGeom>
              <a:avLst/>
              <a:gdLst/>
              <a:ahLst/>
              <a:cxnLst>
                <a:cxn ang="0">
                  <a:pos x="0" y="241"/>
                </a:cxn>
                <a:cxn ang="0">
                  <a:pos x="1" y="242"/>
                </a:cxn>
                <a:cxn ang="0">
                  <a:pos x="243" y="0"/>
                </a:cxn>
                <a:cxn ang="0">
                  <a:pos x="243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41"/>
                </a:cxn>
              </a:cxnLst>
              <a:rect l="0" t="0" r="r" b="b"/>
              <a:pathLst>
                <a:path w="243" h="242">
                  <a:moveTo>
                    <a:pt x="0" y="241"/>
                  </a:moveTo>
                  <a:cubicBezTo>
                    <a:pt x="1" y="242"/>
                    <a:pt x="1" y="242"/>
                    <a:pt x="1" y="242"/>
                  </a:cubicBezTo>
                  <a:cubicBezTo>
                    <a:pt x="134" y="239"/>
                    <a:pt x="240" y="133"/>
                    <a:pt x="243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0" y="241"/>
                  </a:lnTo>
                  <a:close/>
                </a:path>
              </a:pathLst>
            </a:custGeom>
            <a:solidFill>
              <a:srgbClr val="273045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162" name="Freeform 18"/>
            <p:cNvSpPr/>
            <p:nvPr/>
          </p:nvSpPr>
          <p:spPr bwMode="auto">
            <a:xfrm>
              <a:off x="4901803" y="2923480"/>
              <a:ext cx="173831" cy="261938"/>
            </a:xfrm>
            <a:custGeom>
              <a:avLst/>
              <a:gdLst/>
              <a:ahLst/>
              <a:cxnLst>
                <a:cxn ang="0">
                  <a:pos x="146" y="201"/>
                </a:cxn>
                <a:cxn ang="0">
                  <a:pos x="146" y="220"/>
                </a:cxn>
                <a:cxn ang="0">
                  <a:pos x="0" y="220"/>
                </a:cxn>
                <a:cxn ang="0">
                  <a:pos x="0" y="0"/>
                </a:cxn>
                <a:cxn ang="0">
                  <a:pos x="144" y="0"/>
                </a:cxn>
                <a:cxn ang="0">
                  <a:pos x="144" y="19"/>
                </a:cxn>
                <a:cxn ang="0">
                  <a:pos x="21" y="19"/>
                </a:cxn>
                <a:cxn ang="0">
                  <a:pos x="21" y="99"/>
                </a:cxn>
                <a:cxn ang="0">
                  <a:pos x="127" y="99"/>
                </a:cxn>
                <a:cxn ang="0">
                  <a:pos x="127" y="116"/>
                </a:cxn>
                <a:cxn ang="0">
                  <a:pos x="21" y="116"/>
                </a:cxn>
                <a:cxn ang="0">
                  <a:pos x="21" y="201"/>
                </a:cxn>
                <a:cxn ang="0">
                  <a:pos x="146" y="201"/>
                </a:cxn>
              </a:cxnLst>
              <a:rect l="0" t="0" r="r" b="b"/>
              <a:pathLst>
                <a:path w="146" h="220">
                  <a:moveTo>
                    <a:pt x="146" y="201"/>
                  </a:moveTo>
                  <a:lnTo>
                    <a:pt x="146" y="220"/>
                  </a:lnTo>
                  <a:lnTo>
                    <a:pt x="0" y="220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9"/>
                  </a:lnTo>
                  <a:lnTo>
                    <a:pt x="21" y="19"/>
                  </a:lnTo>
                  <a:lnTo>
                    <a:pt x="21" y="99"/>
                  </a:lnTo>
                  <a:lnTo>
                    <a:pt x="127" y="99"/>
                  </a:lnTo>
                  <a:lnTo>
                    <a:pt x="127" y="116"/>
                  </a:lnTo>
                  <a:lnTo>
                    <a:pt x="21" y="116"/>
                  </a:lnTo>
                  <a:lnTo>
                    <a:pt x="21" y="201"/>
                  </a:lnTo>
                  <a:lnTo>
                    <a:pt x="146" y="20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163" name="Freeform 19"/>
            <p:cNvSpPr/>
            <p:nvPr/>
          </p:nvSpPr>
          <p:spPr bwMode="auto">
            <a:xfrm>
              <a:off x="3892153" y="1131590"/>
              <a:ext cx="679847" cy="683419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0" y="242"/>
                </a:cxn>
                <a:cxn ang="0">
                  <a:pos x="0" y="243"/>
                </a:cxn>
                <a:cxn ang="0">
                  <a:pos x="242" y="243"/>
                </a:cxn>
                <a:cxn ang="0">
                  <a:pos x="242" y="242"/>
                </a:cxn>
                <a:cxn ang="0">
                  <a:pos x="242" y="1"/>
                </a:cxn>
                <a:cxn ang="0">
                  <a:pos x="242" y="0"/>
                </a:cxn>
                <a:cxn ang="0">
                  <a:pos x="0" y="242"/>
                </a:cxn>
              </a:cxnLst>
              <a:rect l="0" t="0" r="r" b="b"/>
              <a:pathLst>
                <a:path w="242" h="243">
                  <a:moveTo>
                    <a:pt x="0" y="242"/>
                  </a:move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3"/>
                  </a:cubicBezTo>
                  <a:cubicBezTo>
                    <a:pt x="242" y="243"/>
                    <a:pt x="242" y="243"/>
                    <a:pt x="242" y="243"/>
                  </a:cubicBezTo>
                  <a:cubicBezTo>
                    <a:pt x="242" y="243"/>
                    <a:pt x="242" y="242"/>
                    <a:pt x="242" y="242"/>
                  </a:cubicBezTo>
                  <a:cubicBezTo>
                    <a:pt x="242" y="1"/>
                    <a:pt x="242" y="1"/>
                    <a:pt x="242" y="1"/>
                  </a:cubicBezTo>
                  <a:cubicBezTo>
                    <a:pt x="242" y="0"/>
                    <a:pt x="242" y="0"/>
                    <a:pt x="242" y="0"/>
                  </a:cubicBezTo>
                  <a:cubicBezTo>
                    <a:pt x="109" y="3"/>
                    <a:pt x="3" y="109"/>
                    <a:pt x="0" y="242"/>
                  </a:cubicBez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164" name="Freeform 20"/>
            <p:cNvSpPr>
              <a:spLocks noEditPoints="1"/>
            </p:cNvSpPr>
            <p:nvPr/>
          </p:nvSpPr>
          <p:spPr bwMode="auto">
            <a:xfrm>
              <a:off x="4187427" y="1354236"/>
              <a:ext cx="196454" cy="261938"/>
            </a:xfrm>
            <a:custGeom>
              <a:avLst/>
              <a:gdLst/>
              <a:ahLst/>
              <a:cxnLst>
                <a:cxn ang="0">
                  <a:pos x="70" y="69"/>
                </a:cxn>
                <a:cxn ang="0">
                  <a:pos x="68" y="78"/>
                </a:cxn>
                <a:cxn ang="0">
                  <a:pos x="62" y="86"/>
                </a:cxn>
                <a:cxn ang="0">
                  <a:pos x="54" y="91"/>
                </a:cxn>
                <a:cxn ang="0">
                  <a:pos x="44" y="93"/>
                </a:cxn>
                <a:cxn ang="0">
                  <a:pos x="0" y="93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54" y="2"/>
                </a:cxn>
                <a:cxn ang="0">
                  <a:pos x="60" y="7"/>
                </a:cxn>
                <a:cxn ang="0">
                  <a:pos x="65" y="15"/>
                </a:cxn>
                <a:cxn ang="0">
                  <a:pos x="66" y="24"/>
                </a:cxn>
                <a:cxn ang="0">
                  <a:pos x="62" y="36"/>
                </a:cxn>
                <a:cxn ang="0">
                  <a:pos x="53" y="45"/>
                </a:cxn>
                <a:cxn ang="0">
                  <a:pos x="65" y="54"/>
                </a:cxn>
                <a:cxn ang="0">
                  <a:pos x="70" y="69"/>
                </a:cxn>
                <a:cxn ang="0">
                  <a:pos x="9" y="8"/>
                </a:cxn>
                <a:cxn ang="0">
                  <a:pos x="9" y="42"/>
                </a:cxn>
                <a:cxn ang="0">
                  <a:pos x="41" y="42"/>
                </a:cxn>
                <a:cxn ang="0">
                  <a:pos x="47" y="41"/>
                </a:cxn>
                <a:cxn ang="0">
                  <a:pos x="53" y="37"/>
                </a:cxn>
                <a:cxn ang="0">
                  <a:pos x="56" y="31"/>
                </a:cxn>
                <a:cxn ang="0">
                  <a:pos x="57" y="25"/>
                </a:cxn>
                <a:cxn ang="0">
                  <a:pos x="56" y="18"/>
                </a:cxn>
                <a:cxn ang="0">
                  <a:pos x="53" y="13"/>
                </a:cxn>
                <a:cxn ang="0">
                  <a:pos x="48" y="9"/>
                </a:cxn>
                <a:cxn ang="0">
                  <a:pos x="42" y="8"/>
                </a:cxn>
                <a:cxn ang="0">
                  <a:pos x="9" y="8"/>
                </a:cxn>
                <a:cxn ang="0">
                  <a:pos x="61" y="67"/>
                </a:cxn>
                <a:cxn ang="0">
                  <a:pos x="60" y="61"/>
                </a:cxn>
                <a:cxn ang="0">
                  <a:pos x="56" y="55"/>
                </a:cxn>
                <a:cxn ang="0">
                  <a:pos x="51" y="51"/>
                </a:cxn>
                <a:cxn ang="0">
                  <a:pos x="45" y="50"/>
                </a:cxn>
                <a:cxn ang="0">
                  <a:pos x="9" y="50"/>
                </a:cxn>
                <a:cxn ang="0">
                  <a:pos x="9" y="85"/>
                </a:cxn>
                <a:cxn ang="0">
                  <a:pos x="44" y="85"/>
                </a:cxn>
                <a:cxn ang="0">
                  <a:pos x="51" y="83"/>
                </a:cxn>
                <a:cxn ang="0">
                  <a:pos x="56" y="80"/>
                </a:cxn>
                <a:cxn ang="0">
                  <a:pos x="59" y="74"/>
                </a:cxn>
                <a:cxn ang="0">
                  <a:pos x="61" y="67"/>
                </a:cxn>
              </a:cxnLst>
              <a:rect l="0" t="0" r="r" b="b"/>
              <a:pathLst>
                <a:path w="70" h="93">
                  <a:moveTo>
                    <a:pt x="70" y="69"/>
                  </a:moveTo>
                  <a:cubicBezTo>
                    <a:pt x="70" y="72"/>
                    <a:pt x="69" y="76"/>
                    <a:pt x="68" y="78"/>
                  </a:cubicBezTo>
                  <a:cubicBezTo>
                    <a:pt x="66" y="81"/>
                    <a:pt x="65" y="84"/>
                    <a:pt x="62" y="86"/>
                  </a:cubicBezTo>
                  <a:cubicBezTo>
                    <a:pt x="60" y="88"/>
                    <a:pt x="57" y="90"/>
                    <a:pt x="54" y="91"/>
                  </a:cubicBezTo>
                  <a:cubicBezTo>
                    <a:pt x="51" y="92"/>
                    <a:pt x="47" y="93"/>
                    <a:pt x="4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1"/>
                    <a:pt x="54" y="2"/>
                  </a:cubicBezTo>
                  <a:cubicBezTo>
                    <a:pt x="56" y="3"/>
                    <a:pt x="58" y="5"/>
                    <a:pt x="60" y="7"/>
                  </a:cubicBezTo>
                  <a:cubicBezTo>
                    <a:pt x="62" y="10"/>
                    <a:pt x="64" y="12"/>
                    <a:pt x="65" y="15"/>
                  </a:cubicBezTo>
                  <a:cubicBezTo>
                    <a:pt x="66" y="18"/>
                    <a:pt x="66" y="21"/>
                    <a:pt x="66" y="24"/>
                  </a:cubicBezTo>
                  <a:cubicBezTo>
                    <a:pt x="66" y="28"/>
                    <a:pt x="65" y="33"/>
                    <a:pt x="62" y="36"/>
                  </a:cubicBezTo>
                  <a:cubicBezTo>
                    <a:pt x="60" y="40"/>
                    <a:pt x="57" y="43"/>
                    <a:pt x="53" y="45"/>
                  </a:cubicBezTo>
                  <a:cubicBezTo>
                    <a:pt x="58" y="47"/>
                    <a:pt x="62" y="50"/>
                    <a:pt x="65" y="54"/>
                  </a:cubicBezTo>
                  <a:cubicBezTo>
                    <a:pt x="68" y="58"/>
                    <a:pt x="70" y="63"/>
                    <a:pt x="70" y="69"/>
                  </a:cubicBezTo>
                  <a:close/>
                  <a:moveTo>
                    <a:pt x="9" y="8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3" y="42"/>
                    <a:pt x="46" y="42"/>
                    <a:pt x="47" y="41"/>
                  </a:cubicBezTo>
                  <a:cubicBezTo>
                    <a:pt x="49" y="40"/>
                    <a:pt x="51" y="38"/>
                    <a:pt x="53" y="37"/>
                  </a:cubicBezTo>
                  <a:cubicBezTo>
                    <a:pt x="54" y="35"/>
                    <a:pt x="55" y="33"/>
                    <a:pt x="56" y="31"/>
                  </a:cubicBezTo>
                  <a:cubicBezTo>
                    <a:pt x="57" y="29"/>
                    <a:pt x="57" y="27"/>
                    <a:pt x="57" y="25"/>
                  </a:cubicBezTo>
                  <a:cubicBezTo>
                    <a:pt x="57" y="23"/>
                    <a:pt x="57" y="20"/>
                    <a:pt x="56" y="18"/>
                  </a:cubicBezTo>
                  <a:cubicBezTo>
                    <a:pt x="55" y="16"/>
                    <a:pt x="54" y="14"/>
                    <a:pt x="53" y="13"/>
                  </a:cubicBezTo>
                  <a:cubicBezTo>
                    <a:pt x="51" y="11"/>
                    <a:pt x="50" y="10"/>
                    <a:pt x="48" y="9"/>
                  </a:cubicBezTo>
                  <a:cubicBezTo>
                    <a:pt x="46" y="8"/>
                    <a:pt x="44" y="8"/>
                    <a:pt x="42" y="8"/>
                  </a:cubicBezTo>
                  <a:lnTo>
                    <a:pt x="9" y="8"/>
                  </a:lnTo>
                  <a:close/>
                  <a:moveTo>
                    <a:pt x="61" y="67"/>
                  </a:moveTo>
                  <a:cubicBezTo>
                    <a:pt x="61" y="65"/>
                    <a:pt x="60" y="63"/>
                    <a:pt x="60" y="61"/>
                  </a:cubicBezTo>
                  <a:cubicBezTo>
                    <a:pt x="59" y="59"/>
                    <a:pt x="58" y="57"/>
                    <a:pt x="56" y="55"/>
                  </a:cubicBezTo>
                  <a:cubicBezTo>
                    <a:pt x="55" y="53"/>
                    <a:pt x="53" y="52"/>
                    <a:pt x="51" y="51"/>
                  </a:cubicBezTo>
                  <a:cubicBezTo>
                    <a:pt x="49" y="50"/>
                    <a:pt x="47" y="50"/>
                    <a:pt x="45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6" y="85"/>
                    <a:pt x="48" y="84"/>
                    <a:pt x="51" y="83"/>
                  </a:cubicBezTo>
                  <a:cubicBezTo>
                    <a:pt x="53" y="82"/>
                    <a:pt x="54" y="81"/>
                    <a:pt x="56" y="80"/>
                  </a:cubicBezTo>
                  <a:cubicBezTo>
                    <a:pt x="57" y="78"/>
                    <a:pt x="59" y="76"/>
                    <a:pt x="59" y="74"/>
                  </a:cubicBezTo>
                  <a:cubicBezTo>
                    <a:pt x="60" y="72"/>
                    <a:pt x="61" y="70"/>
                    <a:pt x="61" y="6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165" name="Freeform 21"/>
            <p:cNvSpPr/>
            <p:nvPr/>
          </p:nvSpPr>
          <p:spPr bwMode="auto">
            <a:xfrm>
              <a:off x="3892153" y="1911449"/>
              <a:ext cx="679847" cy="679847"/>
            </a:xfrm>
            <a:custGeom>
              <a:avLst/>
              <a:gdLst/>
              <a:ahLst/>
              <a:cxnLst>
                <a:cxn ang="0">
                  <a:pos x="242" y="0"/>
                </a:cxn>
                <a:cxn ang="0">
                  <a:pos x="24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42" y="242"/>
                </a:cxn>
                <a:cxn ang="0">
                  <a:pos x="242" y="242"/>
                </a:cxn>
                <a:cxn ang="0">
                  <a:pos x="242" y="0"/>
                </a:cxn>
              </a:cxnLst>
              <a:rect l="0" t="0" r="r" b="b"/>
              <a:pathLst>
                <a:path w="242" h="242">
                  <a:moveTo>
                    <a:pt x="242" y="0"/>
                  </a:moveTo>
                  <a:cubicBezTo>
                    <a:pt x="242" y="0"/>
                    <a:pt x="242" y="0"/>
                    <a:pt x="2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33"/>
                    <a:pt x="109" y="239"/>
                    <a:pt x="242" y="242"/>
                  </a:cubicBezTo>
                  <a:cubicBezTo>
                    <a:pt x="242" y="242"/>
                    <a:pt x="242" y="242"/>
                    <a:pt x="242" y="242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273045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166" name="Freeform 22"/>
            <p:cNvSpPr/>
            <p:nvPr/>
          </p:nvSpPr>
          <p:spPr bwMode="auto">
            <a:xfrm>
              <a:off x="4167187" y="2105521"/>
              <a:ext cx="225029" cy="264319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" y="30"/>
                </a:cxn>
                <a:cxn ang="0">
                  <a:pos x="11" y="15"/>
                </a:cxn>
                <a:cxn ang="0">
                  <a:pos x="25" y="4"/>
                </a:cxn>
                <a:cxn ang="0">
                  <a:pos x="44" y="0"/>
                </a:cxn>
                <a:cxn ang="0">
                  <a:pos x="65" y="6"/>
                </a:cxn>
                <a:cxn ang="0">
                  <a:pos x="78" y="20"/>
                </a:cxn>
                <a:cxn ang="0">
                  <a:pos x="71" y="25"/>
                </a:cxn>
                <a:cxn ang="0">
                  <a:pos x="65" y="17"/>
                </a:cxn>
                <a:cxn ang="0">
                  <a:pos x="58" y="12"/>
                </a:cxn>
                <a:cxn ang="0">
                  <a:pos x="51" y="9"/>
                </a:cxn>
                <a:cxn ang="0">
                  <a:pos x="43" y="8"/>
                </a:cxn>
                <a:cxn ang="0">
                  <a:pos x="28" y="12"/>
                </a:cxn>
                <a:cxn ang="0">
                  <a:pos x="18" y="21"/>
                </a:cxn>
                <a:cxn ang="0">
                  <a:pos x="11" y="33"/>
                </a:cxn>
                <a:cxn ang="0">
                  <a:pos x="9" y="47"/>
                </a:cxn>
                <a:cxn ang="0">
                  <a:pos x="11" y="62"/>
                </a:cxn>
                <a:cxn ang="0">
                  <a:pos x="19" y="74"/>
                </a:cxn>
                <a:cxn ang="0">
                  <a:pos x="30" y="83"/>
                </a:cxn>
                <a:cxn ang="0">
                  <a:pos x="44" y="86"/>
                </a:cxn>
                <a:cxn ang="0">
                  <a:pos x="52" y="85"/>
                </a:cxn>
                <a:cxn ang="0">
                  <a:pos x="60" y="82"/>
                </a:cxn>
                <a:cxn ang="0">
                  <a:pos x="67" y="77"/>
                </a:cxn>
                <a:cxn ang="0">
                  <a:pos x="72" y="69"/>
                </a:cxn>
                <a:cxn ang="0">
                  <a:pos x="80" y="73"/>
                </a:cxn>
                <a:cxn ang="0">
                  <a:pos x="74" y="82"/>
                </a:cxn>
                <a:cxn ang="0">
                  <a:pos x="65" y="89"/>
                </a:cxn>
                <a:cxn ang="0">
                  <a:pos x="54" y="93"/>
                </a:cxn>
                <a:cxn ang="0">
                  <a:pos x="43" y="94"/>
                </a:cxn>
                <a:cxn ang="0">
                  <a:pos x="25" y="90"/>
                </a:cxn>
                <a:cxn ang="0">
                  <a:pos x="12" y="79"/>
                </a:cxn>
                <a:cxn ang="0">
                  <a:pos x="3" y="64"/>
                </a:cxn>
                <a:cxn ang="0">
                  <a:pos x="0" y="46"/>
                </a:cxn>
              </a:cxnLst>
              <a:rect l="0" t="0" r="r" b="b"/>
              <a:pathLst>
                <a:path w="80" h="94">
                  <a:moveTo>
                    <a:pt x="0" y="46"/>
                  </a:moveTo>
                  <a:cubicBezTo>
                    <a:pt x="0" y="41"/>
                    <a:pt x="1" y="35"/>
                    <a:pt x="2" y="30"/>
                  </a:cubicBezTo>
                  <a:cubicBezTo>
                    <a:pt x="4" y="24"/>
                    <a:pt x="7" y="19"/>
                    <a:pt x="11" y="15"/>
                  </a:cubicBezTo>
                  <a:cubicBezTo>
                    <a:pt x="15" y="10"/>
                    <a:pt x="19" y="7"/>
                    <a:pt x="25" y="4"/>
                  </a:cubicBezTo>
                  <a:cubicBezTo>
                    <a:pt x="30" y="1"/>
                    <a:pt x="37" y="0"/>
                    <a:pt x="44" y="0"/>
                  </a:cubicBezTo>
                  <a:cubicBezTo>
                    <a:pt x="52" y="0"/>
                    <a:pt x="59" y="2"/>
                    <a:pt x="65" y="6"/>
                  </a:cubicBezTo>
                  <a:cubicBezTo>
                    <a:pt x="71" y="9"/>
                    <a:pt x="75" y="14"/>
                    <a:pt x="78" y="20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69" y="22"/>
                    <a:pt x="68" y="19"/>
                    <a:pt x="65" y="17"/>
                  </a:cubicBezTo>
                  <a:cubicBezTo>
                    <a:pt x="63" y="15"/>
                    <a:pt x="61" y="13"/>
                    <a:pt x="58" y="12"/>
                  </a:cubicBezTo>
                  <a:cubicBezTo>
                    <a:pt x="56" y="11"/>
                    <a:pt x="54" y="10"/>
                    <a:pt x="51" y="9"/>
                  </a:cubicBezTo>
                  <a:cubicBezTo>
                    <a:pt x="48" y="9"/>
                    <a:pt x="46" y="8"/>
                    <a:pt x="43" y="8"/>
                  </a:cubicBezTo>
                  <a:cubicBezTo>
                    <a:pt x="38" y="8"/>
                    <a:pt x="33" y="9"/>
                    <a:pt x="28" y="12"/>
                  </a:cubicBezTo>
                  <a:cubicBezTo>
                    <a:pt x="24" y="14"/>
                    <a:pt x="20" y="17"/>
                    <a:pt x="18" y="21"/>
                  </a:cubicBezTo>
                  <a:cubicBezTo>
                    <a:pt x="15" y="24"/>
                    <a:pt x="12" y="28"/>
                    <a:pt x="11" y="33"/>
                  </a:cubicBezTo>
                  <a:cubicBezTo>
                    <a:pt x="9" y="38"/>
                    <a:pt x="9" y="42"/>
                    <a:pt x="9" y="47"/>
                  </a:cubicBezTo>
                  <a:cubicBezTo>
                    <a:pt x="9" y="52"/>
                    <a:pt x="10" y="57"/>
                    <a:pt x="11" y="62"/>
                  </a:cubicBezTo>
                  <a:cubicBezTo>
                    <a:pt x="13" y="66"/>
                    <a:pt x="16" y="71"/>
                    <a:pt x="19" y="74"/>
                  </a:cubicBezTo>
                  <a:cubicBezTo>
                    <a:pt x="22" y="78"/>
                    <a:pt x="26" y="81"/>
                    <a:pt x="30" y="83"/>
                  </a:cubicBezTo>
                  <a:cubicBezTo>
                    <a:pt x="34" y="85"/>
                    <a:pt x="39" y="86"/>
                    <a:pt x="44" y="86"/>
                  </a:cubicBezTo>
                  <a:cubicBezTo>
                    <a:pt x="46" y="86"/>
                    <a:pt x="49" y="86"/>
                    <a:pt x="52" y="85"/>
                  </a:cubicBezTo>
                  <a:cubicBezTo>
                    <a:pt x="54" y="84"/>
                    <a:pt x="57" y="83"/>
                    <a:pt x="60" y="82"/>
                  </a:cubicBezTo>
                  <a:cubicBezTo>
                    <a:pt x="62" y="81"/>
                    <a:pt x="65" y="79"/>
                    <a:pt x="67" y="77"/>
                  </a:cubicBezTo>
                  <a:cubicBezTo>
                    <a:pt x="69" y="74"/>
                    <a:pt x="71" y="72"/>
                    <a:pt x="72" y="69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78" y="76"/>
                    <a:pt x="76" y="79"/>
                    <a:pt x="74" y="82"/>
                  </a:cubicBezTo>
                  <a:cubicBezTo>
                    <a:pt x="71" y="85"/>
                    <a:pt x="68" y="87"/>
                    <a:pt x="65" y="89"/>
                  </a:cubicBezTo>
                  <a:cubicBezTo>
                    <a:pt x="61" y="91"/>
                    <a:pt x="58" y="92"/>
                    <a:pt x="54" y="93"/>
                  </a:cubicBezTo>
                  <a:cubicBezTo>
                    <a:pt x="50" y="94"/>
                    <a:pt x="47" y="94"/>
                    <a:pt x="43" y="94"/>
                  </a:cubicBezTo>
                  <a:cubicBezTo>
                    <a:pt x="37" y="94"/>
                    <a:pt x="31" y="93"/>
                    <a:pt x="25" y="90"/>
                  </a:cubicBezTo>
                  <a:cubicBezTo>
                    <a:pt x="20" y="87"/>
                    <a:pt x="16" y="84"/>
                    <a:pt x="12" y="79"/>
                  </a:cubicBezTo>
                  <a:cubicBezTo>
                    <a:pt x="8" y="75"/>
                    <a:pt x="5" y="70"/>
                    <a:pt x="3" y="64"/>
                  </a:cubicBezTo>
                  <a:cubicBezTo>
                    <a:pt x="1" y="58"/>
                    <a:pt x="0" y="52"/>
                    <a:pt x="0" y="4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167" name="Freeform 23"/>
            <p:cNvSpPr/>
            <p:nvPr/>
          </p:nvSpPr>
          <p:spPr bwMode="auto">
            <a:xfrm>
              <a:off x="3892153" y="2687736"/>
              <a:ext cx="679847" cy="679847"/>
            </a:xfrm>
            <a:custGeom>
              <a:avLst/>
              <a:gdLst/>
              <a:ahLst/>
              <a:cxnLst>
                <a:cxn ang="0">
                  <a:pos x="242" y="0"/>
                </a:cxn>
                <a:cxn ang="0">
                  <a:pos x="242" y="0"/>
                </a:cxn>
                <a:cxn ang="0">
                  <a:pos x="0" y="242"/>
                </a:cxn>
                <a:cxn ang="0">
                  <a:pos x="0" y="242"/>
                </a:cxn>
                <a:cxn ang="0">
                  <a:pos x="242" y="242"/>
                </a:cxn>
                <a:cxn ang="0">
                  <a:pos x="242" y="242"/>
                </a:cxn>
                <a:cxn ang="0">
                  <a:pos x="242" y="0"/>
                </a:cxn>
              </a:cxnLst>
              <a:rect l="0" t="0" r="r" b="b"/>
              <a:pathLst>
                <a:path w="242" h="242">
                  <a:moveTo>
                    <a:pt x="242" y="0"/>
                  </a:moveTo>
                  <a:cubicBezTo>
                    <a:pt x="242" y="0"/>
                    <a:pt x="242" y="0"/>
                    <a:pt x="242" y="0"/>
                  </a:cubicBezTo>
                  <a:cubicBezTo>
                    <a:pt x="109" y="3"/>
                    <a:pt x="3" y="109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242" y="242"/>
                    <a:pt x="242" y="242"/>
                    <a:pt x="242" y="242"/>
                  </a:cubicBezTo>
                  <a:cubicBezTo>
                    <a:pt x="242" y="242"/>
                    <a:pt x="242" y="242"/>
                    <a:pt x="242" y="242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168" name="Freeform 24"/>
            <p:cNvSpPr/>
            <p:nvPr/>
          </p:nvSpPr>
          <p:spPr bwMode="auto">
            <a:xfrm>
              <a:off x="4200525" y="2923480"/>
              <a:ext cx="172641" cy="261938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145" y="0"/>
                </a:cxn>
                <a:cxn ang="0">
                  <a:pos x="145" y="19"/>
                </a:cxn>
                <a:cxn ang="0">
                  <a:pos x="22" y="19"/>
                </a:cxn>
                <a:cxn ang="0">
                  <a:pos x="22" y="99"/>
                </a:cxn>
                <a:cxn ang="0">
                  <a:pos x="126" y="99"/>
                </a:cxn>
                <a:cxn ang="0">
                  <a:pos x="126" y="118"/>
                </a:cxn>
                <a:cxn ang="0">
                  <a:pos x="22" y="118"/>
                </a:cxn>
                <a:cxn ang="0">
                  <a:pos x="22" y="220"/>
                </a:cxn>
                <a:cxn ang="0">
                  <a:pos x="0" y="220"/>
                </a:cxn>
              </a:cxnLst>
              <a:rect l="0" t="0" r="r" b="b"/>
              <a:pathLst>
                <a:path w="145" h="220">
                  <a:moveTo>
                    <a:pt x="0" y="220"/>
                  </a:moveTo>
                  <a:lnTo>
                    <a:pt x="0" y="0"/>
                  </a:lnTo>
                  <a:lnTo>
                    <a:pt x="145" y="0"/>
                  </a:lnTo>
                  <a:lnTo>
                    <a:pt x="145" y="19"/>
                  </a:lnTo>
                  <a:lnTo>
                    <a:pt x="22" y="19"/>
                  </a:lnTo>
                  <a:lnTo>
                    <a:pt x="22" y="99"/>
                  </a:lnTo>
                  <a:lnTo>
                    <a:pt x="126" y="99"/>
                  </a:lnTo>
                  <a:lnTo>
                    <a:pt x="126" y="118"/>
                  </a:lnTo>
                  <a:lnTo>
                    <a:pt x="22" y="118"/>
                  </a:lnTo>
                  <a:lnTo>
                    <a:pt x="22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169" name="Freeform 25"/>
            <p:cNvSpPr/>
            <p:nvPr/>
          </p:nvSpPr>
          <p:spPr bwMode="auto">
            <a:xfrm>
              <a:off x="3892153" y="3464024"/>
              <a:ext cx="679847" cy="683419"/>
            </a:xfrm>
            <a:custGeom>
              <a:avLst/>
              <a:gdLst/>
              <a:ahLst/>
              <a:cxnLst>
                <a:cxn ang="0">
                  <a:pos x="242" y="243"/>
                </a:cxn>
                <a:cxn ang="0">
                  <a:pos x="242" y="243"/>
                </a:cxn>
                <a:cxn ang="0">
                  <a:pos x="242" y="1"/>
                </a:cxn>
                <a:cxn ang="0">
                  <a:pos x="24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42" y="243"/>
                </a:cxn>
              </a:cxnLst>
              <a:rect l="0" t="0" r="r" b="b"/>
              <a:pathLst>
                <a:path w="242" h="243">
                  <a:moveTo>
                    <a:pt x="242" y="243"/>
                  </a:moveTo>
                  <a:cubicBezTo>
                    <a:pt x="242" y="243"/>
                    <a:pt x="242" y="243"/>
                    <a:pt x="242" y="243"/>
                  </a:cubicBezTo>
                  <a:cubicBezTo>
                    <a:pt x="242" y="1"/>
                    <a:pt x="242" y="1"/>
                    <a:pt x="242" y="1"/>
                  </a:cubicBezTo>
                  <a:cubicBezTo>
                    <a:pt x="242" y="1"/>
                    <a:pt x="242" y="0"/>
                    <a:pt x="2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34"/>
                    <a:pt x="109" y="240"/>
                    <a:pt x="242" y="243"/>
                  </a:cubicBezTo>
                  <a:close/>
                </a:path>
              </a:pathLst>
            </a:custGeom>
            <a:solidFill>
              <a:srgbClr val="273045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170" name="Freeform 26"/>
            <p:cNvSpPr/>
            <p:nvPr/>
          </p:nvSpPr>
          <p:spPr bwMode="auto">
            <a:xfrm>
              <a:off x="4161234" y="3646190"/>
              <a:ext cx="228600" cy="267890"/>
            </a:xfrm>
            <a:custGeom>
              <a:avLst/>
              <a:gdLst/>
              <a:ahLst/>
              <a:cxnLst>
                <a:cxn ang="0">
                  <a:pos x="73" y="80"/>
                </a:cxn>
                <a:cxn ang="0">
                  <a:pos x="43" y="95"/>
                </a:cxn>
                <a:cxn ang="0">
                  <a:pos x="26" y="91"/>
                </a:cxn>
                <a:cxn ang="0">
                  <a:pos x="12" y="80"/>
                </a:cxn>
                <a:cxn ang="0">
                  <a:pos x="3" y="65"/>
                </a:cxn>
                <a:cxn ang="0">
                  <a:pos x="0" y="47"/>
                </a:cxn>
                <a:cxn ang="0">
                  <a:pos x="3" y="29"/>
                </a:cxn>
                <a:cxn ang="0">
                  <a:pos x="12" y="14"/>
                </a:cxn>
                <a:cxn ang="0">
                  <a:pos x="25" y="4"/>
                </a:cxn>
                <a:cxn ang="0">
                  <a:pos x="43" y="0"/>
                </a:cxn>
                <a:cxn ang="0">
                  <a:pos x="55" y="2"/>
                </a:cxn>
                <a:cxn ang="0">
                  <a:pos x="65" y="6"/>
                </a:cxn>
                <a:cxn ang="0">
                  <a:pos x="73" y="12"/>
                </a:cxn>
                <a:cxn ang="0">
                  <a:pos x="78" y="21"/>
                </a:cxn>
                <a:cxn ang="0">
                  <a:pos x="71" y="25"/>
                </a:cxn>
                <a:cxn ang="0">
                  <a:pos x="59" y="13"/>
                </a:cxn>
                <a:cxn ang="0">
                  <a:pos x="42" y="9"/>
                </a:cxn>
                <a:cxn ang="0">
                  <a:pos x="28" y="12"/>
                </a:cxn>
                <a:cxn ang="0">
                  <a:pos x="18" y="20"/>
                </a:cxn>
                <a:cxn ang="0">
                  <a:pos x="11" y="33"/>
                </a:cxn>
                <a:cxn ang="0">
                  <a:pos x="9" y="47"/>
                </a:cxn>
                <a:cxn ang="0">
                  <a:pos x="11" y="62"/>
                </a:cxn>
                <a:cxn ang="0">
                  <a:pos x="19" y="75"/>
                </a:cxn>
                <a:cxn ang="0">
                  <a:pos x="30" y="83"/>
                </a:cxn>
                <a:cxn ang="0">
                  <a:pos x="44" y="86"/>
                </a:cxn>
                <a:cxn ang="0">
                  <a:pos x="59" y="83"/>
                </a:cxn>
                <a:cxn ang="0">
                  <a:pos x="73" y="71"/>
                </a:cxn>
                <a:cxn ang="0">
                  <a:pos x="73" y="55"/>
                </a:cxn>
                <a:cxn ang="0">
                  <a:pos x="52" y="55"/>
                </a:cxn>
                <a:cxn ang="0">
                  <a:pos x="52" y="48"/>
                </a:cxn>
                <a:cxn ang="0">
                  <a:pos x="81" y="48"/>
                </a:cxn>
                <a:cxn ang="0">
                  <a:pos x="81" y="94"/>
                </a:cxn>
                <a:cxn ang="0">
                  <a:pos x="73" y="94"/>
                </a:cxn>
                <a:cxn ang="0">
                  <a:pos x="73" y="80"/>
                </a:cxn>
              </a:cxnLst>
              <a:rect l="0" t="0" r="r" b="b"/>
              <a:pathLst>
                <a:path w="81" h="95">
                  <a:moveTo>
                    <a:pt x="73" y="80"/>
                  </a:moveTo>
                  <a:cubicBezTo>
                    <a:pt x="64" y="90"/>
                    <a:pt x="54" y="95"/>
                    <a:pt x="43" y="95"/>
                  </a:cubicBezTo>
                  <a:cubicBezTo>
                    <a:pt x="37" y="95"/>
                    <a:pt x="31" y="93"/>
                    <a:pt x="26" y="91"/>
                  </a:cubicBezTo>
                  <a:cubicBezTo>
                    <a:pt x="20" y="88"/>
                    <a:pt x="16" y="84"/>
                    <a:pt x="12" y="80"/>
                  </a:cubicBezTo>
                  <a:cubicBezTo>
                    <a:pt x="8" y="75"/>
                    <a:pt x="5" y="70"/>
                    <a:pt x="3" y="65"/>
                  </a:cubicBezTo>
                  <a:cubicBezTo>
                    <a:pt x="1" y="59"/>
                    <a:pt x="0" y="53"/>
                    <a:pt x="0" y="47"/>
                  </a:cubicBezTo>
                  <a:cubicBezTo>
                    <a:pt x="0" y="41"/>
                    <a:pt x="1" y="35"/>
                    <a:pt x="3" y="29"/>
                  </a:cubicBezTo>
                  <a:cubicBezTo>
                    <a:pt x="5" y="24"/>
                    <a:pt x="8" y="19"/>
                    <a:pt x="12" y="14"/>
                  </a:cubicBezTo>
                  <a:cubicBezTo>
                    <a:pt x="16" y="10"/>
                    <a:pt x="20" y="7"/>
                    <a:pt x="25" y="4"/>
                  </a:cubicBezTo>
                  <a:cubicBezTo>
                    <a:pt x="31" y="2"/>
                    <a:pt x="36" y="0"/>
                    <a:pt x="43" y="0"/>
                  </a:cubicBezTo>
                  <a:cubicBezTo>
                    <a:pt x="47" y="0"/>
                    <a:pt x="51" y="1"/>
                    <a:pt x="55" y="2"/>
                  </a:cubicBezTo>
                  <a:cubicBezTo>
                    <a:pt x="59" y="3"/>
                    <a:pt x="62" y="4"/>
                    <a:pt x="65" y="6"/>
                  </a:cubicBezTo>
                  <a:cubicBezTo>
                    <a:pt x="68" y="8"/>
                    <a:pt x="70" y="10"/>
                    <a:pt x="73" y="12"/>
                  </a:cubicBezTo>
                  <a:cubicBezTo>
                    <a:pt x="75" y="15"/>
                    <a:pt x="77" y="18"/>
                    <a:pt x="78" y="21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68" y="20"/>
                    <a:pt x="64" y="15"/>
                    <a:pt x="59" y="13"/>
                  </a:cubicBezTo>
                  <a:cubicBezTo>
                    <a:pt x="54" y="10"/>
                    <a:pt x="49" y="9"/>
                    <a:pt x="42" y="9"/>
                  </a:cubicBezTo>
                  <a:cubicBezTo>
                    <a:pt x="37" y="9"/>
                    <a:pt x="33" y="10"/>
                    <a:pt x="28" y="12"/>
                  </a:cubicBezTo>
                  <a:cubicBezTo>
                    <a:pt x="24" y="14"/>
                    <a:pt x="21" y="17"/>
                    <a:pt x="18" y="20"/>
                  </a:cubicBezTo>
                  <a:cubicBezTo>
                    <a:pt x="15" y="24"/>
                    <a:pt x="13" y="28"/>
                    <a:pt x="11" y="33"/>
                  </a:cubicBezTo>
                  <a:cubicBezTo>
                    <a:pt x="10" y="38"/>
                    <a:pt x="9" y="42"/>
                    <a:pt x="9" y="47"/>
                  </a:cubicBezTo>
                  <a:cubicBezTo>
                    <a:pt x="9" y="53"/>
                    <a:pt x="10" y="58"/>
                    <a:pt x="11" y="62"/>
                  </a:cubicBezTo>
                  <a:cubicBezTo>
                    <a:pt x="13" y="67"/>
                    <a:pt x="16" y="71"/>
                    <a:pt x="19" y="75"/>
                  </a:cubicBezTo>
                  <a:cubicBezTo>
                    <a:pt x="22" y="78"/>
                    <a:pt x="26" y="81"/>
                    <a:pt x="30" y="83"/>
                  </a:cubicBezTo>
                  <a:cubicBezTo>
                    <a:pt x="34" y="85"/>
                    <a:pt x="39" y="86"/>
                    <a:pt x="44" y="86"/>
                  </a:cubicBezTo>
                  <a:cubicBezTo>
                    <a:pt x="49" y="86"/>
                    <a:pt x="54" y="85"/>
                    <a:pt x="59" y="83"/>
                  </a:cubicBezTo>
                  <a:cubicBezTo>
                    <a:pt x="64" y="80"/>
                    <a:pt x="68" y="76"/>
                    <a:pt x="73" y="71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73" y="94"/>
                    <a:pt x="73" y="94"/>
                    <a:pt x="73" y="94"/>
                  </a:cubicBezTo>
                  <a:lnTo>
                    <a:pt x="73" y="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171" name="Freeform 27"/>
            <p:cNvSpPr/>
            <p:nvPr/>
          </p:nvSpPr>
          <p:spPr bwMode="auto">
            <a:xfrm>
              <a:off x="4726781" y="1911449"/>
              <a:ext cx="695325" cy="67984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242"/>
                </a:cxn>
                <a:cxn ang="0">
                  <a:pos x="1" y="242"/>
                </a:cxn>
                <a:cxn ang="0">
                  <a:pos x="242" y="242"/>
                </a:cxn>
                <a:cxn ang="0">
                  <a:pos x="247" y="242"/>
                </a:cxn>
                <a:cxn ang="0">
                  <a:pos x="243" y="242"/>
                </a:cxn>
                <a:cxn ang="0">
                  <a:pos x="1" y="0"/>
                </a:cxn>
              </a:cxnLst>
              <a:rect l="0" t="0" r="r" b="b"/>
              <a:pathLst>
                <a:path w="247" h="24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1" y="242"/>
                    <a:pt x="1" y="242"/>
                  </a:cubicBezTo>
                  <a:cubicBezTo>
                    <a:pt x="242" y="242"/>
                    <a:pt x="242" y="242"/>
                    <a:pt x="242" y="242"/>
                  </a:cubicBezTo>
                  <a:cubicBezTo>
                    <a:pt x="247" y="242"/>
                    <a:pt x="247" y="242"/>
                    <a:pt x="247" y="242"/>
                  </a:cubicBezTo>
                  <a:cubicBezTo>
                    <a:pt x="243" y="242"/>
                    <a:pt x="243" y="242"/>
                    <a:pt x="243" y="242"/>
                  </a:cubicBezTo>
                  <a:cubicBezTo>
                    <a:pt x="240" y="109"/>
                    <a:pt x="134" y="2"/>
                    <a:pt x="1" y="0"/>
                  </a:cubicBez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172" name="Freeform 28"/>
            <p:cNvSpPr>
              <a:spLocks noEditPoints="1"/>
            </p:cNvSpPr>
            <p:nvPr/>
          </p:nvSpPr>
          <p:spPr bwMode="auto">
            <a:xfrm>
              <a:off x="4898231" y="2107902"/>
              <a:ext cx="214313" cy="261938"/>
            </a:xfrm>
            <a:custGeom>
              <a:avLst/>
              <a:gdLst/>
              <a:ahLst/>
              <a:cxnLst>
                <a:cxn ang="0">
                  <a:pos x="0" y="93"/>
                </a:cxn>
                <a:cxn ang="0">
                  <a:pos x="0" y="0"/>
                </a:cxn>
                <a:cxn ang="0">
                  <a:pos x="31" y="0"/>
                </a:cxn>
                <a:cxn ang="0">
                  <a:pos x="51" y="3"/>
                </a:cxn>
                <a:cxn ang="0">
                  <a:pos x="65" y="13"/>
                </a:cxn>
                <a:cxn ang="0">
                  <a:pos x="73" y="28"/>
                </a:cxn>
                <a:cxn ang="0">
                  <a:pos x="76" y="46"/>
                </a:cxn>
                <a:cxn ang="0">
                  <a:pos x="73" y="65"/>
                </a:cxn>
                <a:cxn ang="0">
                  <a:pos x="64" y="80"/>
                </a:cxn>
                <a:cxn ang="0">
                  <a:pos x="50" y="89"/>
                </a:cxn>
                <a:cxn ang="0">
                  <a:pos x="31" y="93"/>
                </a:cxn>
                <a:cxn ang="0">
                  <a:pos x="0" y="93"/>
                </a:cxn>
                <a:cxn ang="0">
                  <a:pos x="67" y="46"/>
                </a:cxn>
                <a:cxn ang="0">
                  <a:pos x="64" y="31"/>
                </a:cxn>
                <a:cxn ang="0">
                  <a:pos x="57" y="19"/>
                </a:cxn>
                <a:cxn ang="0">
                  <a:pos x="46" y="11"/>
                </a:cxn>
                <a:cxn ang="0">
                  <a:pos x="31" y="8"/>
                </a:cxn>
                <a:cxn ang="0">
                  <a:pos x="9" y="8"/>
                </a:cxn>
                <a:cxn ang="0">
                  <a:pos x="9" y="85"/>
                </a:cxn>
                <a:cxn ang="0">
                  <a:pos x="31" y="85"/>
                </a:cxn>
                <a:cxn ang="0">
                  <a:pos x="46" y="82"/>
                </a:cxn>
                <a:cxn ang="0">
                  <a:pos x="58" y="74"/>
                </a:cxn>
                <a:cxn ang="0">
                  <a:pos x="64" y="61"/>
                </a:cxn>
                <a:cxn ang="0">
                  <a:pos x="67" y="46"/>
                </a:cxn>
              </a:cxnLst>
              <a:rect l="0" t="0" r="r" b="b"/>
              <a:pathLst>
                <a:path w="76" h="93">
                  <a:moveTo>
                    <a:pt x="0" y="9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9" y="0"/>
                    <a:pt x="45" y="1"/>
                    <a:pt x="51" y="3"/>
                  </a:cubicBezTo>
                  <a:cubicBezTo>
                    <a:pt x="56" y="6"/>
                    <a:pt x="61" y="9"/>
                    <a:pt x="65" y="13"/>
                  </a:cubicBezTo>
                  <a:cubicBezTo>
                    <a:pt x="68" y="18"/>
                    <a:pt x="71" y="22"/>
                    <a:pt x="73" y="28"/>
                  </a:cubicBezTo>
                  <a:cubicBezTo>
                    <a:pt x="75" y="34"/>
                    <a:pt x="76" y="40"/>
                    <a:pt x="76" y="46"/>
                  </a:cubicBezTo>
                  <a:cubicBezTo>
                    <a:pt x="76" y="53"/>
                    <a:pt x="75" y="60"/>
                    <a:pt x="73" y="65"/>
                  </a:cubicBezTo>
                  <a:cubicBezTo>
                    <a:pt x="71" y="71"/>
                    <a:pt x="68" y="76"/>
                    <a:pt x="64" y="80"/>
                  </a:cubicBezTo>
                  <a:cubicBezTo>
                    <a:pt x="60" y="84"/>
                    <a:pt x="55" y="87"/>
                    <a:pt x="50" y="89"/>
                  </a:cubicBezTo>
                  <a:cubicBezTo>
                    <a:pt x="44" y="92"/>
                    <a:pt x="38" y="93"/>
                    <a:pt x="31" y="93"/>
                  </a:cubicBezTo>
                  <a:lnTo>
                    <a:pt x="0" y="93"/>
                  </a:lnTo>
                  <a:close/>
                  <a:moveTo>
                    <a:pt x="67" y="46"/>
                  </a:moveTo>
                  <a:cubicBezTo>
                    <a:pt x="67" y="40"/>
                    <a:pt x="66" y="35"/>
                    <a:pt x="64" y="31"/>
                  </a:cubicBezTo>
                  <a:cubicBezTo>
                    <a:pt x="63" y="26"/>
                    <a:pt x="60" y="22"/>
                    <a:pt x="57" y="19"/>
                  </a:cubicBezTo>
                  <a:cubicBezTo>
                    <a:pt x="54" y="15"/>
                    <a:pt x="51" y="13"/>
                    <a:pt x="46" y="11"/>
                  </a:cubicBezTo>
                  <a:cubicBezTo>
                    <a:pt x="42" y="9"/>
                    <a:pt x="37" y="8"/>
                    <a:pt x="31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37" y="85"/>
                    <a:pt x="42" y="84"/>
                    <a:pt x="46" y="82"/>
                  </a:cubicBezTo>
                  <a:cubicBezTo>
                    <a:pt x="51" y="80"/>
                    <a:pt x="55" y="77"/>
                    <a:pt x="58" y="74"/>
                  </a:cubicBezTo>
                  <a:cubicBezTo>
                    <a:pt x="61" y="70"/>
                    <a:pt x="63" y="66"/>
                    <a:pt x="64" y="61"/>
                  </a:cubicBezTo>
                  <a:cubicBezTo>
                    <a:pt x="66" y="57"/>
                    <a:pt x="67" y="52"/>
                    <a:pt x="67" y="4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6255" name="Freeform 111"/>
          <p:cNvSpPr>
            <a:spLocks noEditPoints="1"/>
          </p:cNvSpPr>
          <p:nvPr/>
        </p:nvSpPr>
        <p:spPr bwMode="auto">
          <a:xfrm>
            <a:off x="6121242" y="1889195"/>
            <a:ext cx="253603" cy="263748"/>
          </a:xfrm>
          <a:custGeom>
            <a:avLst/>
            <a:gdLst/>
            <a:ahLst/>
            <a:cxnLst>
              <a:cxn ang="0">
                <a:pos x="80" y="11"/>
              </a:cxn>
              <a:cxn ang="0">
                <a:pos x="94" y="0"/>
              </a:cxn>
              <a:cxn ang="0">
                <a:pos x="90" y="17"/>
              </a:cxn>
              <a:cxn ang="0">
                <a:pos x="67" y="48"/>
              </a:cxn>
              <a:cxn ang="0">
                <a:pos x="79" y="11"/>
              </a:cxn>
              <a:cxn ang="0">
                <a:pos x="55" y="57"/>
              </a:cxn>
              <a:cxn ang="0">
                <a:pos x="67" y="48"/>
              </a:cxn>
              <a:cxn ang="0">
                <a:pos x="94" y="92"/>
              </a:cxn>
              <a:cxn ang="0">
                <a:pos x="96" y="110"/>
              </a:cxn>
              <a:cxn ang="0">
                <a:pos x="83" y="98"/>
              </a:cxn>
              <a:cxn ang="0">
                <a:pos x="69" y="63"/>
              </a:cxn>
              <a:cxn ang="0">
                <a:pos x="94" y="92"/>
              </a:cxn>
              <a:cxn ang="0">
                <a:pos x="91" y="81"/>
              </a:cxn>
              <a:cxn ang="0">
                <a:pos x="86" y="81"/>
              </a:cxn>
              <a:cxn ang="0">
                <a:pos x="81" y="84"/>
              </a:cxn>
              <a:cxn ang="0">
                <a:pos x="81" y="78"/>
              </a:cxn>
              <a:cxn ang="0">
                <a:pos x="81" y="84"/>
              </a:cxn>
              <a:cxn ang="0">
                <a:pos x="76" y="81"/>
              </a:cxn>
              <a:cxn ang="0">
                <a:pos x="70" y="81"/>
              </a:cxn>
              <a:cxn ang="0">
                <a:pos x="17" y="64"/>
              </a:cxn>
              <a:cxn ang="0">
                <a:pos x="55" y="57"/>
              </a:cxn>
              <a:cxn ang="0">
                <a:pos x="17" y="52"/>
              </a:cxn>
              <a:cxn ang="0">
                <a:pos x="0" y="57"/>
              </a:cxn>
              <a:cxn ang="0">
                <a:pos x="16" y="64"/>
              </a:cxn>
              <a:cxn ang="0">
                <a:pos x="37" y="63"/>
              </a:cxn>
              <a:cxn ang="0">
                <a:pos x="37" y="52"/>
              </a:cxn>
              <a:cxn ang="0">
                <a:pos x="30" y="47"/>
              </a:cxn>
              <a:cxn ang="0">
                <a:pos x="37" y="63"/>
              </a:cxn>
              <a:cxn ang="0">
                <a:pos x="32" y="68"/>
              </a:cxn>
              <a:cxn ang="0">
                <a:pos x="38" y="68"/>
              </a:cxn>
              <a:cxn ang="0">
                <a:pos x="69" y="16"/>
              </a:cxn>
              <a:cxn ang="0">
                <a:pos x="74" y="33"/>
              </a:cxn>
              <a:cxn ang="0">
                <a:pos x="69" y="16"/>
              </a:cxn>
              <a:cxn ang="0">
                <a:pos x="75" y="38"/>
              </a:cxn>
              <a:cxn ang="0">
                <a:pos x="69" y="38"/>
              </a:cxn>
            </a:cxnLst>
            <a:rect l="0" t="0" r="r" b="b"/>
            <a:pathLst>
              <a:path w="106" h="110">
                <a:moveTo>
                  <a:pt x="79" y="11"/>
                </a:moveTo>
                <a:cubicBezTo>
                  <a:pt x="79" y="11"/>
                  <a:pt x="80" y="11"/>
                  <a:pt x="80" y="11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0"/>
                  <a:pt x="94" y="0"/>
                  <a:pt x="94" y="0"/>
                </a:cubicBezTo>
                <a:cubicBezTo>
                  <a:pt x="90" y="17"/>
                  <a:pt x="90" y="17"/>
                  <a:pt x="90" y="17"/>
                </a:cubicBezTo>
                <a:cubicBezTo>
                  <a:pt x="90" y="17"/>
                  <a:pt x="90" y="17"/>
                  <a:pt x="90" y="17"/>
                </a:cubicBezTo>
                <a:cubicBezTo>
                  <a:pt x="99" y="26"/>
                  <a:pt x="100" y="41"/>
                  <a:pt x="93" y="52"/>
                </a:cubicBezTo>
                <a:cubicBezTo>
                  <a:pt x="85" y="46"/>
                  <a:pt x="75" y="44"/>
                  <a:pt x="67" y="48"/>
                </a:cubicBezTo>
                <a:cubicBezTo>
                  <a:pt x="63" y="39"/>
                  <a:pt x="55" y="33"/>
                  <a:pt x="45" y="32"/>
                </a:cubicBezTo>
                <a:cubicBezTo>
                  <a:pt x="48" y="16"/>
                  <a:pt x="64" y="6"/>
                  <a:pt x="79" y="11"/>
                </a:cubicBezTo>
                <a:close/>
                <a:moveTo>
                  <a:pt x="67" y="48"/>
                </a:moveTo>
                <a:cubicBezTo>
                  <a:pt x="62" y="50"/>
                  <a:pt x="58" y="53"/>
                  <a:pt x="55" y="57"/>
                </a:cubicBezTo>
                <a:cubicBezTo>
                  <a:pt x="59" y="60"/>
                  <a:pt x="64" y="62"/>
                  <a:pt x="69" y="62"/>
                </a:cubicBezTo>
                <a:cubicBezTo>
                  <a:pt x="69" y="57"/>
                  <a:pt x="69" y="52"/>
                  <a:pt x="67" y="48"/>
                </a:cubicBezTo>
                <a:close/>
                <a:moveTo>
                  <a:pt x="94" y="92"/>
                </a:moveTo>
                <a:cubicBezTo>
                  <a:pt x="94" y="92"/>
                  <a:pt x="94" y="92"/>
                  <a:pt x="94" y="92"/>
                </a:cubicBezTo>
                <a:cubicBezTo>
                  <a:pt x="97" y="109"/>
                  <a:pt x="97" y="109"/>
                  <a:pt x="97" y="109"/>
                </a:cubicBezTo>
                <a:cubicBezTo>
                  <a:pt x="97" y="110"/>
                  <a:pt x="96" y="110"/>
                  <a:pt x="96" y="110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3" y="98"/>
                  <a:pt x="83" y="98"/>
                </a:cubicBezTo>
                <a:cubicBezTo>
                  <a:pt x="71" y="101"/>
                  <a:pt x="57" y="95"/>
                  <a:pt x="52" y="83"/>
                </a:cubicBezTo>
                <a:cubicBezTo>
                  <a:pt x="61" y="80"/>
                  <a:pt x="67" y="72"/>
                  <a:pt x="69" y="63"/>
                </a:cubicBezTo>
                <a:cubicBezTo>
                  <a:pt x="78" y="63"/>
                  <a:pt x="87" y="59"/>
                  <a:pt x="93" y="52"/>
                </a:cubicBezTo>
                <a:cubicBezTo>
                  <a:pt x="105" y="62"/>
                  <a:pt x="106" y="81"/>
                  <a:pt x="94" y="92"/>
                </a:cubicBezTo>
                <a:close/>
                <a:moveTo>
                  <a:pt x="89" y="84"/>
                </a:moveTo>
                <a:cubicBezTo>
                  <a:pt x="90" y="84"/>
                  <a:pt x="91" y="83"/>
                  <a:pt x="91" y="81"/>
                </a:cubicBezTo>
                <a:cubicBezTo>
                  <a:pt x="91" y="79"/>
                  <a:pt x="90" y="78"/>
                  <a:pt x="89" y="78"/>
                </a:cubicBezTo>
                <a:cubicBezTo>
                  <a:pt x="87" y="78"/>
                  <a:pt x="86" y="79"/>
                  <a:pt x="86" y="81"/>
                </a:cubicBezTo>
                <a:cubicBezTo>
                  <a:pt x="86" y="82"/>
                  <a:pt x="87" y="84"/>
                  <a:pt x="89" y="84"/>
                </a:cubicBezTo>
                <a:close/>
                <a:moveTo>
                  <a:pt x="81" y="84"/>
                </a:moveTo>
                <a:cubicBezTo>
                  <a:pt x="82" y="84"/>
                  <a:pt x="84" y="83"/>
                  <a:pt x="84" y="81"/>
                </a:cubicBezTo>
                <a:cubicBezTo>
                  <a:pt x="84" y="79"/>
                  <a:pt x="82" y="78"/>
                  <a:pt x="81" y="78"/>
                </a:cubicBezTo>
                <a:cubicBezTo>
                  <a:pt x="79" y="78"/>
                  <a:pt x="78" y="79"/>
                  <a:pt x="78" y="81"/>
                </a:cubicBezTo>
                <a:cubicBezTo>
                  <a:pt x="78" y="83"/>
                  <a:pt x="79" y="84"/>
                  <a:pt x="81" y="84"/>
                </a:cubicBezTo>
                <a:close/>
                <a:moveTo>
                  <a:pt x="73" y="84"/>
                </a:moveTo>
                <a:cubicBezTo>
                  <a:pt x="75" y="84"/>
                  <a:pt x="76" y="83"/>
                  <a:pt x="76" y="81"/>
                </a:cubicBezTo>
                <a:cubicBezTo>
                  <a:pt x="76" y="79"/>
                  <a:pt x="75" y="78"/>
                  <a:pt x="73" y="78"/>
                </a:cubicBezTo>
                <a:cubicBezTo>
                  <a:pt x="71" y="78"/>
                  <a:pt x="70" y="79"/>
                  <a:pt x="70" y="81"/>
                </a:cubicBezTo>
                <a:cubicBezTo>
                  <a:pt x="70" y="83"/>
                  <a:pt x="71" y="84"/>
                  <a:pt x="73" y="84"/>
                </a:cubicBezTo>
                <a:close/>
                <a:moveTo>
                  <a:pt x="17" y="64"/>
                </a:moveTo>
                <a:cubicBezTo>
                  <a:pt x="20" y="80"/>
                  <a:pt x="37" y="89"/>
                  <a:pt x="52" y="83"/>
                </a:cubicBezTo>
                <a:cubicBezTo>
                  <a:pt x="48" y="74"/>
                  <a:pt x="49" y="64"/>
                  <a:pt x="55" y="57"/>
                </a:cubicBezTo>
                <a:cubicBezTo>
                  <a:pt x="47" y="51"/>
                  <a:pt x="44" y="42"/>
                  <a:pt x="45" y="32"/>
                </a:cubicBezTo>
                <a:cubicBezTo>
                  <a:pt x="32" y="31"/>
                  <a:pt x="20" y="39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8"/>
                  <a:pt x="0" y="58"/>
                </a:cubicBezTo>
                <a:cubicBezTo>
                  <a:pt x="16" y="64"/>
                  <a:pt x="16" y="64"/>
                  <a:pt x="16" y="64"/>
                </a:cubicBezTo>
                <a:cubicBezTo>
                  <a:pt x="17" y="64"/>
                  <a:pt x="17" y="64"/>
                  <a:pt x="17" y="64"/>
                </a:cubicBezTo>
                <a:close/>
                <a:moveTo>
                  <a:pt x="37" y="63"/>
                </a:moveTo>
                <a:cubicBezTo>
                  <a:pt x="33" y="63"/>
                  <a:pt x="33" y="63"/>
                  <a:pt x="33" y="63"/>
                </a:cubicBezTo>
                <a:cubicBezTo>
                  <a:pt x="33" y="57"/>
                  <a:pt x="37" y="55"/>
                  <a:pt x="37" y="52"/>
                </a:cubicBezTo>
                <a:cubicBezTo>
                  <a:pt x="37" y="49"/>
                  <a:pt x="33" y="49"/>
                  <a:pt x="31" y="51"/>
                </a:cubicBezTo>
                <a:cubicBezTo>
                  <a:pt x="30" y="47"/>
                  <a:pt x="30" y="47"/>
                  <a:pt x="30" y="47"/>
                </a:cubicBezTo>
                <a:cubicBezTo>
                  <a:pt x="34" y="45"/>
                  <a:pt x="42" y="45"/>
                  <a:pt x="42" y="51"/>
                </a:cubicBezTo>
                <a:cubicBezTo>
                  <a:pt x="42" y="56"/>
                  <a:pt x="37" y="57"/>
                  <a:pt x="37" y="63"/>
                </a:cubicBezTo>
                <a:close/>
                <a:moveTo>
                  <a:pt x="35" y="71"/>
                </a:moveTo>
                <a:cubicBezTo>
                  <a:pt x="33" y="71"/>
                  <a:pt x="32" y="69"/>
                  <a:pt x="32" y="68"/>
                </a:cubicBezTo>
                <a:cubicBezTo>
                  <a:pt x="32" y="66"/>
                  <a:pt x="34" y="65"/>
                  <a:pt x="35" y="65"/>
                </a:cubicBezTo>
                <a:cubicBezTo>
                  <a:pt x="37" y="65"/>
                  <a:pt x="38" y="66"/>
                  <a:pt x="38" y="68"/>
                </a:cubicBezTo>
                <a:cubicBezTo>
                  <a:pt x="38" y="70"/>
                  <a:pt x="37" y="71"/>
                  <a:pt x="35" y="71"/>
                </a:cubicBezTo>
                <a:close/>
                <a:moveTo>
                  <a:pt x="69" y="16"/>
                </a:moveTo>
                <a:cubicBezTo>
                  <a:pt x="70" y="33"/>
                  <a:pt x="70" y="33"/>
                  <a:pt x="70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16"/>
                  <a:pt x="74" y="16"/>
                  <a:pt x="74" y="16"/>
                </a:cubicBezTo>
                <a:cubicBezTo>
                  <a:pt x="69" y="16"/>
                  <a:pt x="69" y="16"/>
                  <a:pt x="69" y="16"/>
                </a:cubicBezTo>
                <a:close/>
                <a:moveTo>
                  <a:pt x="72" y="41"/>
                </a:moveTo>
                <a:cubicBezTo>
                  <a:pt x="74" y="41"/>
                  <a:pt x="75" y="40"/>
                  <a:pt x="75" y="38"/>
                </a:cubicBezTo>
                <a:cubicBezTo>
                  <a:pt x="75" y="36"/>
                  <a:pt x="74" y="35"/>
                  <a:pt x="72" y="35"/>
                </a:cubicBezTo>
                <a:cubicBezTo>
                  <a:pt x="70" y="35"/>
                  <a:pt x="69" y="36"/>
                  <a:pt x="69" y="38"/>
                </a:cubicBezTo>
                <a:cubicBezTo>
                  <a:pt x="69" y="40"/>
                  <a:pt x="70" y="41"/>
                  <a:pt x="72" y="41"/>
                </a:cubicBezTo>
                <a:close/>
              </a:path>
            </a:pathLst>
          </a:custGeom>
          <a:solidFill>
            <a:srgbClr val="7F7F7F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6339" name="Freeform 195"/>
          <p:cNvSpPr>
            <a:spLocks noEditPoints="1"/>
          </p:cNvSpPr>
          <p:nvPr/>
        </p:nvSpPr>
        <p:spPr bwMode="auto">
          <a:xfrm>
            <a:off x="6144022" y="1188324"/>
            <a:ext cx="228243" cy="263748"/>
          </a:xfrm>
          <a:custGeom>
            <a:avLst/>
            <a:gdLst/>
            <a:ahLst/>
            <a:cxnLst>
              <a:cxn ang="0">
                <a:pos x="65" y="66"/>
              </a:cxn>
              <a:cxn ang="0">
                <a:pos x="86" y="32"/>
              </a:cxn>
              <a:cxn ang="0">
                <a:pos x="77" y="30"/>
              </a:cxn>
              <a:cxn ang="0">
                <a:pos x="55" y="11"/>
              </a:cxn>
              <a:cxn ang="0">
                <a:pos x="39" y="20"/>
              </a:cxn>
              <a:cxn ang="0">
                <a:pos x="13" y="27"/>
              </a:cxn>
              <a:cxn ang="0">
                <a:pos x="11" y="36"/>
              </a:cxn>
              <a:cxn ang="0">
                <a:pos x="92" y="64"/>
              </a:cxn>
              <a:cxn ang="0">
                <a:pos x="86" y="32"/>
              </a:cxn>
              <a:cxn ang="0">
                <a:pos x="47" y="106"/>
              </a:cxn>
              <a:cxn ang="0">
                <a:pos x="94" y="27"/>
              </a:cxn>
              <a:cxn ang="0">
                <a:pos x="88" y="33"/>
              </a:cxn>
              <a:cxn ang="0">
                <a:pos x="85" y="19"/>
              </a:cxn>
              <a:cxn ang="0">
                <a:pos x="0" y="28"/>
              </a:cxn>
              <a:cxn ang="0">
                <a:pos x="14" y="23"/>
              </a:cxn>
              <a:cxn ang="0">
                <a:pos x="4" y="33"/>
              </a:cxn>
              <a:cxn ang="0">
                <a:pos x="33" y="0"/>
              </a:cxn>
              <a:cxn ang="0">
                <a:pos x="63" y="9"/>
              </a:cxn>
              <a:cxn ang="0">
                <a:pos x="31" y="9"/>
              </a:cxn>
              <a:cxn ang="0">
                <a:pos x="41" y="64"/>
              </a:cxn>
              <a:cxn ang="0">
                <a:pos x="47" y="58"/>
              </a:cxn>
              <a:cxn ang="0">
                <a:pos x="14" y="58"/>
              </a:cxn>
              <a:cxn ang="0">
                <a:pos x="13" y="64"/>
              </a:cxn>
              <a:cxn ang="0">
                <a:pos x="15" y="76"/>
              </a:cxn>
              <a:cxn ang="0">
                <a:pos x="18" y="81"/>
              </a:cxn>
              <a:cxn ang="0">
                <a:pos x="25" y="90"/>
              </a:cxn>
              <a:cxn ang="0">
                <a:pos x="30" y="94"/>
              </a:cxn>
              <a:cxn ang="0">
                <a:pos x="41" y="97"/>
              </a:cxn>
              <a:cxn ang="0">
                <a:pos x="47" y="98"/>
              </a:cxn>
              <a:cxn ang="0">
                <a:pos x="59" y="96"/>
              </a:cxn>
              <a:cxn ang="0">
                <a:pos x="64" y="93"/>
              </a:cxn>
              <a:cxn ang="0">
                <a:pos x="73" y="86"/>
              </a:cxn>
              <a:cxn ang="0">
                <a:pos x="77" y="81"/>
              </a:cxn>
              <a:cxn ang="0">
                <a:pos x="80" y="70"/>
              </a:cxn>
              <a:cxn ang="0">
                <a:pos x="81" y="64"/>
              </a:cxn>
              <a:cxn ang="0">
                <a:pos x="79" y="52"/>
              </a:cxn>
              <a:cxn ang="0">
                <a:pos x="76" y="47"/>
              </a:cxn>
              <a:cxn ang="0">
                <a:pos x="69" y="38"/>
              </a:cxn>
              <a:cxn ang="0">
                <a:pos x="64" y="34"/>
              </a:cxn>
              <a:cxn ang="0">
                <a:pos x="53" y="31"/>
              </a:cxn>
              <a:cxn ang="0">
                <a:pos x="47" y="30"/>
              </a:cxn>
              <a:cxn ang="0">
                <a:pos x="35" y="32"/>
              </a:cxn>
              <a:cxn ang="0">
                <a:pos x="30" y="35"/>
              </a:cxn>
              <a:cxn ang="0">
                <a:pos x="21" y="42"/>
              </a:cxn>
              <a:cxn ang="0">
                <a:pos x="17" y="47"/>
              </a:cxn>
              <a:cxn ang="0">
                <a:pos x="26" y="62"/>
              </a:cxn>
              <a:cxn ang="0">
                <a:pos x="49" y="43"/>
              </a:cxn>
            </a:cxnLst>
            <a:rect l="0" t="0" r="r" b="b"/>
            <a:pathLst>
              <a:path w="95" h="110">
                <a:moveTo>
                  <a:pt x="29" y="63"/>
                </a:moveTo>
                <a:cubicBezTo>
                  <a:pt x="30" y="53"/>
                  <a:pt x="39" y="45"/>
                  <a:pt x="49" y="46"/>
                </a:cubicBezTo>
                <a:cubicBezTo>
                  <a:pt x="59" y="47"/>
                  <a:pt x="66" y="56"/>
                  <a:pt x="65" y="66"/>
                </a:cubicBezTo>
                <a:cubicBezTo>
                  <a:pt x="64" y="76"/>
                  <a:pt x="56" y="83"/>
                  <a:pt x="46" y="82"/>
                </a:cubicBezTo>
                <a:cubicBezTo>
                  <a:pt x="36" y="82"/>
                  <a:pt x="28" y="73"/>
                  <a:pt x="29" y="63"/>
                </a:cubicBezTo>
                <a:close/>
                <a:moveTo>
                  <a:pt x="86" y="32"/>
                </a:moveTo>
                <a:cubicBezTo>
                  <a:pt x="81" y="27"/>
                  <a:pt x="81" y="27"/>
                  <a:pt x="81" y="27"/>
                </a:cubicBezTo>
                <a:cubicBezTo>
                  <a:pt x="81" y="26"/>
                  <a:pt x="81" y="26"/>
                  <a:pt x="81" y="27"/>
                </a:cubicBezTo>
                <a:cubicBezTo>
                  <a:pt x="77" y="30"/>
                  <a:pt x="77" y="30"/>
                  <a:pt x="77" y="30"/>
                </a:cubicBezTo>
                <a:cubicBezTo>
                  <a:pt x="71" y="25"/>
                  <a:pt x="64" y="21"/>
                  <a:pt x="56" y="20"/>
                </a:cubicBezTo>
                <a:cubicBezTo>
                  <a:pt x="56" y="12"/>
                  <a:pt x="56" y="12"/>
                  <a:pt x="56" y="12"/>
                </a:cubicBezTo>
                <a:cubicBezTo>
                  <a:pt x="56" y="12"/>
                  <a:pt x="55" y="11"/>
                  <a:pt x="55" y="11"/>
                </a:cubicBezTo>
                <a:cubicBezTo>
                  <a:pt x="39" y="11"/>
                  <a:pt x="39" y="11"/>
                  <a:pt x="39" y="11"/>
                </a:cubicBezTo>
                <a:cubicBezTo>
                  <a:pt x="39" y="11"/>
                  <a:pt x="39" y="12"/>
                  <a:pt x="39" y="12"/>
                </a:cubicBezTo>
                <a:cubicBezTo>
                  <a:pt x="39" y="20"/>
                  <a:pt x="39" y="20"/>
                  <a:pt x="39" y="20"/>
                </a:cubicBezTo>
                <a:cubicBezTo>
                  <a:pt x="30" y="21"/>
                  <a:pt x="23" y="25"/>
                  <a:pt x="17" y="30"/>
                </a:cubicBezTo>
                <a:cubicBezTo>
                  <a:pt x="14" y="27"/>
                  <a:pt x="14" y="27"/>
                  <a:pt x="14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11" y="36"/>
                  <a:pt x="11" y="36"/>
                  <a:pt x="11" y="36"/>
                </a:cubicBezTo>
                <a:cubicBezTo>
                  <a:pt x="5" y="44"/>
                  <a:pt x="1" y="54"/>
                  <a:pt x="1" y="64"/>
                </a:cubicBezTo>
                <a:cubicBezTo>
                  <a:pt x="1" y="90"/>
                  <a:pt x="22" y="110"/>
                  <a:pt x="47" y="110"/>
                </a:cubicBezTo>
                <a:cubicBezTo>
                  <a:pt x="72" y="110"/>
                  <a:pt x="92" y="90"/>
                  <a:pt x="92" y="64"/>
                </a:cubicBezTo>
                <a:cubicBezTo>
                  <a:pt x="92" y="54"/>
                  <a:pt x="89" y="44"/>
                  <a:pt x="82" y="36"/>
                </a:cubicBezTo>
                <a:cubicBezTo>
                  <a:pt x="86" y="33"/>
                  <a:pt x="86" y="33"/>
                  <a:pt x="86" y="33"/>
                </a:cubicBezTo>
                <a:cubicBezTo>
                  <a:pt x="87" y="33"/>
                  <a:pt x="87" y="32"/>
                  <a:pt x="86" y="32"/>
                </a:cubicBezTo>
                <a:close/>
                <a:moveTo>
                  <a:pt x="47" y="23"/>
                </a:moveTo>
                <a:cubicBezTo>
                  <a:pt x="24" y="23"/>
                  <a:pt x="5" y="42"/>
                  <a:pt x="5" y="64"/>
                </a:cubicBezTo>
                <a:cubicBezTo>
                  <a:pt x="5" y="87"/>
                  <a:pt x="24" y="106"/>
                  <a:pt x="47" y="106"/>
                </a:cubicBezTo>
                <a:cubicBezTo>
                  <a:pt x="70" y="106"/>
                  <a:pt x="88" y="87"/>
                  <a:pt x="88" y="64"/>
                </a:cubicBezTo>
                <a:cubicBezTo>
                  <a:pt x="88" y="42"/>
                  <a:pt x="70" y="23"/>
                  <a:pt x="47" y="23"/>
                </a:cubicBezTo>
                <a:close/>
                <a:moveTo>
                  <a:pt x="94" y="27"/>
                </a:moveTo>
                <a:cubicBezTo>
                  <a:pt x="95" y="28"/>
                  <a:pt x="95" y="29"/>
                  <a:pt x="94" y="29"/>
                </a:cubicBezTo>
                <a:cubicBezTo>
                  <a:pt x="90" y="33"/>
                  <a:pt x="90" y="33"/>
                  <a:pt x="90" y="33"/>
                </a:cubicBezTo>
                <a:cubicBezTo>
                  <a:pt x="90" y="34"/>
                  <a:pt x="89" y="34"/>
                  <a:pt x="88" y="33"/>
                </a:cubicBezTo>
                <a:cubicBezTo>
                  <a:pt x="81" y="25"/>
                  <a:pt x="81" y="25"/>
                  <a:pt x="81" y="25"/>
                </a:cubicBezTo>
                <a:cubicBezTo>
                  <a:pt x="80" y="24"/>
                  <a:pt x="80" y="23"/>
                  <a:pt x="81" y="23"/>
                </a:cubicBezTo>
                <a:cubicBezTo>
                  <a:pt x="85" y="19"/>
                  <a:pt x="85" y="19"/>
                  <a:pt x="85" y="19"/>
                </a:cubicBezTo>
                <a:cubicBezTo>
                  <a:pt x="85" y="19"/>
                  <a:pt x="86" y="19"/>
                  <a:pt x="87" y="19"/>
                </a:cubicBezTo>
                <a:cubicBezTo>
                  <a:pt x="94" y="27"/>
                  <a:pt x="94" y="27"/>
                  <a:pt x="94" y="27"/>
                </a:cubicBezTo>
                <a:close/>
                <a:moveTo>
                  <a:pt x="0" y="28"/>
                </a:moveTo>
                <a:cubicBezTo>
                  <a:pt x="8" y="20"/>
                  <a:pt x="8" y="20"/>
                  <a:pt x="8" y="20"/>
                </a:cubicBezTo>
                <a:cubicBezTo>
                  <a:pt x="8" y="19"/>
                  <a:pt x="9" y="19"/>
                  <a:pt x="10" y="19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4"/>
                  <a:pt x="14" y="25"/>
                  <a:pt x="14" y="25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4"/>
                  <a:pt x="5" y="34"/>
                  <a:pt x="4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9"/>
                  <a:pt x="0" y="28"/>
                  <a:pt x="0" y="28"/>
                </a:cubicBezTo>
                <a:close/>
                <a:moveTo>
                  <a:pt x="33" y="0"/>
                </a:moveTo>
                <a:cubicBezTo>
                  <a:pt x="61" y="0"/>
                  <a:pt x="61" y="0"/>
                  <a:pt x="61" y="0"/>
                </a:cubicBezTo>
                <a:cubicBezTo>
                  <a:pt x="62" y="0"/>
                  <a:pt x="63" y="0"/>
                  <a:pt x="63" y="1"/>
                </a:cubicBezTo>
                <a:cubicBezTo>
                  <a:pt x="63" y="9"/>
                  <a:pt x="63" y="9"/>
                  <a:pt x="63" y="9"/>
                </a:cubicBezTo>
                <a:cubicBezTo>
                  <a:pt x="63" y="10"/>
                  <a:pt x="62" y="10"/>
                  <a:pt x="61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2" y="10"/>
                  <a:pt x="31" y="10"/>
                  <a:pt x="31" y="9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2" y="0"/>
                  <a:pt x="33" y="0"/>
                </a:cubicBezTo>
                <a:close/>
                <a:moveTo>
                  <a:pt x="41" y="64"/>
                </a:moveTo>
                <a:cubicBezTo>
                  <a:pt x="41" y="67"/>
                  <a:pt x="43" y="70"/>
                  <a:pt x="46" y="70"/>
                </a:cubicBezTo>
                <a:cubicBezTo>
                  <a:pt x="49" y="70"/>
                  <a:pt x="52" y="68"/>
                  <a:pt x="52" y="65"/>
                </a:cubicBezTo>
                <a:cubicBezTo>
                  <a:pt x="53" y="62"/>
                  <a:pt x="50" y="59"/>
                  <a:pt x="47" y="58"/>
                </a:cubicBezTo>
                <a:cubicBezTo>
                  <a:pt x="44" y="58"/>
                  <a:pt x="41" y="61"/>
                  <a:pt x="41" y="64"/>
                </a:cubicBezTo>
                <a:close/>
                <a:moveTo>
                  <a:pt x="18" y="57"/>
                </a:moveTo>
                <a:cubicBezTo>
                  <a:pt x="14" y="58"/>
                  <a:pt x="14" y="58"/>
                  <a:pt x="14" y="58"/>
                </a:cubicBezTo>
                <a:cubicBezTo>
                  <a:pt x="13" y="58"/>
                  <a:pt x="13" y="58"/>
                  <a:pt x="13" y="59"/>
                </a:cubicBezTo>
                <a:cubicBezTo>
                  <a:pt x="13" y="64"/>
                  <a:pt x="13" y="64"/>
                  <a:pt x="13" y="64"/>
                </a:cubicBezTo>
                <a:cubicBezTo>
                  <a:pt x="13" y="64"/>
                  <a:pt x="13" y="64"/>
                  <a:pt x="13" y="64"/>
                </a:cubicBezTo>
                <a:cubicBezTo>
                  <a:pt x="17" y="66"/>
                  <a:pt x="17" y="66"/>
                  <a:pt x="17" y="66"/>
                </a:cubicBezTo>
                <a:cubicBezTo>
                  <a:pt x="18" y="68"/>
                  <a:pt x="18" y="71"/>
                  <a:pt x="19" y="73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6"/>
                  <a:pt x="15" y="76"/>
                  <a:pt x="15" y="76"/>
                </a:cubicBezTo>
                <a:cubicBezTo>
                  <a:pt x="17" y="81"/>
                  <a:pt x="17" y="81"/>
                  <a:pt x="17" y="81"/>
                </a:cubicBezTo>
                <a:cubicBezTo>
                  <a:pt x="17" y="81"/>
                  <a:pt x="17" y="81"/>
                  <a:pt x="18" y="81"/>
                </a:cubicBezTo>
                <a:cubicBezTo>
                  <a:pt x="22" y="80"/>
                  <a:pt x="22" y="80"/>
                  <a:pt x="22" y="80"/>
                </a:cubicBezTo>
                <a:cubicBezTo>
                  <a:pt x="23" y="82"/>
                  <a:pt x="25" y="84"/>
                  <a:pt x="27" y="86"/>
                </a:cubicBezTo>
                <a:cubicBezTo>
                  <a:pt x="25" y="90"/>
                  <a:pt x="25" y="90"/>
                  <a:pt x="25" y="90"/>
                </a:cubicBezTo>
                <a:cubicBezTo>
                  <a:pt x="25" y="90"/>
                  <a:pt x="25" y="91"/>
                  <a:pt x="25" y="91"/>
                </a:cubicBezTo>
                <a:cubicBezTo>
                  <a:pt x="30" y="94"/>
                  <a:pt x="30" y="94"/>
                  <a:pt x="30" y="94"/>
                </a:cubicBezTo>
                <a:cubicBezTo>
                  <a:pt x="30" y="94"/>
                  <a:pt x="30" y="94"/>
                  <a:pt x="30" y="94"/>
                </a:cubicBezTo>
                <a:cubicBezTo>
                  <a:pt x="34" y="91"/>
                  <a:pt x="34" y="91"/>
                  <a:pt x="34" y="91"/>
                </a:cubicBezTo>
                <a:cubicBezTo>
                  <a:pt x="36" y="92"/>
                  <a:pt x="38" y="93"/>
                  <a:pt x="40" y="93"/>
                </a:cubicBezTo>
                <a:cubicBezTo>
                  <a:pt x="41" y="97"/>
                  <a:pt x="41" y="97"/>
                  <a:pt x="41" y="97"/>
                </a:cubicBezTo>
                <a:cubicBezTo>
                  <a:pt x="41" y="98"/>
                  <a:pt x="41" y="98"/>
                  <a:pt x="42" y="98"/>
                </a:cubicBezTo>
                <a:cubicBezTo>
                  <a:pt x="47" y="98"/>
                  <a:pt x="47" y="98"/>
                  <a:pt x="47" y="98"/>
                </a:cubicBezTo>
                <a:cubicBezTo>
                  <a:pt x="47" y="98"/>
                  <a:pt x="47" y="98"/>
                  <a:pt x="47" y="98"/>
                </a:cubicBezTo>
                <a:cubicBezTo>
                  <a:pt x="49" y="94"/>
                  <a:pt x="49" y="94"/>
                  <a:pt x="49" y="94"/>
                </a:cubicBezTo>
                <a:cubicBezTo>
                  <a:pt x="51" y="94"/>
                  <a:pt x="54" y="93"/>
                  <a:pt x="56" y="93"/>
                </a:cubicBezTo>
                <a:cubicBezTo>
                  <a:pt x="59" y="96"/>
                  <a:pt x="59" y="96"/>
                  <a:pt x="59" y="96"/>
                </a:cubicBezTo>
                <a:cubicBezTo>
                  <a:pt x="59" y="96"/>
                  <a:pt x="59" y="96"/>
                  <a:pt x="59" y="96"/>
                </a:cubicBezTo>
                <a:cubicBezTo>
                  <a:pt x="64" y="94"/>
                  <a:pt x="64" y="94"/>
                  <a:pt x="64" y="94"/>
                </a:cubicBezTo>
                <a:cubicBezTo>
                  <a:pt x="64" y="94"/>
                  <a:pt x="64" y="94"/>
                  <a:pt x="64" y="93"/>
                </a:cubicBezTo>
                <a:cubicBezTo>
                  <a:pt x="63" y="89"/>
                  <a:pt x="63" y="89"/>
                  <a:pt x="63" y="89"/>
                </a:cubicBezTo>
                <a:cubicBezTo>
                  <a:pt x="65" y="88"/>
                  <a:pt x="67" y="86"/>
                  <a:pt x="69" y="84"/>
                </a:cubicBezTo>
                <a:cubicBezTo>
                  <a:pt x="73" y="86"/>
                  <a:pt x="73" y="86"/>
                  <a:pt x="73" y="86"/>
                </a:cubicBezTo>
                <a:cubicBezTo>
                  <a:pt x="73" y="86"/>
                  <a:pt x="73" y="86"/>
                  <a:pt x="74" y="86"/>
                </a:cubicBezTo>
                <a:cubicBezTo>
                  <a:pt x="77" y="81"/>
                  <a:pt x="77" y="81"/>
                  <a:pt x="77" y="81"/>
                </a:cubicBezTo>
                <a:cubicBezTo>
                  <a:pt x="77" y="81"/>
                  <a:pt x="77" y="81"/>
                  <a:pt x="77" y="81"/>
                </a:cubicBezTo>
                <a:cubicBezTo>
                  <a:pt x="74" y="77"/>
                  <a:pt x="74" y="77"/>
                  <a:pt x="74" y="77"/>
                </a:cubicBezTo>
                <a:cubicBezTo>
                  <a:pt x="75" y="75"/>
                  <a:pt x="75" y="73"/>
                  <a:pt x="76" y="71"/>
                </a:cubicBezTo>
                <a:cubicBezTo>
                  <a:pt x="80" y="70"/>
                  <a:pt x="80" y="70"/>
                  <a:pt x="80" y="70"/>
                </a:cubicBezTo>
                <a:cubicBezTo>
                  <a:pt x="81" y="70"/>
                  <a:pt x="81" y="70"/>
                  <a:pt x="81" y="69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64"/>
                  <a:pt x="81" y="64"/>
                  <a:pt x="81" y="64"/>
                </a:cubicBezTo>
                <a:cubicBezTo>
                  <a:pt x="77" y="62"/>
                  <a:pt x="77" y="62"/>
                  <a:pt x="77" y="62"/>
                </a:cubicBezTo>
                <a:cubicBezTo>
                  <a:pt x="76" y="60"/>
                  <a:pt x="76" y="58"/>
                  <a:pt x="75" y="55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7" y="47"/>
                  <a:pt x="77" y="47"/>
                  <a:pt x="77" y="47"/>
                </a:cubicBezTo>
                <a:cubicBezTo>
                  <a:pt x="77" y="47"/>
                  <a:pt x="76" y="47"/>
                  <a:pt x="76" y="47"/>
                </a:cubicBezTo>
                <a:cubicBezTo>
                  <a:pt x="72" y="48"/>
                  <a:pt x="72" y="48"/>
                  <a:pt x="72" y="48"/>
                </a:cubicBezTo>
                <a:cubicBezTo>
                  <a:pt x="70" y="46"/>
                  <a:pt x="69" y="44"/>
                  <a:pt x="67" y="42"/>
                </a:cubicBez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7"/>
                </a:cubicBezTo>
                <a:cubicBezTo>
                  <a:pt x="64" y="34"/>
                  <a:pt x="64" y="34"/>
                  <a:pt x="64" y="34"/>
                </a:cubicBezTo>
                <a:cubicBezTo>
                  <a:pt x="64" y="34"/>
                  <a:pt x="64" y="34"/>
                  <a:pt x="64" y="34"/>
                </a:cubicBezTo>
                <a:cubicBezTo>
                  <a:pt x="60" y="38"/>
                  <a:pt x="60" y="38"/>
                  <a:pt x="60" y="38"/>
                </a:cubicBezTo>
                <a:cubicBezTo>
                  <a:pt x="58" y="37"/>
                  <a:pt x="56" y="36"/>
                  <a:pt x="54" y="35"/>
                </a:cubicBezTo>
                <a:cubicBezTo>
                  <a:pt x="53" y="31"/>
                  <a:pt x="53" y="31"/>
                  <a:pt x="53" y="31"/>
                </a:cubicBezTo>
                <a:cubicBezTo>
                  <a:pt x="53" y="30"/>
                  <a:pt x="53" y="30"/>
                  <a:pt x="52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5" y="35"/>
                  <a:pt x="45" y="35"/>
                  <a:pt x="45" y="35"/>
                </a:cubicBezTo>
                <a:cubicBezTo>
                  <a:pt x="43" y="35"/>
                  <a:pt x="41" y="35"/>
                  <a:pt x="38" y="36"/>
                </a:cubicBezTo>
                <a:cubicBezTo>
                  <a:pt x="35" y="32"/>
                  <a:pt x="35" y="32"/>
                  <a:pt x="35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5"/>
                  <a:pt x="30" y="35"/>
                </a:cubicBezTo>
                <a:cubicBezTo>
                  <a:pt x="31" y="40"/>
                  <a:pt x="31" y="40"/>
                  <a:pt x="31" y="40"/>
                </a:cubicBezTo>
                <a:cubicBezTo>
                  <a:pt x="29" y="41"/>
                  <a:pt x="27" y="42"/>
                  <a:pt x="25" y="44"/>
                </a:cubicBezTo>
                <a:cubicBezTo>
                  <a:pt x="21" y="42"/>
                  <a:pt x="21" y="42"/>
                  <a:pt x="21" y="42"/>
                </a:cubicBezTo>
                <a:cubicBezTo>
                  <a:pt x="21" y="42"/>
                  <a:pt x="20" y="42"/>
                  <a:pt x="20" y="42"/>
                </a:cubicBezTo>
                <a:cubicBezTo>
                  <a:pt x="17" y="47"/>
                  <a:pt x="17" y="47"/>
                  <a:pt x="17" y="47"/>
                </a:cubicBezTo>
                <a:cubicBezTo>
                  <a:pt x="17" y="47"/>
                  <a:pt x="17" y="47"/>
                  <a:pt x="17" y="47"/>
                </a:cubicBezTo>
                <a:cubicBezTo>
                  <a:pt x="21" y="51"/>
                  <a:pt x="21" y="51"/>
                  <a:pt x="21" y="51"/>
                </a:cubicBezTo>
                <a:cubicBezTo>
                  <a:pt x="20" y="53"/>
                  <a:pt x="19" y="55"/>
                  <a:pt x="18" y="57"/>
                </a:cubicBezTo>
                <a:close/>
                <a:moveTo>
                  <a:pt x="26" y="62"/>
                </a:moveTo>
                <a:cubicBezTo>
                  <a:pt x="25" y="74"/>
                  <a:pt x="33" y="85"/>
                  <a:pt x="45" y="86"/>
                </a:cubicBezTo>
                <a:cubicBezTo>
                  <a:pt x="57" y="87"/>
                  <a:pt x="67" y="78"/>
                  <a:pt x="68" y="66"/>
                </a:cubicBezTo>
                <a:cubicBezTo>
                  <a:pt x="69" y="54"/>
                  <a:pt x="61" y="44"/>
                  <a:pt x="49" y="43"/>
                </a:cubicBezTo>
                <a:cubicBezTo>
                  <a:pt x="37" y="42"/>
                  <a:pt x="27" y="51"/>
                  <a:pt x="26" y="62"/>
                </a:cubicBezTo>
                <a:close/>
              </a:path>
            </a:pathLst>
          </a:custGeom>
          <a:solidFill>
            <a:srgbClr val="273045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05472" y="1188323"/>
            <a:ext cx="390525" cy="220266"/>
            <a:chOff x="2505472" y="1225699"/>
            <a:chExt cx="390525" cy="220266"/>
          </a:xfrm>
        </p:grpSpPr>
        <p:sp>
          <p:nvSpPr>
            <p:cNvPr id="6423" name="Rectangle 279"/>
            <p:cNvSpPr>
              <a:spLocks noChangeArrowheads="1"/>
            </p:cNvSpPr>
            <p:nvPr/>
          </p:nvSpPr>
          <p:spPr bwMode="auto">
            <a:xfrm>
              <a:off x="2505472" y="1425724"/>
              <a:ext cx="390525" cy="20241"/>
            </a:xfrm>
            <a:prstGeom prst="rect">
              <a:avLst/>
            </a:prstGeom>
            <a:solidFill>
              <a:srgbClr val="7F7F7F"/>
            </a:solidFill>
            <a:ln w="9525">
              <a:noFill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424" name="Freeform 280"/>
            <p:cNvSpPr/>
            <p:nvPr/>
          </p:nvSpPr>
          <p:spPr bwMode="auto">
            <a:xfrm>
              <a:off x="2513807" y="1225699"/>
              <a:ext cx="371475" cy="177404"/>
            </a:xfrm>
            <a:custGeom>
              <a:avLst/>
              <a:gdLst/>
              <a:ahLst/>
              <a:cxnLst>
                <a:cxn ang="0">
                  <a:pos x="123" y="31"/>
                </a:cxn>
                <a:cxn ang="0">
                  <a:pos x="120" y="32"/>
                </a:cxn>
                <a:cxn ang="0">
                  <a:pos x="103" y="14"/>
                </a:cxn>
                <a:cxn ang="0">
                  <a:pos x="105" y="9"/>
                </a:cxn>
                <a:cxn ang="0">
                  <a:pos x="96" y="0"/>
                </a:cxn>
                <a:cxn ang="0">
                  <a:pos x="87" y="9"/>
                </a:cxn>
                <a:cxn ang="0">
                  <a:pos x="89" y="14"/>
                </a:cxn>
                <a:cxn ang="0">
                  <a:pos x="65" y="46"/>
                </a:cxn>
                <a:cxn ang="0">
                  <a:pos x="62" y="45"/>
                </a:cxn>
                <a:cxn ang="0">
                  <a:pos x="58" y="46"/>
                </a:cxn>
                <a:cxn ang="0">
                  <a:pos x="37" y="24"/>
                </a:cxn>
                <a:cxn ang="0">
                  <a:pos x="39" y="18"/>
                </a:cxn>
                <a:cxn ang="0">
                  <a:pos x="30" y="9"/>
                </a:cxn>
                <a:cxn ang="0">
                  <a:pos x="21" y="18"/>
                </a:cxn>
                <a:cxn ang="0">
                  <a:pos x="23" y="24"/>
                </a:cxn>
                <a:cxn ang="0">
                  <a:pos x="13" y="35"/>
                </a:cxn>
                <a:cxn ang="0">
                  <a:pos x="9" y="34"/>
                </a:cxn>
                <a:cxn ang="0">
                  <a:pos x="0" y="43"/>
                </a:cxn>
                <a:cxn ang="0">
                  <a:pos x="9" y="52"/>
                </a:cxn>
                <a:cxn ang="0">
                  <a:pos x="18" y="43"/>
                </a:cxn>
                <a:cxn ang="0">
                  <a:pos x="16" y="38"/>
                </a:cxn>
                <a:cxn ang="0">
                  <a:pos x="26" y="26"/>
                </a:cxn>
                <a:cxn ang="0">
                  <a:pos x="30" y="27"/>
                </a:cxn>
                <a:cxn ang="0">
                  <a:pos x="35" y="26"/>
                </a:cxn>
                <a:cxn ang="0">
                  <a:pos x="55" y="49"/>
                </a:cxn>
                <a:cxn ang="0">
                  <a:pos x="53" y="54"/>
                </a:cxn>
                <a:cxn ang="0">
                  <a:pos x="62" y="63"/>
                </a:cxn>
                <a:cxn ang="0">
                  <a:pos x="71" y="54"/>
                </a:cxn>
                <a:cxn ang="0">
                  <a:pos x="69" y="48"/>
                </a:cxn>
                <a:cxn ang="0">
                  <a:pos x="92" y="17"/>
                </a:cxn>
                <a:cxn ang="0">
                  <a:pos x="96" y="18"/>
                </a:cxn>
                <a:cxn ang="0">
                  <a:pos x="100" y="16"/>
                </a:cxn>
                <a:cxn ang="0">
                  <a:pos x="117" y="34"/>
                </a:cxn>
                <a:cxn ang="0">
                  <a:pos x="114" y="40"/>
                </a:cxn>
                <a:cxn ang="0">
                  <a:pos x="123" y="49"/>
                </a:cxn>
                <a:cxn ang="0">
                  <a:pos x="132" y="40"/>
                </a:cxn>
                <a:cxn ang="0">
                  <a:pos x="123" y="31"/>
                </a:cxn>
              </a:cxnLst>
              <a:rect l="0" t="0" r="r" b="b"/>
              <a:pathLst>
                <a:path w="132" h="63">
                  <a:moveTo>
                    <a:pt x="123" y="31"/>
                  </a:moveTo>
                  <a:cubicBezTo>
                    <a:pt x="122" y="31"/>
                    <a:pt x="121" y="32"/>
                    <a:pt x="120" y="32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4" y="12"/>
                    <a:pt x="105" y="11"/>
                    <a:pt x="105" y="9"/>
                  </a:cubicBezTo>
                  <a:cubicBezTo>
                    <a:pt x="105" y="4"/>
                    <a:pt x="101" y="0"/>
                    <a:pt x="96" y="0"/>
                  </a:cubicBezTo>
                  <a:cubicBezTo>
                    <a:pt x="91" y="0"/>
                    <a:pt x="87" y="4"/>
                    <a:pt x="87" y="9"/>
                  </a:cubicBezTo>
                  <a:cubicBezTo>
                    <a:pt x="87" y="11"/>
                    <a:pt x="88" y="13"/>
                    <a:pt x="89" y="14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4" y="46"/>
                    <a:pt x="63" y="45"/>
                    <a:pt x="62" y="45"/>
                  </a:cubicBezTo>
                  <a:cubicBezTo>
                    <a:pt x="60" y="45"/>
                    <a:pt x="59" y="46"/>
                    <a:pt x="58" y="46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9" y="22"/>
                    <a:pt x="39" y="20"/>
                    <a:pt x="39" y="18"/>
                  </a:cubicBezTo>
                  <a:cubicBezTo>
                    <a:pt x="39" y="13"/>
                    <a:pt x="35" y="9"/>
                    <a:pt x="30" y="9"/>
                  </a:cubicBezTo>
                  <a:cubicBezTo>
                    <a:pt x="25" y="9"/>
                    <a:pt x="21" y="13"/>
                    <a:pt x="21" y="18"/>
                  </a:cubicBezTo>
                  <a:cubicBezTo>
                    <a:pt x="21" y="20"/>
                    <a:pt x="22" y="22"/>
                    <a:pt x="23" y="24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2" y="34"/>
                    <a:pt x="10" y="34"/>
                    <a:pt x="9" y="34"/>
                  </a:cubicBezTo>
                  <a:cubicBezTo>
                    <a:pt x="4" y="34"/>
                    <a:pt x="0" y="38"/>
                    <a:pt x="0" y="43"/>
                  </a:cubicBezTo>
                  <a:cubicBezTo>
                    <a:pt x="0" y="48"/>
                    <a:pt x="4" y="52"/>
                    <a:pt x="9" y="52"/>
                  </a:cubicBezTo>
                  <a:cubicBezTo>
                    <a:pt x="14" y="52"/>
                    <a:pt x="18" y="48"/>
                    <a:pt x="18" y="43"/>
                  </a:cubicBezTo>
                  <a:cubicBezTo>
                    <a:pt x="18" y="41"/>
                    <a:pt x="17" y="39"/>
                    <a:pt x="16" y="38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7" y="27"/>
                    <a:pt x="29" y="27"/>
                    <a:pt x="30" y="27"/>
                  </a:cubicBezTo>
                  <a:cubicBezTo>
                    <a:pt x="32" y="27"/>
                    <a:pt x="33" y="27"/>
                    <a:pt x="35" y="2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4" y="50"/>
                    <a:pt x="53" y="52"/>
                    <a:pt x="53" y="54"/>
                  </a:cubicBezTo>
                  <a:cubicBezTo>
                    <a:pt x="53" y="59"/>
                    <a:pt x="57" y="63"/>
                    <a:pt x="62" y="63"/>
                  </a:cubicBezTo>
                  <a:cubicBezTo>
                    <a:pt x="67" y="63"/>
                    <a:pt x="71" y="59"/>
                    <a:pt x="71" y="54"/>
                  </a:cubicBezTo>
                  <a:cubicBezTo>
                    <a:pt x="71" y="52"/>
                    <a:pt x="70" y="50"/>
                    <a:pt x="69" y="48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5" y="18"/>
                    <a:pt x="96" y="18"/>
                  </a:cubicBezTo>
                  <a:cubicBezTo>
                    <a:pt x="97" y="18"/>
                    <a:pt x="99" y="17"/>
                    <a:pt x="100" y="16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5" y="36"/>
                    <a:pt x="114" y="38"/>
                    <a:pt x="114" y="40"/>
                  </a:cubicBezTo>
                  <a:cubicBezTo>
                    <a:pt x="114" y="45"/>
                    <a:pt x="118" y="49"/>
                    <a:pt x="123" y="49"/>
                  </a:cubicBezTo>
                  <a:cubicBezTo>
                    <a:pt x="128" y="49"/>
                    <a:pt x="132" y="45"/>
                    <a:pt x="132" y="40"/>
                  </a:cubicBezTo>
                  <a:cubicBezTo>
                    <a:pt x="132" y="35"/>
                    <a:pt x="128" y="31"/>
                    <a:pt x="123" y="31"/>
                  </a:cubicBez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34047" y="1931740"/>
            <a:ext cx="361951" cy="158354"/>
            <a:chOff x="2534047" y="1931740"/>
            <a:chExt cx="361951" cy="158354"/>
          </a:xfrm>
        </p:grpSpPr>
        <p:sp>
          <p:nvSpPr>
            <p:cNvPr id="6507" name="Freeform 363"/>
            <p:cNvSpPr/>
            <p:nvPr/>
          </p:nvSpPr>
          <p:spPr bwMode="auto">
            <a:xfrm>
              <a:off x="2534047" y="1931740"/>
              <a:ext cx="126206" cy="158354"/>
            </a:xfrm>
            <a:custGeom>
              <a:avLst/>
              <a:gdLst/>
              <a:ahLst/>
              <a:cxnLst>
                <a:cxn ang="0">
                  <a:pos x="27" y="16"/>
                </a:cxn>
                <a:cxn ang="0">
                  <a:pos x="39" y="16"/>
                </a:cxn>
                <a:cxn ang="0">
                  <a:pos x="45" y="22"/>
                </a:cxn>
                <a:cxn ang="0">
                  <a:pos x="45" y="31"/>
                </a:cxn>
                <a:cxn ang="0">
                  <a:pos x="42" y="31"/>
                </a:cxn>
                <a:cxn ang="0">
                  <a:pos x="29" y="36"/>
                </a:cxn>
                <a:cxn ang="0">
                  <a:pos x="42" y="41"/>
                </a:cxn>
                <a:cxn ang="0">
                  <a:pos x="45" y="41"/>
                </a:cxn>
                <a:cxn ang="0">
                  <a:pos x="45" y="50"/>
                </a:cxn>
                <a:cxn ang="0">
                  <a:pos x="39" y="56"/>
                </a:cxn>
                <a:cxn ang="0">
                  <a:pos x="6" y="56"/>
                </a:cxn>
                <a:cxn ang="0">
                  <a:pos x="0" y="50"/>
                </a:cxn>
                <a:cxn ang="0">
                  <a:pos x="0" y="40"/>
                </a:cxn>
                <a:cxn ang="0">
                  <a:pos x="3" y="40"/>
                </a:cxn>
                <a:cxn ang="0">
                  <a:pos x="16" y="36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0" y="22"/>
                </a:cxn>
                <a:cxn ang="0">
                  <a:pos x="6" y="16"/>
                </a:cxn>
                <a:cxn ang="0">
                  <a:pos x="18" y="16"/>
                </a:cxn>
                <a:cxn ang="0">
                  <a:pos x="18" y="13"/>
                </a:cxn>
                <a:cxn ang="0">
                  <a:pos x="22" y="0"/>
                </a:cxn>
                <a:cxn ang="0">
                  <a:pos x="27" y="13"/>
                </a:cxn>
                <a:cxn ang="0">
                  <a:pos x="27" y="16"/>
                </a:cxn>
              </a:cxnLst>
              <a:rect l="0" t="0" r="r" b="b"/>
              <a:pathLst>
                <a:path w="45" h="56">
                  <a:moveTo>
                    <a:pt x="27" y="16"/>
                  </a:moveTo>
                  <a:cubicBezTo>
                    <a:pt x="39" y="16"/>
                    <a:pt x="39" y="16"/>
                    <a:pt x="39" y="16"/>
                  </a:cubicBezTo>
                  <a:cubicBezTo>
                    <a:pt x="42" y="16"/>
                    <a:pt x="45" y="18"/>
                    <a:pt x="45" y="22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2"/>
                    <a:pt x="42" y="32"/>
                    <a:pt x="42" y="31"/>
                  </a:cubicBezTo>
                  <a:cubicBezTo>
                    <a:pt x="37" y="26"/>
                    <a:pt x="29" y="29"/>
                    <a:pt x="29" y="36"/>
                  </a:cubicBezTo>
                  <a:cubicBezTo>
                    <a:pt x="29" y="43"/>
                    <a:pt x="37" y="46"/>
                    <a:pt x="42" y="41"/>
                  </a:cubicBezTo>
                  <a:cubicBezTo>
                    <a:pt x="42" y="40"/>
                    <a:pt x="45" y="40"/>
                    <a:pt x="45" y="41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54"/>
                    <a:pt x="42" y="56"/>
                    <a:pt x="39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3" y="56"/>
                    <a:pt x="0" y="54"/>
                    <a:pt x="0" y="5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7" y="46"/>
                    <a:pt x="16" y="43"/>
                    <a:pt x="16" y="36"/>
                  </a:cubicBezTo>
                  <a:cubicBezTo>
                    <a:pt x="16" y="29"/>
                    <a:pt x="7" y="26"/>
                    <a:pt x="3" y="31"/>
                  </a:cubicBezTo>
                  <a:cubicBezTo>
                    <a:pt x="2" y="32"/>
                    <a:pt x="0" y="32"/>
                    <a:pt x="0" y="3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8"/>
                    <a:pt x="3" y="16"/>
                    <a:pt x="6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9" y="16"/>
                    <a:pt x="18" y="14"/>
                    <a:pt x="18" y="13"/>
                  </a:cubicBezTo>
                  <a:cubicBezTo>
                    <a:pt x="13" y="9"/>
                    <a:pt x="16" y="0"/>
                    <a:pt x="22" y="0"/>
                  </a:cubicBezTo>
                  <a:cubicBezTo>
                    <a:pt x="29" y="0"/>
                    <a:pt x="32" y="9"/>
                    <a:pt x="27" y="13"/>
                  </a:cubicBezTo>
                  <a:cubicBezTo>
                    <a:pt x="26" y="14"/>
                    <a:pt x="26" y="16"/>
                    <a:pt x="27" y="16"/>
                  </a:cubicBezTo>
                  <a:close/>
                </a:path>
              </a:pathLst>
            </a:custGeom>
            <a:solidFill>
              <a:srgbClr val="273045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508" name="Freeform 364"/>
            <p:cNvSpPr/>
            <p:nvPr/>
          </p:nvSpPr>
          <p:spPr bwMode="auto">
            <a:xfrm>
              <a:off x="2697163" y="1931740"/>
              <a:ext cx="198835" cy="158354"/>
            </a:xfrm>
            <a:custGeom>
              <a:avLst/>
              <a:gdLst/>
              <a:ahLst/>
              <a:cxnLst>
                <a:cxn ang="0">
                  <a:pos x="15" y="31"/>
                </a:cxn>
                <a:cxn ang="0">
                  <a:pos x="15" y="22"/>
                </a:cxn>
                <a:cxn ang="0">
                  <a:pos x="21" y="15"/>
                </a:cxn>
                <a:cxn ang="0">
                  <a:pos x="31" y="15"/>
                </a:cxn>
                <a:cxn ang="0">
                  <a:pos x="31" y="13"/>
                </a:cxn>
                <a:cxn ang="0">
                  <a:pos x="35" y="0"/>
                </a:cxn>
                <a:cxn ang="0">
                  <a:pos x="40" y="13"/>
                </a:cxn>
                <a:cxn ang="0">
                  <a:pos x="40" y="15"/>
                </a:cxn>
                <a:cxn ang="0">
                  <a:pos x="50" y="15"/>
                </a:cxn>
                <a:cxn ang="0">
                  <a:pos x="56" y="22"/>
                </a:cxn>
                <a:cxn ang="0">
                  <a:pos x="56" y="31"/>
                </a:cxn>
                <a:cxn ang="0">
                  <a:pos x="58" y="31"/>
                </a:cxn>
                <a:cxn ang="0">
                  <a:pos x="71" y="36"/>
                </a:cxn>
                <a:cxn ang="0">
                  <a:pos x="58" y="40"/>
                </a:cxn>
                <a:cxn ang="0">
                  <a:pos x="56" y="40"/>
                </a:cxn>
                <a:cxn ang="0">
                  <a:pos x="56" y="50"/>
                </a:cxn>
                <a:cxn ang="0">
                  <a:pos x="50" y="56"/>
                </a:cxn>
                <a:cxn ang="0">
                  <a:pos x="40" y="56"/>
                </a:cxn>
                <a:cxn ang="0">
                  <a:pos x="40" y="53"/>
                </a:cxn>
                <a:cxn ang="0">
                  <a:pos x="35" y="40"/>
                </a:cxn>
                <a:cxn ang="0">
                  <a:pos x="31" y="53"/>
                </a:cxn>
                <a:cxn ang="0">
                  <a:pos x="31" y="56"/>
                </a:cxn>
                <a:cxn ang="0">
                  <a:pos x="21" y="56"/>
                </a:cxn>
                <a:cxn ang="0">
                  <a:pos x="15" y="50"/>
                </a:cxn>
                <a:cxn ang="0">
                  <a:pos x="15" y="40"/>
                </a:cxn>
                <a:cxn ang="0">
                  <a:pos x="13" y="40"/>
                </a:cxn>
                <a:cxn ang="0">
                  <a:pos x="0" y="36"/>
                </a:cxn>
                <a:cxn ang="0">
                  <a:pos x="13" y="31"/>
                </a:cxn>
                <a:cxn ang="0">
                  <a:pos x="15" y="31"/>
                </a:cxn>
              </a:cxnLst>
              <a:rect l="0" t="0" r="r" b="b"/>
              <a:pathLst>
                <a:path w="71" h="56">
                  <a:moveTo>
                    <a:pt x="15" y="31"/>
                  </a:moveTo>
                  <a:cubicBezTo>
                    <a:pt x="15" y="22"/>
                    <a:pt x="15" y="22"/>
                    <a:pt x="15" y="22"/>
                  </a:cubicBezTo>
                  <a:cubicBezTo>
                    <a:pt x="15" y="18"/>
                    <a:pt x="18" y="15"/>
                    <a:pt x="2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2" y="15"/>
                    <a:pt x="31" y="13"/>
                    <a:pt x="31" y="13"/>
                  </a:cubicBezTo>
                  <a:cubicBezTo>
                    <a:pt x="25" y="9"/>
                    <a:pt x="28" y="0"/>
                    <a:pt x="35" y="0"/>
                  </a:cubicBezTo>
                  <a:cubicBezTo>
                    <a:pt x="42" y="0"/>
                    <a:pt x="45" y="9"/>
                    <a:pt x="40" y="13"/>
                  </a:cubicBezTo>
                  <a:cubicBezTo>
                    <a:pt x="39" y="14"/>
                    <a:pt x="39" y="15"/>
                    <a:pt x="4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3" y="15"/>
                    <a:pt x="56" y="18"/>
                    <a:pt x="56" y="22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2"/>
                    <a:pt x="57" y="31"/>
                    <a:pt x="58" y="31"/>
                  </a:cubicBezTo>
                  <a:cubicBezTo>
                    <a:pt x="62" y="26"/>
                    <a:pt x="71" y="29"/>
                    <a:pt x="71" y="36"/>
                  </a:cubicBezTo>
                  <a:cubicBezTo>
                    <a:pt x="71" y="43"/>
                    <a:pt x="62" y="46"/>
                    <a:pt x="58" y="40"/>
                  </a:cubicBezTo>
                  <a:cubicBezTo>
                    <a:pt x="57" y="40"/>
                    <a:pt x="56" y="39"/>
                    <a:pt x="56" y="4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6" y="53"/>
                    <a:pt x="53" y="56"/>
                    <a:pt x="50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9" y="56"/>
                    <a:pt x="39" y="54"/>
                    <a:pt x="40" y="53"/>
                  </a:cubicBezTo>
                  <a:cubicBezTo>
                    <a:pt x="45" y="49"/>
                    <a:pt x="42" y="40"/>
                    <a:pt x="35" y="40"/>
                  </a:cubicBezTo>
                  <a:cubicBezTo>
                    <a:pt x="29" y="40"/>
                    <a:pt x="26" y="49"/>
                    <a:pt x="31" y="53"/>
                  </a:cubicBezTo>
                  <a:cubicBezTo>
                    <a:pt x="31" y="54"/>
                    <a:pt x="32" y="56"/>
                    <a:pt x="3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18" y="56"/>
                    <a:pt x="15" y="53"/>
                    <a:pt x="15" y="50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39"/>
                    <a:pt x="14" y="40"/>
                    <a:pt x="13" y="40"/>
                  </a:cubicBezTo>
                  <a:cubicBezTo>
                    <a:pt x="9" y="46"/>
                    <a:pt x="0" y="43"/>
                    <a:pt x="0" y="36"/>
                  </a:cubicBezTo>
                  <a:cubicBezTo>
                    <a:pt x="0" y="29"/>
                    <a:pt x="9" y="26"/>
                    <a:pt x="13" y="31"/>
                  </a:cubicBezTo>
                  <a:cubicBezTo>
                    <a:pt x="14" y="31"/>
                    <a:pt x="15" y="32"/>
                    <a:pt x="15" y="31"/>
                  </a:cubicBezTo>
                  <a:close/>
                </a:path>
              </a:pathLst>
            </a:custGeom>
            <a:solidFill>
              <a:srgbClr val="273045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49975" y="2670726"/>
            <a:ext cx="315516" cy="210741"/>
            <a:chOff x="6149975" y="2742556"/>
            <a:chExt cx="315516" cy="210741"/>
          </a:xfrm>
        </p:grpSpPr>
        <p:sp>
          <p:nvSpPr>
            <p:cNvPr id="6594" name="Rectangle 450"/>
            <p:cNvSpPr>
              <a:spLocks noChangeArrowheads="1"/>
            </p:cNvSpPr>
            <p:nvPr/>
          </p:nvSpPr>
          <p:spPr bwMode="auto">
            <a:xfrm>
              <a:off x="6164263" y="2939009"/>
              <a:ext cx="289322" cy="14288"/>
            </a:xfrm>
            <a:prstGeom prst="rect">
              <a:avLst/>
            </a:prstGeom>
            <a:solidFill>
              <a:srgbClr val="273045"/>
            </a:solidFill>
            <a:ln w="9525">
              <a:noFill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595" name="Freeform 451"/>
            <p:cNvSpPr/>
            <p:nvPr/>
          </p:nvSpPr>
          <p:spPr bwMode="auto">
            <a:xfrm>
              <a:off x="6149975" y="2742556"/>
              <a:ext cx="315516" cy="105966"/>
            </a:xfrm>
            <a:custGeom>
              <a:avLst/>
              <a:gdLst/>
              <a:ahLst/>
              <a:cxnLst>
                <a:cxn ang="0">
                  <a:pos x="236" y="7"/>
                </a:cxn>
                <a:cxn ang="0">
                  <a:pos x="241" y="14"/>
                </a:cxn>
                <a:cxn ang="0">
                  <a:pos x="158" y="68"/>
                </a:cxn>
                <a:cxn ang="0">
                  <a:pos x="109" y="0"/>
                </a:cxn>
                <a:cxn ang="0">
                  <a:pos x="0" y="78"/>
                </a:cxn>
                <a:cxn ang="0">
                  <a:pos x="0" y="89"/>
                </a:cxn>
                <a:cxn ang="0">
                  <a:pos x="106" y="14"/>
                </a:cxn>
                <a:cxn ang="0">
                  <a:pos x="156" y="82"/>
                </a:cxn>
                <a:cxn ang="0">
                  <a:pos x="246" y="21"/>
                </a:cxn>
                <a:cxn ang="0">
                  <a:pos x="251" y="28"/>
                </a:cxn>
                <a:cxn ang="0">
                  <a:pos x="265" y="2"/>
                </a:cxn>
                <a:cxn ang="0">
                  <a:pos x="236" y="7"/>
                </a:cxn>
              </a:cxnLst>
              <a:rect l="0" t="0" r="r" b="b"/>
              <a:pathLst>
                <a:path w="265" h="89">
                  <a:moveTo>
                    <a:pt x="236" y="7"/>
                  </a:moveTo>
                  <a:lnTo>
                    <a:pt x="241" y="14"/>
                  </a:lnTo>
                  <a:lnTo>
                    <a:pt x="158" y="68"/>
                  </a:lnTo>
                  <a:lnTo>
                    <a:pt x="109" y="0"/>
                  </a:lnTo>
                  <a:lnTo>
                    <a:pt x="0" y="78"/>
                  </a:lnTo>
                  <a:lnTo>
                    <a:pt x="0" y="89"/>
                  </a:lnTo>
                  <a:lnTo>
                    <a:pt x="106" y="14"/>
                  </a:lnTo>
                  <a:lnTo>
                    <a:pt x="156" y="82"/>
                  </a:lnTo>
                  <a:lnTo>
                    <a:pt x="246" y="21"/>
                  </a:lnTo>
                  <a:lnTo>
                    <a:pt x="251" y="28"/>
                  </a:lnTo>
                  <a:lnTo>
                    <a:pt x="265" y="2"/>
                  </a:lnTo>
                  <a:lnTo>
                    <a:pt x="236" y="7"/>
                  </a:lnTo>
                  <a:close/>
                </a:path>
              </a:pathLst>
            </a:custGeom>
            <a:solidFill>
              <a:srgbClr val="273045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596" name="Freeform 452"/>
            <p:cNvSpPr/>
            <p:nvPr/>
          </p:nvSpPr>
          <p:spPr bwMode="auto">
            <a:xfrm>
              <a:off x="6166644" y="2815184"/>
              <a:ext cx="48816" cy="113110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41" y="95"/>
                </a:cxn>
                <a:cxn ang="0">
                  <a:pos x="41" y="0"/>
                </a:cxn>
                <a:cxn ang="0">
                  <a:pos x="0" y="28"/>
                </a:cxn>
                <a:cxn ang="0">
                  <a:pos x="0" y="95"/>
                </a:cxn>
              </a:cxnLst>
              <a:rect l="0" t="0" r="r" b="b"/>
              <a:pathLst>
                <a:path w="41" h="95">
                  <a:moveTo>
                    <a:pt x="0" y="95"/>
                  </a:moveTo>
                  <a:lnTo>
                    <a:pt x="41" y="95"/>
                  </a:lnTo>
                  <a:lnTo>
                    <a:pt x="41" y="0"/>
                  </a:lnTo>
                  <a:lnTo>
                    <a:pt x="0" y="28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273045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597" name="Freeform 453"/>
            <p:cNvSpPr/>
            <p:nvPr/>
          </p:nvSpPr>
          <p:spPr bwMode="auto">
            <a:xfrm>
              <a:off x="6397625" y="2784228"/>
              <a:ext cx="47625" cy="144066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26"/>
                </a:cxn>
                <a:cxn ang="0">
                  <a:pos x="0" y="121"/>
                </a:cxn>
                <a:cxn ang="0">
                  <a:pos x="40" y="121"/>
                </a:cxn>
                <a:cxn ang="0">
                  <a:pos x="40" y="5"/>
                </a:cxn>
                <a:cxn ang="0">
                  <a:pos x="35" y="0"/>
                </a:cxn>
              </a:cxnLst>
              <a:rect l="0" t="0" r="r" b="b"/>
              <a:pathLst>
                <a:path w="40" h="121">
                  <a:moveTo>
                    <a:pt x="35" y="0"/>
                  </a:moveTo>
                  <a:lnTo>
                    <a:pt x="0" y="26"/>
                  </a:lnTo>
                  <a:lnTo>
                    <a:pt x="0" y="121"/>
                  </a:lnTo>
                  <a:lnTo>
                    <a:pt x="40" y="121"/>
                  </a:lnTo>
                  <a:lnTo>
                    <a:pt x="40" y="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273045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598" name="Freeform 454"/>
            <p:cNvSpPr/>
            <p:nvPr/>
          </p:nvSpPr>
          <p:spPr bwMode="auto">
            <a:xfrm>
              <a:off x="6338094" y="2817565"/>
              <a:ext cx="48816" cy="110729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93"/>
                </a:cxn>
                <a:cxn ang="0">
                  <a:pos x="41" y="93"/>
                </a:cxn>
                <a:cxn ang="0">
                  <a:pos x="41" y="0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41" h="93">
                  <a:moveTo>
                    <a:pt x="0" y="29"/>
                  </a:moveTo>
                  <a:lnTo>
                    <a:pt x="0" y="93"/>
                  </a:lnTo>
                  <a:lnTo>
                    <a:pt x="41" y="93"/>
                  </a:lnTo>
                  <a:lnTo>
                    <a:pt x="41" y="0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273045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599" name="Freeform 455"/>
            <p:cNvSpPr/>
            <p:nvPr/>
          </p:nvSpPr>
          <p:spPr bwMode="auto">
            <a:xfrm>
              <a:off x="6223794" y="2775893"/>
              <a:ext cx="47625" cy="152400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0" y="128"/>
                </a:cxn>
                <a:cxn ang="0">
                  <a:pos x="40" y="128"/>
                </a:cxn>
                <a:cxn ang="0">
                  <a:pos x="40" y="0"/>
                </a:cxn>
                <a:cxn ang="0">
                  <a:pos x="0" y="28"/>
                </a:cxn>
              </a:cxnLst>
              <a:rect l="0" t="0" r="r" b="b"/>
              <a:pathLst>
                <a:path w="40" h="128">
                  <a:moveTo>
                    <a:pt x="0" y="28"/>
                  </a:moveTo>
                  <a:lnTo>
                    <a:pt x="0" y="128"/>
                  </a:lnTo>
                  <a:lnTo>
                    <a:pt x="40" y="128"/>
                  </a:lnTo>
                  <a:lnTo>
                    <a:pt x="40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273045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600" name="Freeform 456"/>
            <p:cNvSpPr/>
            <p:nvPr/>
          </p:nvSpPr>
          <p:spPr bwMode="auto">
            <a:xfrm>
              <a:off x="6282134" y="2784228"/>
              <a:ext cx="47625" cy="1440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1"/>
                </a:cxn>
                <a:cxn ang="0">
                  <a:pos x="40" y="121"/>
                </a:cxn>
                <a:cxn ang="0">
                  <a:pos x="40" y="57"/>
                </a:cxn>
                <a:cxn ang="0">
                  <a:pos x="0" y="0"/>
                </a:cxn>
              </a:cxnLst>
              <a:rect l="0" t="0" r="r" b="b"/>
              <a:pathLst>
                <a:path w="40" h="121">
                  <a:moveTo>
                    <a:pt x="0" y="0"/>
                  </a:moveTo>
                  <a:lnTo>
                    <a:pt x="0" y="121"/>
                  </a:lnTo>
                  <a:lnTo>
                    <a:pt x="40" y="121"/>
                  </a:lnTo>
                  <a:lnTo>
                    <a:pt x="4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3045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85879" y="2670727"/>
            <a:ext cx="183876" cy="282970"/>
            <a:chOff x="2511426" y="2742556"/>
            <a:chExt cx="198835" cy="305991"/>
          </a:xfrm>
        </p:grpSpPr>
        <p:sp>
          <p:nvSpPr>
            <p:cNvPr id="6685" name="Freeform 541"/>
            <p:cNvSpPr>
              <a:spLocks noEditPoints="1"/>
            </p:cNvSpPr>
            <p:nvPr/>
          </p:nvSpPr>
          <p:spPr bwMode="auto">
            <a:xfrm>
              <a:off x="2511426" y="2742556"/>
              <a:ext cx="198835" cy="247650"/>
            </a:xfrm>
            <a:custGeom>
              <a:avLst/>
              <a:gdLst/>
              <a:ahLst/>
              <a:cxnLst>
                <a:cxn ang="0">
                  <a:pos x="48" y="82"/>
                </a:cxn>
                <a:cxn ang="0">
                  <a:pos x="48" y="82"/>
                </a:cxn>
                <a:cxn ang="0">
                  <a:pos x="47" y="82"/>
                </a:cxn>
                <a:cxn ang="0">
                  <a:pos x="70" y="34"/>
                </a:cxn>
                <a:cxn ang="0">
                  <a:pos x="36" y="0"/>
                </a:cxn>
                <a:cxn ang="0">
                  <a:pos x="1" y="35"/>
                </a:cxn>
                <a:cxn ang="0">
                  <a:pos x="23" y="77"/>
                </a:cxn>
                <a:cxn ang="0">
                  <a:pos x="24" y="82"/>
                </a:cxn>
                <a:cxn ang="0">
                  <a:pos x="24" y="82"/>
                </a:cxn>
                <a:cxn ang="0">
                  <a:pos x="23" y="82"/>
                </a:cxn>
                <a:cxn ang="0">
                  <a:pos x="23" y="88"/>
                </a:cxn>
                <a:cxn ang="0">
                  <a:pos x="48" y="88"/>
                </a:cxn>
                <a:cxn ang="0">
                  <a:pos x="48" y="82"/>
                </a:cxn>
                <a:cxn ang="0">
                  <a:pos x="41" y="78"/>
                </a:cxn>
                <a:cxn ang="0">
                  <a:pos x="41" y="62"/>
                </a:cxn>
                <a:cxn ang="0">
                  <a:pos x="41" y="61"/>
                </a:cxn>
                <a:cxn ang="0">
                  <a:pos x="49" y="36"/>
                </a:cxn>
                <a:cxn ang="0">
                  <a:pos x="59" y="33"/>
                </a:cxn>
                <a:cxn ang="0">
                  <a:pos x="51" y="25"/>
                </a:cxn>
                <a:cxn ang="0">
                  <a:pos x="47" y="33"/>
                </a:cxn>
                <a:cxn ang="0">
                  <a:pos x="25" y="33"/>
                </a:cxn>
                <a:cxn ang="0">
                  <a:pos x="16" y="25"/>
                </a:cxn>
                <a:cxn ang="0">
                  <a:pos x="12" y="33"/>
                </a:cxn>
                <a:cxn ang="0">
                  <a:pos x="23" y="36"/>
                </a:cxn>
                <a:cxn ang="0">
                  <a:pos x="30" y="61"/>
                </a:cxn>
                <a:cxn ang="0">
                  <a:pos x="30" y="62"/>
                </a:cxn>
                <a:cxn ang="0">
                  <a:pos x="30" y="78"/>
                </a:cxn>
                <a:cxn ang="0">
                  <a:pos x="27" y="78"/>
                </a:cxn>
                <a:cxn ang="0">
                  <a:pos x="16" y="59"/>
                </a:cxn>
                <a:cxn ang="0">
                  <a:pos x="5" y="35"/>
                </a:cxn>
                <a:cxn ang="0">
                  <a:pos x="14" y="13"/>
                </a:cxn>
                <a:cxn ang="0">
                  <a:pos x="36" y="5"/>
                </a:cxn>
                <a:cxn ang="0">
                  <a:pos x="53" y="10"/>
                </a:cxn>
                <a:cxn ang="0">
                  <a:pos x="66" y="35"/>
                </a:cxn>
                <a:cxn ang="0">
                  <a:pos x="56" y="59"/>
                </a:cxn>
                <a:cxn ang="0">
                  <a:pos x="44" y="78"/>
                </a:cxn>
                <a:cxn ang="0">
                  <a:pos x="41" y="78"/>
                </a:cxn>
                <a:cxn ang="0">
                  <a:pos x="34" y="44"/>
                </a:cxn>
                <a:cxn ang="0">
                  <a:pos x="34" y="45"/>
                </a:cxn>
                <a:cxn ang="0">
                  <a:pos x="34" y="60"/>
                </a:cxn>
                <a:cxn ang="0">
                  <a:pos x="33" y="60"/>
                </a:cxn>
                <a:cxn ang="0">
                  <a:pos x="32" y="60"/>
                </a:cxn>
                <a:cxn ang="0">
                  <a:pos x="25" y="36"/>
                </a:cxn>
                <a:cxn ang="0">
                  <a:pos x="46" y="36"/>
                </a:cxn>
                <a:cxn ang="0">
                  <a:pos x="39" y="60"/>
                </a:cxn>
                <a:cxn ang="0">
                  <a:pos x="39" y="60"/>
                </a:cxn>
                <a:cxn ang="0">
                  <a:pos x="37" y="60"/>
                </a:cxn>
                <a:cxn ang="0">
                  <a:pos x="37" y="45"/>
                </a:cxn>
                <a:cxn ang="0">
                  <a:pos x="38" y="44"/>
                </a:cxn>
                <a:cxn ang="0">
                  <a:pos x="36" y="42"/>
                </a:cxn>
                <a:cxn ang="0">
                  <a:pos x="34" y="44"/>
                </a:cxn>
                <a:cxn ang="0">
                  <a:pos x="49" y="33"/>
                </a:cxn>
                <a:cxn ang="0">
                  <a:pos x="53" y="27"/>
                </a:cxn>
                <a:cxn ang="0">
                  <a:pos x="57" y="31"/>
                </a:cxn>
                <a:cxn ang="0">
                  <a:pos x="49" y="33"/>
                </a:cxn>
                <a:cxn ang="0">
                  <a:pos x="49" y="33"/>
                </a:cxn>
                <a:cxn ang="0">
                  <a:pos x="14" y="31"/>
                </a:cxn>
                <a:cxn ang="0">
                  <a:pos x="19" y="27"/>
                </a:cxn>
                <a:cxn ang="0">
                  <a:pos x="22" y="33"/>
                </a:cxn>
                <a:cxn ang="0">
                  <a:pos x="14" y="31"/>
                </a:cxn>
              </a:cxnLst>
              <a:rect l="0" t="0" r="r" b="b"/>
              <a:pathLst>
                <a:path w="71" h="88">
                  <a:moveTo>
                    <a:pt x="48" y="82"/>
                  </a:moveTo>
                  <a:cubicBezTo>
                    <a:pt x="48" y="82"/>
                    <a:pt x="48" y="82"/>
                    <a:pt x="48" y="82"/>
                  </a:cubicBezTo>
                  <a:cubicBezTo>
                    <a:pt x="47" y="82"/>
                    <a:pt x="47" y="82"/>
                    <a:pt x="47" y="82"/>
                  </a:cubicBezTo>
                  <a:cubicBezTo>
                    <a:pt x="52" y="63"/>
                    <a:pt x="71" y="56"/>
                    <a:pt x="70" y="34"/>
                  </a:cubicBezTo>
                  <a:cubicBezTo>
                    <a:pt x="69" y="16"/>
                    <a:pt x="56" y="0"/>
                    <a:pt x="36" y="0"/>
                  </a:cubicBezTo>
                  <a:cubicBezTo>
                    <a:pt x="16" y="0"/>
                    <a:pt x="2" y="16"/>
                    <a:pt x="1" y="35"/>
                  </a:cubicBezTo>
                  <a:cubicBezTo>
                    <a:pt x="0" y="54"/>
                    <a:pt x="16" y="61"/>
                    <a:pt x="23" y="77"/>
                  </a:cubicBezTo>
                  <a:cubicBezTo>
                    <a:pt x="23" y="79"/>
                    <a:pt x="24" y="80"/>
                    <a:pt x="24" y="82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48" y="88"/>
                    <a:pt x="48" y="88"/>
                    <a:pt x="48" y="88"/>
                  </a:cubicBezTo>
                  <a:lnTo>
                    <a:pt x="48" y="82"/>
                  </a:lnTo>
                  <a:close/>
                  <a:moveTo>
                    <a:pt x="41" y="78"/>
                  </a:moveTo>
                  <a:cubicBezTo>
                    <a:pt x="41" y="62"/>
                    <a:pt x="41" y="62"/>
                    <a:pt x="41" y="62"/>
                  </a:cubicBezTo>
                  <a:cubicBezTo>
                    <a:pt x="41" y="62"/>
                    <a:pt x="41" y="61"/>
                    <a:pt x="41" y="61"/>
                  </a:cubicBezTo>
                  <a:cubicBezTo>
                    <a:pt x="43" y="53"/>
                    <a:pt x="48" y="39"/>
                    <a:pt x="49" y="36"/>
                  </a:cubicBezTo>
                  <a:cubicBezTo>
                    <a:pt x="53" y="36"/>
                    <a:pt x="57" y="35"/>
                    <a:pt x="59" y="33"/>
                  </a:cubicBezTo>
                  <a:cubicBezTo>
                    <a:pt x="62" y="29"/>
                    <a:pt x="56" y="23"/>
                    <a:pt x="51" y="25"/>
                  </a:cubicBezTo>
                  <a:cubicBezTo>
                    <a:pt x="48" y="26"/>
                    <a:pt x="48" y="30"/>
                    <a:pt x="47" y="33"/>
                  </a:cubicBezTo>
                  <a:cubicBezTo>
                    <a:pt x="42" y="33"/>
                    <a:pt x="30" y="33"/>
                    <a:pt x="25" y="33"/>
                  </a:cubicBezTo>
                  <a:cubicBezTo>
                    <a:pt x="24" y="30"/>
                    <a:pt x="22" y="22"/>
                    <a:pt x="16" y="25"/>
                  </a:cubicBezTo>
                  <a:cubicBezTo>
                    <a:pt x="12" y="27"/>
                    <a:pt x="11" y="31"/>
                    <a:pt x="12" y="33"/>
                  </a:cubicBezTo>
                  <a:cubicBezTo>
                    <a:pt x="14" y="35"/>
                    <a:pt x="19" y="36"/>
                    <a:pt x="23" y="36"/>
                  </a:cubicBezTo>
                  <a:cubicBezTo>
                    <a:pt x="26" y="45"/>
                    <a:pt x="27" y="51"/>
                    <a:pt x="30" y="61"/>
                  </a:cubicBezTo>
                  <a:cubicBezTo>
                    <a:pt x="30" y="61"/>
                    <a:pt x="30" y="62"/>
                    <a:pt x="30" y="62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5" y="70"/>
                    <a:pt x="20" y="65"/>
                    <a:pt x="16" y="59"/>
                  </a:cubicBezTo>
                  <a:cubicBezTo>
                    <a:pt x="9" y="51"/>
                    <a:pt x="5" y="45"/>
                    <a:pt x="5" y="35"/>
                  </a:cubicBezTo>
                  <a:cubicBezTo>
                    <a:pt x="6" y="27"/>
                    <a:pt x="9" y="19"/>
                    <a:pt x="14" y="13"/>
                  </a:cubicBezTo>
                  <a:cubicBezTo>
                    <a:pt x="20" y="8"/>
                    <a:pt x="27" y="5"/>
                    <a:pt x="36" y="5"/>
                  </a:cubicBezTo>
                  <a:cubicBezTo>
                    <a:pt x="42" y="4"/>
                    <a:pt x="48" y="6"/>
                    <a:pt x="53" y="10"/>
                  </a:cubicBezTo>
                  <a:cubicBezTo>
                    <a:pt x="61" y="15"/>
                    <a:pt x="66" y="25"/>
                    <a:pt x="66" y="35"/>
                  </a:cubicBezTo>
                  <a:cubicBezTo>
                    <a:pt x="67" y="45"/>
                    <a:pt x="62" y="52"/>
                    <a:pt x="56" y="59"/>
                  </a:cubicBezTo>
                  <a:cubicBezTo>
                    <a:pt x="52" y="64"/>
                    <a:pt x="47" y="70"/>
                    <a:pt x="44" y="78"/>
                  </a:cubicBezTo>
                  <a:lnTo>
                    <a:pt x="41" y="78"/>
                  </a:lnTo>
                  <a:close/>
                  <a:moveTo>
                    <a:pt x="34" y="44"/>
                  </a:moveTo>
                  <a:cubicBezTo>
                    <a:pt x="34" y="44"/>
                    <a:pt x="34" y="45"/>
                    <a:pt x="34" y="45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60"/>
                    <a:pt x="33" y="60"/>
                    <a:pt x="32" y="60"/>
                  </a:cubicBezTo>
                  <a:cubicBezTo>
                    <a:pt x="31" y="54"/>
                    <a:pt x="26" y="39"/>
                    <a:pt x="25" y="36"/>
                  </a:cubicBezTo>
                  <a:cubicBezTo>
                    <a:pt x="29" y="36"/>
                    <a:pt x="42" y="36"/>
                    <a:pt x="46" y="36"/>
                  </a:cubicBezTo>
                  <a:cubicBezTo>
                    <a:pt x="45" y="40"/>
                    <a:pt x="41" y="52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5"/>
                    <a:pt x="38" y="44"/>
                    <a:pt x="38" y="44"/>
                  </a:cubicBezTo>
                  <a:cubicBezTo>
                    <a:pt x="38" y="42"/>
                    <a:pt x="37" y="42"/>
                    <a:pt x="36" y="42"/>
                  </a:cubicBezTo>
                  <a:cubicBezTo>
                    <a:pt x="35" y="42"/>
                    <a:pt x="34" y="42"/>
                    <a:pt x="34" y="44"/>
                  </a:cubicBezTo>
                  <a:close/>
                  <a:moveTo>
                    <a:pt x="49" y="33"/>
                  </a:moveTo>
                  <a:cubicBezTo>
                    <a:pt x="50" y="30"/>
                    <a:pt x="51" y="27"/>
                    <a:pt x="53" y="27"/>
                  </a:cubicBezTo>
                  <a:cubicBezTo>
                    <a:pt x="56" y="27"/>
                    <a:pt x="58" y="30"/>
                    <a:pt x="57" y="31"/>
                  </a:cubicBezTo>
                  <a:cubicBezTo>
                    <a:pt x="56" y="33"/>
                    <a:pt x="51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lose/>
                  <a:moveTo>
                    <a:pt x="14" y="31"/>
                  </a:moveTo>
                  <a:cubicBezTo>
                    <a:pt x="13" y="29"/>
                    <a:pt x="17" y="26"/>
                    <a:pt x="19" y="27"/>
                  </a:cubicBezTo>
                  <a:cubicBezTo>
                    <a:pt x="21" y="28"/>
                    <a:pt x="22" y="31"/>
                    <a:pt x="22" y="33"/>
                  </a:cubicBezTo>
                  <a:cubicBezTo>
                    <a:pt x="22" y="34"/>
                    <a:pt x="15" y="33"/>
                    <a:pt x="14" y="31"/>
                  </a:cubicBez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686" name="Rectangle 542"/>
            <p:cNvSpPr>
              <a:spLocks noChangeArrowheads="1"/>
            </p:cNvSpPr>
            <p:nvPr/>
          </p:nvSpPr>
          <p:spPr bwMode="auto">
            <a:xfrm>
              <a:off x="2575720" y="2998541"/>
              <a:ext cx="70247" cy="8335"/>
            </a:xfrm>
            <a:prstGeom prst="rect">
              <a:avLst/>
            </a:prstGeom>
            <a:solidFill>
              <a:srgbClr val="7F7F7F"/>
            </a:solidFill>
            <a:ln w="9525">
              <a:noFill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687" name="Freeform 543"/>
            <p:cNvSpPr/>
            <p:nvPr/>
          </p:nvSpPr>
          <p:spPr bwMode="auto">
            <a:xfrm>
              <a:off x="2575720" y="3011637"/>
              <a:ext cx="70247" cy="36910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24" y="3"/>
                </a:cxn>
                <a:cxn ang="0">
                  <a:pos x="25" y="3"/>
                </a:cxn>
                <a:cxn ang="0">
                  <a:pos x="25" y="0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2" y="3"/>
                </a:cxn>
                <a:cxn ang="0">
                  <a:pos x="11" y="13"/>
                </a:cxn>
                <a:cxn ang="0">
                  <a:pos x="15" y="13"/>
                </a:cxn>
                <a:cxn ang="0">
                  <a:pos x="24" y="3"/>
                </a:cxn>
              </a:cxnLst>
              <a:rect l="0" t="0" r="r" b="b"/>
              <a:pathLst>
                <a:path w="25" h="13">
                  <a:moveTo>
                    <a:pt x="24" y="3"/>
                  </a:moveTo>
                  <a:cubicBezTo>
                    <a:pt x="24" y="3"/>
                    <a:pt x="24" y="3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8"/>
                    <a:pt x="6" y="13"/>
                    <a:pt x="11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20" y="13"/>
                    <a:pt x="21" y="8"/>
                    <a:pt x="24" y="3"/>
                  </a:cubicBez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521468" y="3512076"/>
            <a:ext cx="312699" cy="288476"/>
            <a:chOff x="2460228" y="3448596"/>
            <a:chExt cx="338138" cy="311944"/>
          </a:xfrm>
        </p:grpSpPr>
        <p:sp>
          <p:nvSpPr>
            <p:cNvPr id="6772" name="Freeform 628"/>
            <p:cNvSpPr>
              <a:spLocks noEditPoints="1"/>
            </p:cNvSpPr>
            <p:nvPr/>
          </p:nvSpPr>
          <p:spPr bwMode="auto">
            <a:xfrm>
              <a:off x="2550716" y="3498603"/>
              <a:ext cx="132160" cy="210740"/>
            </a:xfrm>
            <a:custGeom>
              <a:avLst/>
              <a:gdLst/>
              <a:ahLst/>
              <a:cxnLst>
                <a:cxn ang="0">
                  <a:pos x="36" y="21"/>
                </a:cxn>
                <a:cxn ang="0">
                  <a:pos x="27" y="18"/>
                </a:cxn>
                <a:cxn ang="0">
                  <a:pos x="27" y="32"/>
                </a:cxn>
                <a:cxn ang="0">
                  <a:pos x="29" y="32"/>
                </a:cxn>
                <a:cxn ang="0">
                  <a:pos x="36" y="35"/>
                </a:cxn>
                <a:cxn ang="0">
                  <a:pos x="46" y="43"/>
                </a:cxn>
                <a:cxn ang="0">
                  <a:pos x="45" y="57"/>
                </a:cxn>
                <a:cxn ang="0">
                  <a:pos x="27" y="66"/>
                </a:cxn>
                <a:cxn ang="0">
                  <a:pos x="27" y="73"/>
                </a:cxn>
                <a:cxn ang="0">
                  <a:pos x="25" y="75"/>
                </a:cxn>
                <a:cxn ang="0">
                  <a:pos x="25" y="75"/>
                </a:cxn>
                <a:cxn ang="0">
                  <a:pos x="22" y="73"/>
                </a:cxn>
                <a:cxn ang="0">
                  <a:pos x="22" y="66"/>
                </a:cxn>
                <a:cxn ang="0">
                  <a:pos x="6" y="61"/>
                </a:cxn>
                <a:cxn ang="0">
                  <a:pos x="11" y="52"/>
                </a:cxn>
                <a:cxn ang="0">
                  <a:pos x="23" y="56"/>
                </a:cxn>
                <a:cxn ang="0">
                  <a:pos x="23" y="42"/>
                </a:cxn>
                <a:cxn ang="0">
                  <a:pos x="13" y="39"/>
                </a:cxn>
                <a:cxn ang="0">
                  <a:pos x="4" y="26"/>
                </a:cxn>
                <a:cxn ang="0">
                  <a:pos x="15" y="10"/>
                </a:cxn>
                <a:cxn ang="0">
                  <a:pos x="22" y="8"/>
                </a:cxn>
                <a:cxn ang="0">
                  <a:pos x="22" y="3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7" y="3"/>
                </a:cxn>
                <a:cxn ang="0">
                  <a:pos x="27" y="8"/>
                </a:cxn>
                <a:cxn ang="0">
                  <a:pos x="40" y="12"/>
                </a:cxn>
                <a:cxn ang="0">
                  <a:pos x="42" y="19"/>
                </a:cxn>
                <a:cxn ang="0">
                  <a:pos x="36" y="21"/>
                </a:cxn>
                <a:cxn ang="0">
                  <a:pos x="16" y="24"/>
                </a:cxn>
                <a:cxn ang="0">
                  <a:pos x="17" y="28"/>
                </a:cxn>
                <a:cxn ang="0">
                  <a:pos x="23" y="31"/>
                </a:cxn>
                <a:cxn ang="0">
                  <a:pos x="23" y="18"/>
                </a:cxn>
                <a:cxn ang="0">
                  <a:pos x="16" y="24"/>
                </a:cxn>
                <a:cxn ang="0">
                  <a:pos x="35" y="50"/>
                </a:cxn>
                <a:cxn ang="0">
                  <a:pos x="33" y="46"/>
                </a:cxn>
                <a:cxn ang="0">
                  <a:pos x="27" y="43"/>
                </a:cxn>
                <a:cxn ang="0">
                  <a:pos x="27" y="56"/>
                </a:cxn>
                <a:cxn ang="0">
                  <a:pos x="35" y="50"/>
                </a:cxn>
              </a:cxnLst>
              <a:rect l="0" t="0" r="r" b="b"/>
              <a:pathLst>
                <a:path w="47" h="75">
                  <a:moveTo>
                    <a:pt x="36" y="21"/>
                  </a:moveTo>
                  <a:cubicBezTo>
                    <a:pt x="33" y="20"/>
                    <a:pt x="30" y="18"/>
                    <a:pt x="27" y="18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1" y="33"/>
                    <a:pt x="34" y="34"/>
                    <a:pt x="36" y="35"/>
                  </a:cubicBezTo>
                  <a:cubicBezTo>
                    <a:pt x="40" y="36"/>
                    <a:pt x="44" y="39"/>
                    <a:pt x="46" y="43"/>
                  </a:cubicBezTo>
                  <a:cubicBezTo>
                    <a:pt x="47" y="46"/>
                    <a:pt x="47" y="53"/>
                    <a:pt x="45" y="57"/>
                  </a:cubicBezTo>
                  <a:cubicBezTo>
                    <a:pt x="42" y="63"/>
                    <a:pt x="35" y="66"/>
                    <a:pt x="27" y="66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7" y="74"/>
                    <a:pt x="26" y="75"/>
                    <a:pt x="25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4" y="75"/>
                    <a:pt x="22" y="74"/>
                    <a:pt x="22" y="73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17" y="66"/>
                    <a:pt x="11" y="64"/>
                    <a:pt x="6" y="61"/>
                  </a:cubicBezTo>
                  <a:cubicBezTo>
                    <a:pt x="0" y="58"/>
                    <a:pt x="5" y="49"/>
                    <a:pt x="11" y="52"/>
                  </a:cubicBezTo>
                  <a:cubicBezTo>
                    <a:pt x="15" y="54"/>
                    <a:pt x="19" y="56"/>
                    <a:pt x="23" y="5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2" y="42"/>
                    <a:pt x="17" y="41"/>
                    <a:pt x="13" y="39"/>
                  </a:cubicBezTo>
                  <a:cubicBezTo>
                    <a:pt x="6" y="36"/>
                    <a:pt x="4" y="32"/>
                    <a:pt x="4" y="26"/>
                  </a:cubicBezTo>
                  <a:cubicBezTo>
                    <a:pt x="4" y="18"/>
                    <a:pt x="8" y="13"/>
                    <a:pt x="15" y="10"/>
                  </a:cubicBezTo>
                  <a:cubicBezTo>
                    <a:pt x="17" y="9"/>
                    <a:pt x="20" y="9"/>
                    <a:pt x="22" y="8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1"/>
                    <a:pt x="24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3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31" y="9"/>
                    <a:pt x="36" y="10"/>
                    <a:pt x="40" y="12"/>
                  </a:cubicBezTo>
                  <a:cubicBezTo>
                    <a:pt x="43" y="13"/>
                    <a:pt x="44" y="16"/>
                    <a:pt x="42" y="19"/>
                  </a:cubicBezTo>
                  <a:cubicBezTo>
                    <a:pt x="41" y="21"/>
                    <a:pt x="38" y="22"/>
                    <a:pt x="36" y="21"/>
                  </a:cubicBezTo>
                  <a:close/>
                  <a:moveTo>
                    <a:pt x="16" y="24"/>
                  </a:moveTo>
                  <a:cubicBezTo>
                    <a:pt x="16" y="26"/>
                    <a:pt x="16" y="28"/>
                    <a:pt x="17" y="28"/>
                  </a:cubicBezTo>
                  <a:cubicBezTo>
                    <a:pt x="19" y="29"/>
                    <a:pt x="21" y="30"/>
                    <a:pt x="23" y="31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18" y="18"/>
                    <a:pt x="16" y="20"/>
                    <a:pt x="16" y="24"/>
                  </a:cubicBezTo>
                  <a:close/>
                  <a:moveTo>
                    <a:pt x="35" y="50"/>
                  </a:moveTo>
                  <a:cubicBezTo>
                    <a:pt x="35" y="49"/>
                    <a:pt x="34" y="47"/>
                    <a:pt x="33" y="46"/>
                  </a:cubicBezTo>
                  <a:cubicBezTo>
                    <a:pt x="31" y="45"/>
                    <a:pt x="29" y="44"/>
                    <a:pt x="27" y="43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32" y="56"/>
                    <a:pt x="35" y="54"/>
                    <a:pt x="35" y="50"/>
                  </a:cubicBezTo>
                  <a:close/>
                </a:path>
              </a:pathLst>
            </a:custGeom>
            <a:solidFill>
              <a:srgbClr val="273045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773" name="Freeform 629"/>
            <p:cNvSpPr/>
            <p:nvPr/>
          </p:nvSpPr>
          <p:spPr bwMode="auto">
            <a:xfrm>
              <a:off x="2460228" y="3448596"/>
              <a:ext cx="338138" cy="311944"/>
            </a:xfrm>
            <a:custGeom>
              <a:avLst/>
              <a:gdLst/>
              <a:ahLst/>
              <a:cxnLst>
                <a:cxn ang="0">
                  <a:pos x="116" y="42"/>
                </a:cxn>
                <a:cxn ang="0">
                  <a:pos x="109" y="42"/>
                </a:cxn>
                <a:cxn ang="0">
                  <a:pos x="52" y="3"/>
                </a:cxn>
                <a:cxn ang="0">
                  <a:pos x="3" y="52"/>
                </a:cxn>
                <a:cxn ang="0">
                  <a:pos x="57" y="111"/>
                </a:cxn>
                <a:cxn ang="0">
                  <a:pos x="103" y="84"/>
                </a:cxn>
                <a:cxn ang="0">
                  <a:pos x="102" y="78"/>
                </a:cxn>
                <a:cxn ang="0">
                  <a:pos x="102" y="78"/>
                </a:cxn>
                <a:cxn ang="0">
                  <a:pos x="97" y="80"/>
                </a:cxn>
                <a:cxn ang="0">
                  <a:pos x="53" y="103"/>
                </a:cxn>
                <a:cxn ang="0">
                  <a:pos x="11" y="60"/>
                </a:cxn>
                <a:cxn ang="0">
                  <a:pos x="57" y="10"/>
                </a:cxn>
                <a:cxn ang="0">
                  <a:pos x="101" y="42"/>
                </a:cxn>
                <a:cxn ang="0">
                  <a:pos x="94" y="42"/>
                </a:cxn>
                <a:cxn ang="0">
                  <a:pos x="90" y="48"/>
                </a:cxn>
                <a:cxn ang="0">
                  <a:pos x="101" y="65"/>
                </a:cxn>
                <a:cxn ang="0">
                  <a:pos x="108" y="65"/>
                </a:cxn>
                <a:cxn ang="0">
                  <a:pos x="119" y="48"/>
                </a:cxn>
                <a:cxn ang="0">
                  <a:pos x="116" y="42"/>
                </a:cxn>
              </a:cxnLst>
              <a:rect l="0" t="0" r="r" b="b"/>
              <a:pathLst>
                <a:path w="120" h="111">
                  <a:moveTo>
                    <a:pt x="116" y="42"/>
                  </a:moveTo>
                  <a:cubicBezTo>
                    <a:pt x="109" y="42"/>
                    <a:pt x="109" y="42"/>
                    <a:pt x="109" y="42"/>
                  </a:cubicBezTo>
                  <a:cubicBezTo>
                    <a:pt x="102" y="18"/>
                    <a:pt x="79" y="0"/>
                    <a:pt x="52" y="3"/>
                  </a:cubicBezTo>
                  <a:cubicBezTo>
                    <a:pt x="25" y="5"/>
                    <a:pt x="5" y="26"/>
                    <a:pt x="3" y="52"/>
                  </a:cubicBezTo>
                  <a:cubicBezTo>
                    <a:pt x="0" y="84"/>
                    <a:pt x="25" y="111"/>
                    <a:pt x="57" y="111"/>
                  </a:cubicBezTo>
                  <a:cubicBezTo>
                    <a:pt x="77" y="111"/>
                    <a:pt x="94" y="100"/>
                    <a:pt x="103" y="84"/>
                  </a:cubicBezTo>
                  <a:cubicBezTo>
                    <a:pt x="105" y="82"/>
                    <a:pt x="104" y="79"/>
                    <a:pt x="102" y="78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00" y="77"/>
                    <a:pt x="98" y="78"/>
                    <a:pt x="97" y="80"/>
                  </a:cubicBezTo>
                  <a:cubicBezTo>
                    <a:pt x="88" y="94"/>
                    <a:pt x="72" y="104"/>
                    <a:pt x="53" y="103"/>
                  </a:cubicBezTo>
                  <a:cubicBezTo>
                    <a:pt x="31" y="101"/>
                    <a:pt x="12" y="83"/>
                    <a:pt x="11" y="60"/>
                  </a:cubicBezTo>
                  <a:cubicBezTo>
                    <a:pt x="9" y="33"/>
                    <a:pt x="30" y="10"/>
                    <a:pt x="57" y="10"/>
                  </a:cubicBezTo>
                  <a:cubicBezTo>
                    <a:pt x="77" y="10"/>
                    <a:pt x="95" y="24"/>
                    <a:pt x="101" y="42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1" y="42"/>
                    <a:pt x="89" y="46"/>
                    <a:pt x="90" y="48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3" y="68"/>
                    <a:pt x="106" y="68"/>
                    <a:pt x="108" y="65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6"/>
                    <a:pt x="119" y="42"/>
                    <a:pt x="116" y="42"/>
                  </a:cubicBezTo>
                  <a:close/>
                </a:path>
              </a:pathLst>
            </a:custGeom>
            <a:solidFill>
              <a:srgbClr val="273045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139259" y="3533507"/>
            <a:ext cx="340520" cy="216694"/>
            <a:chOff x="6139259" y="3470027"/>
            <a:chExt cx="340520" cy="216694"/>
          </a:xfrm>
        </p:grpSpPr>
        <p:sp>
          <p:nvSpPr>
            <p:cNvPr id="6858" name="Freeform 714"/>
            <p:cNvSpPr/>
            <p:nvPr/>
          </p:nvSpPr>
          <p:spPr bwMode="auto">
            <a:xfrm>
              <a:off x="6285707" y="3470027"/>
              <a:ext cx="194072" cy="216694"/>
            </a:xfrm>
            <a:custGeom>
              <a:avLst/>
              <a:gdLst/>
              <a:ahLst/>
              <a:cxnLst>
                <a:cxn ang="0">
                  <a:pos x="67" y="35"/>
                </a:cxn>
                <a:cxn ang="0">
                  <a:pos x="57" y="16"/>
                </a:cxn>
                <a:cxn ang="0">
                  <a:pos x="31" y="0"/>
                </a:cxn>
                <a:cxn ang="0">
                  <a:pos x="0" y="29"/>
                </a:cxn>
                <a:cxn ang="0">
                  <a:pos x="4" y="42"/>
                </a:cxn>
                <a:cxn ang="0">
                  <a:pos x="7" y="37"/>
                </a:cxn>
                <a:cxn ang="0">
                  <a:pos x="5" y="29"/>
                </a:cxn>
                <a:cxn ang="0">
                  <a:pos x="31" y="4"/>
                </a:cxn>
                <a:cxn ang="0">
                  <a:pos x="52" y="18"/>
                </a:cxn>
                <a:cxn ang="0">
                  <a:pos x="62" y="36"/>
                </a:cxn>
                <a:cxn ang="0">
                  <a:pos x="56" y="36"/>
                </a:cxn>
                <a:cxn ang="0">
                  <a:pos x="55" y="36"/>
                </a:cxn>
                <a:cxn ang="0">
                  <a:pos x="52" y="57"/>
                </a:cxn>
                <a:cxn ang="0">
                  <a:pos x="32" y="54"/>
                </a:cxn>
                <a:cxn ang="0">
                  <a:pos x="32" y="72"/>
                </a:cxn>
                <a:cxn ang="0">
                  <a:pos x="15" y="72"/>
                </a:cxn>
                <a:cxn ang="0">
                  <a:pos x="15" y="50"/>
                </a:cxn>
                <a:cxn ang="0">
                  <a:pos x="12" y="46"/>
                </a:cxn>
                <a:cxn ang="0">
                  <a:pos x="9" y="50"/>
                </a:cxn>
                <a:cxn ang="0">
                  <a:pos x="11" y="52"/>
                </a:cxn>
                <a:cxn ang="0">
                  <a:pos x="11" y="77"/>
                </a:cxn>
                <a:cxn ang="0">
                  <a:pos x="37" y="77"/>
                </a:cxn>
                <a:cxn ang="0">
                  <a:pos x="37" y="60"/>
                </a:cxn>
                <a:cxn ang="0">
                  <a:pos x="52" y="62"/>
                </a:cxn>
                <a:cxn ang="0">
                  <a:pos x="60" y="40"/>
                </a:cxn>
                <a:cxn ang="0">
                  <a:pos x="64" y="40"/>
                </a:cxn>
                <a:cxn ang="0">
                  <a:pos x="67" y="35"/>
                </a:cxn>
              </a:cxnLst>
              <a:rect l="0" t="0" r="r" b="b"/>
              <a:pathLst>
                <a:path w="69" h="77">
                  <a:moveTo>
                    <a:pt x="67" y="35"/>
                  </a:moveTo>
                  <a:cubicBezTo>
                    <a:pt x="57" y="16"/>
                    <a:pt x="57" y="16"/>
                    <a:pt x="57" y="16"/>
                  </a:cubicBezTo>
                  <a:cubicBezTo>
                    <a:pt x="52" y="6"/>
                    <a:pt x="42" y="0"/>
                    <a:pt x="31" y="0"/>
                  </a:cubicBezTo>
                  <a:cubicBezTo>
                    <a:pt x="15" y="0"/>
                    <a:pt x="0" y="12"/>
                    <a:pt x="0" y="29"/>
                  </a:cubicBezTo>
                  <a:cubicBezTo>
                    <a:pt x="0" y="32"/>
                    <a:pt x="2" y="37"/>
                    <a:pt x="4" y="42"/>
                  </a:cubicBezTo>
                  <a:cubicBezTo>
                    <a:pt x="5" y="40"/>
                    <a:pt x="6" y="39"/>
                    <a:pt x="7" y="37"/>
                  </a:cubicBezTo>
                  <a:cubicBezTo>
                    <a:pt x="6" y="34"/>
                    <a:pt x="5" y="31"/>
                    <a:pt x="5" y="29"/>
                  </a:cubicBezTo>
                  <a:cubicBezTo>
                    <a:pt x="5" y="14"/>
                    <a:pt x="18" y="4"/>
                    <a:pt x="31" y="4"/>
                  </a:cubicBezTo>
                  <a:cubicBezTo>
                    <a:pt x="40" y="4"/>
                    <a:pt x="48" y="10"/>
                    <a:pt x="52" y="18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46"/>
                    <a:pt x="56" y="57"/>
                    <a:pt x="52" y="57"/>
                  </a:cubicBezTo>
                  <a:cubicBezTo>
                    <a:pt x="45" y="57"/>
                    <a:pt x="38" y="56"/>
                    <a:pt x="32" y="54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72"/>
                    <a:pt x="15" y="51"/>
                    <a:pt x="15" y="50"/>
                  </a:cubicBezTo>
                  <a:cubicBezTo>
                    <a:pt x="14" y="49"/>
                    <a:pt x="13" y="48"/>
                    <a:pt x="12" y="46"/>
                  </a:cubicBezTo>
                  <a:cubicBezTo>
                    <a:pt x="11" y="47"/>
                    <a:pt x="10" y="49"/>
                    <a:pt x="9" y="50"/>
                  </a:cubicBezTo>
                  <a:cubicBezTo>
                    <a:pt x="10" y="51"/>
                    <a:pt x="10" y="51"/>
                    <a:pt x="11" y="52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37" y="77"/>
                    <a:pt x="37" y="77"/>
                    <a:pt x="37" y="77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42" y="62"/>
                    <a:pt x="47" y="62"/>
                    <a:pt x="52" y="62"/>
                  </a:cubicBezTo>
                  <a:cubicBezTo>
                    <a:pt x="60" y="62"/>
                    <a:pt x="60" y="53"/>
                    <a:pt x="6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9" y="37"/>
                    <a:pt x="67" y="35"/>
                  </a:cubicBez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859" name="Freeform 715"/>
            <p:cNvSpPr/>
            <p:nvPr/>
          </p:nvSpPr>
          <p:spPr bwMode="auto">
            <a:xfrm>
              <a:off x="6139259" y="3470027"/>
              <a:ext cx="190500" cy="216694"/>
            </a:xfrm>
            <a:custGeom>
              <a:avLst/>
              <a:gdLst/>
              <a:ahLst/>
              <a:cxnLst>
                <a:cxn ang="0">
                  <a:pos x="64" y="14"/>
                </a:cxn>
                <a:cxn ang="0">
                  <a:pos x="61" y="18"/>
                </a:cxn>
                <a:cxn ang="0">
                  <a:pos x="64" y="29"/>
                </a:cxn>
                <a:cxn ang="0">
                  <a:pos x="53" y="50"/>
                </a:cxn>
                <a:cxn ang="0">
                  <a:pos x="53" y="72"/>
                </a:cxn>
                <a:cxn ang="0">
                  <a:pos x="37" y="72"/>
                </a:cxn>
                <a:cxn ang="0">
                  <a:pos x="37" y="54"/>
                </a:cxn>
                <a:cxn ang="0">
                  <a:pos x="17" y="57"/>
                </a:cxn>
                <a:cxn ang="0">
                  <a:pos x="13" y="36"/>
                </a:cxn>
                <a:cxn ang="0">
                  <a:pos x="13" y="36"/>
                </a:cxn>
                <a:cxn ang="0">
                  <a:pos x="6" y="36"/>
                </a:cxn>
                <a:cxn ang="0">
                  <a:pos x="16" y="18"/>
                </a:cxn>
                <a:cxn ang="0">
                  <a:pos x="38" y="4"/>
                </a:cxn>
                <a:cxn ang="0">
                  <a:pos x="56" y="12"/>
                </a:cxn>
                <a:cxn ang="0">
                  <a:pos x="59" y="8"/>
                </a:cxn>
                <a:cxn ang="0">
                  <a:pos x="38" y="0"/>
                </a:cxn>
                <a:cxn ang="0">
                  <a:pos x="12" y="16"/>
                </a:cxn>
                <a:cxn ang="0">
                  <a:pos x="1" y="35"/>
                </a:cxn>
                <a:cxn ang="0">
                  <a:pos x="5" y="40"/>
                </a:cxn>
                <a:cxn ang="0">
                  <a:pos x="9" y="40"/>
                </a:cxn>
                <a:cxn ang="0">
                  <a:pos x="16" y="62"/>
                </a:cxn>
                <a:cxn ang="0">
                  <a:pos x="32" y="60"/>
                </a:cxn>
                <a:cxn ang="0">
                  <a:pos x="32" y="77"/>
                </a:cxn>
                <a:cxn ang="0">
                  <a:pos x="58" y="77"/>
                </a:cxn>
                <a:cxn ang="0">
                  <a:pos x="58" y="52"/>
                </a:cxn>
                <a:cxn ang="0">
                  <a:pos x="68" y="29"/>
                </a:cxn>
                <a:cxn ang="0">
                  <a:pos x="64" y="14"/>
                </a:cxn>
              </a:cxnLst>
              <a:rect l="0" t="0" r="r" b="b"/>
              <a:pathLst>
                <a:path w="68" h="77">
                  <a:moveTo>
                    <a:pt x="64" y="14"/>
                  </a:moveTo>
                  <a:cubicBezTo>
                    <a:pt x="64" y="14"/>
                    <a:pt x="62" y="16"/>
                    <a:pt x="61" y="18"/>
                  </a:cubicBezTo>
                  <a:cubicBezTo>
                    <a:pt x="63" y="21"/>
                    <a:pt x="64" y="24"/>
                    <a:pt x="64" y="29"/>
                  </a:cubicBezTo>
                  <a:cubicBezTo>
                    <a:pt x="64" y="33"/>
                    <a:pt x="58" y="46"/>
                    <a:pt x="53" y="50"/>
                  </a:cubicBezTo>
                  <a:cubicBezTo>
                    <a:pt x="53" y="51"/>
                    <a:pt x="53" y="72"/>
                    <a:pt x="53" y="72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0" y="56"/>
                    <a:pt x="23" y="57"/>
                    <a:pt x="17" y="57"/>
                  </a:cubicBezTo>
                  <a:cubicBezTo>
                    <a:pt x="13" y="57"/>
                    <a:pt x="13" y="46"/>
                    <a:pt x="1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20" y="10"/>
                    <a:pt x="28" y="4"/>
                    <a:pt x="38" y="4"/>
                  </a:cubicBezTo>
                  <a:cubicBezTo>
                    <a:pt x="44" y="4"/>
                    <a:pt x="52" y="7"/>
                    <a:pt x="56" y="12"/>
                  </a:cubicBezTo>
                  <a:cubicBezTo>
                    <a:pt x="57" y="11"/>
                    <a:pt x="58" y="9"/>
                    <a:pt x="59" y="8"/>
                  </a:cubicBezTo>
                  <a:cubicBezTo>
                    <a:pt x="54" y="3"/>
                    <a:pt x="46" y="0"/>
                    <a:pt x="38" y="0"/>
                  </a:cubicBezTo>
                  <a:cubicBezTo>
                    <a:pt x="27" y="0"/>
                    <a:pt x="17" y="6"/>
                    <a:pt x="12" y="1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7"/>
                    <a:pt x="2" y="40"/>
                    <a:pt x="5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8" y="53"/>
                    <a:pt x="9" y="62"/>
                    <a:pt x="16" y="62"/>
                  </a:cubicBezTo>
                  <a:cubicBezTo>
                    <a:pt x="21" y="62"/>
                    <a:pt x="27" y="62"/>
                    <a:pt x="32" y="60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62" y="48"/>
                    <a:pt x="68" y="34"/>
                    <a:pt x="68" y="29"/>
                  </a:cubicBezTo>
                  <a:cubicBezTo>
                    <a:pt x="68" y="23"/>
                    <a:pt x="67" y="18"/>
                    <a:pt x="64" y="14"/>
                  </a:cubicBez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719" name="组合 718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720" name="矩形 719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21" name="组合 720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722" name="矩形 721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3" name="矩形 722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4" name="矩形 723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5" name="矩形 724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6" name="矩形 725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7" name="矩形 726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8" name="矩形 727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29" name="组合 728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30" name="组合 729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34" name="矩形 733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5" name="矩形 734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31" name="矩形 730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2" name="矩形 731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3" name="矩形 732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36" name="TextBox 7"/>
          <p:cNvSpPr txBox="1"/>
          <p:nvPr/>
        </p:nvSpPr>
        <p:spPr>
          <a:xfrm>
            <a:off x="840296" y="185213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cs typeface="+mn-ea"/>
                <a:sym typeface="+mn-lt"/>
              </a:rPr>
              <a:t>项目</a:t>
            </a:r>
            <a:r>
              <a:rPr lang="zh-CN" altLang="en-US" sz="1200" dirty="0">
                <a:cs typeface="+mn-ea"/>
                <a:sym typeface="+mn-lt"/>
              </a:rPr>
              <a:t>设计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737" name="TextBox 8"/>
          <p:cNvSpPr txBox="1"/>
          <p:nvPr/>
        </p:nvSpPr>
        <p:spPr>
          <a:xfrm>
            <a:off x="840296" y="387528"/>
            <a:ext cx="97599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roject Design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38" name="矩形 737"/>
          <p:cNvSpPr/>
          <p:nvPr/>
        </p:nvSpPr>
        <p:spPr>
          <a:xfrm>
            <a:off x="216692" y="1438126"/>
            <a:ext cx="2287262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负载均衡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39" name="矩形 738"/>
          <p:cNvSpPr/>
          <p:nvPr/>
        </p:nvSpPr>
        <p:spPr>
          <a:xfrm>
            <a:off x="216692" y="2162889"/>
            <a:ext cx="2287262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消息队列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0" name="矩形 739"/>
          <p:cNvSpPr/>
          <p:nvPr/>
        </p:nvSpPr>
        <p:spPr>
          <a:xfrm>
            <a:off x="179862" y="2931968"/>
            <a:ext cx="2287262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服务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注册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1" name="矩形 740"/>
          <p:cNvSpPr/>
          <p:nvPr/>
        </p:nvSpPr>
        <p:spPr>
          <a:xfrm>
            <a:off x="120807" y="3803734"/>
            <a:ext cx="2287262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数据库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2" name="矩形 741"/>
          <p:cNvSpPr/>
          <p:nvPr/>
        </p:nvSpPr>
        <p:spPr>
          <a:xfrm>
            <a:off x="6516452" y="1419557"/>
            <a:ext cx="2287262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网关路由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3" name="矩形 742"/>
          <p:cNvSpPr/>
          <p:nvPr/>
        </p:nvSpPr>
        <p:spPr>
          <a:xfrm>
            <a:off x="6419297" y="2140029"/>
            <a:ext cx="2287262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微服务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框架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4" name="矩形 743"/>
          <p:cNvSpPr/>
          <p:nvPr/>
        </p:nvSpPr>
        <p:spPr>
          <a:xfrm>
            <a:off x="6516452" y="2961813"/>
            <a:ext cx="2287262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持久层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框架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5" name="矩形 744"/>
          <p:cNvSpPr/>
          <p:nvPr/>
        </p:nvSpPr>
        <p:spPr>
          <a:xfrm>
            <a:off x="6593922" y="3803734"/>
            <a:ext cx="2287262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部署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6" name="文本框 745"/>
          <p:cNvSpPr txBox="1"/>
          <p:nvPr/>
        </p:nvSpPr>
        <p:spPr>
          <a:xfrm>
            <a:off x="1707953" y="1131590"/>
            <a:ext cx="6889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Nginx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7" name="文本框 746"/>
          <p:cNvSpPr txBox="1"/>
          <p:nvPr/>
        </p:nvSpPr>
        <p:spPr>
          <a:xfrm>
            <a:off x="1523803" y="1885722"/>
            <a:ext cx="10572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RabbitMQ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8" name="文本框 747"/>
          <p:cNvSpPr txBox="1"/>
          <p:nvPr/>
        </p:nvSpPr>
        <p:spPr>
          <a:xfrm>
            <a:off x="1697158" y="2643758"/>
            <a:ext cx="710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Nacos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	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9" name="文本框 748"/>
          <p:cNvSpPr txBox="1"/>
          <p:nvPr/>
        </p:nvSpPr>
        <p:spPr>
          <a:xfrm>
            <a:off x="1657470" y="3495824"/>
            <a:ext cx="789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MySQL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50" name="文本框 749"/>
          <p:cNvSpPr txBox="1"/>
          <p:nvPr/>
        </p:nvSpPr>
        <p:spPr>
          <a:xfrm>
            <a:off x="6487231" y="1131590"/>
            <a:ext cx="9112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Gateway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51" name="文本框 750"/>
          <p:cNvSpPr txBox="1"/>
          <p:nvPr/>
        </p:nvSpPr>
        <p:spPr>
          <a:xfrm>
            <a:off x="6231009" y="1843177"/>
            <a:ext cx="13995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Spring Cloud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52" name="文本框 751"/>
          <p:cNvSpPr txBox="1"/>
          <p:nvPr/>
        </p:nvSpPr>
        <p:spPr>
          <a:xfrm>
            <a:off x="6514219" y="2643758"/>
            <a:ext cx="8572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yBatis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53" name="文本框 752"/>
          <p:cNvSpPr txBox="1"/>
          <p:nvPr/>
        </p:nvSpPr>
        <p:spPr>
          <a:xfrm>
            <a:off x="6552319" y="3495824"/>
            <a:ext cx="7810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D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ocker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6555" y="1275715"/>
            <a:ext cx="1169670" cy="279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24115" y="1491615"/>
            <a:ext cx="1554480" cy="5060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0020" y="1931670"/>
            <a:ext cx="1472565" cy="3441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16535" y="2670810"/>
            <a:ext cx="1227455" cy="4400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44805" y="3393440"/>
            <a:ext cx="1060450" cy="6572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521575" y="3533775"/>
            <a:ext cx="1282065" cy="3790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564755" y="2743200"/>
            <a:ext cx="1513840" cy="378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5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5" grpId="0" bldLvl="0" animBg="1"/>
      <p:bldP spid="6339" grpId="0" bldLvl="0" animBg="1"/>
      <p:bldP spid="738" grpId="0"/>
      <p:bldP spid="739" grpId="0"/>
      <p:bldP spid="740" grpId="0"/>
      <p:bldP spid="741" grpId="0"/>
      <p:bldP spid="742" grpId="0"/>
      <p:bldP spid="743" grpId="0"/>
      <p:bldP spid="744" grpId="0"/>
      <p:bldP spid="745" grpId="0"/>
      <p:bldP spid="746" grpId="0"/>
      <p:bldP spid="747" grpId="0"/>
      <p:bldP spid="748" grpId="0"/>
      <p:bldP spid="749" grpId="0"/>
      <p:bldP spid="750" grpId="0"/>
      <p:bldP spid="751" grpId="0"/>
      <p:bldP spid="752" grpId="0"/>
      <p:bldP spid="7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6200000">
            <a:off x="140999" y="2271331"/>
            <a:ext cx="2741895" cy="3043516"/>
            <a:chOff x="0" y="1"/>
            <a:chExt cx="2123058" cy="2356604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5400000">
            <a:off x="7497351" y="-83191"/>
            <a:ext cx="1583818" cy="1758045"/>
            <a:chOff x="0" y="1"/>
            <a:chExt cx="2123058" cy="2356604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TextBox 7"/>
          <p:cNvSpPr txBox="1"/>
          <p:nvPr/>
        </p:nvSpPr>
        <p:spPr>
          <a:xfrm>
            <a:off x="2238702" y="2283718"/>
            <a:ext cx="49975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273045"/>
                </a:solidFill>
                <a:cs typeface="+mn-ea"/>
                <a:sym typeface="+mn-lt"/>
              </a:rPr>
              <a:t>项目</a:t>
            </a:r>
            <a:r>
              <a:rPr lang="zh-CN" altLang="en-US" sz="3200" dirty="0">
                <a:solidFill>
                  <a:srgbClr val="273045"/>
                </a:solidFill>
                <a:cs typeface="+mn-ea"/>
                <a:sym typeface="+mn-lt"/>
              </a:rPr>
              <a:t>计划</a:t>
            </a:r>
            <a:endParaRPr lang="zh-CN" altLang="en-US" sz="3200" dirty="0">
              <a:solidFill>
                <a:srgbClr val="273045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59483" y="1419622"/>
            <a:ext cx="756032" cy="756032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PART   04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623896" y="1189824"/>
            <a:ext cx="790918" cy="918236"/>
            <a:chOff x="3288977" y="-263355"/>
            <a:chExt cx="1237092" cy="1436232"/>
          </a:xfrm>
        </p:grpSpPr>
        <p:cxnSp>
          <p:nvCxnSpPr>
            <p:cNvPr id="45" name="直接连接符 44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/>
          <p:cNvCxnSpPr/>
          <p:nvPr/>
        </p:nvCxnSpPr>
        <p:spPr>
          <a:xfrm flipV="1">
            <a:off x="2615861" y="2582096"/>
            <a:ext cx="465241" cy="465241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41" grpId="0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8820" y="1630045"/>
            <a:ext cx="2331720" cy="2701290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64560" y="1643380"/>
            <a:ext cx="2295525" cy="268795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map-location_106196"/>
          <p:cNvSpPr>
            <a:spLocks noChangeAspect="1"/>
          </p:cNvSpPr>
          <p:nvPr/>
        </p:nvSpPr>
        <p:spPr bwMode="auto">
          <a:xfrm>
            <a:off x="4390390" y="2020570"/>
            <a:ext cx="508000" cy="479425"/>
          </a:xfrm>
          <a:custGeom>
            <a:avLst/>
            <a:gdLst>
              <a:gd name="connsiteX0" fmla="*/ 308549 w 608416"/>
              <a:gd name="connsiteY0" fmla="*/ 455358 h 574120"/>
              <a:gd name="connsiteX1" fmla="*/ 326224 w 608416"/>
              <a:gd name="connsiteY1" fmla="*/ 497088 h 574120"/>
              <a:gd name="connsiteX2" fmla="*/ 164535 w 608416"/>
              <a:gd name="connsiteY2" fmla="*/ 524089 h 574120"/>
              <a:gd name="connsiteX3" fmla="*/ 166072 w 608416"/>
              <a:gd name="connsiteY3" fmla="*/ 506600 h 574120"/>
              <a:gd name="connsiteX4" fmla="*/ 162230 w 608416"/>
              <a:gd name="connsiteY4" fmla="*/ 479752 h 574120"/>
              <a:gd name="connsiteX5" fmla="*/ 67602 w 608416"/>
              <a:gd name="connsiteY5" fmla="*/ 439058 h 574120"/>
              <a:gd name="connsiteX6" fmla="*/ 135204 w 608416"/>
              <a:gd name="connsiteY6" fmla="*/ 506589 h 574120"/>
              <a:gd name="connsiteX7" fmla="*/ 67602 w 608416"/>
              <a:gd name="connsiteY7" fmla="*/ 574120 h 574120"/>
              <a:gd name="connsiteX8" fmla="*/ 0 w 608416"/>
              <a:gd name="connsiteY8" fmla="*/ 506589 h 574120"/>
              <a:gd name="connsiteX9" fmla="*/ 67602 w 608416"/>
              <a:gd name="connsiteY9" fmla="*/ 439058 h 574120"/>
              <a:gd name="connsiteX10" fmla="*/ 405610 w 608416"/>
              <a:gd name="connsiteY10" fmla="*/ 371456 h 574120"/>
              <a:gd name="connsiteX11" fmla="*/ 473212 w 608416"/>
              <a:gd name="connsiteY11" fmla="*/ 439023 h 574120"/>
              <a:gd name="connsiteX12" fmla="*/ 405610 w 608416"/>
              <a:gd name="connsiteY12" fmla="*/ 506590 h 574120"/>
              <a:gd name="connsiteX13" fmla="*/ 338008 w 608416"/>
              <a:gd name="connsiteY13" fmla="*/ 439023 h 574120"/>
              <a:gd name="connsiteX14" fmla="*/ 405610 w 608416"/>
              <a:gd name="connsiteY14" fmla="*/ 371456 h 574120"/>
              <a:gd name="connsiteX15" fmla="*/ 335123 w 608416"/>
              <a:gd name="connsiteY15" fmla="*/ 276757 h 574120"/>
              <a:gd name="connsiteX16" fmla="*/ 379994 w 608416"/>
              <a:gd name="connsiteY16" fmla="*/ 344101 h 574120"/>
              <a:gd name="connsiteX17" fmla="*/ 340963 w 608416"/>
              <a:gd name="connsiteY17" fmla="*/ 364964 h 574120"/>
              <a:gd name="connsiteX18" fmla="*/ 296092 w 608416"/>
              <a:gd name="connsiteY18" fmla="*/ 297620 h 574120"/>
              <a:gd name="connsiteX19" fmla="*/ 335123 w 608416"/>
              <a:gd name="connsiteY19" fmla="*/ 276757 h 574120"/>
              <a:gd name="connsiteX20" fmla="*/ 270407 w 608416"/>
              <a:gd name="connsiteY20" fmla="*/ 134992 h 574120"/>
              <a:gd name="connsiteX21" fmla="*/ 338009 w 608416"/>
              <a:gd name="connsiteY21" fmla="*/ 202594 h 574120"/>
              <a:gd name="connsiteX22" fmla="*/ 270407 w 608416"/>
              <a:gd name="connsiteY22" fmla="*/ 270196 h 574120"/>
              <a:gd name="connsiteX23" fmla="*/ 202805 w 608416"/>
              <a:gd name="connsiteY23" fmla="*/ 202594 h 574120"/>
              <a:gd name="connsiteX24" fmla="*/ 270407 w 608416"/>
              <a:gd name="connsiteY24" fmla="*/ 134992 h 574120"/>
              <a:gd name="connsiteX25" fmla="*/ 445134 w 608416"/>
              <a:gd name="connsiteY25" fmla="*/ 90677 h 574120"/>
              <a:gd name="connsiteX26" fmla="*/ 464955 w 608416"/>
              <a:gd name="connsiteY26" fmla="*/ 130116 h 574120"/>
              <a:gd name="connsiteX27" fmla="*/ 366156 w 608416"/>
              <a:gd name="connsiteY27" fmla="*/ 179378 h 574120"/>
              <a:gd name="connsiteX28" fmla="*/ 346335 w 608416"/>
              <a:gd name="connsiteY28" fmla="*/ 140092 h 574120"/>
              <a:gd name="connsiteX29" fmla="*/ 540814 w 608416"/>
              <a:gd name="connsiteY29" fmla="*/ 0 h 574120"/>
              <a:gd name="connsiteX30" fmla="*/ 608416 w 608416"/>
              <a:gd name="connsiteY30" fmla="*/ 67496 h 574120"/>
              <a:gd name="connsiteX31" fmla="*/ 540814 w 608416"/>
              <a:gd name="connsiteY31" fmla="*/ 134992 h 574120"/>
              <a:gd name="connsiteX32" fmla="*/ 473212 w 608416"/>
              <a:gd name="connsiteY32" fmla="*/ 67496 h 574120"/>
              <a:gd name="connsiteX33" fmla="*/ 540814 w 608416"/>
              <a:gd name="connsiteY33" fmla="*/ 0 h 57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08416" h="574120">
                <a:moveTo>
                  <a:pt x="308549" y="455358"/>
                </a:moveTo>
                <a:cubicBezTo>
                  <a:pt x="311162" y="470853"/>
                  <a:pt x="317310" y="484968"/>
                  <a:pt x="326224" y="497088"/>
                </a:cubicBezTo>
                <a:lnTo>
                  <a:pt x="164535" y="524089"/>
                </a:lnTo>
                <a:cubicBezTo>
                  <a:pt x="165458" y="518413"/>
                  <a:pt x="166072" y="512583"/>
                  <a:pt x="166072" y="506600"/>
                </a:cubicBezTo>
                <a:cubicBezTo>
                  <a:pt x="166072" y="497241"/>
                  <a:pt x="164689" y="488343"/>
                  <a:pt x="162230" y="479752"/>
                </a:cubicBezTo>
                <a:close/>
                <a:moveTo>
                  <a:pt x="67602" y="439058"/>
                </a:moveTo>
                <a:cubicBezTo>
                  <a:pt x="104938" y="439058"/>
                  <a:pt x="135204" y="469293"/>
                  <a:pt x="135204" y="506589"/>
                </a:cubicBezTo>
                <a:cubicBezTo>
                  <a:pt x="135204" y="543885"/>
                  <a:pt x="104938" y="574120"/>
                  <a:pt x="67602" y="574120"/>
                </a:cubicBezTo>
                <a:cubicBezTo>
                  <a:pt x="30266" y="574120"/>
                  <a:pt x="0" y="543885"/>
                  <a:pt x="0" y="506589"/>
                </a:cubicBezTo>
                <a:cubicBezTo>
                  <a:pt x="0" y="469293"/>
                  <a:pt x="30266" y="439058"/>
                  <a:pt x="67602" y="439058"/>
                </a:cubicBezTo>
                <a:close/>
                <a:moveTo>
                  <a:pt x="405610" y="371456"/>
                </a:moveTo>
                <a:cubicBezTo>
                  <a:pt x="442946" y="371456"/>
                  <a:pt x="473212" y="401707"/>
                  <a:pt x="473212" y="439023"/>
                </a:cubicBezTo>
                <a:cubicBezTo>
                  <a:pt x="473212" y="476339"/>
                  <a:pt x="442946" y="506590"/>
                  <a:pt x="405610" y="506590"/>
                </a:cubicBezTo>
                <a:cubicBezTo>
                  <a:pt x="368274" y="506590"/>
                  <a:pt x="338008" y="476339"/>
                  <a:pt x="338008" y="439023"/>
                </a:cubicBezTo>
                <a:cubicBezTo>
                  <a:pt x="338008" y="401707"/>
                  <a:pt x="368274" y="371456"/>
                  <a:pt x="405610" y="371456"/>
                </a:cubicBezTo>
                <a:close/>
                <a:moveTo>
                  <a:pt x="335123" y="276757"/>
                </a:moveTo>
                <a:lnTo>
                  <a:pt x="379994" y="344101"/>
                </a:lnTo>
                <a:cubicBezTo>
                  <a:pt x="365396" y="347936"/>
                  <a:pt x="352180" y="355300"/>
                  <a:pt x="340963" y="364964"/>
                </a:cubicBezTo>
                <a:lnTo>
                  <a:pt x="296092" y="297620"/>
                </a:lnTo>
                <a:cubicBezTo>
                  <a:pt x="310690" y="293632"/>
                  <a:pt x="323906" y="286422"/>
                  <a:pt x="335123" y="276757"/>
                </a:cubicBezTo>
                <a:close/>
                <a:moveTo>
                  <a:pt x="270407" y="134992"/>
                </a:moveTo>
                <a:cubicBezTo>
                  <a:pt x="307743" y="134992"/>
                  <a:pt x="338009" y="165258"/>
                  <a:pt x="338009" y="202594"/>
                </a:cubicBezTo>
                <a:cubicBezTo>
                  <a:pt x="338009" y="239930"/>
                  <a:pt x="307743" y="270196"/>
                  <a:pt x="270407" y="270196"/>
                </a:cubicBezTo>
                <a:cubicBezTo>
                  <a:pt x="233071" y="270196"/>
                  <a:pt x="202805" y="239930"/>
                  <a:pt x="202805" y="202594"/>
                </a:cubicBezTo>
                <a:cubicBezTo>
                  <a:pt x="202805" y="165258"/>
                  <a:pt x="233071" y="134992"/>
                  <a:pt x="270407" y="134992"/>
                </a:cubicBezTo>
                <a:close/>
                <a:moveTo>
                  <a:pt x="445134" y="90677"/>
                </a:moveTo>
                <a:cubicBezTo>
                  <a:pt x="448668" y="105409"/>
                  <a:pt x="455582" y="118760"/>
                  <a:pt x="464955" y="130116"/>
                </a:cubicBezTo>
                <a:lnTo>
                  <a:pt x="366156" y="179378"/>
                </a:lnTo>
                <a:cubicBezTo>
                  <a:pt x="362469" y="164799"/>
                  <a:pt x="355708" y="151295"/>
                  <a:pt x="346335" y="140092"/>
                </a:cubicBezTo>
                <a:close/>
                <a:moveTo>
                  <a:pt x="540814" y="0"/>
                </a:moveTo>
                <a:cubicBezTo>
                  <a:pt x="578150" y="0"/>
                  <a:pt x="608416" y="30219"/>
                  <a:pt x="608416" y="67496"/>
                </a:cubicBezTo>
                <a:cubicBezTo>
                  <a:pt x="608416" y="104773"/>
                  <a:pt x="578150" y="134992"/>
                  <a:pt x="540814" y="134992"/>
                </a:cubicBezTo>
                <a:cubicBezTo>
                  <a:pt x="503478" y="134992"/>
                  <a:pt x="473212" y="104773"/>
                  <a:pt x="473212" y="67496"/>
                </a:cubicBezTo>
                <a:cubicBezTo>
                  <a:pt x="473212" y="30219"/>
                  <a:pt x="503478" y="0"/>
                  <a:pt x="5408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bar-graph-with-dollar-sign_66590"/>
          <p:cNvSpPr>
            <a:spLocks noChangeAspect="1"/>
          </p:cNvSpPr>
          <p:nvPr/>
        </p:nvSpPr>
        <p:spPr bwMode="auto">
          <a:xfrm>
            <a:off x="1619250" y="1979930"/>
            <a:ext cx="516890" cy="516255"/>
          </a:xfrm>
          <a:custGeom>
            <a:avLst/>
            <a:gdLst>
              <a:gd name="connsiteX0" fmla="*/ 333891 w 578320"/>
              <a:gd name="connsiteY0" fmla="*/ 314976 h 577432"/>
              <a:gd name="connsiteX1" fmla="*/ 398475 w 578320"/>
              <a:gd name="connsiteY1" fmla="*/ 314976 h 577432"/>
              <a:gd name="connsiteX2" fmla="*/ 424308 w 578320"/>
              <a:gd name="connsiteY2" fmla="*/ 340761 h 577432"/>
              <a:gd name="connsiteX3" fmla="*/ 424308 w 578320"/>
              <a:gd name="connsiteY3" fmla="*/ 550726 h 577432"/>
              <a:gd name="connsiteX4" fmla="*/ 398475 w 578320"/>
              <a:gd name="connsiteY4" fmla="*/ 577432 h 577432"/>
              <a:gd name="connsiteX5" fmla="*/ 333891 w 578320"/>
              <a:gd name="connsiteY5" fmla="*/ 577432 h 577432"/>
              <a:gd name="connsiteX6" fmla="*/ 307135 w 578320"/>
              <a:gd name="connsiteY6" fmla="*/ 550726 h 577432"/>
              <a:gd name="connsiteX7" fmla="*/ 307135 w 578320"/>
              <a:gd name="connsiteY7" fmla="*/ 340761 h 577432"/>
              <a:gd name="connsiteX8" fmla="*/ 333891 w 578320"/>
              <a:gd name="connsiteY8" fmla="*/ 314976 h 577432"/>
              <a:gd name="connsiteX9" fmla="*/ 179853 w 578320"/>
              <a:gd name="connsiteY9" fmla="*/ 314976 h 577432"/>
              <a:gd name="connsiteX10" fmla="*/ 244456 w 578320"/>
              <a:gd name="connsiteY10" fmla="*/ 314976 h 577432"/>
              <a:gd name="connsiteX11" fmla="*/ 270297 w 578320"/>
              <a:gd name="connsiteY11" fmla="*/ 340761 h 577432"/>
              <a:gd name="connsiteX12" fmla="*/ 270297 w 578320"/>
              <a:gd name="connsiteY12" fmla="*/ 550726 h 577432"/>
              <a:gd name="connsiteX13" fmla="*/ 244456 w 578320"/>
              <a:gd name="connsiteY13" fmla="*/ 577432 h 577432"/>
              <a:gd name="connsiteX14" fmla="*/ 179853 w 578320"/>
              <a:gd name="connsiteY14" fmla="*/ 577432 h 577432"/>
              <a:gd name="connsiteX15" fmla="*/ 154012 w 578320"/>
              <a:gd name="connsiteY15" fmla="*/ 550726 h 577432"/>
              <a:gd name="connsiteX16" fmla="*/ 154012 w 578320"/>
              <a:gd name="connsiteY16" fmla="*/ 340761 h 577432"/>
              <a:gd name="connsiteX17" fmla="*/ 179853 w 578320"/>
              <a:gd name="connsiteY17" fmla="*/ 314976 h 577432"/>
              <a:gd name="connsiteX18" fmla="*/ 486980 w 578320"/>
              <a:gd name="connsiteY18" fmla="*/ 235677 h 577432"/>
              <a:gd name="connsiteX19" fmla="*/ 551564 w 578320"/>
              <a:gd name="connsiteY19" fmla="*/ 235677 h 577432"/>
              <a:gd name="connsiteX20" fmla="*/ 578320 w 578320"/>
              <a:gd name="connsiteY20" fmla="*/ 262391 h 577432"/>
              <a:gd name="connsiteX21" fmla="*/ 578320 w 578320"/>
              <a:gd name="connsiteY21" fmla="*/ 550718 h 577432"/>
              <a:gd name="connsiteX22" fmla="*/ 551564 w 578320"/>
              <a:gd name="connsiteY22" fmla="*/ 577432 h 577432"/>
              <a:gd name="connsiteX23" fmla="*/ 486980 w 578320"/>
              <a:gd name="connsiteY23" fmla="*/ 577432 h 577432"/>
              <a:gd name="connsiteX24" fmla="*/ 461147 w 578320"/>
              <a:gd name="connsiteY24" fmla="*/ 550718 h 577432"/>
              <a:gd name="connsiteX25" fmla="*/ 461147 w 578320"/>
              <a:gd name="connsiteY25" fmla="*/ 262391 h 577432"/>
              <a:gd name="connsiteX26" fmla="*/ 486980 w 578320"/>
              <a:gd name="connsiteY26" fmla="*/ 235677 h 577432"/>
              <a:gd name="connsiteX27" fmla="*/ 25833 w 578320"/>
              <a:gd name="connsiteY27" fmla="*/ 235677 h 577432"/>
              <a:gd name="connsiteX28" fmla="*/ 90417 w 578320"/>
              <a:gd name="connsiteY28" fmla="*/ 235677 h 577432"/>
              <a:gd name="connsiteX29" fmla="*/ 117173 w 578320"/>
              <a:gd name="connsiteY29" fmla="*/ 262391 h 577432"/>
              <a:gd name="connsiteX30" fmla="*/ 117173 w 578320"/>
              <a:gd name="connsiteY30" fmla="*/ 550718 h 577432"/>
              <a:gd name="connsiteX31" fmla="*/ 90417 w 578320"/>
              <a:gd name="connsiteY31" fmla="*/ 577432 h 577432"/>
              <a:gd name="connsiteX32" fmla="*/ 25833 w 578320"/>
              <a:gd name="connsiteY32" fmla="*/ 577432 h 577432"/>
              <a:gd name="connsiteX33" fmla="*/ 0 w 578320"/>
              <a:gd name="connsiteY33" fmla="*/ 550718 h 577432"/>
              <a:gd name="connsiteX34" fmla="*/ 0 w 578320"/>
              <a:gd name="connsiteY34" fmla="*/ 262391 h 577432"/>
              <a:gd name="connsiteX35" fmla="*/ 25833 w 578320"/>
              <a:gd name="connsiteY35" fmla="*/ 235677 h 577432"/>
              <a:gd name="connsiteX36" fmla="*/ 297075 w 578320"/>
              <a:gd name="connsiteY36" fmla="*/ 158450 h 577432"/>
              <a:gd name="connsiteX37" fmla="*/ 326516 w 578320"/>
              <a:gd name="connsiteY37" fmla="*/ 181440 h 577432"/>
              <a:gd name="connsiteX38" fmla="*/ 297075 w 578320"/>
              <a:gd name="connsiteY38" fmla="*/ 205349 h 577432"/>
              <a:gd name="connsiteX39" fmla="*/ 282280 w 578320"/>
              <a:gd name="connsiteY39" fmla="*/ 81074 h 577432"/>
              <a:gd name="connsiteX40" fmla="*/ 282280 w 578320"/>
              <a:gd name="connsiteY40" fmla="*/ 124274 h 577432"/>
              <a:gd name="connsiteX41" fmla="*/ 255502 w 578320"/>
              <a:gd name="connsiteY41" fmla="*/ 101295 h 577432"/>
              <a:gd name="connsiteX42" fmla="*/ 282280 w 578320"/>
              <a:gd name="connsiteY42" fmla="*/ 81074 h 577432"/>
              <a:gd name="connsiteX43" fmla="*/ 289621 w 578320"/>
              <a:gd name="connsiteY43" fmla="*/ 35910 h 577432"/>
              <a:gd name="connsiteX44" fmla="*/ 282244 w 578320"/>
              <a:gd name="connsiteY44" fmla="*/ 44197 h 577432"/>
              <a:gd name="connsiteX45" fmla="*/ 282244 w 578320"/>
              <a:gd name="connsiteY45" fmla="*/ 57087 h 577432"/>
              <a:gd name="connsiteX46" fmla="*/ 225069 w 578320"/>
              <a:gd name="connsiteY46" fmla="*/ 106808 h 577432"/>
              <a:gd name="connsiteX47" fmla="*/ 282244 w 578320"/>
              <a:gd name="connsiteY47" fmla="*/ 155609 h 577432"/>
              <a:gd name="connsiteX48" fmla="*/ 282244 w 578320"/>
              <a:gd name="connsiteY48" fmla="*/ 205330 h 577432"/>
              <a:gd name="connsiteX49" fmla="*/ 237057 w 578320"/>
              <a:gd name="connsiteY49" fmla="*/ 170341 h 577432"/>
              <a:gd name="connsiteX50" fmla="*/ 222302 w 578320"/>
              <a:gd name="connsiteY50" fmla="*/ 185994 h 577432"/>
              <a:gd name="connsiteX51" fmla="*/ 282244 w 578320"/>
              <a:gd name="connsiteY51" fmla="*/ 229269 h 577432"/>
              <a:gd name="connsiteX52" fmla="*/ 282244 w 578320"/>
              <a:gd name="connsiteY52" fmla="*/ 244002 h 577432"/>
              <a:gd name="connsiteX53" fmla="*/ 289621 w 578320"/>
              <a:gd name="connsiteY53" fmla="*/ 252288 h 577432"/>
              <a:gd name="connsiteX54" fmla="*/ 296999 w 578320"/>
              <a:gd name="connsiteY54" fmla="*/ 244002 h 577432"/>
              <a:gd name="connsiteX55" fmla="*/ 296999 w 578320"/>
              <a:gd name="connsiteY55" fmla="*/ 229269 h 577432"/>
              <a:gd name="connsiteX56" fmla="*/ 356018 w 578320"/>
              <a:gd name="connsiteY56" fmla="*/ 179548 h 577432"/>
              <a:gd name="connsiteX57" fmla="*/ 296999 w 578320"/>
              <a:gd name="connsiteY57" fmla="*/ 126144 h 577432"/>
              <a:gd name="connsiteX58" fmla="*/ 296999 w 578320"/>
              <a:gd name="connsiteY58" fmla="*/ 81027 h 577432"/>
              <a:gd name="connsiteX59" fmla="*/ 338497 w 578320"/>
              <a:gd name="connsiteY59" fmla="*/ 106808 h 577432"/>
              <a:gd name="connsiteX60" fmla="*/ 353252 w 578320"/>
              <a:gd name="connsiteY60" fmla="*/ 92076 h 577432"/>
              <a:gd name="connsiteX61" fmla="*/ 296999 w 578320"/>
              <a:gd name="connsiteY61" fmla="*/ 57087 h 577432"/>
              <a:gd name="connsiteX62" fmla="*/ 296999 w 578320"/>
              <a:gd name="connsiteY62" fmla="*/ 44197 h 577432"/>
              <a:gd name="connsiteX63" fmla="*/ 289621 w 578320"/>
              <a:gd name="connsiteY63" fmla="*/ 35910 h 577432"/>
              <a:gd name="connsiteX64" fmla="*/ 288699 w 578320"/>
              <a:gd name="connsiteY64" fmla="*/ 0 h 577432"/>
              <a:gd name="connsiteX65" fmla="*/ 433481 w 578320"/>
              <a:gd name="connsiteY65" fmla="*/ 144559 h 577432"/>
              <a:gd name="connsiteX66" fmla="*/ 288699 w 578320"/>
              <a:gd name="connsiteY66" fmla="*/ 288198 h 577432"/>
              <a:gd name="connsiteX67" fmla="*/ 144839 w 578320"/>
              <a:gd name="connsiteY67" fmla="*/ 144559 h 577432"/>
              <a:gd name="connsiteX68" fmla="*/ 288699 w 578320"/>
              <a:gd name="connsiteY68" fmla="*/ 0 h 57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578320" h="577432">
                <a:moveTo>
                  <a:pt x="333891" y="314976"/>
                </a:moveTo>
                <a:lnTo>
                  <a:pt x="398475" y="314976"/>
                </a:lnTo>
                <a:cubicBezTo>
                  <a:pt x="412314" y="314976"/>
                  <a:pt x="424308" y="326948"/>
                  <a:pt x="424308" y="340761"/>
                </a:cubicBezTo>
                <a:lnTo>
                  <a:pt x="424308" y="550726"/>
                </a:lnTo>
                <a:cubicBezTo>
                  <a:pt x="424308" y="565460"/>
                  <a:pt x="412314" y="577432"/>
                  <a:pt x="398475" y="577432"/>
                </a:cubicBezTo>
                <a:lnTo>
                  <a:pt x="333891" y="577432"/>
                </a:lnTo>
                <a:cubicBezTo>
                  <a:pt x="319129" y="577432"/>
                  <a:pt x="307135" y="565460"/>
                  <a:pt x="307135" y="550726"/>
                </a:cubicBezTo>
                <a:lnTo>
                  <a:pt x="307135" y="340761"/>
                </a:lnTo>
                <a:cubicBezTo>
                  <a:pt x="307135" y="326948"/>
                  <a:pt x="319129" y="314976"/>
                  <a:pt x="333891" y="314976"/>
                </a:cubicBezTo>
                <a:close/>
                <a:moveTo>
                  <a:pt x="179853" y="314976"/>
                </a:moveTo>
                <a:lnTo>
                  <a:pt x="244456" y="314976"/>
                </a:lnTo>
                <a:cubicBezTo>
                  <a:pt x="259222" y="314976"/>
                  <a:pt x="270297" y="326948"/>
                  <a:pt x="270297" y="340761"/>
                </a:cubicBezTo>
                <a:lnTo>
                  <a:pt x="270297" y="550726"/>
                </a:lnTo>
                <a:cubicBezTo>
                  <a:pt x="270297" y="565460"/>
                  <a:pt x="259222" y="577432"/>
                  <a:pt x="244456" y="577432"/>
                </a:cubicBezTo>
                <a:lnTo>
                  <a:pt x="179853" y="577432"/>
                </a:lnTo>
                <a:cubicBezTo>
                  <a:pt x="165087" y="577432"/>
                  <a:pt x="154012" y="565460"/>
                  <a:pt x="154012" y="550726"/>
                </a:cubicBezTo>
                <a:lnTo>
                  <a:pt x="154012" y="340761"/>
                </a:lnTo>
                <a:cubicBezTo>
                  <a:pt x="154012" y="326948"/>
                  <a:pt x="165087" y="314976"/>
                  <a:pt x="179853" y="314976"/>
                </a:cubicBezTo>
                <a:close/>
                <a:moveTo>
                  <a:pt x="486980" y="235677"/>
                </a:moveTo>
                <a:lnTo>
                  <a:pt x="551564" y="235677"/>
                </a:lnTo>
                <a:cubicBezTo>
                  <a:pt x="566326" y="235677"/>
                  <a:pt x="578320" y="247652"/>
                  <a:pt x="578320" y="262391"/>
                </a:cubicBezTo>
                <a:lnTo>
                  <a:pt x="578320" y="550718"/>
                </a:lnTo>
                <a:cubicBezTo>
                  <a:pt x="578320" y="565457"/>
                  <a:pt x="566326" y="577432"/>
                  <a:pt x="551564" y="577432"/>
                </a:cubicBezTo>
                <a:lnTo>
                  <a:pt x="486980" y="577432"/>
                </a:lnTo>
                <a:cubicBezTo>
                  <a:pt x="473141" y="577432"/>
                  <a:pt x="461147" y="565457"/>
                  <a:pt x="461147" y="550718"/>
                </a:cubicBezTo>
                <a:lnTo>
                  <a:pt x="461147" y="262391"/>
                </a:lnTo>
                <a:cubicBezTo>
                  <a:pt x="461147" y="247652"/>
                  <a:pt x="473141" y="235677"/>
                  <a:pt x="486980" y="235677"/>
                </a:cubicBezTo>
                <a:close/>
                <a:moveTo>
                  <a:pt x="25833" y="235677"/>
                </a:moveTo>
                <a:lnTo>
                  <a:pt x="90417" y="235677"/>
                </a:lnTo>
                <a:cubicBezTo>
                  <a:pt x="105179" y="235677"/>
                  <a:pt x="117173" y="247652"/>
                  <a:pt x="117173" y="262391"/>
                </a:cubicBezTo>
                <a:lnTo>
                  <a:pt x="117173" y="550718"/>
                </a:lnTo>
                <a:cubicBezTo>
                  <a:pt x="117173" y="565457"/>
                  <a:pt x="105179" y="577432"/>
                  <a:pt x="90417" y="577432"/>
                </a:cubicBezTo>
                <a:lnTo>
                  <a:pt x="25833" y="577432"/>
                </a:lnTo>
                <a:cubicBezTo>
                  <a:pt x="11994" y="577432"/>
                  <a:pt x="0" y="565457"/>
                  <a:pt x="0" y="550718"/>
                </a:cubicBezTo>
                <a:lnTo>
                  <a:pt x="0" y="262391"/>
                </a:lnTo>
                <a:cubicBezTo>
                  <a:pt x="0" y="247652"/>
                  <a:pt x="11994" y="235677"/>
                  <a:pt x="25833" y="235677"/>
                </a:cubicBezTo>
                <a:close/>
                <a:moveTo>
                  <a:pt x="297075" y="158450"/>
                </a:moveTo>
                <a:cubicBezTo>
                  <a:pt x="309956" y="161209"/>
                  <a:pt x="326516" y="165807"/>
                  <a:pt x="326516" y="181440"/>
                </a:cubicBezTo>
                <a:cubicBezTo>
                  <a:pt x="326516" y="197992"/>
                  <a:pt x="310876" y="204429"/>
                  <a:pt x="297075" y="205349"/>
                </a:cubicBezTo>
                <a:close/>
                <a:moveTo>
                  <a:pt x="282280" y="81074"/>
                </a:moveTo>
                <a:lnTo>
                  <a:pt x="282280" y="124274"/>
                </a:lnTo>
                <a:cubicBezTo>
                  <a:pt x="264736" y="120597"/>
                  <a:pt x="255502" y="113244"/>
                  <a:pt x="255502" y="101295"/>
                </a:cubicBezTo>
                <a:cubicBezTo>
                  <a:pt x="255502" y="91185"/>
                  <a:pt x="265659" y="81993"/>
                  <a:pt x="282280" y="81074"/>
                </a:cubicBezTo>
                <a:close/>
                <a:moveTo>
                  <a:pt x="289621" y="35910"/>
                </a:moveTo>
                <a:cubicBezTo>
                  <a:pt x="285010" y="35910"/>
                  <a:pt x="282244" y="40513"/>
                  <a:pt x="282244" y="44197"/>
                </a:cubicBezTo>
                <a:lnTo>
                  <a:pt x="282244" y="57087"/>
                </a:lnTo>
                <a:cubicBezTo>
                  <a:pt x="252734" y="58008"/>
                  <a:pt x="225069" y="74582"/>
                  <a:pt x="225069" y="106808"/>
                </a:cubicBezTo>
                <a:cubicBezTo>
                  <a:pt x="225069" y="133510"/>
                  <a:pt x="247201" y="149163"/>
                  <a:pt x="282244" y="155609"/>
                </a:cubicBezTo>
                <a:lnTo>
                  <a:pt x="282244" y="205330"/>
                </a:lnTo>
                <a:cubicBezTo>
                  <a:pt x="242590" y="203488"/>
                  <a:pt x="263800" y="170341"/>
                  <a:pt x="237057" y="170341"/>
                </a:cubicBezTo>
                <a:cubicBezTo>
                  <a:pt x="227835" y="170341"/>
                  <a:pt x="222302" y="175865"/>
                  <a:pt x="222302" y="185994"/>
                </a:cubicBezTo>
                <a:cubicBezTo>
                  <a:pt x="222302" y="204409"/>
                  <a:pt x="241668" y="228349"/>
                  <a:pt x="282244" y="229269"/>
                </a:cubicBezTo>
                <a:lnTo>
                  <a:pt x="282244" y="244002"/>
                </a:lnTo>
                <a:cubicBezTo>
                  <a:pt x="282244" y="248605"/>
                  <a:pt x="285010" y="252288"/>
                  <a:pt x="289621" y="252288"/>
                </a:cubicBezTo>
                <a:cubicBezTo>
                  <a:pt x="293310" y="252288"/>
                  <a:pt x="296999" y="248605"/>
                  <a:pt x="296999" y="244002"/>
                </a:cubicBezTo>
                <a:lnTo>
                  <a:pt x="296999" y="229269"/>
                </a:lnTo>
                <a:cubicBezTo>
                  <a:pt x="332041" y="227428"/>
                  <a:pt x="356018" y="210854"/>
                  <a:pt x="356018" y="179548"/>
                </a:cubicBezTo>
                <a:cubicBezTo>
                  <a:pt x="356018" y="142718"/>
                  <a:pt x="328353" y="133510"/>
                  <a:pt x="296999" y="126144"/>
                </a:cubicBezTo>
                <a:lnTo>
                  <a:pt x="296999" y="81027"/>
                </a:lnTo>
                <a:cubicBezTo>
                  <a:pt x="322820" y="81948"/>
                  <a:pt x="322820" y="106808"/>
                  <a:pt x="338497" y="106808"/>
                </a:cubicBezTo>
                <a:cubicBezTo>
                  <a:pt x="346796" y="106808"/>
                  <a:pt x="353252" y="101284"/>
                  <a:pt x="353252" y="92076"/>
                </a:cubicBezTo>
                <a:cubicBezTo>
                  <a:pt x="353252" y="69057"/>
                  <a:pt x="315442" y="57087"/>
                  <a:pt x="296999" y="57087"/>
                </a:cubicBezTo>
                <a:lnTo>
                  <a:pt x="296999" y="44197"/>
                </a:lnTo>
                <a:cubicBezTo>
                  <a:pt x="296999" y="40513"/>
                  <a:pt x="293310" y="35910"/>
                  <a:pt x="289621" y="35910"/>
                </a:cubicBezTo>
                <a:close/>
                <a:moveTo>
                  <a:pt x="288699" y="0"/>
                </a:moveTo>
                <a:cubicBezTo>
                  <a:pt x="368929" y="0"/>
                  <a:pt x="433481" y="64453"/>
                  <a:pt x="433481" y="144559"/>
                </a:cubicBezTo>
                <a:cubicBezTo>
                  <a:pt x="433481" y="223745"/>
                  <a:pt x="368929" y="288198"/>
                  <a:pt x="288699" y="288198"/>
                </a:cubicBezTo>
                <a:cubicBezTo>
                  <a:pt x="209392" y="288198"/>
                  <a:pt x="144839" y="223745"/>
                  <a:pt x="144839" y="144559"/>
                </a:cubicBezTo>
                <a:cubicBezTo>
                  <a:pt x="144839" y="64453"/>
                  <a:pt x="209392" y="0"/>
                  <a:pt x="2886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3425" y="2867660"/>
            <a:ext cx="2386330" cy="10407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7450" y="2527935"/>
            <a:ext cx="1409065" cy="354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技术可行性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64560" y="2880995"/>
            <a:ext cx="2276475" cy="10356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时间规划合理</a:t>
            </a:r>
            <a:endParaRPr lang="zh-CN" altLang="en-US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任务分配合理</a:t>
            </a:r>
            <a:endParaRPr lang="zh-CN" altLang="en-US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人员技术熟练度</a:t>
            </a:r>
            <a:endParaRPr lang="zh-CN" altLang="en-US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charset="0"/>
              <a:buChar char="ü"/>
            </a:pPr>
            <a:endParaRPr lang="zh-CN" altLang="en-US" sz="1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57955" y="2524760"/>
            <a:ext cx="1344295" cy="3536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操作可行性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15" name="矩形 14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7" name="矩形 16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4" name="TextBox 7"/>
          <p:cNvSpPr txBox="1"/>
          <p:nvPr/>
        </p:nvSpPr>
        <p:spPr>
          <a:xfrm>
            <a:off x="840296" y="185213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cs typeface="+mn-ea"/>
                <a:sym typeface="+mn-lt"/>
              </a:rPr>
              <a:t>项目计划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5" name="TextBox 8"/>
          <p:cNvSpPr txBox="1"/>
          <p:nvPr/>
        </p:nvSpPr>
        <p:spPr>
          <a:xfrm>
            <a:off x="840296" y="387528"/>
            <a:ext cx="83121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Project Plan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6174105" y="1643380"/>
            <a:ext cx="2303145" cy="2670810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bar-graph-with-dollar-sign_66590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7078345" y="2034540"/>
            <a:ext cx="494665" cy="494030"/>
          </a:xfrm>
          <a:custGeom>
            <a:avLst/>
            <a:gdLst>
              <a:gd name="connsiteX0" fmla="*/ 333891 w 578320"/>
              <a:gd name="connsiteY0" fmla="*/ 314976 h 577432"/>
              <a:gd name="connsiteX1" fmla="*/ 398475 w 578320"/>
              <a:gd name="connsiteY1" fmla="*/ 314976 h 577432"/>
              <a:gd name="connsiteX2" fmla="*/ 424308 w 578320"/>
              <a:gd name="connsiteY2" fmla="*/ 340761 h 577432"/>
              <a:gd name="connsiteX3" fmla="*/ 424308 w 578320"/>
              <a:gd name="connsiteY3" fmla="*/ 550726 h 577432"/>
              <a:gd name="connsiteX4" fmla="*/ 398475 w 578320"/>
              <a:gd name="connsiteY4" fmla="*/ 577432 h 577432"/>
              <a:gd name="connsiteX5" fmla="*/ 333891 w 578320"/>
              <a:gd name="connsiteY5" fmla="*/ 577432 h 577432"/>
              <a:gd name="connsiteX6" fmla="*/ 307135 w 578320"/>
              <a:gd name="connsiteY6" fmla="*/ 550726 h 577432"/>
              <a:gd name="connsiteX7" fmla="*/ 307135 w 578320"/>
              <a:gd name="connsiteY7" fmla="*/ 340761 h 577432"/>
              <a:gd name="connsiteX8" fmla="*/ 333891 w 578320"/>
              <a:gd name="connsiteY8" fmla="*/ 314976 h 577432"/>
              <a:gd name="connsiteX9" fmla="*/ 179853 w 578320"/>
              <a:gd name="connsiteY9" fmla="*/ 314976 h 577432"/>
              <a:gd name="connsiteX10" fmla="*/ 244456 w 578320"/>
              <a:gd name="connsiteY10" fmla="*/ 314976 h 577432"/>
              <a:gd name="connsiteX11" fmla="*/ 270297 w 578320"/>
              <a:gd name="connsiteY11" fmla="*/ 340761 h 577432"/>
              <a:gd name="connsiteX12" fmla="*/ 270297 w 578320"/>
              <a:gd name="connsiteY12" fmla="*/ 550726 h 577432"/>
              <a:gd name="connsiteX13" fmla="*/ 244456 w 578320"/>
              <a:gd name="connsiteY13" fmla="*/ 577432 h 577432"/>
              <a:gd name="connsiteX14" fmla="*/ 179853 w 578320"/>
              <a:gd name="connsiteY14" fmla="*/ 577432 h 577432"/>
              <a:gd name="connsiteX15" fmla="*/ 154012 w 578320"/>
              <a:gd name="connsiteY15" fmla="*/ 550726 h 577432"/>
              <a:gd name="connsiteX16" fmla="*/ 154012 w 578320"/>
              <a:gd name="connsiteY16" fmla="*/ 340761 h 577432"/>
              <a:gd name="connsiteX17" fmla="*/ 179853 w 578320"/>
              <a:gd name="connsiteY17" fmla="*/ 314976 h 577432"/>
              <a:gd name="connsiteX18" fmla="*/ 486980 w 578320"/>
              <a:gd name="connsiteY18" fmla="*/ 235677 h 577432"/>
              <a:gd name="connsiteX19" fmla="*/ 551564 w 578320"/>
              <a:gd name="connsiteY19" fmla="*/ 235677 h 577432"/>
              <a:gd name="connsiteX20" fmla="*/ 578320 w 578320"/>
              <a:gd name="connsiteY20" fmla="*/ 262391 h 577432"/>
              <a:gd name="connsiteX21" fmla="*/ 578320 w 578320"/>
              <a:gd name="connsiteY21" fmla="*/ 550718 h 577432"/>
              <a:gd name="connsiteX22" fmla="*/ 551564 w 578320"/>
              <a:gd name="connsiteY22" fmla="*/ 577432 h 577432"/>
              <a:gd name="connsiteX23" fmla="*/ 486980 w 578320"/>
              <a:gd name="connsiteY23" fmla="*/ 577432 h 577432"/>
              <a:gd name="connsiteX24" fmla="*/ 461147 w 578320"/>
              <a:gd name="connsiteY24" fmla="*/ 550718 h 577432"/>
              <a:gd name="connsiteX25" fmla="*/ 461147 w 578320"/>
              <a:gd name="connsiteY25" fmla="*/ 262391 h 577432"/>
              <a:gd name="connsiteX26" fmla="*/ 486980 w 578320"/>
              <a:gd name="connsiteY26" fmla="*/ 235677 h 577432"/>
              <a:gd name="connsiteX27" fmla="*/ 25833 w 578320"/>
              <a:gd name="connsiteY27" fmla="*/ 235677 h 577432"/>
              <a:gd name="connsiteX28" fmla="*/ 90417 w 578320"/>
              <a:gd name="connsiteY28" fmla="*/ 235677 h 577432"/>
              <a:gd name="connsiteX29" fmla="*/ 117173 w 578320"/>
              <a:gd name="connsiteY29" fmla="*/ 262391 h 577432"/>
              <a:gd name="connsiteX30" fmla="*/ 117173 w 578320"/>
              <a:gd name="connsiteY30" fmla="*/ 550718 h 577432"/>
              <a:gd name="connsiteX31" fmla="*/ 90417 w 578320"/>
              <a:gd name="connsiteY31" fmla="*/ 577432 h 577432"/>
              <a:gd name="connsiteX32" fmla="*/ 25833 w 578320"/>
              <a:gd name="connsiteY32" fmla="*/ 577432 h 577432"/>
              <a:gd name="connsiteX33" fmla="*/ 0 w 578320"/>
              <a:gd name="connsiteY33" fmla="*/ 550718 h 577432"/>
              <a:gd name="connsiteX34" fmla="*/ 0 w 578320"/>
              <a:gd name="connsiteY34" fmla="*/ 262391 h 577432"/>
              <a:gd name="connsiteX35" fmla="*/ 25833 w 578320"/>
              <a:gd name="connsiteY35" fmla="*/ 235677 h 577432"/>
              <a:gd name="connsiteX36" fmla="*/ 297075 w 578320"/>
              <a:gd name="connsiteY36" fmla="*/ 158450 h 577432"/>
              <a:gd name="connsiteX37" fmla="*/ 326516 w 578320"/>
              <a:gd name="connsiteY37" fmla="*/ 181440 h 577432"/>
              <a:gd name="connsiteX38" fmla="*/ 297075 w 578320"/>
              <a:gd name="connsiteY38" fmla="*/ 205349 h 577432"/>
              <a:gd name="connsiteX39" fmla="*/ 282280 w 578320"/>
              <a:gd name="connsiteY39" fmla="*/ 81074 h 577432"/>
              <a:gd name="connsiteX40" fmla="*/ 282280 w 578320"/>
              <a:gd name="connsiteY40" fmla="*/ 124274 h 577432"/>
              <a:gd name="connsiteX41" fmla="*/ 255502 w 578320"/>
              <a:gd name="connsiteY41" fmla="*/ 101295 h 577432"/>
              <a:gd name="connsiteX42" fmla="*/ 282280 w 578320"/>
              <a:gd name="connsiteY42" fmla="*/ 81074 h 577432"/>
              <a:gd name="connsiteX43" fmla="*/ 289621 w 578320"/>
              <a:gd name="connsiteY43" fmla="*/ 35910 h 577432"/>
              <a:gd name="connsiteX44" fmla="*/ 282244 w 578320"/>
              <a:gd name="connsiteY44" fmla="*/ 44197 h 577432"/>
              <a:gd name="connsiteX45" fmla="*/ 282244 w 578320"/>
              <a:gd name="connsiteY45" fmla="*/ 57087 h 577432"/>
              <a:gd name="connsiteX46" fmla="*/ 225069 w 578320"/>
              <a:gd name="connsiteY46" fmla="*/ 106808 h 577432"/>
              <a:gd name="connsiteX47" fmla="*/ 282244 w 578320"/>
              <a:gd name="connsiteY47" fmla="*/ 155609 h 577432"/>
              <a:gd name="connsiteX48" fmla="*/ 282244 w 578320"/>
              <a:gd name="connsiteY48" fmla="*/ 205330 h 577432"/>
              <a:gd name="connsiteX49" fmla="*/ 237057 w 578320"/>
              <a:gd name="connsiteY49" fmla="*/ 170341 h 577432"/>
              <a:gd name="connsiteX50" fmla="*/ 222302 w 578320"/>
              <a:gd name="connsiteY50" fmla="*/ 185994 h 577432"/>
              <a:gd name="connsiteX51" fmla="*/ 282244 w 578320"/>
              <a:gd name="connsiteY51" fmla="*/ 229269 h 577432"/>
              <a:gd name="connsiteX52" fmla="*/ 282244 w 578320"/>
              <a:gd name="connsiteY52" fmla="*/ 244002 h 577432"/>
              <a:gd name="connsiteX53" fmla="*/ 289621 w 578320"/>
              <a:gd name="connsiteY53" fmla="*/ 252288 h 577432"/>
              <a:gd name="connsiteX54" fmla="*/ 296999 w 578320"/>
              <a:gd name="connsiteY54" fmla="*/ 244002 h 577432"/>
              <a:gd name="connsiteX55" fmla="*/ 296999 w 578320"/>
              <a:gd name="connsiteY55" fmla="*/ 229269 h 577432"/>
              <a:gd name="connsiteX56" fmla="*/ 356018 w 578320"/>
              <a:gd name="connsiteY56" fmla="*/ 179548 h 577432"/>
              <a:gd name="connsiteX57" fmla="*/ 296999 w 578320"/>
              <a:gd name="connsiteY57" fmla="*/ 126144 h 577432"/>
              <a:gd name="connsiteX58" fmla="*/ 296999 w 578320"/>
              <a:gd name="connsiteY58" fmla="*/ 81027 h 577432"/>
              <a:gd name="connsiteX59" fmla="*/ 338497 w 578320"/>
              <a:gd name="connsiteY59" fmla="*/ 106808 h 577432"/>
              <a:gd name="connsiteX60" fmla="*/ 353252 w 578320"/>
              <a:gd name="connsiteY60" fmla="*/ 92076 h 577432"/>
              <a:gd name="connsiteX61" fmla="*/ 296999 w 578320"/>
              <a:gd name="connsiteY61" fmla="*/ 57087 h 577432"/>
              <a:gd name="connsiteX62" fmla="*/ 296999 w 578320"/>
              <a:gd name="connsiteY62" fmla="*/ 44197 h 577432"/>
              <a:gd name="connsiteX63" fmla="*/ 289621 w 578320"/>
              <a:gd name="connsiteY63" fmla="*/ 35910 h 577432"/>
              <a:gd name="connsiteX64" fmla="*/ 288699 w 578320"/>
              <a:gd name="connsiteY64" fmla="*/ 0 h 577432"/>
              <a:gd name="connsiteX65" fmla="*/ 433481 w 578320"/>
              <a:gd name="connsiteY65" fmla="*/ 144559 h 577432"/>
              <a:gd name="connsiteX66" fmla="*/ 288699 w 578320"/>
              <a:gd name="connsiteY66" fmla="*/ 288198 h 577432"/>
              <a:gd name="connsiteX67" fmla="*/ 144839 w 578320"/>
              <a:gd name="connsiteY67" fmla="*/ 144559 h 577432"/>
              <a:gd name="connsiteX68" fmla="*/ 288699 w 578320"/>
              <a:gd name="connsiteY68" fmla="*/ 0 h 57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578320" h="577432">
                <a:moveTo>
                  <a:pt x="333891" y="314976"/>
                </a:moveTo>
                <a:lnTo>
                  <a:pt x="398475" y="314976"/>
                </a:lnTo>
                <a:cubicBezTo>
                  <a:pt x="412314" y="314976"/>
                  <a:pt x="424308" y="326948"/>
                  <a:pt x="424308" y="340761"/>
                </a:cubicBezTo>
                <a:lnTo>
                  <a:pt x="424308" y="550726"/>
                </a:lnTo>
                <a:cubicBezTo>
                  <a:pt x="424308" y="565460"/>
                  <a:pt x="412314" y="577432"/>
                  <a:pt x="398475" y="577432"/>
                </a:cubicBezTo>
                <a:lnTo>
                  <a:pt x="333891" y="577432"/>
                </a:lnTo>
                <a:cubicBezTo>
                  <a:pt x="319129" y="577432"/>
                  <a:pt x="307135" y="565460"/>
                  <a:pt x="307135" y="550726"/>
                </a:cubicBezTo>
                <a:lnTo>
                  <a:pt x="307135" y="340761"/>
                </a:lnTo>
                <a:cubicBezTo>
                  <a:pt x="307135" y="326948"/>
                  <a:pt x="319129" y="314976"/>
                  <a:pt x="333891" y="314976"/>
                </a:cubicBezTo>
                <a:close/>
                <a:moveTo>
                  <a:pt x="179853" y="314976"/>
                </a:moveTo>
                <a:lnTo>
                  <a:pt x="244456" y="314976"/>
                </a:lnTo>
                <a:cubicBezTo>
                  <a:pt x="259222" y="314976"/>
                  <a:pt x="270297" y="326948"/>
                  <a:pt x="270297" y="340761"/>
                </a:cubicBezTo>
                <a:lnTo>
                  <a:pt x="270297" y="550726"/>
                </a:lnTo>
                <a:cubicBezTo>
                  <a:pt x="270297" y="565460"/>
                  <a:pt x="259222" y="577432"/>
                  <a:pt x="244456" y="577432"/>
                </a:cubicBezTo>
                <a:lnTo>
                  <a:pt x="179853" y="577432"/>
                </a:lnTo>
                <a:cubicBezTo>
                  <a:pt x="165087" y="577432"/>
                  <a:pt x="154012" y="565460"/>
                  <a:pt x="154012" y="550726"/>
                </a:cubicBezTo>
                <a:lnTo>
                  <a:pt x="154012" y="340761"/>
                </a:lnTo>
                <a:cubicBezTo>
                  <a:pt x="154012" y="326948"/>
                  <a:pt x="165087" y="314976"/>
                  <a:pt x="179853" y="314976"/>
                </a:cubicBezTo>
                <a:close/>
                <a:moveTo>
                  <a:pt x="486980" y="235677"/>
                </a:moveTo>
                <a:lnTo>
                  <a:pt x="551564" y="235677"/>
                </a:lnTo>
                <a:cubicBezTo>
                  <a:pt x="566326" y="235677"/>
                  <a:pt x="578320" y="247652"/>
                  <a:pt x="578320" y="262391"/>
                </a:cubicBezTo>
                <a:lnTo>
                  <a:pt x="578320" y="550718"/>
                </a:lnTo>
                <a:cubicBezTo>
                  <a:pt x="578320" y="565457"/>
                  <a:pt x="566326" y="577432"/>
                  <a:pt x="551564" y="577432"/>
                </a:cubicBezTo>
                <a:lnTo>
                  <a:pt x="486980" y="577432"/>
                </a:lnTo>
                <a:cubicBezTo>
                  <a:pt x="473141" y="577432"/>
                  <a:pt x="461147" y="565457"/>
                  <a:pt x="461147" y="550718"/>
                </a:cubicBezTo>
                <a:lnTo>
                  <a:pt x="461147" y="262391"/>
                </a:lnTo>
                <a:cubicBezTo>
                  <a:pt x="461147" y="247652"/>
                  <a:pt x="473141" y="235677"/>
                  <a:pt x="486980" y="235677"/>
                </a:cubicBezTo>
                <a:close/>
                <a:moveTo>
                  <a:pt x="25833" y="235677"/>
                </a:moveTo>
                <a:lnTo>
                  <a:pt x="90417" y="235677"/>
                </a:lnTo>
                <a:cubicBezTo>
                  <a:pt x="105179" y="235677"/>
                  <a:pt x="117173" y="247652"/>
                  <a:pt x="117173" y="262391"/>
                </a:cubicBezTo>
                <a:lnTo>
                  <a:pt x="117173" y="550718"/>
                </a:lnTo>
                <a:cubicBezTo>
                  <a:pt x="117173" y="565457"/>
                  <a:pt x="105179" y="577432"/>
                  <a:pt x="90417" y="577432"/>
                </a:cubicBezTo>
                <a:lnTo>
                  <a:pt x="25833" y="577432"/>
                </a:lnTo>
                <a:cubicBezTo>
                  <a:pt x="11994" y="577432"/>
                  <a:pt x="0" y="565457"/>
                  <a:pt x="0" y="550718"/>
                </a:cubicBezTo>
                <a:lnTo>
                  <a:pt x="0" y="262391"/>
                </a:lnTo>
                <a:cubicBezTo>
                  <a:pt x="0" y="247652"/>
                  <a:pt x="11994" y="235677"/>
                  <a:pt x="25833" y="235677"/>
                </a:cubicBezTo>
                <a:close/>
                <a:moveTo>
                  <a:pt x="297075" y="158450"/>
                </a:moveTo>
                <a:cubicBezTo>
                  <a:pt x="309956" y="161209"/>
                  <a:pt x="326516" y="165807"/>
                  <a:pt x="326516" y="181440"/>
                </a:cubicBezTo>
                <a:cubicBezTo>
                  <a:pt x="326516" y="197992"/>
                  <a:pt x="310876" y="204429"/>
                  <a:pt x="297075" y="205349"/>
                </a:cubicBezTo>
                <a:close/>
                <a:moveTo>
                  <a:pt x="282280" y="81074"/>
                </a:moveTo>
                <a:lnTo>
                  <a:pt x="282280" y="124274"/>
                </a:lnTo>
                <a:cubicBezTo>
                  <a:pt x="264736" y="120597"/>
                  <a:pt x="255502" y="113244"/>
                  <a:pt x="255502" y="101295"/>
                </a:cubicBezTo>
                <a:cubicBezTo>
                  <a:pt x="255502" y="91185"/>
                  <a:pt x="265659" y="81993"/>
                  <a:pt x="282280" y="81074"/>
                </a:cubicBezTo>
                <a:close/>
                <a:moveTo>
                  <a:pt x="289621" y="35910"/>
                </a:moveTo>
                <a:cubicBezTo>
                  <a:pt x="285010" y="35910"/>
                  <a:pt x="282244" y="40513"/>
                  <a:pt x="282244" y="44197"/>
                </a:cubicBezTo>
                <a:lnTo>
                  <a:pt x="282244" y="57087"/>
                </a:lnTo>
                <a:cubicBezTo>
                  <a:pt x="252734" y="58008"/>
                  <a:pt x="225069" y="74582"/>
                  <a:pt x="225069" y="106808"/>
                </a:cubicBezTo>
                <a:cubicBezTo>
                  <a:pt x="225069" y="133510"/>
                  <a:pt x="247201" y="149163"/>
                  <a:pt x="282244" y="155609"/>
                </a:cubicBezTo>
                <a:lnTo>
                  <a:pt x="282244" y="205330"/>
                </a:lnTo>
                <a:cubicBezTo>
                  <a:pt x="242590" y="203488"/>
                  <a:pt x="263800" y="170341"/>
                  <a:pt x="237057" y="170341"/>
                </a:cubicBezTo>
                <a:cubicBezTo>
                  <a:pt x="227835" y="170341"/>
                  <a:pt x="222302" y="175865"/>
                  <a:pt x="222302" y="185994"/>
                </a:cubicBezTo>
                <a:cubicBezTo>
                  <a:pt x="222302" y="204409"/>
                  <a:pt x="241668" y="228349"/>
                  <a:pt x="282244" y="229269"/>
                </a:cubicBezTo>
                <a:lnTo>
                  <a:pt x="282244" y="244002"/>
                </a:lnTo>
                <a:cubicBezTo>
                  <a:pt x="282244" y="248605"/>
                  <a:pt x="285010" y="252288"/>
                  <a:pt x="289621" y="252288"/>
                </a:cubicBezTo>
                <a:cubicBezTo>
                  <a:pt x="293310" y="252288"/>
                  <a:pt x="296999" y="248605"/>
                  <a:pt x="296999" y="244002"/>
                </a:cubicBezTo>
                <a:lnTo>
                  <a:pt x="296999" y="229269"/>
                </a:lnTo>
                <a:cubicBezTo>
                  <a:pt x="332041" y="227428"/>
                  <a:pt x="356018" y="210854"/>
                  <a:pt x="356018" y="179548"/>
                </a:cubicBezTo>
                <a:cubicBezTo>
                  <a:pt x="356018" y="142718"/>
                  <a:pt x="328353" y="133510"/>
                  <a:pt x="296999" y="126144"/>
                </a:cubicBezTo>
                <a:lnTo>
                  <a:pt x="296999" y="81027"/>
                </a:lnTo>
                <a:cubicBezTo>
                  <a:pt x="322820" y="81948"/>
                  <a:pt x="322820" y="106808"/>
                  <a:pt x="338497" y="106808"/>
                </a:cubicBezTo>
                <a:cubicBezTo>
                  <a:pt x="346796" y="106808"/>
                  <a:pt x="353252" y="101284"/>
                  <a:pt x="353252" y="92076"/>
                </a:cubicBezTo>
                <a:cubicBezTo>
                  <a:pt x="353252" y="69057"/>
                  <a:pt x="315442" y="57087"/>
                  <a:pt x="296999" y="57087"/>
                </a:cubicBezTo>
                <a:lnTo>
                  <a:pt x="296999" y="44197"/>
                </a:lnTo>
                <a:cubicBezTo>
                  <a:pt x="296999" y="40513"/>
                  <a:pt x="293310" y="35910"/>
                  <a:pt x="289621" y="35910"/>
                </a:cubicBezTo>
                <a:close/>
                <a:moveTo>
                  <a:pt x="288699" y="0"/>
                </a:moveTo>
                <a:cubicBezTo>
                  <a:pt x="368929" y="0"/>
                  <a:pt x="433481" y="64453"/>
                  <a:pt x="433481" y="144559"/>
                </a:cubicBezTo>
                <a:cubicBezTo>
                  <a:pt x="433481" y="223745"/>
                  <a:pt x="368929" y="288198"/>
                  <a:pt x="288699" y="288198"/>
                </a:cubicBezTo>
                <a:cubicBezTo>
                  <a:pt x="209392" y="288198"/>
                  <a:pt x="144839" y="223745"/>
                  <a:pt x="144839" y="144559"/>
                </a:cubicBezTo>
                <a:cubicBezTo>
                  <a:pt x="144839" y="64453"/>
                  <a:pt x="209392" y="0"/>
                  <a:pt x="2886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6188710" y="2880995"/>
            <a:ext cx="2284095" cy="1029335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 algn="ctr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道德可行性</a:t>
            </a:r>
            <a:endParaRPr lang="zh-CN" altLang="en-US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法律可行性</a:t>
            </a:r>
            <a:endParaRPr lang="zh-CN" altLang="en-US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社会影响积极</a:t>
            </a:r>
            <a:endParaRPr lang="zh-CN" altLang="en-US" sz="1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6684010" y="2545715"/>
            <a:ext cx="1348105" cy="35052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社会可行性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>
            <p:custDataLst>
              <p:tags r:id="rId5"/>
            </p:custDataLst>
          </p:nvPr>
        </p:nvSpPr>
        <p:spPr>
          <a:xfrm>
            <a:off x="1043305" y="2914650"/>
            <a:ext cx="1918335" cy="1029335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领域划分合理</a:t>
            </a:r>
            <a:endParaRPr lang="zh-CN" altLang="en-US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已有成功案例</a:t>
            </a:r>
            <a:endParaRPr lang="zh-CN" altLang="en-US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300" dirty="0">
                <a:solidFill>
                  <a:schemeClr val="bg1"/>
                </a:solidFill>
                <a:cs typeface="+mn-ea"/>
                <a:sym typeface="+mn-lt"/>
              </a:rPr>
              <a:t>组员具有开发经验</a:t>
            </a:r>
            <a:endParaRPr lang="zh-CN" altLang="en-US" sz="13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ü"/>
            </a:pPr>
            <a:endParaRPr lang="zh-CN" altLang="en-US" sz="1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>
            <p:custDataLst>
              <p:tags r:id="rId6"/>
            </p:custDataLst>
          </p:nvPr>
        </p:nvSpPr>
        <p:spPr>
          <a:xfrm>
            <a:off x="376636" y="915566"/>
            <a:ext cx="53199" cy="296744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2" name="文本框 81"/>
          <p:cNvSpPr txBox="1"/>
          <p:nvPr>
            <p:custDataLst>
              <p:tags r:id="rId7"/>
            </p:custDataLst>
          </p:nvPr>
        </p:nvSpPr>
        <p:spPr>
          <a:xfrm>
            <a:off x="478270" y="873756"/>
            <a:ext cx="1198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dirty="0">
                <a:solidFill>
                  <a:srgbClr val="273045"/>
                </a:solidFill>
                <a:cs typeface="+mn-ea"/>
                <a:sym typeface="+mn-lt"/>
              </a:rPr>
              <a:t>项目可行性</a:t>
            </a:r>
            <a:endParaRPr lang="zh-CN" altLang="en-US" sz="1600" dirty="0">
              <a:solidFill>
                <a:srgbClr val="273045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bldLvl="0" animBg="1"/>
      <p:bldP spid="10" grpId="0"/>
      <p:bldP spid="11" grpId="0"/>
      <p:bldP spid="12" grpId="0"/>
      <p:bldP spid="13" grpId="0"/>
      <p:bldP spid="4" grpId="0" bldLvl="0" animBg="1"/>
      <p:bldP spid="7" grpId="0"/>
      <p:bldP spid="26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TextBox 7"/>
          <p:cNvSpPr txBox="1"/>
          <p:nvPr/>
        </p:nvSpPr>
        <p:spPr>
          <a:xfrm>
            <a:off x="840296" y="185213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cs typeface="+mn-ea"/>
                <a:sym typeface="+mn-lt"/>
              </a:rPr>
              <a:t>项目计划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840296" y="387528"/>
            <a:ext cx="83439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Project plan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89232" y="2313514"/>
            <a:ext cx="7499789" cy="546267"/>
            <a:chOff x="889232" y="2313514"/>
            <a:chExt cx="7499789" cy="546267"/>
          </a:xfrm>
        </p:grpSpPr>
        <p:grpSp>
          <p:nvGrpSpPr>
            <p:cNvPr id="18" name="组合 17"/>
            <p:cNvGrpSpPr/>
            <p:nvPr/>
          </p:nvGrpSpPr>
          <p:grpSpPr>
            <a:xfrm>
              <a:off x="6973249" y="2456334"/>
              <a:ext cx="1415772" cy="403447"/>
              <a:chOff x="6973249" y="2456334"/>
              <a:chExt cx="1415772" cy="403447"/>
            </a:xfrm>
          </p:grpSpPr>
          <p:sp>
            <p:nvSpPr>
              <p:cNvPr id="62" name="矩形: 圆角 61"/>
              <p:cNvSpPr/>
              <p:nvPr/>
            </p:nvSpPr>
            <p:spPr>
              <a:xfrm>
                <a:off x="6973249" y="2456334"/>
                <a:ext cx="1415772" cy="230832"/>
              </a:xfrm>
              <a:prstGeom prst="roundRect">
                <a:avLst>
                  <a:gd name="adj" fmla="val 50000"/>
                </a:avLst>
              </a:prstGeom>
              <a:solidFill>
                <a:srgbClr val="7F7F7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92" name="等腰三角形 91"/>
              <p:cNvSpPr/>
              <p:nvPr/>
            </p:nvSpPr>
            <p:spPr>
              <a:xfrm rot="10800000">
                <a:off x="7643825" y="2673553"/>
                <a:ext cx="216024" cy="186228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889232" y="2313514"/>
              <a:ext cx="1415772" cy="373652"/>
              <a:chOff x="889232" y="2313514"/>
              <a:chExt cx="1415772" cy="373652"/>
            </a:xfrm>
          </p:grpSpPr>
          <p:sp>
            <p:nvSpPr>
              <p:cNvPr id="4" name="矩形: 圆角 3"/>
              <p:cNvSpPr/>
              <p:nvPr/>
            </p:nvSpPr>
            <p:spPr>
              <a:xfrm>
                <a:off x="889232" y="2456334"/>
                <a:ext cx="1415772" cy="230832"/>
              </a:xfrm>
              <a:prstGeom prst="roundRect">
                <a:avLst>
                  <a:gd name="adj" fmla="val 50000"/>
                </a:avLst>
              </a:prstGeom>
              <a:solidFill>
                <a:srgbClr val="27304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>
                <a:off x="1403648" y="2313514"/>
                <a:ext cx="216024" cy="186228"/>
              </a:xfrm>
              <a:prstGeom prst="triangle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754121" y="2313514"/>
              <a:ext cx="1415772" cy="373652"/>
              <a:chOff x="5769512" y="2313514"/>
              <a:chExt cx="1415772" cy="373652"/>
            </a:xfrm>
          </p:grpSpPr>
          <p:sp>
            <p:nvSpPr>
              <p:cNvPr id="80" name="矩形: 圆角 79"/>
              <p:cNvSpPr/>
              <p:nvPr/>
            </p:nvSpPr>
            <p:spPr>
              <a:xfrm>
                <a:off x="5769512" y="2456334"/>
                <a:ext cx="1415772" cy="230832"/>
              </a:xfrm>
              <a:prstGeom prst="roundRect">
                <a:avLst>
                  <a:gd name="adj" fmla="val 0"/>
                </a:avLst>
              </a:prstGeom>
              <a:solidFill>
                <a:srgbClr val="27304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82" name="等腰三角形 81"/>
              <p:cNvSpPr/>
              <p:nvPr/>
            </p:nvSpPr>
            <p:spPr>
              <a:xfrm>
                <a:off x="6459599" y="2313514"/>
                <a:ext cx="216024" cy="186228"/>
              </a:xfrm>
              <a:prstGeom prst="triangle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142558" y="2456334"/>
              <a:ext cx="1415772" cy="403447"/>
              <a:chOff x="2142558" y="2456334"/>
              <a:chExt cx="1415772" cy="403447"/>
            </a:xfrm>
          </p:grpSpPr>
          <p:sp>
            <p:nvSpPr>
              <p:cNvPr id="63" name="矩形: 圆角 62"/>
              <p:cNvSpPr/>
              <p:nvPr/>
            </p:nvSpPr>
            <p:spPr>
              <a:xfrm>
                <a:off x="2142558" y="2456334"/>
                <a:ext cx="1415772" cy="230832"/>
              </a:xfrm>
              <a:prstGeom prst="roundRect">
                <a:avLst>
                  <a:gd name="adj" fmla="val 0"/>
                </a:avLst>
              </a:prstGeom>
              <a:solidFill>
                <a:srgbClr val="7F7F7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89" name="等腰三角形 88"/>
              <p:cNvSpPr/>
              <p:nvPr/>
            </p:nvSpPr>
            <p:spPr>
              <a:xfrm rot="10800000">
                <a:off x="2674599" y="2673553"/>
                <a:ext cx="216024" cy="186228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4534993" y="2456334"/>
              <a:ext cx="1415772" cy="403447"/>
              <a:chOff x="4534993" y="2456334"/>
              <a:chExt cx="1415772" cy="403447"/>
            </a:xfrm>
          </p:grpSpPr>
          <p:sp>
            <p:nvSpPr>
              <p:cNvPr id="65" name="矩形: 圆角 64"/>
              <p:cNvSpPr/>
              <p:nvPr/>
            </p:nvSpPr>
            <p:spPr>
              <a:xfrm>
                <a:off x="4534993" y="2456334"/>
                <a:ext cx="1415772" cy="230832"/>
              </a:xfrm>
              <a:prstGeom prst="roundRect">
                <a:avLst>
                  <a:gd name="adj" fmla="val 0"/>
                </a:avLst>
              </a:prstGeom>
              <a:solidFill>
                <a:srgbClr val="7F7F7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91" name="等腰三角形 90"/>
              <p:cNvSpPr/>
              <p:nvPr/>
            </p:nvSpPr>
            <p:spPr>
              <a:xfrm rot="10800000">
                <a:off x="5260678" y="2673553"/>
                <a:ext cx="216024" cy="186228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346295" y="2313514"/>
              <a:ext cx="1415772" cy="373652"/>
              <a:chOff x="3346295" y="2313514"/>
              <a:chExt cx="1415772" cy="373652"/>
            </a:xfrm>
          </p:grpSpPr>
          <p:sp>
            <p:nvSpPr>
              <p:cNvPr id="64" name="矩形: 圆角 63"/>
              <p:cNvSpPr/>
              <p:nvPr/>
            </p:nvSpPr>
            <p:spPr>
              <a:xfrm>
                <a:off x="3346295" y="2456334"/>
                <a:ext cx="1415772" cy="230832"/>
              </a:xfrm>
              <a:prstGeom prst="roundRect">
                <a:avLst>
                  <a:gd name="adj" fmla="val 0"/>
                </a:avLst>
              </a:prstGeom>
              <a:solidFill>
                <a:srgbClr val="27304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81" name="等腰三角形 80"/>
              <p:cNvSpPr/>
              <p:nvPr/>
            </p:nvSpPr>
            <p:spPr>
              <a:xfrm>
                <a:off x="3923928" y="2313514"/>
                <a:ext cx="216024" cy="186228"/>
              </a:xfrm>
              <a:prstGeom prst="triangle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1376662" y="1165773"/>
            <a:ext cx="288032" cy="973929"/>
            <a:chOff x="1376662" y="1165773"/>
            <a:chExt cx="288032" cy="973929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1520678" y="1563638"/>
              <a:ext cx="0" cy="576064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376662" y="1165773"/>
              <a:ext cx="288032" cy="28803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black-closed-envelope_16297"/>
            <p:cNvSpPr>
              <a:spLocks noChangeAspect="1"/>
            </p:cNvSpPr>
            <p:nvPr/>
          </p:nvSpPr>
          <p:spPr bwMode="auto">
            <a:xfrm>
              <a:off x="1432328" y="1250814"/>
              <a:ext cx="176701" cy="117951"/>
            </a:xfrm>
            <a:custGeom>
              <a:avLst/>
              <a:gdLst>
                <a:gd name="connsiteX0" fmla="*/ 596670 w 607215"/>
                <a:gd name="connsiteY0" fmla="*/ 16865 h 405328"/>
                <a:gd name="connsiteX1" fmla="*/ 607215 w 607215"/>
                <a:gd name="connsiteY1" fmla="*/ 45623 h 405328"/>
                <a:gd name="connsiteX2" fmla="*/ 607215 w 607215"/>
                <a:gd name="connsiteY2" fmla="*/ 356613 h 405328"/>
                <a:gd name="connsiteX3" fmla="*/ 497513 w 607215"/>
                <a:gd name="connsiteY3" fmla="*/ 216911 h 405328"/>
                <a:gd name="connsiteX4" fmla="*/ 465720 w 607215"/>
                <a:gd name="connsiteY4" fmla="*/ 241740 h 405328"/>
                <a:gd name="connsiteX5" fmla="*/ 587698 w 607215"/>
                <a:gd name="connsiteY5" fmla="*/ 396999 h 405328"/>
                <a:gd name="connsiteX6" fmla="*/ 561572 w 607215"/>
                <a:gd name="connsiteY6" fmla="*/ 405328 h 405328"/>
                <a:gd name="connsiteX7" fmla="*/ 45643 w 607215"/>
                <a:gd name="connsiteY7" fmla="*/ 405328 h 405328"/>
                <a:gd name="connsiteX8" fmla="*/ 17628 w 607215"/>
                <a:gd name="connsiteY8" fmla="*/ 395428 h 405328"/>
                <a:gd name="connsiteX9" fmla="*/ 138189 w 607215"/>
                <a:gd name="connsiteY9" fmla="*/ 241740 h 405328"/>
                <a:gd name="connsiteX10" fmla="*/ 106554 w 607215"/>
                <a:gd name="connsiteY10" fmla="*/ 217068 h 405328"/>
                <a:gd name="connsiteX11" fmla="*/ 0 w 607215"/>
                <a:gd name="connsiteY11" fmla="*/ 352527 h 405328"/>
                <a:gd name="connsiteX12" fmla="*/ 0 w 607215"/>
                <a:gd name="connsiteY12" fmla="*/ 45623 h 405328"/>
                <a:gd name="connsiteX13" fmla="*/ 4407 w 607215"/>
                <a:gd name="connsiteY13" fmla="*/ 26294 h 405328"/>
                <a:gd name="connsiteX14" fmla="*/ 304237 w 607215"/>
                <a:gd name="connsiteY14" fmla="*/ 347184 h 405328"/>
                <a:gd name="connsiteX15" fmla="*/ 45676 w 607215"/>
                <a:gd name="connsiteY15" fmla="*/ 0 h 405328"/>
                <a:gd name="connsiteX16" fmla="*/ 557819 w 607215"/>
                <a:gd name="connsiteY16" fmla="*/ 0 h 405328"/>
                <a:gd name="connsiteX17" fmla="*/ 303479 w 607215"/>
                <a:gd name="connsiteY17" fmla="*/ 287484 h 405328"/>
                <a:gd name="connsiteX18" fmla="*/ 35918 w 607215"/>
                <a:gd name="connsiteY18" fmla="*/ 1100 h 405328"/>
                <a:gd name="connsiteX19" fmla="*/ 45676 w 607215"/>
                <a:gd name="connsiteY19" fmla="*/ 0 h 40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7215" h="405328">
                  <a:moveTo>
                    <a:pt x="596670" y="16865"/>
                  </a:moveTo>
                  <a:cubicBezTo>
                    <a:pt x="603280" y="24722"/>
                    <a:pt x="607215" y="34623"/>
                    <a:pt x="607215" y="45623"/>
                  </a:cubicBezTo>
                  <a:lnTo>
                    <a:pt x="607215" y="356613"/>
                  </a:lnTo>
                  <a:lnTo>
                    <a:pt x="497513" y="216911"/>
                  </a:lnTo>
                  <a:lnTo>
                    <a:pt x="465720" y="241740"/>
                  </a:lnTo>
                  <a:lnTo>
                    <a:pt x="587698" y="396999"/>
                  </a:lnTo>
                  <a:cubicBezTo>
                    <a:pt x="580301" y="402185"/>
                    <a:pt x="571330" y="405328"/>
                    <a:pt x="561572" y="405328"/>
                  </a:cubicBezTo>
                  <a:lnTo>
                    <a:pt x="45643" y="405328"/>
                  </a:lnTo>
                  <a:cubicBezTo>
                    <a:pt x="34941" y="405328"/>
                    <a:pt x="25340" y="401400"/>
                    <a:pt x="17628" y="395428"/>
                  </a:cubicBezTo>
                  <a:lnTo>
                    <a:pt x="138189" y="241740"/>
                  </a:lnTo>
                  <a:lnTo>
                    <a:pt x="106554" y="217068"/>
                  </a:lnTo>
                  <a:lnTo>
                    <a:pt x="0" y="352527"/>
                  </a:lnTo>
                  <a:lnTo>
                    <a:pt x="0" y="45623"/>
                  </a:lnTo>
                  <a:cubicBezTo>
                    <a:pt x="0" y="38708"/>
                    <a:pt x="1574" y="32265"/>
                    <a:pt x="4407" y="26294"/>
                  </a:cubicBezTo>
                  <a:lnTo>
                    <a:pt x="304237" y="347184"/>
                  </a:lnTo>
                  <a:close/>
                  <a:moveTo>
                    <a:pt x="45676" y="0"/>
                  </a:moveTo>
                  <a:lnTo>
                    <a:pt x="557819" y="0"/>
                  </a:lnTo>
                  <a:lnTo>
                    <a:pt x="303479" y="287484"/>
                  </a:lnTo>
                  <a:lnTo>
                    <a:pt x="35918" y="1100"/>
                  </a:lnTo>
                  <a:cubicBezTo>
                    <a:pt x="39066" y="314"/>
                    <a:pt x="42371" y="0"/>
                    <a:pt x="45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220073" y="2996155"/>
            <a:ext cx="288032" cy="973929"/>
            <a:chOff x="5220073" y="2996155"/>
            <a:chExt cx="288032" cy="973929"/>
          </a:xfrm>
        </p:grpSpPr>
        <p:cxnSp>
          <p:nvCxnSpPr>
            <p:cNvPr id="108" name="直接连接符 107"/>
            <p:cNvCxnSpPr/>
            <p:nvPr/>
          </p:nvCxnSpPr>
          <p:spPr>
            <a:xfrm rot="10800000">
              <a:off x="5364089" y="2996155"/>
              <a:ext cx="0" cy="576064"/>
            </a:xfrm>
            <a:prstGeom prst="line">
              <a:avLst/>
            </a:prstGeom>
            <a:ln w="127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椭圆 108"/>
            <p:cNvSpPr/>
            <p:nvPr/>
          </p:nvSpPr>
          <p:spPr>
            <a:xfrm rot="10800000">
              <a:off x="5220073" y="3682052"/>
              <a:ext cx="288032" cy="28803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dollar-coin_74056"/>
            <p:cNvSpPr>
              <a:spLocks noChangeAspect="1"/>
            </p:cNvSpPr>
            <p:nvPr/>
          </p:nvSpPr>
          <p:spPr bwMode="auto">
            <a:xfrm>
              <a:off x="5275737" y="3737850"/>
              <a:ext cx="176701" cy="176433"/>
            </a:xfrm>
            <a:custGeom>
              <a:avLst/>
              <a:gdLst>
                <a:gd name="connsiteX0" fmla="*/ 332457 w 605522"/>
                <a:gd name="connsiteY0" fmla="*/ 332437 h 604605"/>
                <a:gd name="connsiteX1" fmla="*/ 332457 w 605522"/>
                <a:gd name="connsiteY1" fmla="*/ 386500 h 604605"/>
                <a:gd name="connsiteX2" fmla="*/ 354687 w 605522"/>
                <a:gd name="connsiteY2" fmla="*/ 361796 h 604605"/>
                <a:gd name="connsiteX3" fmla="*/ 354687 w 605522"/>
                <a:gd name="connsiteY3" fmla="*/ 361677 h 604605"/>
                <a:gd name="connsiteX4" fmla="*/ 332457 w 605522"/>
                <a:gd name="connsiteY4" fmla="*/ 332437 h 604605"/>
                <a:gd name="connsiteX5" fmla="*/ 279753 w 605522"/>
                <a:gd name="connsiteY5" fmla="*/ 213929 h 604605"/>
                <a:gd name="connsiteX6" fmla="*/ 263021 w 605522"/>
                <a:gd name="connsiteY6" fmla="*/ 232785 h 604605"/>
                <a:gd name="connsiteX7" fmla="*/ 279753 w 605522"/>
                <a:gd name="connsiteY7" fmla="*/ 257847 h 604605"/>
                <a:gd name="connsiteX8" fmla="*/ 304850 w 605522"/>
                <a:gd name="connsiteY8" fmla="*/ 120244 h 604605"/>
                <a:gd name="connsiteX9" fmla="*/ 307360 w 605522"/>
                <a:gd name="connsiteY9" fmla="*/ 120244 h 604605"/>
                <a:gd name="connsiteX10" fmla="*/ 332457 w 605522"/>
                <a:gd name="connsiteY10" fmla="*/ 145306 h 604605"/>
                <a:gd name="connsiteX11" fmla="*/ 332457 w 605522"/>
                <a:gd name="connsiteY11" fmla="*/ 158195 h 604605"/>
                <a:gd name="connsiteX12" fmla="*/ 384445 w 605522"/>
                <a:gd name="connsiteY12" fmla="*/ 176097 h 604605"/>
                <a:gd name="connsiteX13" fmla="*/ 395798 w 605522"/>
                <a:gd name="connsiteY13" fmla="*/ 191731 h 604605"/>
                <a:gd name="connsiteX14" fmla="*/ 392691 w 605522"/>
                <a:gd name="connsiteY14" fmla="*/ 210826 h 604605"/>
                <a:gd name="connsiteX15" fmla="*/ 391616 w 605522"/>
                <a:gd name="connsiteY15" fmla="*/ 212616 h 604605"/>
                <a:gd name="connsiteX16" fmla="*/ 370343 w 605522"/>
                <a:gd name="connsiteY16" fmla="*/ 224431 h 604605"/>
                <a:gd name="connsiteX17" fmla="*/ 357435 w 605522"/>
                <a:gd name="connsiteY17" fmla="*/ 220851 h 604605"/>
                <a:gd name="connsiteX18" fmla="*/ 332457 w 605522"/>
                <a:gd name="connsiteY18" fmla="*/ 211542 h 604605"/>
                <a:gd name="connsiteX19" fmla="*/ 332457 w 605522"/>
                <a:gd name="connsiteY19" fmla="*/ 276226 h 604605"/>
                <a:gd name="connsiteX20" fmla="*/ 407391 w 605522"/>
                <a:gd name="connsiteY20" fmla="*/ 362035 h 604605"/>
                <a:gd name="connsiteX21" fmla="*/ 332457 w 605522"/>
                <a:gd name="connsiteY21" fmla="*/ 440802 h 604605"/>
                <a:gd name="connsiteX22" fmla="*/ 332457 w 605522"/>
                <a:gd name="connsiteY22" fmla="*/ 459300 h 604605"/>
                <a:gd name="connsiteX23" fmla="*/ 307360 w 605522"/>
                <a:gd name="connsiteY23" fmla="*/ 484362 h 604605"/>
                <a:gd name="connsiteX24" fmla="*/ 304850 w 605522"/>
                <a:gd name="connsiteY24" fmla="*/ 484362 h 604605"/>
                <a:gd name="connsiteX25" fmla="*/ 279753 w 605522"/>
                <a:gd name="connsiteY25" fmla="*/ 459300 h 604605"/>
                <a:gd name="connsiteX26" fmla="*/ 279753 w 605522"/>
                <a:gd name="connsiteY26" fmla="*/ 441279 h 604605"/>
                <a:gd name="connsiteX27" fmla="*/ 205775 w 605522"/>
                <a:gd name="connsiteY27" fmla="*/ 404640 h 604605"/>
                <a:gd name="connsiteX28" fmla="*/ 198127 w 605522"/>
                <a:gd name="connsiteY28" fmla="*/ 386858 h 604605"/>
                <a:gd name="connsiteX29" fmla="*/ 205417 w 605522"/>
                <a:gd name="connsiteY29" fmla="*/ 368837 h 604605"/>
                <a:gd name="connsiteX30" fmla="*/ 207090 w 605522"/>
                <a:gd name="connsiteY30" fmla="*/ 367166 h 604605"/>
                <a:gd name="connsiteX31" fmla="*/ 224897 w 605522"/>
                <a:gd name="connsiteY31" fmla="*/ 359886 h 604605"/>
                <a:gd name="connsiteX32" fmla="*/ 242585 w 605522"/>
                <a:gd name="connsiteY32" fmla="*/ 367166 h 604605"/>
                <a:gd name="connsiteX33" fmla="*/ 279753 w 605522"/>
                <a:gd name="connsiteY33" fmla="*/ 387574 h 604605"/>
                <a:gd name="connsiteX34" fmla="*/ 279753 w 605522"/>
                <a:gd name="connsiteY34" fmla="*/ 315013 h 604605"/>
                <a:gd name="connsiteX35" fmla="*/ 210317 w 605522"/>
                <a:gd name="connsiteY35" fmla="*/ 232785 h 604605"/>
                <a:gd name="connsiteX36" fmla="*/ 279753 w 605522"/>
                <a:gd name="connsiteY36" fmla="*/ 159508 h 604605"/>
                <a:gd name="connsiteX37" fmla="*/ 279753 w 605522"/>
                <a:gd name="connsiteY37" fmla="*/ 145306 h 604605"/>
                <a:gd name="connsiteX38" fmla="*/ 304850 w 605522"/>
                <a:gd name="connsiteY38" fmla="*/ 120244 h 604605"/>
                <a:gd name="connsiteX39" fmla="*/ 302701 w 605522"/>
                <a:gd name="connsiteY39" fmla="*/ 88418 h 604605"/>
                <a:gd name="connsiteX40" fmla="*/ 88552 w 605522"/>
                <a:gd name="connsiteY40" fmla="*/ 302243 h 604605"/>
                <a:gd name="connsiteX41" fmla="*/ 302701 w 605522"/>
                <a:gd name="connsiteY41" fmla="*/ 516068 h 604605"/>
                <a:gd name="connsiteX42" fmla="*/ 516851 w 605522"/>
                <a:gd name="connsiteY42" fmla="*/ 302243 h 604605"/>
                <a:gd name="connsiteX43" fmla="*/ 302701 w 605522"/>
                <a:gd name="connsiteY43" fmla="*/ 88418 h 604605"/>
                <a:gd name="connsiteX44" fmla="*/ 302701 w 605522"/>
                <a:gd name="connsiteY44" fmla="*/ 0 h 604605"/>
                <a:gd name="connsiteX45" fmla="*/ 605522 w 605522"/>
                <a:gd name="connsiteY45" fmla="*/ 302243 h 604605"/>
                <a:gd name="connsiteX46" fmla="*/ 302701 w 605522"/>
                <a:gd name="connsiteY46" fmla="*/ 604605 h 604605"/>
                <a:gd name="connsiteX47" fmla="*/ 0 w 605522"/>
                <a:gd name="connsiteY47" fmla="*/ 302243 h 604605"/>
                <a:gd name="connsiteX48" fmla="*/ 302701 w 605522"/>
                <a:gd name="connsiteY48" fmla="*/ 0 h 60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05522" h="604605">
                  <a:moveTo>
                    <a:pt x="332457" y="332437"/>
                  </a:moveTo>
                  <a:lnTo>
                    <a:pt x="332457" y="386500"/>
                  </a:lnTo>
                  <a:cubicBezTo>
                    <a:pt x="347157" y="381607"/>
                    <a:pt x="354687" y="373372"/>
                    <a:pt x="354687" y="361796"/>
                  </a:cubicBezTo>
                  <a:lnTo>
                    <a:pt x="354687" y="361677"/>
                  </a:lnTo>
                  <a:cubicBezTo>
                    <a:pt x="354806" y="347475"/>
                    <a:pt x="349428" y="339837"/>
                    <a:pt x="332457" y="332437"/>
                  </a:cubicBezTo>
                  <a:close/>
                  <a:moveTo>
                    <a:pt x="279753" y="213929"/>
                  </a:moveTo>
                  <a:cubicBezTo>
                    <a:pt x="268638" y="218106"/>
                    <a:pt x="263021" y="224312"/>
                    <a:pt x="263021" y="232785"/>
                  </a:cubicBezTo>
                  <a:cubicBezTo>
                    <a:pt x="263021" y="243049"/>
                    <a:pt x="265890" y="250329"/>
                    <a:pt x="279753" y="257847"/>
                  </a:cubicBezTo>
                  <a:close/>
                  <a:moveTo>
                    <a:pt x="304850" y="120244"/>
                  </a:moveTo>
                  <a:lnTo>
                    <a:pt x="307360" y="120244"/>
                  </a:lnTo>
                  <a:cubicBezTo>
                    <a:pt x="321104" y="120244"/>
                    <a:pt x="332457" y="131462"/>
                    <a:pt x="332457" y="145306"/>
                  </a:cubicBezTo>
                  <a:lnTo>
                    <a:pt x="332457" y="158195"/>
                  </a:lnTo>
                  <a:cubicBezTo>
                    <a:pt x="351460" y="161060"/>
                    <a:pt x="370104" y="167504"/>
                    <a:pt x="384445" y="176097"/>
                  </a:cubicBezTo>
                  <a:cubicBezTo>
                    <a:pt x="390181" y="179558"/>
                    <a:pt x="394364" y="185286"/>
                    <a:pt x="395798" y="191731"/>
                  </a:cubicBezTo>
                  <a:cubicBezTo>
                    <a:pt x="397352" y="198295"/>
                    <a:pt x="396277" y="205217"/>
                    <a:pt x="392691" y="210826"/>
                  </a:cubicBezTo>
                  <a:lnTo>
                    <a:pt x="391616" y="212616"/>
                  </a:lnTo>
                  <a:cubicBezTo>
                    <a:pt x="386955" y="220015"/>
                    <a:pt x="379067" y="224431"/>
                    <a:pt x="370343" y="224431"/>
                  </a:cubicBezTo>
                  <a:cubicBezTo>
                    <a:pt x="365801" y="224431"/>
                    <a:pt x="361260" y="223238"/>
                    <a:pt x="357435" y="220851"/>
                  </a:cubicBezTo>
                  <a:cubicBezTo>
                    <a:pt x="350743" y="216912"/>
                    <a:pt x="342018" y="213571"/>
                    <a:pt x="332457" y="211542"/>
                  </a:cubicBezTo>
                  <a:lnTo>
                    <a:pt x="332457" y="276226"/>
                  </a:lnTo>
                  <a:cubicBezTo>
                    <a:pt x="359945" y="285058"/>
                    <a:pt x="407869" y="303556"/>
                    <a:pt x="407391" y="362035"/>
                  </a:cubicBezTo>
                  <a:cubicBezTo>
                    <a:pt x="407391" y="402134"/>
                    <a:pt x="378828" y="431970"/>
                    <a:pt x="332457" y="440802"/>
                  </a:cubicBezTo>
                  <a:lnTo>
                    <a:pt x="332457" y="459300"/>
                  </a:lnTo>
                  <a:cubicBezTo>
                    <a:pt x="332457" y="473144"/>
                    <a:pt x="321104" y="484362"/>
                    <a:pt x="307360" y="484362"/>
                  </a:cubicBezTo>
                  <a:lnTo>
                    <a:pt x="304850" y="484362"/>
                  </a:lnTo>
                  <a:cubicBezTo>
                    <a:pt x="290987" y="484362"/>
                    <a:pt x="279753" y="473144"/>
                    <a:pt x="279753" y="459300"/>
                  </a:cubicBezTo>
                  <a:lnTo>
                    <a:pt x="279753" y="441279"/>
                  </a:lnTo>
                  <a:cubicBezTo>
                    <a:pt x="251668" y="436505"/>
                    <a:pt x="225017" y="423258"/>
                    <a:pt x="205775" y="404640"/>
                  </a:cubicBezTo>
                  <a:cubicBezTo>
                    <a:pt x="200875" y="399986"/>
                    <a:pt x="198127" y="393541"/>
                    <a:pt x="198127" y="386858"/>
                  </a:cubicBezTo>
                  <a:cubicBezTo>
                    <a:pt x="198007" y="380175"/>
                    <a:pt x="200756" y="373611"/>
                    <a:pt x="205417" y="368837"/>
                  </a:cubicBezTo>
                  <a:lnTo>
                    <a:pt x="207090" y="367166"/>
                  </a:lnTo>
                  <a:cubicBezTo>
                    <a:pt x="211870" y="362512"/>
                    <a:pt x="218205" y="359886"/>
                    <a:pt x="224897" y="359886"/>
                  </a:cubicBezTo>
                  <a:cubicBezTo>
                    <a:pt x="231590" y="359886"/>
                    <a:pt x="237924" y="362512"/>
                    <a:pt x="242585" y="367166"/>
                  </a:cubicBezTo>
                  <a:cubicBezTo>
                    <a:pt x="251787" y="376356"/>
                    <a:pt x="265173" y="383636"/>
                    <a:pt x="279753" y="387574"/>
                  </a:cubicBezTo>
                  <a:lnTo>
                    <a:pt x="279753" y="315013"/>
                  </a:lnTo>
                  <a:cubicBezTo>
                    <a:pt x="256687" y="307256"/>
                    <a:pt x="210317" y="288041"/>
                    <a:pt x="210317" y="232785"/>
                  </a:cubicBezTo>
                  <a:cubicBezTo>
                    <a:pt x="210317" y="195789"/>
                    <a:pt x="236729" y="168101"/>
                    <a:pt x="279753" y="159508"/>
                  </a:cubicBezTo>
                  <a:lnTo>
                    <a:pt x="279753" y="145306"/>
                  </a:lnTo>
                  <a:cubicBezTo>
                    <a:pt x="279753" y="131462"/>
                    <a:pt x="290987" y="120244"/>
                    <a:pt x="304850" y="120244"/>
                  </a:cubicBezTo>
                  <a:close/>
                  <a:moveTo>
                    <a:pt x="302701" y="88418"/>
                  </a:moveTo>
                  <a:cubicBezTo>
                    <a:pt x="184632" y="88418"/>
                    <a:pt x="88552" y="184353"/>
                    <a:pt x="88552" y="302243"/>
                  </a:cubicBezTo>
                  <a:cubicBezTo>
                    <a:pt x="88552" y="420133"/>
                    <a:pt x="184632" y="516068"/>
                    <a:pt x="302701" y="516068"/>
                  </a:cubicBezTo>
                  <a:cubicBezTo>
                    <a:pt x="420770" y="516068"/>
                    <a:pt x="516851" y="420133"/>
                    <a:pt x="516851" y="302243"/>
                  </a:cubicBezTo>
                  <a:cubicBezTo>
                    <a:pt x="516851" y="184353"/>
                    <a:pt x="420770" y="88418"/>
                    <a:pt x="302701" y="88418"/>
                  </a:cubicBezTo>
                  <a:close/>
                  <a:moveTo>
                    <a:pt x="302701" y="0"/>
                  </a:moveTo>
                  <a:cubicBezTo>
                    <a:pt x="469647" y="0"/>
                    <a:pt x="605522" y="135550"/>
                    <a:pt x="605522" y="302243"/>
                  </a:cubicBezTo>
                  <a:cubicBezTo>
                    <a:pt x="605522" y="468936"/>
                    <a:pt x="469647" y="604605"/>
                    <a:pt x="302701" y="604605"/>
                  </a:cubicBezTo>
                  <a:cubicBezTo>
                    <a:pt x="135755" y="604605"/>
                    <a:pt x="0" y="468936"/>
                    <a:pt x="0" y="302243"/>
                  </a:cubicBezTo>
                  <a:cubicBezTo>
                    <a:pt x="0" y="135550"/>
                    <a:pt x="135755" y="0"/>
                    <a:pt x="3027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607821" y="2996155"/>
            <a:ext cx="288032" cy="973929"/>
            <a:chOff x="7607821" y="2996155"/>
            <a:chExt cx="288032" cy="973929"/>
          </a:xfrm>
        </p:grpSpPr>
        <p:cxnSp>
          <p:nvCxnSpPr>
            <p:cNvPr id="105" name="直接连接符 104"/>
            <p:cNvCxnSpPr/>
            <p:nvPr/>
          </p:nvCxnSpPr>
          <p:spPr>
            <a:xfrm rot="10800000">
              <a:off x="7751837" y="2996155"/>
              <a:ext cx="0" cy="576064"/>
            </a:xfrm>
            <a:prstGeom prst="line">
              <a:avLst/>
            </a:prstGeom>
            <a:ln w="127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椭圆 105"/>
            <p:cNvSpPr/>
            <p:nvPr/>
          </p:nvSpPr>
          <p:spPr>
            <a:xfrm rot="10800000">
              <a:off x="7607821" y="3682052"/>
              <a:ext cx="288032" cy="28803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refund_181588"/>
            <p:cNvSpPr>
              <a:spLocks noChangeAspect="1"/>
            </p:cNvSpPr>
            <p:nvPr/>
          </p:nvSpPr>
          <p:spPr bwMode="auto">
            <a:xfrm>
              <a:off x="7663486" y="3737851"/>
              <a:ext cx="176700" cy="176433"/>
            </a:xfrm>
            <a:custGeom>
              <a:avLst/>
              <a:gdLst>
                <a:gd name="T0" fmla="*/ 2000 w 4000"/>
                <a:gd name="T1" fmla="*/ 0 h 4000"/>
                <a:gd name="T2" fmla="*/ 0 w 4000"/>
                <a:gd name="T3" fmla="*/ 2000 h 4000"/>
                <a:gd name="T4" fmla="*/ 2000 w 4000"/>
                <a:gd name="T5" fmla="*/ 4000 h 4000"/>
                <a:gd name="T6" fmla="*/ 4000 w 4000"/>
                <a:gd name="T7" fmla="*/ 2000 h 4000"/>
                <a:gd name="T8" fmla="*/ 2000 w 4000"/>
                <a:gd name="T9" fmla="*/ 0 h 4000"/>
                <a:gd name="T10" fmla="*/ 3142 w 4000"/>
                <a:gd name="T11" fmla="*/ 2251 h 4000"/>
                <a:gd name="T12" fmla="*/ 1994 w 4000"/>
                <a:gd name="T13" fmla="*/ 3233 h 4000"/>
                <a:gd name="T14" fmla="*/ 1813 w 4000"/>
                <a:gd name="T15" fmla="*/ 3219 h 4000"/>
                <a:gd name="T16" fmla="*/ 845 w 4000"/>
                <a:gd name="T17" fmla="*/ 1889 h 4000"/>
                <a:gd name="T18" fmla="*/ 1309 w 4000"/>
                <a:gd name="T19" fmla="*/ 1130 h 4000"/>
                <a:gd name="T20" fmla="*/ 2046 w 4000"/>
                <a:gd name="T21" fmla="*/ 909 h 4000"/>
                <a:gd name="T22" fmla="*/ 1853 w 4000"/>
                <a:gd name="T23" fmla="*/ 724 h 4000"/>
                <a:gd name="T24" fmla="*/ 1980 w 4000"/>
                <a:gd name="T25" fmla="*/ 591 h 4000"/>
                <a:gd name="T26" fmla="*/ 2277 w 4000"/>
                <a:gd name="T27" fmla="*/ 874 h 4000"/>
                <a:gd name="T28" fmla="*/ 2277 w 4000"/>
                <a:gd name="T29" fmla="*/ 874 h 4000"/>
                <a:gd name="T30" fmla="*/ 2410 w 4000"/>
                <a:gd name="T31" fmla="*/ 1001 h 4000"/>
                <a:gd name="T32" fmla="*/ 2283 w 4000"/>
                <a:gd name="T33" fmla="*/ 1134 h 4000"/>
                <a:gd name="T34" fmla="*/ 2283 w 4000"/>
                <a:gd name="T35" fmla="*/ 1134 h 4000"/>
                <a:gd name="T36" fmla="*/ 2000 w 4000"/>
                <a:gd name="T37" fmla="*/ 1431 h 4000"/>
                <a:gd name="T38" fmla="*/ 1867 w 4000"/>
                <a:gd name="T39" fmla="*/ 1305 h 4000"/>
                <a:gd name="T40" fmla="*/ 2046 w 4000"/>
                <a:gd name="T41" fmla="*/ 1116 h 4000"/>
                <a:gd name="T42" fmla="*/ 1431 w 4000"/>
                <a:gd name="T43" fmla="*/ 1298 h 4000"/>
                <a:gd name="T44" fmla="*/ 1050 w 4000"/>
                <a:gd name="T45" fmla="*/ 1922 h 4000"/>
                <a:gd name="T46" fmla="*/ 1845 w 4000"/>
                <a:gd name="T47" fmla="*/ 3014 h 4000"/>
                <a:gd name="T48" fmla="*/ 2937 w 4000"/>
                <a:gd name="T49" fmla="*/ 2219 h 4000"/>
                <a:gd name="T50" fmla="*/ 2579 w 4000"/>
                <a:gd name="T51" fmla="*/ 1315 h 4000"/>
                <a:gd name="T52" fmla="*/ 2707 w 4000"/>
                <a:gd name="T53" fmla="*/ 1152 h 4000"/>
                <a:gd name="T54" fmla="*/ 3142 w 4000"/>
                <a:gd name="T55" fmla="*/ 2251 h 4000"/>
                <a:gd name="T56" fmla="*/ 1615 w 4000"/>
                <a:gd name="T57" fmla="*/ 2339 h 4000"/>
                <a:gd name="T58" fmla="*/ 1608 w 4000"/>
                <a:gd name="T59" fmla="*/ 2323 h 4000"/>
                <a:gd name="T60" fmla="*/ 1779 w 4000"/>
                <a:gd name="T61" fmla="*/ 2251 h 4000"/>
                <a:gd name="T62" fmla="*/ 1786 w 4000"/>
                <a:gd name="T63" fmla="*/ 2267 h 4000"/>
                <a:gd name="T64" fmla="*/ 2004 w 4000"/>
                <a:gd name="T65" fmla="*/ 2380 h 4000"/>
                <a:gd name="T66" fmla="*/ 2191 w 4000"/>
                <a:gd name="T67" fmla="*/ 2269 h 4000"/>
                <a:gd name="T68" fmla="*/ 1999 w 4000"/>
                <a:gd name="T69" fmla="*/ 2167 h 4000"/>
                <a:gd name="T70" fmla="*/ 1650 w 4000"/>
                <a:gd name="T71" fmla="*/ 1906 h 4000"/>
                <a:gd name="T72" fmla="*/ 1923 w 4000"/>
                <a:gd name="T73" fmla="*/ 1649 h 4000"/>
                <a:gd name="T74" fmla="*/ 1923 w 4000"/>
                <a:gd name="T75" fmla="*/ 1544 h 4000"/>
                <a:gd name="T76" fmla="*/ 2107 w 4000"/>
                <a:gd name="T77" fmla="*/ 1544 h 4000"/>
                <a:gd name="T78" fmla="*/ 2107 w 4000"/>
                <a:gd name="T79" fmla="*/ 1649 h 4000"/>
                <a:gd name="T80" fmla="*/ 2351 w 4000"/>
                <a:gd name="T81" fmla="*/ 1818 h 4000"/>
                <a:gd name="T82" fmla="*/ 2359 w 4000"/>
                <a:gd name="T83" fmla="*/ 1834 h 4000"/>
                <a:gd name="T84" fmla="*/ 2201 w 4000"/>
                <a:gd name="T85" fmla="*/ 1907 h 4000"/>
                <a:gd name="T86" fmla="*/ 2193 w 4000"/>
                <a:gd name="T87" fmla="*/ 1893 h 4000"/>
                <a:gd name="T88" fmla="*/ 2009 w 4000"/>
                <a:gd name="T89" fmla="*/ 1812 h 4000"/>
                <a:gd name="T90" fmla="*/ 1839 w 4000"/>
                <a:gd name="T91" fmla="*/ 1906 h 4000"/>
                <a:gd name="T92" fmla="*/ 2016 w 4000"/>
                <a:gd name="T93" fmla="*/ 1992 h 4000"/>
                <a:gd name="T94" fmla="*/ 2387 w 4000"/>
                <a:gd name="T95" fmla="*/ 2269 h 4000"/>
                <a:gd name="T96" fmla="*/ 2107 w 4000"/>
                <a:gd name="T97" fmla="*/ 2544 h 4000"/>
                <a:gd name="T98" fmla="*/ 2107 w 4000"/>
                <a:gd name="T99" fmla="*/ 2663 h 4000"/>
                <a:gd name="T100" fmla="*/ 1923 w 4000"/>
                <a:gd name="T101" fmla="*/ 2663 h 4000"/>
                <a:gd name="T102" fmla="*/ 1923 w 4000"/>
                <a:gd name="T103" fmla="*/ 2550 h 4000"/>
                <a:gd name="T104" fmla="*/ 1615 w 4000"/>
                <a:gd name="T105" fmla="*/ 2339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000" h="4000">
                  <a:moveTo>
                    <a:pt x="2000" y="0"/>
                  </a:moveTo>
                  <a:cubicBezTo>
                    <a:pt x="895" y="0"/>
                    <a:pt x="0" y="895"/>
                    <a:pt x="0" y="2000"/>
                  </a:cubicBezTo>
                  <a:cubicBezTo>
                    <a:pt x="0" y="3105"/>
                    <a:pt x="895" y="4000"/>
                    <a:pt x="2000" y="4000"/>
                  </a:cubicBezTo>
                  <a:cubicBezTo>
                    <a:pt x="3105" y="4000"/>
                    <a:pt x="4000" y="3105"/>
                    <a:pt x="4000" y="2000"/>
                  </a:cubicBezTo>
                  <a:cubicBezTo>
                    <a:pt x="4000" y="895"/>
                    <a:pt x="3105" y="0"/>
                    <a:pt x="2000" y="0"/>
                  </a:cubicBezTo>
                  <a:close/>
                  <a:moveTo>
                    <a:pt x="3142" y="2251"/>
                  </a:moveTo>
                  <a:cubicBezTo>
                    <a:pt x="3052" y="2823"/>
                    <a:pt x="2556" y="3233"/>
                    <a:pt x="1994" y="3233"/>
                  </a:cubicBezTo>
                  <a:cubicBezTo>
                    <a:pt x="1934" y="3233"/>
                    <a:pt x="1874" y="3228"/>
                    <a:pt x="1813" y="3219"/>
                  </a:cubicBezTo>
                  <a:cubicBezTo>
                    <a:pt x="1180" y="3119"/>
                    <a:pt x="745" y="2523"/>
                    <a:pt x="845" y="1889"/>
                  </a:cubicBezTo>
                  <a:cubicBezTo>
                    <a:pt x="893" y="1583"/>
                    <a:pt x="1058" y="1313"/>
                    <a:pt x="1309" y="1130"/>
                  </a:cubicBezTo>
                  <a:cubicBezTo>
                    <a:pt x="1525" y="973"/>
                    <a:pt x="1783" y="896"/>
                    <a:pt x="2046" y="909"/>
                  </a:cubicBezTo>
                  <a:lnTo>
                    <a:pt x="1853" y="724"/>
                  </a:lnTo>
                  <a:lnTo>
                    <a:pt x="1980" y="591"/>
                  </a:lnTo>
                  <a:lnTo>
                    <a:pt x="2277" y="874"/>
                  </a:lnTo>
                  <a:lnTo>
                    <a:pt x="2277" y="874"/>
                  </a:lnTo>
                  <a:lnTo>
                    <a:pt x="2410" y="1001"/>
                  </a:lnTo>
                  <a:lnTo>
                    <a:pt x="2283" y="1134"/>
                  </a:lnTo>
                  <a:lnTo>
                    <a:pt x="2283" y="1134"/>
                  </a:lnTo>
                  <a:lnTo>
                    <a:pt x="2000" y="1431"/>
                  </a:lnTo>
                  <a:lnTo>
                    <a:pt x="1867" y="1305"/>
                  </a:lnTo>
                  <a:lnTo>
                    <a:pt x="2046" y="1116"/>
                  </a:lnTo>
                  <a:cubicBezTo>
                    <a:pt x="1827" y="1104"/>
                    <a:pt x="1611" y="1167"/>
                    <a:pt x="1431" y="1298"/>
                  </a:cubicBezTo>
                  <a:cubicBezTo>
                    <a:pt x="1225" y="1448"/>
                    <a:pt x="1090" y="1670"/>
                    <a:pt x="1050" y="1922"/>
                  </a:cubicBezTo>
                  <a:cubicBezTo>
                    <a:pt x="968" y="2442"/>
                    <a:pt x="1325" y="2932"/>
                    <a:pt x="1845" y="3014"/>
                  </a:cubicBezTo>
                  <a:cubicBezTo>
                    <a:pt x="2365" y="3096"/>
                    <a:pt x="2855" y="2739"/>
                    <a:pt x="2937" y="2219"/>
                  </a:cubicBezTo>
                  <a:cubicBezTo>
                    <a:pt x="2991" y="1875"/>
                    <a:pt x="2854" y="1529"/>
                    <a:pt x="2579" y="1315"/>
                  </a:cubicBezTo>
                  <a:lnTo>
                    <a:pt x="2707" y="1152"/>
                  </a:lnTo>
                  <a:cubicBezTo>
                    <a:pt x="3041" y="1412"/>
                    <a:pt x="3208" y="1833"/>
                    <a:pt x="3142" y="2251"/>
                  </a:cubicBezTo>
                  <a:close/>
                  <a:moveTo>
                    <a:pt x="1615" y="2339"/>
                  </a:moveTo>
                  <a:lnTo>
                    <a:pt x="1608" y="2323"/>
                  </a:lnTo>
                  <a:lnTo>
                    <a:pt x="1779" y="2251"/>
                  </a:lnTo>
                  <a:lnTo>
                    <a:pt x="1786" y="2267"/>
                  </a:lnTo>
                  <a:cubicBezTo>
                    <a:pt x="1813" y="2331"/>
                    <a:pt x="1907" y="2380"/>
                    <a:pt x="2004" y="2380"/>
                  </a:cubicBezTo>
                  <a:cubicBezTo>
                    <a:pt x="2048" y="2380"/>
                    <a:pt x="2191" y="2372"/>
                    <a:pt x="2191" y="2269"/>
                  </a:cubicBezTo>
                  <a:cubicBezTo>
                    <a:pt x="2191" y="2215"/>
                    <a:pt x="2130" y="2182"/>
                    <a:pt x="1999" y="2167"/>
                  </a:cubicBezTo>
                  <a:cubicBezTo>
                    <a:pt x="1851" y="2150"/>
                    <a:pt x="1650" y="2128"/>
                    <a:pt x="1650" y="1906"/>
                  </a:cubicBezTo>
                  <a:cubicBezTo>
                    <a:pt x="1650" y="1770"/>
                    <a:pt x="1752" y="1674"/>
                    <a:pt x="1923" y="1649"/>
                  </a:cubicBezTo>
                  <a:lnTo>
                    <a:pt x="1923" y="1544"/>
                  </a:lnTo>
                  <a:lnTo>
                    <a:pt x="2107" y="1544"/>
                  </a:lnTo>
                  <a:lnTo>
                    <a:pt x="2107" y="1649"/>
                  </a:lnTo>
                  <a:cubicBezTo>
                    <a:pt x="2187" y="1663"/>
                    <a:pt x="2292" y="1698"/>
                    <a:pt x="2351" y="1818"/>
                  </a:cubicBezTo>
                  <a:lnTo>
                    <a:pt x="2359" y="1834"/>
                  </a:lnTo>
                  <a:lnTo>
                    <a:pt x="2201" y="1907"/>
                  </a:lnTo>
                  <a:lnTo>
                    <a:pt x="2193" y="1893"/>
                  </a:lnTo>
                  <a:cubicBezTo>
                    <a:pt x="2166" y="1848"/>
                    <a:pt x="2085" y="1812"/>
                    <a:pt x="2009" y="1812"/>
                  </a:cubicBezTo>
                  <a:cubicBezTo>
                    <a:pt x="1958" y="1812"/>
                    <a:pt x="1839" y="1821"/>
                    <a:pt x="1839" y="1906"/>
                  </a:cubicBezTo>
                  <a:cubicBezTo>
                    <a:pt x="1839" y="1966"/>
                    <a:pt x="1915" y="1980"/>
                    <a:pt x="2016" y="1992"/>
                  </a:cubicBezTo>
                  <a:cubicBezTo>
                    <a:pt x="2172" y="2012"/>
                    <a:pt x="2387" y="2038"/>
                    <a:pt x="2387" y="2269"/>
                  </a:cubicBezTo>
                  <a:cubicBezTo>
                    <a:pt x="2387" y="2439"/>
                    <a:pt x="2249" y="2528"/>
                    <a:pt x="2107" y="2544"/>
                  </a:cubicBezTo>
                  <a:lnTo>
                    <a:pt x="2107" y="2663"/>
                  </a:lnTo>
                  <a:lnTo>
                    <a:pt x="1923" y="2663"/>
                  </a:lnTo>
                  <a:lnTo>
                    <a:pt x="1923" y="2550"/>
                  </a:lnTo>
                  <a:cubicBezTo>
                    <a:pt x="1775" y="2532"/>
                    <a:pt x="1665" y="2458"/>
                    <a:pt x="1615" y="23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627784" y="2996155"/>
            <a:ext cx="288032" cy="973929"/>
            <a:chOff x="2627784" y="2996155"/>
            <a:chExt cx="288032" cy="973929"/>
          </a:xfrm>
        </p:grpSpPr>
        <p:cxnSp>
          <p:nvCxnSpPr>
            <p:cNvPr id="110" name="直接连接符 109"/>
            <p:cNvCxnSpPr/>
            <p:nvPr/>
          </p:nvCxnSpPr>
          <p:spPr>
            <a:xfrm rot="10800000">
              <a:off x="2771800" y="2996155"/>
              <a:ext cx="0" cy="576064"/>
            </a:xfrm>
            <a:prstGeom prst="line">
              <a:avLst/>
            </a:prstGeom>
            <a:ln w="127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 rot="10800000">
              <a:off x="2627784" y="3682052"/>
              <a:ext cx="288032" cy="28803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stocks-line-of-an-app_30661"/>
            <p:cNvSpPr>
              <a:spLocks noChangeAspect="1"/>
            </p:cNvSpPr>
            <p:nvPr/>
          </p:nvSpPr>
          <p:spPr bwMode="auto">
            <a:xfrm>
              <a:off x="2701214" y="3737850"/>
              <a:ext cx="142920" cy="176700"/>
            </a:xfrm>
            <a:custGeom>
              <a:avLst/>
              <a:gdLst>
                <a:gd name="connsiteX0" fmla="*/ 56946 w 489936"/>
                <a:gd name="connsiteY0" fmla="*/ 454159 h 605734"/>
                <a:gd name="connsiteX1" fmla="*/ 432989 w 489936"/>
                <a:gd name="connsiteY1" fmla="*/ 454159 h 605734"/>
                <a:gd name="connsiteX2" fmla="*/ 432989 w 489936"/>
                <a:gd name="connsiteY2" fmla="*/ 552245 h 605734"/>
                <a:gd name="connsiteX3" fmla="*/ 56946 w 489936"/>
                <a:gd name="connsiteY3" fmla="*/ 552245 h 605734"/>
                <a:gd name="connsiteX4" fmla="*/ 218027 w 489936"/>
                <a:gd name="connsiteY4" fmla="*/ 167240 h 605734"/>
                <a:gd name="connsiteX5" fmla="*/ 270224 w 489936"/>
                <a:gd name="connsiteY5" fmla="*/ 343219 h 605734"/>
                <a:gd name="connsiteX6" fmla="*/ 322421 w 489936"/>
                <a:gd name="connsiteY6" fmla="*/ 269521 h 605734"/>
                <a:gd name="connsiteX7" fmla="*/ 361990 w 489936"/>
                <a:gd name="connsiteY7" fmla="*/ 314636 h 605734"/>
                <a:gd name="connsiteX8" fmla="*/ 432989 w 489936"/>
                <a:gd name="connsiteY8" fmla="*/ 314636 h 605734"/>
                <a:gd name="connsiteX9" fmla="*/ 432989 w 489936"/>
                <a:gd name="connsiteY9" fmla="*/ 333411 h 605734"/>
                <a:gd name="connsiteX10" fmla="*/ 353290 w 489936"/>
                <a:gd name="connsiteY10" fmla="*/ 333411 h 605734"/>
                <a:gd name="connsiteX11" fmla="*/ 324105 w 489936"/>
                <a:gd name="connsiteY11" fmla="*/ 299785 h 605734"/>
                <a:gd name="connsiteX12" fmla="*/ 263208 w 489936"/>
                <a:gd name="connsiteY12" fmla="*/ 385812 h 605734"/>
                <a:gd name="connsiteX13" fmla="*/ 224762 w 489936"/>
                <a:gd name="connsiteY13" fmla="*/ 255229 h 605734"/>
                <a:gd name="connsiteX14" fmla="*/ 198664 w 489936"/>
                <a:gd name="connsiteY14" fmla="*/ 438494 h 605734"/>
                <a:gd name="connsiteX15" fmla="*/ 150395 w 489936"/>
                <a:gd name="connsiteY15" fmla="*/ 300905 h 605734"/>
                <a:gd name="connsiteX16" fmla="*/ 131313 w 489936"/>
                <a:gd name="connsiteY16" fmla="*/ 333411 h 605734"/>
                <a:gd name="connsiteX17" fmla="*/ 56946 w 489936"/>
                <a:gd name="connsiteY17" fmla="*/ 333411 h 605734"/>
                <a:gd name="connsiteX18" fmla="*/ 56946 w 489936"/>
                <a:gd name="connsiteY18" fmla="*/ 314636 h 605734"/>
                <a:gd name="connsiteX19" fmla="*/ 120368 w 489936"/>
                <a:gd name="connsiteY19" fmla="*/ 314636 h 605734"/>
                <a:gd name="connsiteX20" fmla="*/ 154605 w 489936"/>
                <a:gd name="connsiteY20" fmla="*/ 256350 h 605734"/>
                <a:gd name="connsiteX21" fmla="*/ 190806 w 489936"/>
                <a:gd name="connsiteY21" fmla="*/ 359472 h 605734"/>
                <a:gd name="connsiteX22" fmla="*/ 23290 w 489936"/>
                <a:gd name="connsiteY22" fmla="*/ 71444 h 605734"/>
                <a:gd name="connsiteX23" fmla="*/ 23290 w 489936"/>
                <a:gd name="connsiteY23" fmla="*/ 570712 h 605734"/>
                <a:gd name="connsiteX24" fmla="*/ 35076 w 489936"/>
                <a:gd name="connsiteY24" fmla="*/ 582199 h 605734"/>
                <a:gd name="connsiteX25" fmla="*/ 454860 w 489936"/>
                <a:gd name="connsiteY25" fmla="*/ 582199 h 605734"/>
                <a:gd name="connsiteX26" fmla="*/ 466646 w 489936"/>
                <a:gd name="connsiteY26" fmla="*/ 570712 h 605734"/>
                <a:gd name="connsiteX27" fmla="*/ 466646 w 489936"/>
                <a:gd name="connsiteY27" fmla="*/ 71444 h 605734"/>
                <a:gd name="connsiteX28" fmla="*/ 440550 w 489936"/>
                <a:gd name="connsiteY28" fmla="*/ 24935 h 605734"/>
                <a:gd name="connsiteX29" fmla="*/ 423713 w 489936"/>
                <a:gd name="connsiteY29" fmla="*/ 41466 h 605734"/>
                <a:gd name="connsiteX30" fmla="*/ 440550 w 489936"/>
                <a:gd name="connsiteY30" fmla="*/ 58276 h 605734"/>
                <a:gd name="connsiteX31" fmla="*/ 457105 w 489936"/>
                <a:gd name="connsiteY31" fmla="*/ 41466 h 605734"/>
                <a:gd name="connsiteX32" fmla="*/ 440550 w 489936"/>
                <a:gd name="connsiteY32" fmla="*/ 24935 h 605734"/>
                <a:gd name="connsiteX33" fmla="*/ 384148 w 489936"/>
                <a:gd name="connsiteY33" fmla="*/ 24935 h 605734"/>
                <a:gd name="connsiteX34" fmla="*/ 367312 w 489936"/>
                <a:gd name="connsiteY34" fmla="*/ 41466 h 605734"/>
                <a:gd name="connsiteX35" fmla="*/ 384148 w 489936"/>
                <a:gd name="connsiteY35" fmla="*/ 58276 h 605734"/>
                <a:gd name="connsiteX36" fmla="*/ 400984 w 489936"/>
                <a:gd name="connsiteY36" fmla="*/ 41466 h 605734"/>
                <a:gd name="connsiteX37" fmla="*/ 384148 w 489936"/>
                <a:gd name="connsiteY37" fmla="*/ 24935 h 605734"/>
                <a:gd name="connsiteX38" fmla="*/ 327746 w 489936"/>
                <a:gd name="connsiteY38" fmla="*/ 24935 h 605734"/>
                <a:gd name="connsiteX39" fmla="*/ 311191 w 489936"/>
                <a:gd name="connsiteY39" fmla="*/ 41466 h 605734"/>
                <a:gd name="connsiteX40" fmla="*/ 327746 w 489936"/>
                <a:gd name="connsiteY40" fmla="*/ 58276 h 605734"/>
                <a:gd name="connsiteX41" fmla="*/ 344583 w 489936"/>
                <a:gd name="connsiteY41" fmla="*/ 41466 h 605734"/>
                <a:gd name="connsiteX42" fmla="*/ 327746 w 489936"/>
                <a:gd name="connsiteY42" fmla="*/ 24935 h 605734"/>
                <a:gd name="connsiteX43" fmla="*/ 35076 w 489936"/>
                <a:gd name="connsiteY43" fmla="*/ 0 h 605734"/>
                <a:gd name="connsiteX44" fmla="*/ 454860 w 489936"/>
                <a:gd name="connsiteY44" fmla="*/ 0 h 605734"/>
                <a:gd name="connsiteX45" fmla="*/ 489936 w 489936"/>
                <a:gd name="connsiteY45" fmla="*/ 35022 h 605734"/>
                <a:gd name="connsiteX46" fmla="*/ 489936 w 489936"/>
                <a:gd name="connsiteY46" fmla="*/ 570712 h 605734"/>
                <a:gd name="connsiteX47" fmla="*/ 454860 w 489936"/>
                <a:gd name="connsiteY47" fmla="*/ 605734 h 605734"/>
                <a:gd name="connsiteX48" fmla="*/ 35076 w 489936"/>
                <a:gd name="connsiteY48" fmla="*/ 605734 h 605734"/>
                <a:gd name="connsiteX49" fmla="*/ 0 w 489936"/>
                <a:gd name="connsiteY49" fmla="*/ 570712 h 605734"/>
                <a:gd name="connsiteX50" fmla="*/ 0 w 489936"/>
                <a:gd name="connsiteY50" fmla="*/ 35022 h 605734"/>
                <a:gd name="connsiteX51" fmla="*/ 35076 w 489936"/>
                <a:gd name="connsiteY51" fmla="*/ 0 h 605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89936" h="605734">
                  <a:moveTo>
                    <a:pt x="56946" y="454159"/>
                  </a:moveTo>
                  <a:lnTo>
                    <a:pt x="432989" y="454159"/>
                  </a:lnTo>
                  <a:lnTo>
                    <a:pt x="432989" y="552245"/>
                  </a:lnTo>
                  <a:lnTo>
                    <a:pt x="56946" y="552245"/>
                  </a:lnTo>
                  <a:close/>
                  <a:moveTo>
                    <a:pt x="218027" y="167240"/>
                  </a:moveTo>
                  <a:lnTo>
                    <a:pt x="270224" y="343219"/>
                  </a:lnTo>
                  <a:lnTo>
                    <a:pt x="322421" y="269521"/>
                  </a:lnTo>
                  <a:lnTo>
                    <a:pt x="361990" y="314636"/>
                  </a:lnTo>
                  <a:lnTo>
                    <a:pt x="432989" y="314636"/>
                  </a:lnTo>
                  <a:lnTo>
                    <a:pt x="432989" y="333411"/>
                  </a:lnTo>
                  <a:lnTo>
                    <a:pt x="353290" y="333411"/>
                  </a:lnTo>
                  <a:lnTo>
                    <a:pt x="324105" y="299785"/>
                  </a:lnTo>
                  <a:lnTo>
                    <a:pt x="263208" y="385812"/>
                  </a:lnTo>
                  <a:lnTo>
                    <a:pt x="224762" y="255229"/>
                  </a:lnTo>
                  <a:lnTo>
                    <a:pt x="198664" y="438494"/>
                  </a:lnTo>
                  <a:lnTo>
                    <a:pt x="150395" y="300905"/>
                  </a:lnTo>
                  <a:lnTo>
                    <a:pt x="131313" y="333411"/>
                  </a:lnTo>
                  <a:lnTo>
                    <a:pt x="56946" y="333411"/>
                  </a:lnTo>
                  <a:lnTo>
                    <a:pt x="56946" y="314636"/>
                  </a:lnTo>
                  <a:lnTo>
                    <a:pt x="120368" y="314636"/>
                  </a:lnTo>
                  <a:lnTo>
                    <a:pt x="154605" y="256350"/>
                  </a:lnTo>
                  <a:lnTo>
                    <a:pt x="190806" y="359472"/>
                  </a:lnTo>
                  <a:close/>
                  <a:moveTo>
                    <a:pt x="23290" y="71444"/>
                  </a:moveTo>
                  <a:lnTo>
                    <a:pt x="23290" y="570712"/>
                  </a:lnTo>
                  <a:cubicBezTo>
                    <a:pt x="23290" y="577156"/>
                    <a:pt x="28622" y="582199"/>
                    <a:pt x="35076" y="582199"/>
                  </a:cubicBezTo>
                  <a:lnTo>
                    <a:pt x="454860" y="582199"/>
                  </a:lnTo>
                  <a:cubicBezTo>
                    <a:pt x="461314" y="582199"/>
                    <a:pt x="466646" y="577156"/>
                    <a:pt x="466646" y="570712"/>
                  </a:cubicBezTo>
                  <a:lnTo>
                    <a:pt x="466646" y="71444"/>
                  </a:lnTo>
                  <a:close/>
                  <a:moveTo>
                    <a:pt x="440550" y="24935"/>
                  </a:moveTo>
                  <a:cubicBezTo>
                    <a:pt x="431290" y="24935"/>
                    <a:pt x="423713" y="32220"/>
                    <a:pt x="423713" y="41466"/>
                  </a:cubicBezTo>
                  <a:cubicBezTo>
                    <a:pt x="423713" y="50711"/>
                    <a:pt x="431290" y="58276"/>
                    <a:pt x="440550" y="58276"/>
                  </a:cubicBezTo>
                  <a:cubicBezTo>
                    <a:pt x="449810" y="58276"/>
                    <a:pt x="457105" y="50711"/>
                    <a:pt x="457105" y="41466"/>
                  </a:cubicBezTo>
                  <a:cubicBezTo>
                    <a:pt x="457105" y="32220"/>
                    <a:pt x="449810" y="24935"/>
                    <a:pt x="440550" y="24935"/>
                  </a:cubicBezTo>
                  <a:close/>
                  <a:moveTo>
                    <a:pt x="384148" y="24935"/>
                  </a:moveTo>
                  <a:cubicBezTo>
                    <a:pt x="374888" y="24935"/>
                    <a:pt x="367312" y="32220"/>
                    <a:pt x="367312" y="41466"/>
                  </a:cubicBezTo>
                  <a:cubicBezTo>
                    <a:pt x="367312" y="50711"/>
                    <a:pt x="374888" y="58276"/>
                    <a:pt x="384148" y="58276"/>
                  </a:cubicBezTo>
                  <a:cubicBezTo>
                    <a:pt x="393408" y="58276"/>
                    <a:pt x="400984" y="50711"/>
                    <a:pt x="400984" y="41466"/>
                  </a:cubicBezTo>
                  <a:cubicBezTo>
                    <a:pt x="400984" y="32220"/>
                    <a:pt x="393408" y="24935"/>
                    <a:pt x="384148" y="24935"/>
                  </a:cubicBezTo>
                  <a:close/>
                  <a:moveTo>
                    <a:pt x="327746" y="24935"/>
                  </a:moveTo>
                  <a:cubicBezTo>
                    <a:pt x="318486" y="24935"/>
                    <a:pt x="311191" y="32220"/>
                    <a:pt x="311191" y="41466"/>
                  </a:cubicBezTo>
                  <a:cubicBezTo>
                    <a:pt x="311191" y="50711"/>
                    <a:pt x="318486" y="58276"/>
                    <a:pt x="327746" y="58276"/>
                  </a:cubicBezTo>
                  <a:cubicBezTo>
                    <a:pt x="337006" y="58276"/>
                    <a:pt x="344583" y="50711"/>
                    <a:pt x="344583" y="41466"/>
                  </a:cubicBezTo>
                  <a:cubicBezTo>
                    <a:pt x="344583" y="32220"/>
                    <a:pt x="337006" y="24935"/>
                    <a:pt x="327746" y="24935"/>
                  </a:cubicBezTo>
                  <a:close/>
                  <a:moveTo>
                    <a:pt x="35076" y="0"/>
                  </a:moveTo>
                  <a:lnTo>
                    <a:pt x="454860" y="0"/>
                  </a:lnTo>
                  <a:cubicBezTo>
                    <a:pt x="474222" y="0"/>
                    <a:pt x="489936" y="15690"/>
                    <a:pt x="489936" y="35022"/>
                  </a:cubicBezTo>
                  <a:lnTo>
                    <a:pt x="489936" y="570712"/>
                  </a:lnTo>
                  <a:cubicBezTo>
                    <a:pt x="489936" y="590044"/>
                    <a:pt x="474222" y="605734"/>
                    <a:pt x="454860" y="605734"/>
                  </a:cubicBezTo>
                  <a:lnTo>
                    <a:pt x="35076" y="605734"/>
                  </a:lnTo>
                  <a:cubicBezTo>
                    <a:pt x="15714" y="605734"/>
                    <a:pt x="0" y="590044"/>
                    <a:pt x="0" y="570712"/>
                  </a:cubicBezTo>
                  <a:lnTo>
                    <a:pt x="0" y="35022"/>
                  </a:lnTo>
                  <a:cubicBezTo>
                    <a:pt x="0" y="15690"/>
                    <a:pt x="15714" y="0"/>
                    <a:pt x="350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884485" y="1165773"/>
            <a:ext cx="288032" cy="973929"/>
            <a:chOff x="3884485" y="1165773"/>
            <a:chExt cx="288032" cy="973929"/>
          </a:xfrm>
        </p:grpSpPr>
        <p:cxnSp>
          <p:nvCxnSpPr>
            <p:cNvPr id="99" name="直接连接符 98"/>
            <p:cNvCxnSpPr/>
            <p:nvPr/>
          </p:nvCxnSpPr>
          <p:spPr>
            <a:xfrm>
              <a:off x="4028501" y="1563638"/>
              <a:ext cx="0" cy="576064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椭圆 99"/>
            <p:cNvSpPr/>
            <p:nvPr/>
          </p:nvSpPr>
          <p:spPr>
            <a:xfrm>
              <a:off x="3884485" y="1165773"/>
              <a:ext cx="288032" cy="28803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pie-chart-finances_70959"/>
            <p:cNvSpPr>
              <a:spLocks noChangeAspect="1"/>
            </p:cNvSpPr>
            <p:nvPr/>
          </p:nvSpPr>
          <p:spPr bwMode="auto">
            <a:xfrm>
              <a:off x="3941392" y="1208676"/>
              <a:ext cx="174217" cy="176700"/>
            </a:xfrm>
            <a:custGeom>
              <a:avLst/>
              <a:gdLst>
                <a:gd name="connsiteX0" fmla="*/ 258088 w 598959"/>
                <a:gd name="connsiteY0" fmla="*/ 92158 h 607498"/>
                <a:gd name="connsiteX1" fmla="*/ 277249 w 598959"/>
                <a:gd name="connsiteY1" fmla="*/ 111423 h 607498"/>
                <a:gd name="connsiteX2" fmla="*/ 277249 w 598959"/>
                <a:gd name="connsiteY2" fmla="*/ 338829 h 607498"/>
                <a:gd name="connsiteX3" fmla="*/ 496623 w 598959"/>
                <a:gd name="connsiteY3" fmla="*/ 338829 h 607498"/>
                <a:gd name="connsiteX4" fmla="*/ 510440 w 598959"/>
                <a:gd name="connsiteY4" fmla="*/ 344686 h 607498"/>
                <a:gd name="connsiteX5" fmla="*/ 515915 w 598959"/>
                <a:gd name="connsiteY5" fmla="*/ 358745 h 607498"/>
                <a:gd name="connsiteX6" fmla="*/ 437446 w 598959"/>
                <a:gd name="connsiteY6" fmla="*/ 534864 h 607498"/>
                <a:gd name="connsiteX7" fmla="*/ 258088 w 598959"/>
                <a:gd name="connsiteY7" fmla="*/ 607498 h 607498"/>
                <a:gd name="connsiteX8" fmla="*/ 0 w 598959"/>
                <a:gd name="connsiteY8" fmla="*/ 349763 h 607498"/>
                <a:gd name="connsiteX9" fmla="*/ 258088 w 598959"/>
                <a:gd name="connsiteY9" fmla="*/ 92158 h 607498"/>
                <a:gd name="connsiteX10" fmla="*/ 340858 w 598959"/>
                <a:gd name="connsiteY10" fmla="*/ 0 h 607498"/>
                <a:gd name="connsiteX11" fmla="*/ 598959 w 598959"/>
                <a:gd name="connsiteY11" fmla="*/ 257628 h 607498"/>
                <a:gd name="connsiteX12" fmla="*/ 598698 w 598959"/>
                <a:gd name="connsiteY12" fmla="*/ 266610 h 607498"/>
                <a:gd name="connsiteX13" fmla="*/ 579406 w 598959"/>
                <a:gd name="connsiteY13" fmla="*/ 285226 h 607498"/>
                <a:gd name="connsiteX14" fmla="*/ 340858 w 598959"/>
                <a:gd name="connsiteY14" fmla="*/ 285226 h 607498"/>
                <a:gd name="connsiteX15" fmla="*/ 321566 w 598959"/>
                <a:gd name="connsiteY15" fmla="*/ 265959 h 607498"/>
                <a:gd name="connsiteX16" fmla="*/ 321566 w 598959"/>
                <a:gd name="connsiteY16" fmla="*/ 19267 h 607498"/>
                <a:gd name="connsiteX17" fmla="*/ 340858 w 598959"/>
                <a:gd name="connsiteY17" fmla="*/ 0 h 607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8959" h="607498">
                  <a:moveTo>
                    <a:pt x="258088" y="92158"/>
                  </a:moveTo>
                  <a:cubicBezTo>
                    <a:pt x="268646" y="92158"/>
                    <a:pt x="277249" y="100749"/>
                    <a:pt x="277249" y="111423"/>
                  </a:cubicBezTo>
                  <a:lnTo>
                    <a:pt x="277249" y="338829"/>
                  </a:lnTo>
                  <a:lnTo>
                    <a:pt x="496623" y="338829"/>
                  </a:lnTo>
                  <a:cubicBezTo>
                    <a:pt x="501837" y="338829"/>
                    <a:pt x="506790" y="340911"/>
                    <a:pt x="510440" y="344686"/>
                  </a:cubicBezTo>
                  <a:cubicBezTo>
                    <a:pt x="514090" y="348461"/>
                    <a:pt x="516045" y="353538"/>
                    <a:pt x="515915" y="358745"/>
                  </a:cubicBezTo>
                  <a:cubicBezTo>
                    <a:pt x="513568" y="425652"/>
                    <a:pt x="485804" y="488263"/>
                    <a:pt x="437446" y="534864"/>
                  </a:cubicBezTo>
                  <a:cubicBezTo>
                    <a:pt x="389087" y="581725"/>
                    <a:pt x="325347" y="607498"/>
                    <a:pt x="258088" y="607498"/>
                  </a:cubicBezTo>
                  <a:cubicBezTo>
                    <a:pt x="115748" y="607498"/>
                    <a:pt x="0" y="491908"/>
                    <a:pt x="0" y="349763"/>
                  </a:cubicBezTo>
                  <a:cubicBezTo>
                    <a:pt x="0" y="207748"/>
                    <a:pt x="115748" y="92158"/>
                    <a:pt x="258088" y="92158"/>
                  </a:cubicBezTo>
                  <a:close/>
                  <a:moveTo>
                    <a:pt x="340858" y="0"/>
                  </a:moveTo>
                  <a:cubicBezTo>
                    <a:pt x="483205" y="0"/>
                    <a:pt x="598959" y="115601"/>
                    <a:pt x="598959" y="257628"/>
                  </a:cubicBezTo>
                  <a:cubicBezTo>
                    <a:pt x="598959" y="260361"/>
                    <a:pt x="598829" y="263225"/>
                    <a:pt x="598698" y="266610"/>
                  </a:cubicBezTo>
                  <a:cubicBezTo>
                    <a:pt x="598438" y="277025"/>
                    <a:pt x="589834" y="285226"/>
                    <a:pt x="579406" y="285226"/>
                  </a:cubicBezTo>
                  <a:lnTo>
                    <a:pt x="340858" y="285226"/>
                  </a:lnTo>
                  <a:cubicBezTo>
                    <a:pt x="330169" y="285226"/>
                    <a:pt x="321566" y="276634"/>
                    <a:pt x="321566" y="265959"/>
                  </a:cubicBezTo>
                  <a:lnTo>
                    <a:pt x="321566" y="19267"/>
                  </a:lnTo>
                  <a:cubicBezTo>
                    <a:pt x="321566" y="8592"/>
                    <a:pt x="330169" y="0"/>
                    <a:pt x="3408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391083" y="1165773"/>
            <a:ext cx="288032" cy="973929"/>
            <a:chOff x="6391083" y="1165773"/>
            <a:chExt cx="288032" cy="973929"/>
          </a:xfrm>
        </p:grpSpPr>
        <p:cxnSp>
          <p:nvCxnSpPr>
            <p:cNvPr id="102" name="直接连接符 101"/>
            <p:cNvCxnSpPr/>
            <p:nvPr/>
          </p:nvCxnSpPr>
          <p:spPr>
            <a:xfrm>
              <a:off x="6535099" y="1563638"/>
              <a:ext cx="0" cy="576064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椭圆 102"/>
            <p:cNvSpPr/>
            <p:nvPr/>
          </p:nvSpPr>
          <p:spPr>
            <a:xfrm>
              <a:off x="6391083" y="1165773"/>
              <a:ext cx="288032" cy="28803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bitcoin-qr-code-on-mobile-phone-screen_37178"/>
            <p:cNvSpPr>
              <a:spLocks noChangeAspect="1"/>
            </p:cNvSpPr>
            <p:nvPr/>
          </p:nvSpPr>
          <p:spPr bwMode="auto">
            <a:xfrm>
              <a:off x="6473552" y="1216933"/>
              <a:ext cx="115368" cy="176701"/>
            </a:xfrm>
            <a:custGeom>
              <a:avLst/>
              <a:gdLst>
                <a:gd name="T0" fmla="*/ 207 w 294"/>
                <a:gd name="T1" fmla="*/ 215 h 451"/>
                <a:gd name="T2" fmla="*/ 161 w 294"/>
                <a:gd name="T3" fmla="*/ 242 h 451"/>
                <a:gd name="T4" fmla="*/ 151 w 294"/>
                <a:gd name="T5" fmla="*/ 243 h 451"/>
                <a:gd name="T6" fmla="*/ 136 w 294"/>
                <a:gd name="T7" fmla="*/ 243 h 451"/>
                <a:gd name="T8" fmla="*/ 127 w 294"/>
                <a:gd name="T9" fmla="*/ 235 h 451"/>
                <a:gd name="T10" fmla="*/ 128 w 294"/>
                <a:gd name="T11" fmla="*/ 197 h 451"/>
                <a:gd name="T12" fmla="*/ 122 w 294"/>
                <a:gd name="T13" fmla="*/ 188 h 451"/>
                <a:gd name="T14" fmla="*/ 146 w 294"/>
                <a:gd name="T15" fmla="*/ 188 h 451"/>
                <a:gd name="T16" fmla="*/ 161 w 294"/>
                <a:gd name="T17" fmla="*/ 189 h 451"/>
                <a:gd name="T18" fmla="*/ 172 w 294"/>
                <a:gd name="T19" fmla="*/ 207 h 451"/>
                <a:gd name="T20" fmla="*/ 173 w 294"/>
                <a:gd name="T21" fmla="*/ 221 h 451"/>
                <a:gd name="T22" fmla="*/ 189 w 294"/>
                <a:gd name="T23" fmla="*/ 287 h 451"/>
                <a:gd name="T24" fmla="*/ 221 w 294"/>
                <a:gd name="T25" fmla="*/ 241 h 451"/>
                <a:gd name="T26" fmla="*/ 221 w 294"/>
                <a:gd name="T27" fmla="*/ 241 h 451"/>
                <a:gd name="T28" fmla="*/ 127 w 294"/>
                <a:gd name="T29" fmla="*/ 295 h 451"/>
                <a:gd name="T30" fmla="*/ 228 w 294"/>
                <a:gd name="T31" fmla="*/ 287 h 451"/>
                <a:gd name="T32" fmla="*/ 213 w 294"/>
                <a:gd name="T33" fmla="*/ 287 h 451"/>
                <a:gd name="T34" fmla="*/ 221 w 294"/>
                <a:gd name="T35" fmla="*/ 264 h 451"/>
                <a:gd name="T36" fmla="*/ 228 w 294"/>
                <a:gd name="T37" fmla="*/ 132 h 451"/>
                <a:gd name="T38" fmla="*/ 158 w 294"/>
                <a:gd name="T39" fmla="*/ 139 h 451"/>
                <a:gd name="T40" fmla="*/ 143 w 294"/>
                <a:gd name="T41" fmla="*/ 143 h 451"/>
                <a:gd name="T42" fmla="*/ 127 w 294"/>
                <a:gd name="T43" fmla="*/ 132 h 451"/>
                <a:gd name="T44" fmla="*/ 65 w 294"/>
                <a:gd name="T45" fmla="*/ 132 h 451"/>
                <a:gd name="T46" fmla="*/ 76 w 294"/>
                <a:gd name="T47" fmla="*/ 217 h 451"/>
                <a:gd name="T48" fmla="*/ 65 w 294"/>
                <a:gd name="T49" fmla="*/ 225 h 451"/>
                <a:gd name="T50" fmla="*/ 65 w 294"/>
                <a:gd name="T51" fmla="*/ 295 h 451"/>
                <a:gd name="T52" fmla="*/ 166 w 294"/>
                <a:gd name="T53" fmla="*/ 286 h 451"/>
                <a:gd name="T54" fmla="*/ 182 w 294"/>
                <a:gd name="T55" fmla="*/ 280 h 451"/>
                <a:gd name="T56" fmla="*/ 194 w 294"/>
                <a:gd name="T57" fmla="*/ 272 h 451"/>
                <a:gd name="T58" fmla="*/ 208 w 294"/>
                <a:gd name="T59" fmla="*/ 256 h 451"/>
                <a:gd name="T60" fmla="*/ 221 w 294"/>
                <a:gd name="T61" fmla="*/ 233 h 451"/>
                <a:gd name="T62" fmla="*/ 228 w 294"/>
                <a:gd name="T63" fmla="*/ 209 h 451"/>
                <a:gd name="T64" fmla="*/ 228 w 294"/>
                <a:gd name="T65" fmla="*/ 194 h 451"/>
                <a:gd name="T66" fmla="*/ 228 w 294"/>
                <a:gd name="T67" fmla="*/ 132 h 451"/>
                <a:gd name="T68" fmla="*/ 111 w 294"/>
                <a:gd name="T69" fmla="*/ 139 h 451"/>
                <a:gd name="T70" fmla="*/ 80 w 294"/>
                <a:gd name="T71" fmla="*/ 147 h 451"/>
                <a:gd name="T72" fmla="*/ 72 w 294"/>
                <a:gd name="T73" fmla="*/ 178 h 451"/>
                <a:gd name="T74" fmla="*/ 72 w 294"/>
                <a:gd name="T75" fmla="*/ 248 h 451"/>
                <a:gd name="T76" fmla="*/ 80 w 294"/>
                <a:gd name="T77" fmla="*/ 280 h 451"/>
                <a:gd name="T78" fmla="*/ 111 w 294"/>
                <a:gd name="T79" fmla="*/ 287 h 451"/>
                <a:gd name="T80" fmla="*/ 149 w 294"/>
                <a:gd name="T81" fmla="*/ 150 h 451"/>
                <a:gd name="T82" fmla="*/ 211 w 294"/>
                <a:gd name="T83" fmla="*/ 178 h 451"/>
                <a:gd name="T84" fmla="*/ 189 w 294"/>
                <a:gd name="T85" fmla="*/ 147 h 451"/>
                <a:gd name="T86" fmla="*/ 221 w 294"/>
                <a:gd name="T87" fmla="*/ 139 h 451"/>
                <a:gd name="T88" fmla="*/ 161 w 294"/>
                <a:gd name="T89" fmla="*/ 226 h 451"/>
                <a:gd name="T90" fmla="*/ 146 w 294"/>
                <a:gd name="T91" fmla="*/ 234 h 451"/>
                <a:gd name="T92" fmla="*/ 142 w 294"/>
                <a:gd name="T93" fmla="*/ 218 h 451"/>
                <a:gd name="T94" fmla="*/ 148 w 294"/>
                <a:gd name="T95" fmla="*/ 210 h 451"/>
                <a:gd name="T96" fmla="*/ 156 w 294"/>
                <a:gd name="T97" fmla="*/ 197 h 451"/>
                <a:gd name="T98" fmla="*/ 155 w 294"/>
                <a:gd name="T99" fmla="*/ 209 h 451"/>
                <a:gd name="T100" fmla="*/ 0 w 294"/>
                <a:gd name="T101" fmla="*/ 46 h 451"/>
                <a:gd name="T102" fmla="*/ 294 w 294"/>
                <a:gd name="T103" fmla="*/ 405 h 451"/>
                <a:gd name="T104" fmla="*/ 181 w 294"/>
                <a:gd name="T105" fmla="*/ 17 h 451"/>
                <a:gd name="T106" fmla="*/ 106 w 294"/>
                <a:gd name="T107" fmla="*/ 24 h 451"/>
                <a:gd name="T108" fmla="*/ 147 w 294"/>
                <a:gd name="T109" fmla="*/ 401 h 451"/>
                <a:gd name="T110" fmla="*/ 26 w 294"/>
                <a:gd name="T111" fmla="*/ 388 h 451"/>
                <a:gd name="T112" fmla="*/ 267 w 294"/>
                <a:gd name="T113" fmla="*/ 46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4" h="451">
                  <a:moveTo>
                    <a:pt x="149" y="157"/>
                  </a:moveTo>
                  <a:cubicBezTo>
                    <a:pt x="116" y="157"/>
                    <a:pt x="90" y="183"/>
                    <a:pt x="90" y="215"/>
                  </a:cubicBezTo>
                  <a:cubicBezTo>
                    <a:pt x="90" y="248"/>
                    <a:pt x="116" y="274"/>
                    <a:pt x="149" y="274"/>
                  </a:cubicBezTo>
                  <a:cubicBezTo>
                    <a:pt x="181" y="274"/>
                    <a:pt x="207" y="248"/>
                    <a:pt x="207" y="215"/>
                  </a:cubicBezTo>
                  <a:cubicBezTo>
                    <a:pt x="207" y="183"/>
                    <a:pt x="181" y="157"/>
                    <a:pt x="149" y="157"/>
                  </a:cubicBezTo>
                  <a:close/>
                  <a:moveTo>
                    <a:pt x="173" y="235"/>
                  </a:moveTo>
                  <a:cubicBezTo>
                    <a:pt x="171" y="238"/>
                    <a:pt x="168" y="240"/>
                    <a:pt x="165" y="241"/>
                  </a:cubicBezTo>
                  <a:cubicBezTo>
                    <a:pt x="164" y="242"/>
                    <a:pt x="163" y="242"/>
                    <a:pt x="161" y="242"/>
                  </a:cubicBezTo>
                  <a:lnTo>
                    <a:pt x="161" y="252"/>
                  </a:lnTo>
                  <a:lnTo>
                    <a:pt x="152" y="252"/>
                  </a:lnTo>
                  <a:lnTo>
                    <a:pt x="152" y="243"/>
                  </a:lnTo>
                  <a:lnTo>
                    <a:pt x="151" y="243"/>
                  </a:lnTo>
                  <a:lnTo>
                    <a:pt x="146" y="243"/>
                  </a:lnTo>
                  <a:lnTo>
                    <a:pt x="146" y="252"/>
                  </a:lnTo>
                  <a:lnTo>
                    <a:pt x="136" y="252"/>
                  </a:lnTo>
                  <a:lnTo>
                    <a:pt x="136" y="243"/>
                  </a:lnTo>
                  <a:lnTo>
                    <a:pt x="122" y="243"/>
                  </a:lnTo>
                  <a:lnTo>
                    <a:pt x="122" y="235"/>
                  </a:lnTo>
                  <a:lnTo>
                    <a:pt x="124" y="235"/>
                  </a:lnTo>
                  <a:cubicBezTo>
                    <a:pt x="126" y="235"/>
                    <a:pt x="127" y="235"/>
                    <a:pt x="127" y="235"/>
                  </a:cubicBezTo>
                  <a:cubicBezTo>
                    <a:pt x="128" y="235"/>
                    <a:pt x="128" y="234"/>
                    <a:pt x="128" y="234"/>
                  </a:cubicBezTo>
                  <a:cubicBezTo>
                    <a:pt x="129" y="233"/>
                    <a:pt x="129" y="232"/>
                    <a:pt x="129" y="231"/>
                  </a:cubicBezTo>
                  <a:lnTo>
                    <a:pt x="129" y="200"/>
                  </a:lnTo>
                  <a:cubicBezTo>
                    <a:pt x="129" y="199"/>
                    <a:pt x="129" y="197"/>
                    <a:pt x="128" y="197"/>
                  </a:cubicBezTo>
                  <a:cubicBezTo>
                    <a:pt x="128" y="197"/>
                    <a:pt x="128" y="196"/>
                    <a:pt x="127" y="196"/>
                  </a:cubicBezTo>
                  <a:cubicBezTo>
                    <a:pt x="127" y="196"/>
                    <a:pt x="126" y="196"/>
                    <a:pt x="124" y="196"/>
                  </a:cubicBezTo>
                  <a:lnTo>
                    <a:pt x="122" y="196"/>
                  </a:lnTo>
                  <a:lnTo>
                    <a:pt x="122" y="188"/>
                  </a:lnTo>
                  <a:lnTo>
                    <a:pt x="136" y="188"/>
                  </a:lnTo>
                  <a:lnTo>
                    <a:pt x="136" y="179"/>
                  </a:lnTo>
                  <a:lnTo>
                    <a:pt x="146" y="179"/>
                  </a:lnTo>
                  <a:lnTo>
                    <a:pt x="146" y="188"/>
                  </a:lnTo>
                  <a:lnTo>
                    <a:pt x="152" y="188"/>
                  </a:lnTo>
                  <a:lnTo>
                    <a:pt x="152" y="179"/>
                  </a:lnTo>
                  <a:lnTo>
                    <a:pt x="161" y="179"/>
                  </a:lnTo>
                  <a:lnTo>
                    <a:pt x="161" y="189"/>
                  </a:lnTo>
                  <a:cubicBezTo>
                    <a:pt x="162" y="189"/>
                    <a:pt x="164" y="189"/>
                    <a:pt x="165" y="190"/>
                  </a:cubicBezTo>
                  <a:cubicBezTo>
                    <a:pt x="167" y="191"/>
                    <a:pt x="169" y="192"/>
                    <a:pt x="171" y="194"/>
                  </a:cubicBezTo>
                  <a:cubicBezTo>
                    <a:pt x="172" y="197"/>
                    <a:pt x="173" y="199"/>
                    <a:pt x="173" y="201"/>
                  </a:cubicBezTo>
                  <a:cubicBezTo>
                    <a:pt x="173" y="203"/>
                    <a:pt x="173" y="205"/>
                    <a:pt x="172" y="207"/>
                  </a:cubicBezTo>
                  <a:cubicBezTo>
                    <a:pt x="171" y="208"/>
                    <a:pt x="170" y="210"/>
                    <a:pt x="169" y="211"/>
                  </a:cubicBezTo>
                  <a:cubicBezTo>
                    <a:pt x="167" y="212"/>
                    <a:pt x="165" y="213"/>
                    <a:pt x="163" y="214"/>
                  </a:cubicBezTo>
                  <a:cubicBezTo>
                    <a:pt x="165" y="215"/>
                    <a:pt x="167" y="215"/>
                    <a:pt x="169" y="216"/>
                  </a:cubicBezTo>
                  <a:cubicBezTo>
                    <a:pt x="171" y="217"/>
                    <a:pt x="172" y="219"/>
                    <a:pt x="173" y="221"/>
                  </a:cubicBezTo>
                  <a:cubicBezTo>
                    <a:pt x="175" y="223"/>
                    <a:pt x="175" y="225"/>
                    <a:pt x="175" y="227"/>
                  </a:cubicBezTo>
                  <a:cubicBezTo>
                    <a:pt x="175" y="230"/>
                    <a:pt x="174" y="233"/>
                    <a:pt x="173" y="235"/>
                  </a:cubicBezTo>
                  <a:close/>
                  <a:moveTo>
                    <a:pt x="189" y="295"/>
                  </a:moveTo>
                  <a:lnTo>
                    <a:pt x="189" y="287"/>
                  </a:lnTo>
                  <a:lnTo>
                    <a:pt x="197" y="287"/>
                  </a:lnTo>
                  <a:lnTo>
                    <a:pt x="197" y="295"/>
                  </a:lnTo>
                  <a:lnTo>
                    <a:pt x="189" y="295"/>
                  </a:lnTo>
                  <a:close/>
                  <a:moveTo>
                    <a:pt x="221" y="241"/>
                  </a:moveTo>
                  <a:lnTo>
                    <a:pt x="221" y="233"/>
                  </a:lnTo>
                  <a:lnTo>
                    <a:pt x="228" y="233"/>
                  </a:lnTo>
                  <a:lnTo>
                    <a:pt x="228" y="241"/>
                  </a:lnTo>
                  <a:lnTo>
                    <a:pt x="221" y="241"/>
                  </a:lnTo>
                  <a:close/>
                  <a:moveTo>
                    <a:pt x="127" y="287"/>
                  </a:moveTo>
                  <a:lnTo>
                    <a:pt x="135" y="287"/>
                  </a:lnTo>
                  <a:lnTo>
                    <a:pt x="135" y="295"/>
                  </a:lnTo>
                  <a:lnTo>
                    <a:pt x="127" y="295"/>
                  </a:lnTo>
                  <a:lnTo>
                    <a:pt x="127" y="287"/>
                  </a:lnTo>
                  <a:close/>
                  <a:moveTo>
                    <a:pt x="205" y="280"/>
                  </a:moveTo>
                  <a:lnTo>
                    <a:pt x="228" y="280"/>
                  </a:lnTo>
                  <a:lnTo>
                    <a:pt x="228" y="287"/>
                  </a:lnTo>
                  <a:lnTo>
                    <a:pt x="221" y="287"/>
                  </a:lnTo>
                  <a:lnTo>
                    <a:pt x="221" y="295"/>
                  </a:lnTo>
                  <a:lnTo>
                    <a:pt x="213" y="295"/>
                  </a:lnTo>
                  <a:lnTo>
                    <a:pt x="213" y="287"/>
                  </a:lnTo>
                  <a:lnTo>
                    <a:pt x="205" y="287"/>
                  </a:lnTo>
                  <a:lnTo>
                    <a:pt x="205" y="280"/>
                  </a:lnTo>
                  <a:close/>
                  <a:moveTo>
                    <a:pt x="228" y="264"/>
                  </a:moveTo>
                  <a:lnTo>
                    <a:pt x="221" y="264"/>
                  </a:lnTo>
                  <a:lnTo>
                    <a:pt x="221" y="256"/>
                  </a:lnTo>
                  <a:lnTo>
                    <a:pt x="228" y="256"/>
                  </a:lnTo>
                  <a:lnTo>
                    <a:pt x="228" y="264"/>
                  </a:lnTo>
                  <a:close/>
                  <a:moveTo>
                    <a:pt x="228" y="132"/>
                  </a:moveTo>
                  <a:lnTo>
                    <a:pt x="174" y="132"/>
                  </a:lnTo>
                  <a:lnTo>
                    <a:pt x="174" y="148"/>
                  </a:lnTo>
                  <a:cubicBezTo>
                    <a:pt x="169" y="146"/>
                    <a:pt x="164" y="145"/>
                    <a:pt x="158" y="144"/>
                  </a:cubicBezTo>
                  <a:lnTo>
                    <a:pt x="158" y="139"/>
                  </a:lnTo>
                  <a:lnTo>
                    <a:pt x="150" y="139"/>
                  </a:lnTo>
                  <a:lnTo>
                    <a:pt x="150" y="143"/>
                  </a:lnTo>
                  <a:cubicBezTo>
                    <a:pt x="150" y="143"/>
                    <a:pt x="149" y="143"/>
                    <a:pt x="149" y="143"/>
                  </a:cubicBezTo>
                  <a:cubicBezTo>
                    <a:pt x="147" y="143"/>
                    <a:pt x="145" y="143"/>
                    <a:pt x="143" y="143"/>
                  </a:cubicBezTo>
                  <a:lnTo>
                    <a:pt x="143" y="139"/>
                  </a:lnTo>
                  <a:lnTo>
                    <a:pt x="150" y="139"/>
                  </a:lnTo>
                  <a:lnTo>
                    <a:pt x="150" y="132"/>
                  </a:lnTo>
                  <a:lnTo>
                    <a:pt x="127" y="132"/>
                  </a:lnTo>
                  <a:lnTo>
                    <a:pt x="127" y="146"/>
                  </a:lnTo>
                  <a:cubicBezTo>
                    <a:pt x="124" y="147"/>
                    <a:pt x="122" y="148"/>
                    <a:pt x="119" y="149"/>
                  </a:cubicBezTo>
                  <a:lnTo>
                    <a:pt x="119" y="132"/>
                  </a:lnTo>
                  <a:lnTo>
                    <a:pt x="65" y="132"/>
                  </a:lnTo>
                  <a:lnTo>
                    <a:pt x="65" y="186"/>
                  </a:lnTo>
                  <a:lnTo>
                    <a:pt x="83" y="186"/>
                  </a:lnTo>
                  <a:cubicBezTo>
                    <a:pt x="79" y="195"/>
                    <a:pt x="76" y="205"/>
                    <a:pt x="76" y="215"/>
                  </a:cubicBezTo>
                  <a:cubicBezTo>
                    <a:pt x="76" y="216"/>
                    <a:pt x="76" y="217"/>
                    <a:pt x="76" y="217"/>
                  </a:cubicBezTo>
                  <a:lnTo>
                    <a:pt x="73" y="217"/>
                  </a:lnTo>
                  <a:lnTo>
                    <a:pt x="73" y="194"/>
                  </a:lnTo>
                  <a:lnTo>
                    <a:pt x="65" y="194"/>
                  </a:lnTo>
                  <a:lnTo>
                    <a:pt x="65" y="225"/>
                  </a:lnTo>
                  <a:lnTo>
                    <a:pt x="77" y="225"/>
                  </a:lnTo>
                  <a:cubicBezTo>
                    <a:pt x="78" y="231"/>
                    <a:pt x="79" y="236"/>
                    <a:pt x="81" y="241"/>
                  </a:cubicBezTo>
                  <a:lnTo>
                    <a:pt x="65" y="241"/>
                  </a:lnTo>
                  <a:lnTo>
                    <a:pt x="65" y="295"/>
                  </a:lnTo>
                  <a:lnTo>
                    <a:pt x="119" y="295"/>
                  </a:lnTo>
                  <a:lnTo>
                    <a:pt x="119" y="281"/>
                  </a:lnTo>
                  <a:cubicBezTo>
                    <a:pt x="128" y="286"/>
                    <a:pt x="138" y="288"/>
                    <a:pt x="149" y="288"/>
                  </a:cubicBezTo>
                  <a:cubicBezTo>
                    <a:pt x="155" y="288"/>
                    <a:pt x="160" y="287"/>
                    <a:pt x="166" y="286"/>
                  </a:cubicBezTo>
                  <a:lnTo>
                    <a:pt x="166" y="295"/>
                  </a:lnTo>
                  <a:lnTo>
                    <a:pt x="174" y="295"/>
                  </a:lnTo>
                  <a:lnTo>
                    <a:pt x="174" y="283"/>
                  </a:lnTo>
                  <a:cubicBezTo>
                    <a:pt x="177" y="282"/>
                    <a:pt x="179" y="281"/>
                    <a:pt x="182" y="280"/>
                  </a:cubicBezTo>
                  <a:lnTo>
                    <a:pt x="182" y="287"/>
                  </a:lnTo>
                  <a:lnTo>
                    <a:pt x="189" y="287"/>
                  </a:lnTo>
                  <a:lnTo>
                    <a:pt x="189" y="275"/>
                  </a:lnTo>
                  <a:cubicBezTo>
                    <a:pt x="191" y="274"/>
                    <a:pt x="192" y="273"/>
                    <a:pt x="194" y="272"/>
                  </a:cubicBezTo>
                  <a:lnTo>
                    <a:pt x="221" y="272"/>
                  </a:lnTo>
                  <a:lnTo>
                    <a:pt x="221" y="264"/>
                  </a:lnTo>
                  <a:lnTo>
                    <a:pt x="202" y="264"/>
                  </a:lnTo>
                  <a:cubicBezTo>
                    <a:pt x="204" y="262"/>
                    <a:pt x="206" y="259"/>
                    <a:pt x="208" y="256"/>
                  </a:cubicBezTo>
                  <a:lnTo>
                    <a:pt x="213" y="256"/>
                  </a:lnTo>
                  <a:lnTo>
                    <a:pt x="213" y="249"/>
                  </a:lnTo>
                  <a:cubicBezTo>
                    <a:pt x="215" y="244"/>
                    <a:pt x="217" y="238"/>
                    <a:pt x="219" y="233"/>
                  </a:cubicBezTo>
                  <a:lnTo>
                    <a:pt x="221" y="233"/>
                  </a:lnTo>
                  <a:lnTo>
                    <a:pt x="221" y="222"/>
                  </a:lnTo>
                  <a:cubicBezTo>
                    <a:pt x="221" y="220"/>
                    <a:pt x="221" y="219"/>
                    <a:pt x="221" y="217"/>
                  </a:cubicBezTo>
                  <a:lnTo>
                    <a:pt x="228" y="217"/>
                  </a:lnTo>
                  <a:lnTo>
                    <a:pt x="228" y="209"/>
                  </a:lnTo>
                  <a:lnTo>
                    <a:pt x="221" y="209"/>
                  </a:lnTo>
                  <a:cubicBezTo>
                    <a:pt x="220" y="207"/>
                    <a:pt x="220" y="204"/>
                    <a:pt x="220" y="202"/>
                  </a:cubicBezTo>
                  <a:lnTo>
                    <a:pt x="228" y="202"/>
                  </a:lnTo>
                  <a:lnTo>
                    <a:pt x="228" y="194"/>
                  </a:lnTo>
                  <a:lnTo>
                    <a:pt x="218" y="194"/>
                  </a:lnTo>
                  <a:cubicBezTo>
                    <a:pt x="217" y="191"/>
                    <a:pt x="216" y="189"/>
                    <a:pt x="215" y="186"/>
                  </a:cubicBezTo>
                  <a:lnTo>
                    <a:pt x="228" y="186"/>
                  </a:lnTo>
                  <a:lnTo>
                    <a:pt x="228" y="132"/>
                  </a:lnTo>
                  <a:lnTo>
                    <a:pt x="228" y="132"/>
                  </a:lnTo>
                  <a:close/>
                  <a:moveTo>
                    <a:pt x="72" y="178"/>
                  </a:moveTo>
                  <a:lnTo>
                    <a:pt x="72" y="139"/>
                  </a:lnTo>
                  <a:lnTo>
                    <a:pt x="111" y="139"/>
                  </a:lnTo>
                  <a:lnTo>
                    <a:pt x="111" y="154"/>
                  </a:lnTo>
                  <a:cubicBezTo>
                    <a:pt x="109" y="155"/>
                    <a:pt x="106" y="157"/>
                    <a:pt x="104" y="159"/>
                  </a:cubicBezTo>
                  <a:lnTo>
                    <a:pt x="104" y="147"/>
                  </a:lnTo>
                  <a:lnTo>
                    <a:pt x="80" y="147"/>
                  </a:lnTo>
                  <a:lnTo>
                    <a:pt x="80" y="170"/>
                  </a:lnTo>
                  <a:lnTo>
                    <a:pt x="92" y="170"/>
                  </a:lnTo>
                  <a:cubicBezTo>
                    <a:pt x="90" y="173"/>
                    <a:pt x="88" y="176"/>
                    <a:pt x="87" y="178"/>
                  </a:cubicBezTo>
                  <a:lnTo>
                    <a:pt x="72" y="178"/>
                  </a:lnTo>
                  <a:lnTo>
                    <a:pt x="72" y="178"/>
                  </a:lnTo>
                  <a:close/>
                  <a:moveTo>
                    <a:pt x="111" y="287"/>
                  </a:moveTo>
                  <a:lnTo>
                    <a:pt x="72" y="287"/>
                  </a:lnTo>
                  <a:lnTo>
                    <a:pt x="72" y="248"/>
                  </a:lnTo>
                  <a:lnTo>
                    <a:pt x="84" y="248"/>
                  </a:lnTo>
                  <a:cubicBezTo>
                    <a:pt x="86" y="251"/>
                    <a:pt x="87" y="254"/>
                    <a:pt x="89" y="256"/>
                  </a:cubicBezTo>
                  <a:lnTo>
                    <a:pt x="80" y="256"/>
                  </a:lnTo>
                  <a:lnTo>
                    <a:pt x="80" y="280"/>
                  </a:lnTo>
                  <a:lnTo>
                    <a:pt x="104" y="280"/>
                  </a:lnTo>
                  <a:lnTo>
                    <a:pt x="104" y="272"/>
                  </a:lnTo>
                  <a:cubicBezTo>
                    <a:pt x="106" y="274"/>
                    <a:pt x="109" y="276"/>
                    <a:pt x="112" y="277"/>
                  </a:cubicBezTo>
                  <a:lnTo>
                    <a:pt x="111" y="287"/>
                  </a:lnTo>
                  <a:lnTo>
                    <a:pt x="111" y="287"/>
                  </a:lnTo>
                  <a:close/>
                  <a:moveTo>
                    <a:pt x="149" y="281"/>
                  </a:moveTo>
                  <a:cubicBezTo>
                    <a:pt x="112" y="281"/>
                    <a:pt x="83" y="252"/>
                    <a:pt x="83" y="215"/>
                  </a:cubicBezTo>
                  <a:cubicBezTo>
                    <a:pt x="83" y="179"/>
                    <a:pt x="112" y="150"/>
                    <a:pt x="149" y="150"/>
                  </a:cubicBezTo>
                  <a:cubicBezTo>
                    <a:pt x="185" y="150"/>
                    <a:pt x="214" y="179"/>
                    <a:pt x="214" y="215"/>
                  </a:cubicBezTo>
                  <a:cubicBezTo>
                    <a:pt x="214" y="252"/>
                    <a:pt x="185" y="281"/>
                    <a:pt x="149" y="281"/>
                  </a:cubicBezTo>
                  <a:close/>
                  <a:moveTo>
                    <a:pt x="221" y="178"/>
                  </a:moveTo>
                  <a:lnTo>
                    <a:pt x="211" y="178"/>
                  </a:lnTo>
                  <a:cubicBezTo>
                    <a:pt x="209" y="176"/>
                    <a:pt x="207" y="173"/>
                    <a:pt x="205" y="171"/>
                  </a:cubicBezTo>
                  <a:lnTo>
                    <a:pt x="213" y="171"/>
                  </a:lnTo>
                  <a:lnTo>
                    <a:pt x="213" y="147"/>
                  </a:lnTo>
                  <a:lnTo>
                    <a:pt x="189" y="147"/>
                  </a:lnTo>
                  <a:lnTo>
                    <a:pt x="189" y="156"/>
                  </a:lnTo>
                  <a:cubicBezTo>
                    <a:pt x="187" y="154"/>
                    <a:pt x="184" y="153"/>
                    <a:pt x="182" y="151"/>
                  </a:cubicBezTo>
                  <a:lnTo>
                    <a:pt x="182" y="139"/>
                  </a:lnTo>
                  <a:lnTo>
                    <a:pt x="221" y="139"/>
                  </a:lnTo>
                  <a:lnTo>
                    <a:pt x="221" y="178"/>
                  </a:lnTo>
                  <a:lnTo>
                    <a:pt x="221" y="178"/>
                  </a:lnTo>
                  <a:close/>
                  <a:moveTo>
                    <a:pt x="160" y="222"/>
                  </a:moveTo>
                  <a:cubicBezTo>
                    <a:pt x="161" y="223"/>
                    <a:pt x="161" y="224"/>
                    <a:pt x="161" y="226"/>
                  </a:cubicBezTo>
                  <a:cubicBezTo>
                    <a:pt x="161" y="228"/>
                    <a:pt x="160" y="229"/>
                    <a:pt x="159" y="231"/>
                  </a:cubicBezTo>
                  <a:cubicBezTo>
                    <a:pt x="158" y="232"/>
                    <a:pt x="157" y="233"/>
                    <a:pt x="155" y="234"/>
                  </a:cubicBezTo>
                  <a:cubicBezTo>
                    <a:pt x="154" y="234"/>
                    <a:pt x="152" y="234"/>
                    <a:pt x="150" y="234"/>
                  </a:cubicBezTo>
                  <a:lnTo>
                    <a:pt x="146" y="234"/>
                  </a:lnTo>
                  <a:cubicBezTo>
                    <a:pt x="144" y="234"/>
                    <a:pt x="143" y="234"/>
                    <a:pt x="143" y="234"/>
                  </a:cubicBezTo>
                  <a:cubicBezTo>
                    <a:pt x="143" y="234"/>
                    <a:pt x="143" y="234"/>
                    <a:pt x="142" y="233"/>
                  </a:cubicBezTo>
                  <a:cubicBezTo>
                    <a:pt x="142" y="233"/>
                    <a:pt x="142" y="232"/>
                    <a:pt x="142" y="230"/>
                  </a:cubicBezTo>
                  <a:lnTo>
                    <a:pt x="142" y="218"/>
                  </a:lnTo>
                  <a:lnTo>
                    <a:pt x="149" y="218"/>
                  </a:lnTo>
                  <a:cubicBezTo>
                    <a:pt x="152" y="218"/>
                    <a:pt x="155" y="219"/>
                    <a:pt x="156" y="219"/>
                  </a:cubicBezTo>
                  <a:cubicBezTo>
                    <a:pt x="158" y="220"/>
                    <a:pt x="159" y="221"/>
                    <a:pt x="160" y="222"/>
                  </a:cubicBezTo>
                  <a:close/>
                  <a:moveTo>
                    <a:pt x="148" y="210"/>
                  </a:moveTo>
                  <a:lnTo>
                    <a:pt x="142" y="210"/>
                  </a:lnTo>
                  <a:lnTo>
                    <a:pt x="142" y="197"/>
                  </a:lnTo>
                  <a:lnTo>
                    <a:pt x="148" y="197"/>
                  </a:lnTo>
                  <a:cubicBezTo>
                    <a:pt x="152" y="197"/>
                    <a:pt x="154" y="197"/>
                    <a:pt x="156" y="197"/>
                  </a:cubicBezTo>
                  <a:cubicBezTo>
                    <a:pt x="157" y="198"/>
                    <a:pt x="158" y="199"/>
                    <a:pt x="159" y="200"/>
                  </a:cubicBezTo>
                  <a:cubicBezTo>
                    <a:pt x="160" y="201"/>
                    <a:pt x="160" y="202"/>
                    <a:pt x="160" y="203"/>
                  </a:cubicBezTo>
                  <a:cubicBezTo>
                    <a:pt x="160" y="205"/>
                    <a:pt x="159" y="206"/>
                    <a:pt x="159" y="207"/>
                  </a:cubicBezTo>
                  <a:cubicBezTo>
                    <a:pt x="158" y="208"/>
                    <a:pt x="157" y="209"/>
                    <a:pt x="155" y="209"/>
                  </a:cubicBezTo>
                  <a:cubicBezTo>
                    <a:pt x="154" y="210"/>
                    <a:pt x="151" y="210"/>
                    <a:pt x="148" y="210"/>
                  </a:cubicBezTo>
                  <a:close/>
                  <a:moveTo>
                    <a:pt x="249" y="0"/>
                  </a:moveTo>
                  <a:lnTo>
                    <a:pt x="44" y="0"/>
                  </a:lnTo>
                  <a:cubicBezTo>
                    <a:pt x="20" y="0"/>
                    <a:pt x="0" y="21"/>
                    <a:pt x="0" y="46"/>
                  </a:cubicBezTo>
                  <a:lnTo>
                    <a:pt x="0" y="405"/>
                  </a:lnTo>
                  <a:cubicBezTo>
                    <a:pt x="0" y="430"/>
                    <a:pt x="20" y="451"/>
                    <a:pt x="44" y="451"/>
                  </a:cubicBezTo>
                  <a:lnTo>
                    <a:pt x="249" y="451"/>
                  </a:lnTo>
                  <a:cubicBezTo>
                    <a:pt x="274" y="451"/>
                    <a:pt x="294" y="430"/>
                    <a:pt x="294" y="405"/>
                  </a:cubicBezTo>
                  <a:lnTo>
                    <a:pt x="294" y="46"/>
                  </a:lnTo>
                  <a:cubicBezTo>
                    <a:pt x="294" y="21"/>
                    <a:pt x="274" y="0"/>
                    <a:pt x="249" y="0"/>
                  </a:cubicBezTo>
                  <a:close/>
                  <a:moveTo>
                    <a:pt x="112" y="17"/>
                  </a:moveTo>
                  <a:lnTo>
                    <a:pt x="181" y="17"/>
                  </a:lnTo>
                  <a:cubicBezTo>
                    <a:pt x="184" y="17"/>
                    <a:pt x="187" y="20"/>
                    <a:pt x="187" y="24"/>
                  </a:cubicBezTo>
                  <a:cubicBezTo>
                    <a:pt x="187" y="28"/>
                    <a:pt x="184" y="31"/>
                    <a:pt x="181" y="31"/>
                  </a:cubicBezTo>
                  <a:lnTo>
                    <a:pt x="112" y="31"/>
                  </a:lnTo>
                  <a:cubicBezTo>
                    <a:pt x="109" y="31"/>
                    <a:pt x="106" y="28"/>
                    <a:pt x="106" y="24"/>
                  </a:cubicBezTo>
                  <a:cubicBezTo>
                    <a:pt x="106" y="20"/>
                    <a:pt x="109" y="17"/>
                    <a:pt x="112" y="17"/>
                  </a:cubicBezTo>
                  <a:close/>
                  <a:moveTo>
                    <a:pt x="147" y="441"/>
                  </a:moveTo>
                  <a:cubicBezTo>
                    <a:pt x="136" y="441"/>
                    <a:pt x="127" y="432"/>
                    <a:pt x="127" y="421"/>
                  </a:cubicBezTo>
                  <a:cubicBezTo>
                    <a:pt x="127" y="410"/>
                    <a:pt x="136" y="401"/>
                    <a:pt x="147" y="401"/>
                  </a:cubicBezTo>
                  <a:cubicBezTo>
                    <a:pt x="158" y="401"/>
                    <a:pt x="167" y="410"/>
                    <a:pt x="167" y="421"/>
                  </a:cubicBezTo>
                  <a:cubicBezTo>
                    <a:pt x="167" y="432"/>
                    <a:pt x="158" y="441"/>
                    <a:pt x="147" y="441"/>
                  </a:cubicBezTo>
                  <a:close/>
                  <a:moveTo>
                    <a:pt x="267" y="388"/>
                  </a:moveTo>
                  <a:lnTo>
                    <a:pt x="26" y="388"/>
                  </a:lnTo>
                  <a:lnTo>
                    <a:pt x="26" y="46"/>
                  </a:lnTo>
                  <a:cubicBezTo>
                    <a:pt x="26" y="46"/>
                    <a:pt x="26" y="45"/>
                    <a:pt x="26" y="45"/>
                  </a:cubicBezTo>
                  <a:lnTo>
                    <a:pt x="267" y="45"/>
                  </a:lnTo>
                  <a:cubicBezTo>
                    <a:pt x="267" y="45"/>
                    <a:pt x="267" y="46"/>
                    <a:pt x="267" y="46"/>
                  </a:cubicBezTo>
                  <a:lnTo>
                    <a:pt x="267" y="388"/>
                  </a:lnTo>
                  <a:lnTo>
                    <a:pt x="267" y="3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558956" y="3017180"/>
            <a:ext cx="1937252" cy="1192413"/>
            <a:chOff x="483380" y="1009060"/>
            <a:chExt cx="1937252" cy="1192413"/>
          </a:xfrm>
        </p:grpSpPr>
        <p:sp>
          <p:nvSpPr>
            <p:cNvPr id="113" name="矩形 112"/>
            <p:cNvSpPr/>
            <p:nvPr/>
          </p:nvSpPr>
          <p:spPr>
            <a:xfrm>
              <a:off x="483380" y="1279453"/>
              <a:ext cx="1937252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273045"/>
                  </a:solidFill>
                  <a:cs typeface="+mn-ea"/>
                  <a:sym typeface="+mn-lt"/>
                </a:rPr>
                <a:t>针对</a:t>
              </a:r>
              <a:r>
                <a:rPr lang="en-US" altLang="zh-CN" sz="1200" dirty="0">
                  <a:solidFill>
                    <a:srgbClr val="273045"/>
                  </a:solidFill>
                  <a:cs typeface="+mn-ea"/>
                  <a:sym typeface="+mn-lt"/>
                </a:rPr>
                <a:t>Scrum</a:t>
              </a:r>
              <a:r>
                <a:rPr lang="zh-CN" altLang="en-US" sz="1200" dirty="0">
                  <a:solidFill>
                    <a:srgbClr val="273045"/>
                  </a:solidFill>
                  <a:cs typeface="+mn-ea"/>
                  <a:sym typeface="+mn-lt"/>
                </a:rPr>
                <a:t>的敏捷开发管理工具，提供基本敏捷管理功能</a:t>
              </a:r>
              <a:endParaRPr lang="zh-CN" altLang="en-US" sz="1200" dirty="0">
                <a:solidFill>
                  <a:srgbClr val="273045"/>
                </a:solidFill>
                <a:cs typeface="+mn-ea"/>
                <a:sym typeface="+mn-lt"/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954166" y="1009060"/>
              <a:ext cx="9956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273045"/>
                  </a:solidFill>
                  <a:cs typeface="+mn-ea"/>
                  <a:sym typeface="+mn-lt"/>
                </a:rPr>
                <a:t>范围限制</a:t>
              </a:r>
              <a:endParaRPr lang="zh-CN" altLang="en-US" sz="1600" dirty="0">
                <a:solidFill>
                  <a:srgbClr val="27304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1882308" y="1216345"/>
            <a:ext cx="1882632" cy="1192413"/>
            <a:chOff x="510690" y="1009060"/>
            <a:chExt cx="1882632" cy="1192413"/>
          </a:xfrm>
        </p:grpSpPr>
        <p:sp>
          <p:nvSpPr>
            <p:cNvPr id="116" name="矩形 115"/>
            <p:cNvSpPr/>
            <p:nvPr/>
          </p:nvSpPr>
          <p:spPr>
            <a:xfrm>
              <a:off x="510690" y="1279453"/>
              <a:ext cx="1882632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项目完成时间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11~12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月，制定项目计划、及时跟踪进度进行计划调整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954166" y="1009060"/>
              <a:ext cx="9956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时间限制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043941" y="3017180"/>
            <a:ext cx="2104450" cy="1192413"/>
            <a:chOff x="399781" y="1009060"/>
            <a:chExt cx="2104450" cy="1192413"/>
          </a:xfrm>
        </p:grpSpPr>
        <p:sp>
          <p:nvSpPr>
            <p:cNvPr id="119" name="矩形 118"/>
            <p:cNvSpPr/>
            <p:nvPr/>
          </p:nvSpPr>
          <p:spPr>
            <a:xfrm>
              <a:off x="399781" y="1279453"/>
              <a:ext cx="2104450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273045"/>
                  </a:solidFill>
                  <a:cs typeface="+mn-ea"/>
                  <a:sym typeface="+mn-lt"/>
                </a:rPr>
                <a:t>考虑小组成员技能掌握熟练情况，根据成员特点进行职责分配</a:t>
              </a:r>
              <a:endParaRPr lang="zh-CN" altLang="en-US" sz="1200" dirty="0">
                <a:solidFill>
                  <a:srgbClr val="273045"/>
                </a:solidFill>
                <a:cs typeface="+mn-ea"/>
                <a:sym typeface="+mn-lt"/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954166" y="1009060"/>
              <a:ext cx="9956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273045"/>
                  </a:solidFill>
                  <a:cs typeface="+mn-ea"/>
                  <a:sym typeface="+mn-lt"/>
                </a:rPr>
                <a:t>人员限制</a:t>
              </a:r>
              <a:endParaRPr lang="zh-CN" altLang="en-US" sz="1600" dirty="0">
                <a:solidFill>
                  <a:srgbClr val="27304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4452292" y="1250635"/>
            <a:ext cx="1881102" cy="1192413"/>
            <a:chOff x="511455" y="1009060"/>
            <a:chExt cx="1881102" cy="1192413"/>
          </a:xfrm>
        </p:grpSpPr>
        <p:sp>
          <p:nvSpPr>
            <p:cNvPr id="122" name="矩形 121"/>
            <p:cNvSpPr/>
            <p:nvPr/>
          </p:nvSpPr>
          <p:spPr>
            <a:xfrm>
              <a:off x="511455" y="1279453"/>
              <a:ext cx="1881102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需要特定设备设施支持开发、测试、部署，如测试环境、服务器资源等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954166" y="1009060"/>
              <a:ext cx="9956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设备限制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5549276" y="3017180"/>
            <a:ext cx="2002878" cy="1192413"/>
            <a:chOff x="450567" y="1009060"/>
            <a:chExt cx="2002878" cy="1192413"/>
          </a:xfrm>
        </p:grpSpPr>
        <p:sp>
          <p:nvSpPr>
            <p:cNvPr id="125" name="矩形 124"/>
            <p:cNvSpPr/>
            <p:nvPr/>
          </p:nvSpPr>
          <p:spPr>
            <a:xfrm>
              <a:off x="450567" y="1279453"/>
              <a:ext cx="2002878" cy="92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273045"/>
                  </a:solidFill>
                  <a:cs typeface="+mn-ea"/>
                  <a:sym typeface="+mn-lt"/>
                </a:rPr>
                <a:t>遵循特定平台和技术框架要求规范（前端</a:t>
              </a:r>
              <a:r>
                <a:rPr lang="en-US" altLang="zh-CN" sz="1200" dirty="0">
                  <a:solidFill>
                    <a:srgbClr val="273045"/>
                  </a:solidFill>
                  <a:cs typeface="+mn-ea"/>
                  <a:sym typeface="+mn-lt"/>
                </a:rPr>
                <a:t>Vue</a:t>
              </a:r>
              <a:r>
                <a:rPr lang="zh-CN" altLang="en-US" sz="1200" dirty="0">
                  <a:solidFill>
                    <a:srgbClr val="273045"/>
                  </a:solidFill>
                  <a:cs typeface="+mn-ea"/>
                  <a:sym typeface="+mn-lt"/>
                </a:rPr>
                <a:t>框架，后端</a:t>
              </a:r>
              <a:r>
                <a:rPr lang="en-US" altLang="zh-CN" sz="1200" dirty="0">
                  <a:solidFill>
                    <a:srgbClr val="273045"/>
                  </a:solidFill>
                  <a:cs typeface="+mn-ea"/>
                  <a:sym typeface="+mn-lt"/>
                </a:rPr>
                <a:t>Spring</a:t>
              </a:r>
              <a:r>
                <a:rPr lang="zh-CN" altLang="en-US" sz="1200" dirty="0">
                  <a:solidFill>
                    <a:srgbClr val="273045"/>
                  </a:solidFill>
                  <a:cs typeface="+mn-ea"/>
                  <a:sym typeface="+mn-lt"/>
                </a:rPr>
                <a:t>框架）</a:t>
              </a:r>
              <a:endParaRPr lang="zh-CN" altLang="en-US" sz="1200" dirty="0">
                <a:solidFill>
                  <a:srgbClr val="273045"/>
                </a:solidFill>
                <a:cs typeface="+mn-ea"/>
                <a:sym typeface="+mn-lt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954166" y="1009060"/>
              <a:ext cx="9956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273045"/>
                  </a:solidFill>
                  <a:cs typeface="+mn-ea"/>
                  <a:sym typeface="+mn-lt"/>
                </a:rPr>
                <a:t>技术约束</a:t>
              </a:r>
              <a:endParaRPr lang="zh-CN" altLang="en-US" sz="1600" dirty="0">
                <a:solidFill>
                  <a:srgbClr val="273045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01597" y="847251"/>
            <a:ext cx="45719" cy="932411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41361" y="781660"/>
            <a:ext cx="4207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solidFill>
                  <a:srgbClr val="273045"/>
                </a:solidFill>
                <a:cs typeface="+mn-ea"/>
                <a:sym typeface="+mn-lt"/>
              </a:rPr>
              <a:t>约束和限制</a:t>
            </a:r>
            <a:endParaRPr lang="zh-CN" altLang="en-US" sz="1600" dirty="0">
              <a:solidFill>
                <a:srgbClr val="273045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6" grpId="0" bldLvl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组合 420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422" name="矩形 421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23" name="组合 422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424" name="矩形 423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5" name="矩形 424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6" name="矩形 425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7" name="矩形 426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8" name="矩形 427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9" name="矩形 428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0" name="矩形 429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31" name="组合 430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432" name="组合 431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436" name="矩形 435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7" name="矩形 436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33" name="矩形 432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4" name="矩形 433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5" name="矩形 434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38" name="TextBox 7"/>
          <p:cNvSpPr txBox="1"/>
          <p:nvPr/>
        </p:nvSpPr>
        <p:spPr>
          <a:xfrm>
            <a:off x="840296" y="185213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cs typeface="+mn-ea"/>
                <a:sym typeface="+mn-lt"/>
              </a:rPr>
              <a:t>项目计划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439" name="TextBox 8"/>
          <p:cNvSpPr txBox="1"/>
          <p:nvPr/>
        </p:nvSpPr>
        <p:spPr>
          <a:xfrm>
            <a:off x="840296" y="387528"/>
            <a:ext cx="83121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Project Plan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10185" y="1096645"/>
            <a:ext cx="8251825" cy="3047669"/>
            <a:chOff x="-57" y="1442"/>
            <a:chExt cx="14192" cy="5384"/>
          </a:xfrm>
        </p:grpSpPr>
        <p:grpSp>
          <p:nvGrpSpPr>
            <p:cNvPr id="6" name="组合 5"/>
            <p:cNvGrpSpPr/>
            <p:nvPr/>
          </p:nvGrpSpPr>
          <p:grpSpPr>
            <a:xfrm>
              <a:off x="-57" y="2546"/>
              <a:ext cx="14192" cy="3040"/>
              <a:chOff x="63773" y="1347614"/>
              <a:chExt cx="9011692" cy="1930334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63773" y="1347614"/>
                <a:ext cx="9011692" cy="1930334"/>
                <a:chOff x="1476375" y="1491853"/>
                <a:chExt cx="6186488" cy="1325166"/>
              </a:xfrm>
            </p:grpSpPr>
            <p:grpSp>
              <p:nvGrpSpPr>
                <p:cNvPr id="3" name="组合 2"/>
                <p:cNvGrpSpPr/>
                <p:nvPr/>
              </p:nvGrpSpPr>
              <p:grpSpPr>
                <a:xfrm>
                  <a:off x="2234804" y="1491853"/>
                  <a:ext cx="4668441" cy="1325166"/>
                  <a:chOff x="2234804" y="1491853"/>
                  <a:chExt cx="4668441" cy="1325166"/>
                </a:xfrm>
                <a:solidFill>
                  <a:srgbClr val="7F7F7F"/>
                </a:solidFill>
              </p:grpSpPr>
              <p:sp>
                <p:nvSpPr>
                  <p:cNvPr id="1030" name="Freeform 6"/>
                  <p:cNvSpPr/>
                  <p:nvPr/>
                </p:nvSpPr>
                <p:spPr bwMode="auto">
                  <a:xfrm>
                    <a:off x="2234804" y="1491853"/>
                    <a:ext cx="1308497" cy="557213"/>
                  </a:xfrm>
                  <a:custGeom>
                    <a:avLst/>
                    <a:gdLst/>
                    <a:ahLst/>
                    <a:cxnLst>
                      <a:cxn ang="0">
                        <a:pos x="0" y="198"/>
                      </a:cxn>
                      <a:cxn ang="0">
                        <a:pos x="232" y="0"/>
                      </a:cxn>
                      <a:cxn ang="0">
                        <a:pos x="465" y="198"/>
                      </a:cxn>
                      <a:cxn ang="0">
                        <a:pos x="392" y="198"/>
                      </a:cxn>
                      <a:cxn ang="0">
                        <a:pos x="232" y="71"/>
                      </a:cxn>
                      <a:cxn ang="0">
                        <a:pos x="73" y="198"/>
                      </a:cxn>
                      <a:cxn ang="0">
                        <a:pos x="0" y="198"/>
                      </a:cxn>
                    </a:cxnLst>
                    <a:rect l="0" t="0" r="r" b="b"/>
                    <a:pathLst>
                      <a:path w="465" h="198">
                        <a:moveTo>
                          <a:pt x="0" y="198"/>
                        </a:moveTo>
                        <a:cubicBezTo>
                          <a:pt x="18" y="86"/>
                          <a:pt x="115" y="0"/>
                          <a:pt x="232" y="0"/>
                        </a:cubicBezTo>
                        <a:cubicBezTo>
                          <a:pt x="350" y="0"/>
                          <a:pt x="447" y="86"/>
                          <a:pt x="465" y="198"/>
                        </a:cubicBezTo>
                        <a:cubicBezTo>
                          <a:pt x="392" y="198"/>
                          <a:pt x="392" y="198"/>
                          <a:pt x="392" y="198"/>
                        </a:cubicBezTo>
                        <a:cubicBezTo>
                          <a:pt x="375" y="125"/>
                          <a:pt x="310" y="71"/>
                          <a:pt x="232" y="71"/>
                        </a:cubicBezTo>
                        <a:cubicBezTo>
                          <a:pt x="155" y="71"/>
                          <a:pt x="90" y="125"/>
                          <a:pt x="73" y="198"/>
                        </a:cubicBezTo>
                        <a:lnTo>
                          <a:pt x="0" y="19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35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31" name="Freeform 7"/>
                  <p:cNvSpPr/>
                  <p:nvPr/>
                </p:nvSpPr>
                <p:spPr bwMode="auto">
                  <a:xfrm>
                    <a:off x="4476751" y="1491853"/>
                    <a:ext cx="1307306" cy="557213"/>
                  </a:xfrm>
                  <a:custGeom>
                    <a:avLst/>
                    <a:gdLst/>
                    <a:ahLst/>
                    <a:cxnLst>
                      <a:cxn ang="0">
                        <a:pos x="0" y="198"/>
                      </a:cxn>
                      <a:cxn ang="0">
                        <a:pos x="232" y="0"/>
                      </a:cxn>
                      <a:cxn ang="0">
                        <a:pos x="465" y="198"/>
                      </a:cxn>
                      <a:cxn ang="0">
                        <a:pos x="392" y="198"/>
                      </a:cxn>
                      <a:cxn ang="0">
                        <a:pos x="232" y="71"/>
                      </a:cxn>
                      <a:cxn ang="0">
                        <a:pos x="73" y="198"/>
                      </a:cxn>
                      <a:cxn ang="0">
                        <a:pos x="0" y="198"/>
                      </a:cxn>
                    </a:cxnLst>
                    <a:rect l="0" t="0" r="r" b="b"/>
                    <a:pathLst>
                      <a:path w="465" h="198">
                        <a:moveTo>
                          <a:pt x="0" y="198"/>
                        </a:moveTo>
                        <a:cubicBezTo>
                          <a:pt x="18" y="85"/>
                          <a:pt x="115" y="0"/>
                          <a:pt x="232" y="0"/>
                        </a:cubicBezTo>
                        <a:cubicBezTo>
                          <a:pt x="349" y="0"/>
                          <a:pt x="447" y="86"/>
                          <a:pt x="465" y="198"/>
                        </a:cubicBezTo>
                        <a:cubicBezTo>
                          <a:pt x="392" y="198"/>
                          <a:pt x="392" y="198"/>
                          <a:pt x="392" y="198"/>
                        </a:cubicBezTo>
                        <a:cubicBezTo>
                          <a:pt x="375" y="125"/>
                          <a:pt x="310" y="71"/>
                          <a:pt x="232" y="71"/>
                        </a:cubicBezTo>
                        <a:cubicBezTo>
                          <a:pt x="155" y="71"/>
                          <a:pt x="90" y="125"/>
                          <a:pt x="73" y="198"/>
                        </a:cubicBezTo>
                        <a:lnTo>
                          <a:pt x="0" y="19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35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32" name="Freeform 8"/>
                  <p:cNvSpPr/>
                  <p:nvPr/>
                </p:nvSpPr>
                <p:spPr bwMode="auto">
                  <a:xfrm>
                    <a:off x="3357564" y="2257425"/>
                    <a:ext cx="1307306" cy="559594"/>
                  </a:xfrm>
                  <a:custGeom>
                    <a:avLst/>
                    <a:gdLst/>
                    <a:ahLst/>
                    <a:cxnLst>
                      <a:cxn ang="0">
                        <a:pos x="73" y="0"/>
                      </a:cxn>
                      <a:cxn ang="0">
                        <a:pos x="232" y="127"/>
                      </a:cxn>
                      <a:cxn ang="0">
                        <a:pos x="392" y="0"/>
                      </a:cxn>
                      <a:cxn ang="0">
                        <a:pos x="465" y="0"/>
                      </a:cxn>
                      <a:cxn ang="0">
                        <a:pos x="232" y="199"/>
                      </a:cxn>
                      <a:cxn ang="0">
                        <a:pos x="0" y="0"/>
                      </a:cxn>
                      <a:cxn ang="0">
                        <a:pos x="73" y="0"/>
                      </a:cxn>
                    </a:cxnLst>
                    <a:rect l="0" t="0" r="r" b="b"/>
                    <a:pathLst>
                      <a:path w="465" h="199">
                        <a:moveTo>
                          <a:pt x="73" y="0"/>
                        </a:moveTo>
                        <a:cubicBezTo>
                          <a:pt x="90" y="73"/>
                          <a:pt x="155" y="127"/>
                          <a:pt x="232" y="127"/>
                        </a:cubicBezTo>
                        <a:cubicBezTo>
                          <a:pt x="310" y="127"/>
                          <a:pt x="375" y="73"/>
                          <a:pt x="392" y="0"/>
                        </a:cubicBezTo>
                        <a:cubicBezTo>
                          <a:pt x="465" y="0"/>
                          <a:pt x="465" y="0"/>
                          <a:pt x="465" y="0"/>
                        </a:cubicBezTo>
                        <a:cubicBezTo>
                          <a:pt x="447" y="113"/>
                          <a:pt x="350" y="199"/>
                          <a:pt x="232" y="199"/>
                        </a:cubicBezTo>
                        <a:cubicBezTo>
                          <a:pt x="115" y="199"/>
                          <a:pt x="18" y="113"/>
                          <a:pt x="0" y="0"/>
                        </a:cubicBezTo>
                        <a:lnTo>
                          <a:pt x="7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35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33" name="Freeform 9"/>
                  <p:cNvSpPr/>
                  <p:nvPr/>
                </p:nvSpPr>
                <p:spPr bwMode="auto">
                  <a:xfrm>
                    <a:off x="5598320" y="2257425"/>
                    <a:ext cx="1304925" cy="559594"/>
                  </a:xfrm>
                  <a:custGeom>
                    <a:avLst/>
                    <a:gdLst/>
                    <a:ahLst/>
                    <a:cxnLst>
                      <a:cxn ang="0">
                        <a:pos x="73" y="0"/>
                      </a:cxn>
                      <a:cxn ang="0">
                        <a:pos x="232" y="127"/>
                      </a:cxn>
                      <a:cxn ang="0">
                        <a:pos x="392" y="0"/>
                      </a:cxn>
                      <a:cxn ang="0">
                        <a:pos x="464" y="0"/>
                      </a:cxn>
                      <a:cxn ang="0">
                        <a:pos x="232" y="199"/>
                      </a:cxn>
                      <a:cxn ang="0">
                        <a:pos x="0" y="0"/>
                      </a:cxn>
                      <a:cxn ang="0">
                        <a:pos x="73" y="0"/>
                      </a:cxn>
                    </a:cxnLst>
                    <a:rect l="0" t="0" r="r" b="b"/>
                    <a:pathLst>
                      <a:path w="464" h="199">
                        <a:moveTo>
                          <a:pt x="73" y="0"/>
                        </a:moveTo>
                        <a:cubicBezTo>
                          <a:pt x="89" y="73"/>
                          <a:pt x="154" y="127"/>
                          <a:pt x="232" y="127"/>
                        </a:cubicBezTo>
                        <a:cubicBezTo>
                          <a:pt x="310" y="127"/>
                          <a:pt x="375" y="73"/>
                          <a:pt x="392" y="0"/>
                        </a:cubicBezTo>
                        <a:cubicBezTo>
                          <a:pt x="464" y="0"/>
                          <a:pt x="464" y="0"/>
                          <a:pt x="464" y="0"/>
                        </a:cubicBezTo>
                        <a:cubicBezTo>
                          <a:pt x="447" y="113"/>
                          <a:pt x="349" y="199"/>
                          <a:pt x="232" y="199"/>
                        </a:cubicBezTo>
                        <a:cubicBezTo>
                          <a:pt x="115" y="199"/>
                          <a:pt x="18" y="113"/>
                          <a:pt x="0" y="0"/>
                        </a:cubicBezTo>
                        <a:lnTo>
                          <a:pt x="7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350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" name="组合 1"/>
                <p:cNvGrpSpPr/>
                <p:nvPr/>
              </p:nvGrpSpPr>
              <p:grpSpPr>
                <a:xfrm>
                  <a:off x="2234804" y="1491853"/>
                  <a:ext cx="4668441" cy="1325166"/>
                  <a:chOff x="2234804" y="1491853"/>
                  <a:chExt cx="4668441" cy="1325166"/>
                </a:xfrm>
                <a:solidFill>
                  <a:srgbClr val="273045"/>
                </a:solidFill>
              </p:grpSpPr>
              <p:sp>
                <p:nvSpPr>
                  <p:cNvPr id="1034" name="Freeform 10"/>
                  <p:cNvSpPr/>
                  <p:nvPr/>
                </p:nvSpPr>
                <p:spPr bwMode="auto">
                  <a:xfrm>
                    <a:off x="2234804" y="2257425"/>
                    <a:ext cx="1308497" cy="559594"/>
                  </a:xfrm>
                  <a:custGeom>
                    <a:avLst/>
                    <a:gdLst/>
                    <a:ahLst/>
                    <a:cxnLst>
                      <a:cxn ang="0">
                        <a:pos x="73" y="0"/>
                      </a:cxn>
                      <a:cxn ang="0">
                        <a:pos x="232" y="127"/>
                      </a:cxn>
                      <a:cxn ang="0">
                        <a:pos x="392" y="0"/>
                      </a:cxn>
                      <a:cxn ang="0">
                        <a:pos x="465" y="0"/>
                      </a:cxn>
                      <a:cxn ang="0">
                        <a:pos x="232" y="199"/>
                      </a:cxn>
                      <a:cxn ang="0">
                        <a:pos x="0" y="0"/>
                      </a:cxn>
                      <a:cxn ang="0">
                        <a:pos x="73" y="0"/>
                      </a:cxn>
                    </a:cxnLst>
                    <a:rect l="0" t="0" r="r" b="b"/>
                    <a:pathLst>
                      <a:path w="465" h="199">
                        <a:moveTo>
                          <a:pt x="73" y="0"/>
                        </a:moveTo>
                        <a:cubicBezTo>
                          <a:pt x="90" y="73"/>
                          <a:pt x="155" y="127"/>
                          <a:pt x="232" y="127"/>
                        </a:cubicBezTo>
                        <a:cubicBezTo>
                          <a:pt x="310" y="127"/>
                          <a:pt x="375" y="73"/>
                          <a:pt x="392" y="0"/>
                        </a:cubicBezTo>
                        <a:cubicBezTo>
                          <a:pt x="465" y="0"/>
                          <a:pt x="465" y="0"/>
                          <a:pt x="465" y="0"/>
                        </a:cubicBezTo>
                        <a:cubicBezTo>
                          <a:pt x="447" y="113"/>
                          <a:pt x="350" y="199"/>
                          <a:pt x="232" y="199"/>
                        </a:cubicBezTo>
                        <a:cubicBezTo>
                          <a:pt x="115" y="199"/>
                          <a:pt x="18" y="113"/>
                          <a:pt x="0" y="0"/>
                        </a:cubicBezTo>
                        <a:lnTo>
                          <a:pt x="7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35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35" name="Freeform 11"/>
                  <p:cNvSpPr/>
                  <p:nvPr/>
                </p:nvSpPr>
                <p:spPr bwMode="auto">
                  <a:xfrm>
                    <a:off x="3357564" y="1491853"/>
                    <a:ext cx="1307306" cy="557213"/>
                  </a:xfrm>
                  <a:custGeom>
                    <a:avLst/>
                    <a:gdLst/>
                    <a:ahLst/>
                    <a:cxnLst>
                      <a:cxn ang="0">
                        <a:pos x="0" y="198"/>
                      </a:cxn>
                      <a:cxn ang="0">
                        <a:pos x="232" y="0"/>
                      </a:cxn>
                      <a:cxn ang="0">
                        <a:pos x="465" y="198"/>
                      </a:cxn>
                      <a:cxn ang="0">
                        <a:pos x="392" y="198"/>
                      </a:cxn>
                      <a:cxn ang="0">
                        <a:pos x="232" y="71"/>
                      </a:cxn>
                      <a:cxn ang="0">
                        <a:pos x="73" y="198"/>
                      </a:cxn>
                      <a:cxn ang="0">
                        <a:pos x="0" y="198"/>
                      </a:cxn>
                    </a:cxnLst>
                    <a:rect l="0" t="0" r="r" b="b"/>
                    <a:pathLst>
                      <a:path w="465" h="198">
                        <a:moveTo>
                          <a:pt x="0" y="198"/>
                        </a:moveTo>
                        <a:cubicBezTo>
                          <a:pt x="18" y="86"/>
                          <a:pt x="115" y="0"/>
                          <a:pt x="232" y="0"/>
                        </a:cubicBezTo>
                        <a:cubicBezTo>
                          <a:pt x="350" y="0"/>
                          <a:pt x="447" y="86"/>
                          <a:pt x="465" y="198"/>
                        </a:cubicBezTo>
                        <a:cubicBezTo>
                          <a:pt x="392" y="198"/>
                          <a:pt x="392" y="198"/>
                          <a:pt x="392" y="198"/>
                        </a:cubicBezTo>
                        <a:cubicBezTo>
                          <a:pt x="375" y="125"/>
                          <a:pt x="310" y="71"/>
                          <a:pt x="232" y="71"/>
                        </a:cubicBezTo>
                        <a:cubicBezTo>
                          <a:pt x="155" y="71"/>
                          <a:pt x="90" y="125"/>
                          <a:pt x="73" y="198"/>
                        </a:cubicBezTo>
                        <a:lnTo>
                          <a:pt x="0" y="19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35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36" name="Freeform 12"/>
                  <p:cNvSpPr/>
                  <p:nvPr/>
                </p:nvSpPr>
                <p:spPr bwMode="auto">
                  <a:xfrm>
                    <a:off x="5598320" y="1491853"/>
                    <a:ext cx="1304925" cy="557213"/>
                  </a:xfrm>
                  <a:custGeom>
                    <a:avLst/>
                    <a:gdLst/>
                    <a:ahLst/>
                    <a:cxnLst>
                      <a:cxn ang="0">
                        <a:pos x="0" y="198"/>
                      </a:cxn>
                      <a:cxn ang="0">
                        <a:pos x="232" y="0"/>
                      </a:cxn>
                      <a:cxn ang="0">
                        <a:pos x="464" y="198"/>
                      </a:cxn>
                      <a:cxn ang="0">
                        <a:pos x="392" y="198"/>
                      </a:cxn>
                      <a:cxn ang="0">
                        <a:pos x="232" y="71"/>
                      </a:cxn>
                      <a:cxn ang="0">
                        <a:pos x="73" y="198"/>
                      </a:cxn>
                      <a:cxn ang="0">
                        <a:pos x="0" y="198"/>
                      </a:cxn>
                    </a:cxnLst>
                    <a:rect l="0" t="0" r="r" b="b"/>
                    <a:pathLst>
                      <a:path w="464" h="198">
                        <a:moveTo>
                          <a:pt x="0" y="198"/>
                        </a:moveTo>
                        <a:cubicBezTo>
                          <a:pt x="18" y="86"/>
                          <a:pt x="115" y="0"/>
                          <a:pt x="232" y="0"/>
                        </a:cubicBezTo>
                        <a:cubicBezTo>
                          <a:pt x="349" y="0"/>
                          <a:pt x="447" y="86"/>
                          <a:pt x="464" y="198"/>
                        </a:cubicBezTo>
                        <a:cubicBezTo>
                          <a:pt x="392" y="198"/>
                          <a:pt x="392" y="198"/>
                          <a:pt x="392" y="198"/>
                        </a:cubicBezTo>
                        <a:cubicBezTo>
                          <a:pt x="375" y="125"/>
                          <a:pt x="310" y="71"/>
                          <a:pt x="232" y="71"/>
                        </a:cubicBezTo>
                        <a:cubicBezTo>
                          <a:pt x="155" y="71"/>
                          <a:pt x="90" y="125"/>
                          <a:pt x="73" y="198"/>
                        </a:cubicBezTo>
                        <a:lnTo>
                          <a:pt x="0" y="19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35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37" name="Freeform 13"/>
                  <p:cNvSpPr/>
                  <p:nvPr/>
                </p:nvSpPr>
                <p:spPr bwMode="auto">
                  <a:xfrm>
                    <a:off x="4476751" y="2257425"/>
                    <a:ext cx="1307306" cy="559594"/>
                  </a:xfrm>
                  <a:custGeom>
                    <a:avLst/>
                    <a:gdLst/>
                    <a:ahLst/>
                    <a:cxnLst>
                      <a:cxn ang="0">
                        <a:pos x="73" y="0"/>
                      </a:cxn>
                      <a:cxn ang="0">
                        <a:pos x="232" y="127"/>
                      </a:cxn>
                      <a:cxn ang="0">
                        <a:pos x="392" y="0"/>
                      </a:cxn>
                      <a:cxn ang="0">
                        <a:pos x="465" y="0"/>
                      </a:cxn>
                      <a:cxn ang="0">
                        <a:pos x="232" y="199"/>
                      </a:cxn>
                      <a:cxn ang="0">
                        <a:pos x="0" y="0"/>
                      </a:cxn>
                      <a:cxn ang="0">
                        <a:pos x="73" y="0"/>
                      </a:cxn>
                    </a:cxnLst>
                    <a:rect l="0" t="0" r="r" b="b"/>
                    <a:pathLst>
                      <a:path w="465" h="199">
                        <a:moveTo>
                          <a:pt x="73" y="0"/>
                        </a:moveTo>
                        <a:cubicBezTo>
                          <a:pt x="89" y="73"/>
                          <a:pt x="155" y="127"/>
                          <a:pt x="232" y="127"/>
                        </a:cubicBezTo>
                        <a:cubicBezTo>
                          <a:pt x="310" y="127"/>
                          <a:pt x="375" y="73"/>
                          <a:pt x="392" y="0"/>
                        </a:cubicBezTo>
                        <a:cubicBezTo>
                          <a:pt x="465" y="0"/>
                          <a:pt x="465" y="0"/>
                          <a:pt x="465" y="0"/>
                        </a:cubicBezTo>
                        <a:cubicBezTo>
                          <a:pt x="447" y="113"/>
                          <a:pt x="350" y="199"/>
                          <a:pt x="232" y="199"/>
                        </a:cubicBezTo>
                        <a:cubicBezTo>
                          <a:pt x="115" y="199"/>
                          <a:pt x="18" y="113"/>
                          <a:pt x="0" y="0"/>
                        </a:cubicBezTo>
                        <a:lnTo>
                          <a:pt x="7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350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041" name="Freeform 17"/>
                <p:cNvSpPr/>
                <p:nvPr/>
              </p:nvSpPr>
              <p:spPr bwMode="auto">
                <a:xfrm>
                  <a:off x="2876551" y="1751410"/>
                  <a:ext cx="8335" cy="13097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3" y="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5">
                      <a:moveTo>
                        <a:pt x="3" y="0"/>
                      </a:move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DEECF2"/>
                </a:solidFill>
                <a:ln w="9525">
                  <a:noFill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043" name="Freeform 19"/>
                <p:cNvSpPr/>
                <p:nvPr/>
              </p:nvSpPr>
              <p:spPr bwMode="auto">
                <a:xfrm>
                  <a:off x="2847976" y="1646635"/>
                  <a:ext cx="82154" cy="36909"/>
                </a:xfrm>
                <a:custGeom>
                  <a:avLst/>
                  <a:gdLst/>
                  <a:ahLst/>
                  <a:cxnLst>
                    <a:cxn ang="0">
                      <a:pos x="21" y="13"/>
                    </a:cxn>
                    <a:cxn ang="0">
                      <a:pos x="21" y="13"/>
                    </a:cxn>
                    <a:cxn ang="0">
                      <a:pos x="26" y="6"/>
                    </a:cxn>
                    <a:cxn ang="0">
                      <a:pos x="14" y="0"/>
                    </a:cxn>
                    <a:cxn ang="0">
                      <a:pos x="3" y="6"/>
                    </a:cxn>
                    <a:cxn ang="0">
                      <a:pos x="7" y="13"/>
                    </a:cxn>
                    <a:cxn ang="0">
                      <a:pos x="8" y="13"/>
                    </a:cxn>
                    <a:cxn ang="0">
                      <a:pos x="21" y="13"/>
                    </a:cxn>
                  </a:cxnLst>
                  <a:rect l="0" t="0" r="r" b="b"/>
                  <a:pathLst>
                    <a:path w="29" h="13">
                      <a:moveTo>
                        <a:pt x="21" y="13"/>
                      </a:move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3" y="12"/>
                        <a:pt x="24" y="9"/>
                        <a:pt x="26" y="6"/>
                      </a:cubicBezTo>
                      <a:cubicBezTo>
                        <a:pt x="29" y="0"/>
                        <a:pt x="21" y="0"/>
                        <a:pt x="14" y="0"/>
                      </a:cubicBezTo>
                      <a:cubicBezTo>
                        <a:pt x="8" y="0"/>
                        <a:pt x="0" y="0"/>
                        <a:pt x="3" y="6"/>
                      </a:cubicBezTo>
                      <a:cubicBezTo>
                        <a:pt x="4" y="9"/>
                        <a:pt x="6" y="12"/>
                        <a:pt x="7" y="13"/>
                      </a:cubicBezTo>
                      <a:cubicBezTo>
                        <a:pt x="8" y="13"/>
                        <a:pt x="8" y="13"/>
                        <a:pt x="8" y="13"/>
                      </a:cubicBezTo>
                      <a:lnTo>
                        <a:pt x="21" y="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051" name="Freeform 27"/>
                <p:cNvSpPr/>
                <p:nvPr/>
              </p:nvSpPr>
              <p:spPr bwMode="auto">
                <a:xfrm>
                  <a:off x="3927872" y="1741885"/>
                  <a:ext cx="20241" cy="952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3"/>
                    </a:cxn>
                    <a:cxn ang="0">
                      <a:pos x="5" y="3"/>
                    </a:cxn>
                    <a:cxn ang="0">
                      <a:pos x="7" y="2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3">
                      <a:moveTo>
                        <a:pt x="5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3"/>
                        <a:pt x="2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6" y="3"/>
                        <a:pt x="7" y="3"/>
                        <a:pt x="7" y="2"/>
                      </a:cubicBezTo>
                      <a:cubicBezTo>
                        <a:pt x="7" y="1"/>
                        <a:pt x="6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052" name="Freeform 28"/>
                <p:cNvSpPr/>
                <p:nvPr/>
              </p:nvSpPr>
              <p:spPr bwMode="auto">
                <a:xfrm>
                  <a:off x="4074320" y="1741885"/>
                  <a:ext cx="20241" cy="952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" y="3"/>
                    </a:cxn>
                    <a:cxn ang="0">
                      <a:pos x="5" y="3"/>
                    </a:cxn>
                    <a:cxn ang="0">
                      <a:pos x="7" y="2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3">
                      <a:moveTo>
                        <a:pt x="5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6" y="3"/>
                        <a:pt x="7" y="3"/>
                        <a:pt x="7" y="2"/>
                      </a:cubicBezTo>
                      <a:cubicBezTo>
                        <a:pt x="7" y="1"/>
                        <a:pt x="6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058" name="Freeform 34"/>
                <p:cNvSpPr>
                  <a:spLocks noEditPoints="1"/>
                </p:cNvSpPr>
                <p:nvPr/>
              </p:nvSpPr>
              <p:spPr bwMode="auto">
                <a:xfrm>
                  <a:off x="5075635" y="1753792"/>
                  <a:ext cx="109538" cy="58340"/>
                </a:xfrm>
                <a:custGeom>
                  <a:avLst/>
                  <a:gdLst/>
                  <a:ahLst/>
                  <a:cxnLst>
                    <a:cxn ang="0">
                      <a:pos x="25" y="18"/>
                    </a:cxn>
                    <a:cxn ang="0">
                      <a:pos x="23" y="17"/>
                    </a:cxn>
                    <a:cxn ang="0">
                      <a:pos x="25" y="15"/>
                    </a:cxn>
                    <a:cxn ang="0">
                      <a:pos x="26" y="17"/>
                    </a:cxn>
                    <a:cxn ang="0">
                      <a:pos x="25" y="18"/>
                    </a:cxn>
                    <a:cxn ang="0">
                      <a:pos x="21" y="5"/>
                    </a:cxn>
                    <a:cxn ang="0">
                      <a:pos x="23" y="4"/>
                    </a:cxn>
                    <a:cxn ang="0">
                      <a:pos x="24" y="5"/>
                    </a:cxn>
                    <a:cxn ang="0">
                      <a:pos x="23" y="7"/>
                    </a:cxn>
                    <a:cxn ang="0">
                      <a:pos x="21" y="5"/>
                    </a:cxn>
                    <a:cxn ang="0">
                      <a:pos x="12" y="13"/>
                    </a:cxn>
                    <a:cxn ang="0">
                      <a:pos x="11" y="11"/>
                    </a:cxn>
                    <a:cxn ang="0">
                      <a:pos x="12" y="10"/>
                    </a:cxn>
                    <a:cxn ang="0">
                      <a:pos x="13" y="11"/>
                    </a:cxn>
                    <a:cxn ang="0">
                      <a:pos x="12" y="13"/>
                    </a:cxn>
                    <a:cxn ang="0">
                      <a:pos x="37" y="17"/>
                    </a:cxn>
                    <a:cxn ang="0">
                      <a:pos x="28" y="0"/>
                    </a:cxn>
                    <a:cxn ang="0">
                      <a:pos x="10" y="0"/>
                    </a:cxn>
                    <a:cxn ang="0">
                      <a:pos x="1" y="17"/>
                    </a:cxn>
                    <a:cxn ang="0">
                      <a:pos x="2" y="21"/>
                    </a:cxn>
                    <a:cxn ang="0">
                      <a:pos x="36" y="21"/>
                    </a:cxn>
                    <a:cxn ang="0">
                      <a:pos x="37" y="17"/>
                    </a:cxn>
                  </a:cxnLst>
                  <a:rect l="0" t="0" r="r" b="b"/>
                  <a:pathLst>
                    <a:path w="39" h="21">
                      <a:moveTo>
                        <a:pt x="25" y="18"/>
                      </a:moveTo>
                      <a:cubicBezTo>
                        <a:pt x="24" y="18"/>
                        <a:pt x="23" y="17"/>
                        <a:pt x="23" y="17"/>
                      </a:cubicBezTo>
                      <a:cubicBezTo>
                        <a:pt x="23" y="16"/>
                        <a:pt x="24" y="15"/>
                        <a:pt x="25" y="15"/>
                      </a:cubicBezTo>
                      <a:cubicBezTo>
                        <a:pt x="25" y="15"/>
                        <a:pt x="26" y="16"/>
                        <a:pt x="26" y="17"/>
                      </a:cubicBezTo>
                      <a:cubicBezTo>
                        <a:pt x="26" y="17"/>
                        <a:pt x="25" y="18"/>
                        <a:pt x="25" y="18"/>
                      </a:cubicBezTo>
                      <a:close/>
                      <a:moveTo>
                        <a:pt x="21" y="5"/>
                      </a:moveTo>
                      <a:cubicBezTo>
                        <a:pt x="21" y="5"/>
                        <a:pt x="22" y="4"/>
                        <a:pt x="23" y="4"/>
                      </a:cubicBezTo>
                      <a:cubicBezTo>
                        <a:pt x="23" y="4"/>
                        <a:pt x="24" y="5"/>
                        <a:pt x="24" y="5"/>
                      </a:cubicBezTo>
                      <a:cubicBezTo>
                        <a:pt x="24" y="6"/>
                        <a:pt x="23" y="7"/>
                        <a:pt x="23" y="7"/>
                      </a:cubicBezTo>
                      <a:cubicBezTo>
                        <a:pt x="22" y="7"/>
                        <a:pt x="21" y="6"/>
                        <a:pt x="21" y="5"/>
                      </a:cubicBezTo>
                      <a:close/>
                      <a:moveTo>
                        <a:pt x="12" y="13"/>
                      </a:moveTo>
                      <a:cubicBezTo>
                        <a:pt x="11" y="13"/>
                        <a:pt x="11" y="12"/>
                        <a:pt x="11" y="11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3" y="10"/>
                        <a:pt x="13" y="11"/>
                        <a:pt x="13" y="11"/>
                      </a:cubicBezTo>
                      <a:cubicBezTo>
                        <a:pt x="13" y="12"/>
                        <a:pt x="13" y="13"/>
                        <a:pt x="12" y="13"/>
                      </a:cubicBezTo>
                      <a:close/>
                      <a:moveTo>
                        <a:pt x="37" y="17"/>
                      </a:move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0" y="18"/>
                        <a:pt x="0" y="21"/>
                        <a:pt x="2" y="21"/>
                      </a:cubicBezTo>
                      <a:cubicBezTo>
                        <a:pt x="36" y="21"/>
                        <a:pt x="36" y="21"/>
                        <a:pt x="36" y="21"/>
                      </a:cubicBezTo>
                      <a:cubicBezTo>
                        <a:pt x="39" y="21"/>
                        <a:pt x="39" y="18"/>
                        <a:pt x="37" y="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062" name="Freeform 38"/>
                <p:cNvSpPr>
                  <a:spLocks noEditPoints="1"/>
                </p:cNvSpPr>
                <p:nvPr/>
              </p:nvSpPr>
              <p:spPr bwMode="auto">
                <a:xfrm>
                  <a:off x="6200776" y="1654969"/>
                  <a:ext cx="132160" cy="123825"/>
                </a:xfrm>
                <a:custGeom>
                  <a:avLst/>
                  <a:gdLst/>
                  <a:ahLst/>
                  <a:cxnLst>
                    <a:cxn ang="0">
                      <a:pos x="24" y="6"/>
                    </a:cxn>
                    <a:cxn ang="0">
                      <a:pos x="12" y="12"/>
                    </a:cxn>
                    <a:cxn ang="0">
                      <a:pos x="14" y="35"/>
                    </a:cxn>
                    <a:cxn ang="0">
                      <a:pos x="24" y="38"/>
                    </a:cxn>
                    <a:cxn ang="0">
                      <a:pos x="37" y="33"/>
                    </a:cxn>
                    <a:cxn ang="0">
                      <a:pos x="41" y="21"/>
                    </a:cxn>
                    <a:cxn ang="0">
                      <a:pos x="35" y="10"/>
                    </a:cxn>
                    <a:cxn ang="0">
                      <a:pos x="24" y="6"/>
                    </a:cxn>
                    <a:cxn ang="0">
                      <a:pos x="24" y="44"/>
                    </a:cxn>
                    <a:cxn ang="0">
                      <a:pos x="10" y="39"/>
                    </a:cxn>
                    <a:cxn ang="0">
                      <a:pos x="7" y="8"/>
                    </a:cxn>
                    <a:cxn ang="0">
                      <a:pos x="24" y="0"/>
                    </a:cxn>
                    <a:cxn ang="0">
                      <a:pos x="39" y="5"/>
                    </a:cxn>
                    <a:cxn ang="0">
                      <a:pos x="47" y="20"/>
                    </a:cxn>
                    <a:cxn ang="0">
                      <a:pos x="41" y="37"/>
                    </a:cxn>
                    <a:cxn ang="0">
                      <a:pos x="24" y="44"/>
                    </a:cxn>
                  </a:cxnLst>
                  <a:rect l="0" t="0" r="r" b="b"/>
                  <a:pathLst>
                    <a:path w="47" h="44">
                      <a:moveTo>
                        <a:pt x="24" y="6"/>
                      </a:moveTo>
                      <a:cubicBezTo>
                        <a:pt x="20" y="6"/>
                        <a:pt x="15" y="8"/>
                        <a:pt x="12" y="12"/>
                      </a:cubicBezTo>
                      <a:cubicBezTo>
                        <a:pt x="6" y="19"/>
                        <a:pt x="7" y="29"/>
                        <a:pt x="14" y="35"/>
                      </a:cubicBezTo>
                      <a:cubicBezTo>
                        <a:pt x="17" y="37"/>
                        <a:pt x="21" y="38"/>
                        <a:pt x="24" y="38"/>
                      </a:cubicBezTo>
                      <a:cubicBezTo>
                        <a:pt x="29" y="38"/>
                        <a:pt x="34" y="36"/>
                        <a:pt x="37" y="33"/>
                      </a:cubicBezTo>
                      <a:cubicBezTo>
                        <a:pt x="40" y="29"/>
                        <a:pt x="41" y="25"/>
                        <a:pt x="41" y="21"/>
                      </a:cubicBezTo>
                      <a:cubicBezTo>
                        <a:pt x="40" y="17"/>
                        <a:pt x="38" y="13"/>
                        <a:pt x="35" y="10"/>
                      </a:cubicBezTo>
                      <a:cubicBezTo>
                        <a:pt x="32" y="7"/>
                        <a:pt x="28" y="6"/>
                        <a:pt x="24" y="6"/>
                      </a:cubicBezTo>
                      <a:close/>
                      <a:moveTo>
                        <a:pt x="24" y="44"/>
                      </a:moveTo>
                      <a:cubicBezTo>
                        <a:pt x="19" y="44"/>
                        <a:pt x="14" y="43"/>
                        <a:pt x="10" y="39"/>
                      </a:cubicBezTo>
                      <a:cubicBezTo>
                        <a:pt x="1" y="31"/>
                        <a:pt x="0" y="17"/>
                        <a:pt x="7" y="8"/>
                      </a:cubicBezTo>
                      <a:cubicBezTo>
                        <a:pt x="12" y="3"/>
                        <a:pt x="18" y="0"/>
                        <a:pt x="24" y="0"/>
                      </a:cubicBezTo>
                      <a:cubicBezTo>
                        <a:pt x="30" y="0"/>
                        <a:pt x="35" y="2"/>
                        <a:pt x="39" y="5"/>
                      </a:cubicBezTo>
                      <a:cubicBezTo>
                        <a:pt x="43" y="9"/>
                        <a:pt x="46" y="14"/>
                        <a:pt x="47" y="20"/>
                      </a:cubicBezTo>
                      <a:cubicBezTo>
                        <a:pt x="47" y="26"/>
                        <a:pt x="45" y="32"/>
                        <a:pt x="41" y="37"/>
                      </a:cubicBezTo>
                      <a:cubicBezTo>
                        <a:pt x="37" y="42"/>
                        <a:pt x="31" y="44"/>
                        <a:pt x="24" y="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063" name="Freeform 39"/>
                <p:cNvSpPr/>
                <p:nvPr/>
              </p:nvSpPr>
              <p:spPr bwMode="auto">
                <a:xfrm>
                  <a:off x="6209110" y="1753791"/>
                  <a:ext cx="30956" cy="33338"/>
                </a:xfrm>
                <a:custGeom>
                  <a:avLst/>
                  <a:gdLst/>
                  <a:ahLst/>
                  <a:cxnLst>
                    <a:cxn ang="0">
                      <a:pos x="12" y="28"/>
                    </a:cxn>
                    <a:cxn ang="0">
                      <a:pos x="0" y="19"/>
                    </a:cxn>
                    <a:cxn ang="0">
                      <a:pos x="16" y="0"/>
                    </a:cxn>
                    <a:cxn ang="0">
                      <a:pos x="26" y="9"/>
                    </a:cxn>
                    <a:cxn ang="0">
                      <a:pos x="12" y="28"/>
                    </a:cxn>
                  </a:cxnLst>
                  <a:rect l="0" t="0" r="r" b="b"/>
                  <a:pathLst>
                    <a:path w="26" h="28">
                      <a:moveTo>
                        <a:pt x="12" y="28"/>
                      </a:moveTo>
                      <a:lnTo>
                        <a:pt x="0" y="19"/>
                      </a:lnTo>
                      <a:lnTo>
                        <a:pt x="16" y="0"/>
                      </a:lnTo>
                      <a:lnTo>
                        <a:pt x="26" y="9"/>
                      </a:lnTo>
                      <a:lnTo>
                        <a:pt x="12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066" name="Freeform 42"/>
                <p:cNvSpPr/>
                <p:nvPr/>
              </p:nvSpPr>
              <p:spPr bwMode="auto">
                <a:xfrm>
                  <a:off x="6285310" y="1683544"/>
                  <a:ext cx="10716" cy="10715"/>
                </a:xfrm>
                <a:custGeom>
                  <a:avLst/>
                  <a:gdLst/>
                  <a:ahLst/>
                  <a:cxnLst>
                    <a:cxn ang="0">
                      <a:pos x="3" y="3"/>
                    </a:cxn>
                    <a:cxn ang="0">
                      <a:pos x="1" y="3"/>
                    </a:cxn>
                    <a:cxn ang="0">
                      <a:pos x="0" y="2"/>
                    </a:cxn>
                    <a:cxn ang="0">
                      <a:pos x="1" y="1"/>
                    </a:cxn>
                    <a:cxn ang="0">
                      <a:pos x="3" y="3"/>
                    </a:cxn>
                  </a:cxnLst>
                  <a:rect l="0" t="0" r="r" b="b"/>
                  <a:pathLst>
                    <a:path w="4" h="4">
                      <a:moveTo>
                        <a:pt x="3" y="3"/>
                      </a:moveTo>
                      <a:cubicBezTo>
                        <a:pt x="3" y="4"/>
                        <a:pt x="2" y="3"/>
                        <a:pt x="1" y="3"/>
                      </a:cubicBezTo>
                      <a:cubicBezTo>
                        <a:pt x="0" y="3"/>
                        <a:pt x="0" y="3"/>
                        <a:pt x="0" y="2"/>
                      </a:cubicBezTo>
                      <a:cubicBezTo>
                        <a:pt x="0" y="1"/>
                        <a:pt x="0" y="0"/>
                        <a:pt x="1" y="1"/>
                      </a:cubicBezTo>
                      <a:cubicBezTo>
                        <a:pt x="2" y="1"/>
                        <a:pt x="4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404" name="Rectangle 380"/>
                <p:cNvSpPr>
                  <a:spLocks noChangeArrowheads="1"/>
                </p:cNvSpPr>
                <p:nvPr/>
              </p:nvSpPr>
              <p:spPr bwMode="auto">
                <a:xfrm>
                  <a:off x="2231535" y="2049066"/>
                  <a:ext cx="4676169" cy="20835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405" name="Rectangle 381"/>
                <p:cNvSpPr>
                  <a:spLocks noChangeArrowheads="1"/>
                </p:cNvSpPr>
                <p:nvPr/>
              </p:nvSpPr>
              <p:spPr bwMode="auto">
                <a:xfrm>
                  <a:off x="1476375" y="2049066"/>
                  <a:ext cx="6186488" cy="20835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" name="矩形 4"/>
              <p:cNvSpPr/>
              <p:nvPr/>
            </p:nvSpPr>
            <p:spPr>
              <a:xfrm>
                <a:off x="934893" y="2160719"/>
                <a:ext cx="396747" cy="3020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9" name="矩形 418"/>
              <p:cNvSpPr/>
              <p:nvPr/>
            </p:nvSpPr>
            <p:spPr>
              <a:xfrm>
                <a:off x="7811068" y="2160719"/>
                <a:ext cx="396747" cy="3020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10" name="文本框 409"/>
            <p:cNvSpPr txBox="1"/>
            <p:nvPr/>
          </p:nvSpPr>
          <p:spPr>
            <a:xfrm>
              <a:off x="2371" y="3779"/>
              <a:ext cx="1568" cy="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273045"/>
                  </a:solidFill>
                  <a:cs typeface="+mn-ea"/>
                  <a:sym typeface="+mn-lt"/>
                </a:rPr>
                <a:t>项目经理</a:t>
              </a:r>
              <a:endParaRPr lang="zh-CN" altLang="en-US" sz="1400" dirty="0">
                <a:solidFill>
                  <a:srgbClr val="273045"/>
                </a:solidFill>
                <a:cs typeface="+mn-ea"/>
                <a:sym typeface="+mn-lt"/>
              </a:endParaRPr>
            </a:p>
          </p:txBody>
        </p:sp>
        <p:sp>
          <p:nvSpPr>
            <p:cNvPr id="411" name="矩形 410"/>
            <p:cNvSpPr/>
            <p:nvPr/>
          </p:nvSpPr>
          <p:spPr>
            <a:xfrm>
              <a:off x="2116" y="6175"/>
              <a:ext cx="2078" cy="6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273045"/>
                  </a:solidFill>
                  <a:cs typeface="+mn-ea"/>
                  <a:sym typeface="+mn-lt"/>
                </a:rPr>
                <a:t>吴杭</a:t>
              </a:r>
              <a:endParaRPr lang="zh-CN" altLang="en-US" sz="1200" dirty="0">
                <a:solidFill>
                  <a:srgbClr val="273045"/>
                </a:solidFill>
                <a:cs typeface="+mn-ea"/>
                <a:sym typeface="+mn-lt"/>
              </a:endParaRPr>
            </a:p>
          </p:txBody>
        </p:sp>
        <p:sp>
          <p:nvSpPr>
            <p:cNvPr id="412" name="文本框 411"/>
            <p:cNvSpPr txBox="1"/>
            <p:nvPr/>
          </p:nvSpPr>
          <p:spPr>
            <a:xfrm>
              <a:off x="4643" y="3779"/>
              <a:ext cx="2208" cy="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前端开发人员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3" name="矩形 412"/>
            <p:cNvSpPr/>
            <p:nvPr/>
          </p:nvSpPr>
          <p:spPr>
            <a:xfrm>
              <a:off x="4708" y="6175"/>
              <a:ext cx="2078" cy="6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顾雨杨、王颖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4" name="文本框 413"/>
            <p:cNvSpPr txBox="1"/>
            <p:nvPr/>
          </p:nvSpPr>
          <p:spPr>
            <a:xfrm>
              <a:off x="7186" y="3779"/>
              <a:ext cx="2208" cy="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273045"/>
                  </a:solidFill>
                  <a:cs typeface="+mn-ea"/>
                  <a:sym typeface="+mn-lt"/>
                </a:rPr>
                <a:t>后端开发人员</a:t>
              </a:r>
              <a:endParaRPr lang="zh-CN" altLang="en-US" sz="1400" dirty="0">
                <a:solidFill>
                  <a:srgbClr val="273045"/>
                </a:solidFill>
                <a:cs typeface="+mn-ea"/>
                <a:sym typeface="+mn-lt"/>
              </a:endParaRPr>
            </a:p>
          </p:txBody>
        </p:sp>
        <p:sp>
          <p:nvSpPr>
            <p:cNvPr id="415" name="矩形 414"/>
            <p:cNvSpPr/>
            <p:nvPr/>
          </p:nvSpPr>
          <p:spPr>
            <a:xfrm>
              <a:off x="7251" y="6175"/>
              <a:ext cx="2078" cy="6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273045"/>
                  </a:solidFill>
                  <a:cs typeface="+mn-ea"/>
                  <a:sym typeface="+mn-lt"/>
                </a:rPr>
                <a:t>吴杭、王佳</a:t>
              </a:r>
              <a:r>
                <a:rPr lang="zh-CN" altLang="en-US" sz="1200" dirty="0">
                  <a:solidFill>
                    <a:srgbClr val="273045"/>
                  </a:solidFill>
                  <a:cs typeface="+mn-ea"/>
                  <a:sym typeface="+mn-lt"/>
                </a:rPr>
                <a:t>垚</a:t>
              </a:r>
              <a:endParaRPr lang="zh-CN" altLang="en-US" sz="1200" dirty="0">
                <a:solidFill>
                  <a:srgbClr val="273045"/>
                </a:solidFill>
                <a:cs typeface="+mn-ea"/>
                <a:sym typeface="+mn-lt"/>
              </a:endParaRPr>
            </a:p>
          </p:txBody>
        </p:sp>
        <p:sp>
          <p:nvSpPr>
            <p:cNvPr id="416" name="文本框 415"/>
            <p:cNvSpPr txBox="1"/>
            <p:nvPr/>
          </p:nvSpPr>
          <p:spPr>
            <a:xfrm>
              <a:off x="10098" y="3779"/>
              <a:ext cx="1568" cy="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测试人员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7" name="矩形 416"/>
            <p:cNvSpPr/>
            <p:nvPr/>
          </p:nvSpPr>
          <p:spPr>
            <a:xfrm>
              <a:off x="9843" y="6175"/>
              <a:ext cx="2078" cy="6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顾雨杨、王颖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7" name="Oval 43"/>
            <p:cNvSpPr>
              <a:spLocks noChangeArrowheads="1"/>
            </p:cNvSpPr>
            <p:nvPr/>
          </p:nvSpPr>
          <p:spPr bwMode="auto">
            <a:xfrm>
              <a:off x="3098" y="5876"/>
              <a:ext cx="172" cy="167"/>
            </a:xfrm>
            <a:prstGeom prst="ellipse">
              <a:avLst/>
            </a:prstGeom>
            <a:solidFill>
              <a:srgbClr val="273045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8" name="Oval 127"/>
            <p:cNvSpPr>
              <a:spLocks noChangeArrowheads="1"/>
            </p:cNvSpPr>
            <p:nvPr/>
          </p:nvSpPr>
          <p:spPr bwMode="auto">
            <a:xfrm>
              <a:off x="5671" y="5876"/>
              <a:ext cx="175" cy="167"/>
            </a:xfrm>
            <a:prstGeom prst="ellipse">
              <a:avLst/>
            </a:prstGeom>
            <a:solidFill>
              <a:srgbClr val="7F7F7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9" name="Oval 212"/>
            <p:cNvSpPr>
              <a:spLocks noChangeArrowheads="1"/>
            </p:cNvSpPr>
            <p:nvPr/>
          </p:nvSpPr>
          <p:spPr bwMode="auto">
            <a:xfrm>
              <a:off x="8238" y="5876"/>
              <a:ext cx="169" cy="167"/>
            </a:xfrm>
            <a:prstGeom prst="ellipse">
              <a:avLst/>
            </a:prstGeom>
            <a:solidFill>
              <a:srgbClr val="273045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70" name="Oval 296"/>
            <p:cNvSpPr>
              <a:spLocks noChangeArrowheads="1"/>
            </p:cNvSpPr>
            <p:nvPr/>
          </p:nvSpPr>
          <p:spPr bwMode="auto">
            <a:xfrm>
              <a:off x="10814" y="5876"/>
              <a:ext cx="167" cy="167"/>
            </a:xfrm>
            <a:prstGeom prst="ellipse">
              <a:avLst/>
            </a:prstGeom>
            <a:solidFill>
              <a:srgbClr val="7F7F7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pic>
          <p:nvPicPr>
            <p:cNvPr id="10" name="图片 9" descr="资源 1 上午11.08.27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222" y="1949"/>
              <a:ext cx="1887" cy="1878"/>
            </a:xfrm>
            <a:prstGeom prst="rect">
              <a:avLst/>
            </a:prstGeom>
          </p:spPr>
        </p:pic>
        <p:pic>
          <p:nvPicPr>
            <p:cNvPr id="12" name="图片 11" descr="picture1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90" y="1442"/>
              <a:ext cx="2611" cy="2611"/>
            </a:xfrm>
            <a:prstGeom prst="rect">
              <a:avLst/>
            </a:prstGeom>
          </p:spPr>
        </p:pic>
        <p:pic>
          <p:nvPicPr>
            <p:cNvPr id="13" name="图片 12" descr="undraw_shared_workspace_hwky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708" y="1705"/>
              <a:ext cx="4667" cy="2122"/>
            </a:xfrm>
            <a:prstGeom prst="rect">
              <a:avLst/>
            </a:prstGeom>
          </p:spPr>
        </p:pic>
      </p:grpSp>
      <p:sp>
        <p:nvSpPr>
          <p:cNvPr id="16" name="ïṥḷîdé"/>
          <p:cNvSpPr/>
          <p:nvPr>
            <p:custDataLst>
              <p:tags r:id="rId7"/>
            </p:custDataLst>
          </p:nvPr>
        </p:nvSpPr>
        <p:spPr bwMode="auto">
          <a:xfrm>
            <a:off x="1669415" y="699770"/>
            <a:ext cx="2204720" cy="382270"/>
          </a:xfrm>
          <a:prstGeom prst="homePlate">
            <a:avLst/>
          </a:prstGeom>
          <a:solidFill>
            <a:srgbClr val="273045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前后端分离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ïṥḷîdé"/>
          <p:cNvSpPr/>
          <p:nvPr>
            <p:custDataLst>
              <p:tags r:id="rId8"/>
            </p:custDataLst>
          </p:nvPr>
        </p:nvSpPr>
        <p:spPr bwMode="auto">
          <a:xfrm>
            <a:off x="4716145" y="699770"/>
            <a:ext cx="2204720" cy="382270"/>
          </a:xfrm>
          <a:prstGeom prst="homePlate">
            <a:avLst/>
          </a:prstGeom>
          <a:solidFill>
            <a:srgbClr val="595959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结对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编程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15440" y="4172585"/>
            <a:ext cx="1017270" cy="52197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ym typeface="+mn-ea"/>
              </a:rPr>
              <a:t>协调团队工作</a:t>
            </a:r>
            <a:endParaRPr lang="zh-CN" altLang="en-US" sz="900"/>
          </a:p>
          <a:p>
            <a:pPr algn="ctr"/>
            <a:r>
              <a:rPr lang="zh-CN" altLang="en-US" sz="900">
                <a:sym typeface="+mn-ea"/>
              </a:rPr>
              <a:t>管理项目进度</a:t>
            </a:r>
            <a:endParaRPr lang="zh-CN" altLang="en-US" sz="900"/>
          </a:p>
        </p:txBody>
      </p:sp>
      <p:sp>
        <p:nvSpPr>
          <p:cNvPr id="17" name="矩形 16"/>
          <p:cNvSpPr/>
          <p:nvPr>
            <p:custDataLst>
              <p:tags r:id="rId9"/>
            </p:custDataLst>
          </p:nvPr>
        </p:nvSpPr>
        <p:spPr>
          <a:xfrm>
            <a:off x="6114415" y="4172585"/>
            <a:ext cx="1017270" cy="521970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ym typeface="+mn-ea"/>
              </a:rPr>
              <a:t>编写测试用例</a:t>
            </a:r>
            <a:endParaRPr lang="zh-CN" altLang="en-US" sz="900"/>
          </a:p>
          <a:p>
            <a:pPr algn="ctr"/>
            <a:r>
              <a:rPr lang="zh-CN" altLang="en-US" sz="900">
                <a:sym typeface="+mn-ea"/>
              </a:rPr>
              <a:t>进行功能测试</a:t>
            </a:r>
            <a:endParaRPr lang="zh-CN" altLang="en-US" sz="900"/>
          </a:p>
        </p:txBody>
      </p:sp>
      <p:sp>
        <p:nvSpPr>
          <p:cNvPr id="20" name="矩形 19"/>
          <p:cNvSpPr/>
          <p:nvPr>
            <p:custDataLst>
              <p:tags r:id="rId10"/>
            </p:custDataLst>
          </p:nvPr>
        </p:nvSpPr>
        <p:spPr>
          <a:xfrm>
            <a:off x="3082925" y="4172585"/>
            <a:ext cx="1017270" cy="521970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ym typeface="+mn-ea"/>
              </a:rPr>
              <a:t>设计和开发项前端用户交互界面</a:t>
            </a:r>
            <a:endParaRPr lang="zh-CN" altLang="en-US" sz="900"/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4575175" y="4172585"/>
            <a:ext cx="1017270" cy="52197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ym typeface="+mn-ea"/>
              </a:rPr>
              <a:t>设计和实现微服务核心业务逻辑</a:t>
            </a:r>
            <a:endParaRPr lang="zh-CN" altLang="en-US" sz="900"/>
          </a:p>
        </p:txBody>
      </p:sp>
      <p:sp>
        <p:nvSpPr>
          <p:cNvPr id="8" name="矩形 7"/>
          <p:cNvSpPr/>
          <p:nvPr>
            <p:custDataLst>
              <p:tags r:id="rId12"/>
            </p:custDataLst>
          </p:nvPr>
        </p:nvSpPr>
        <p:spPr>
          <a:xfrm>
            <a:off x="301597" y="847251"/>
            <a:ext cx="45719" cy="932411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341361" y="781660"/>
            <a:ext cx="4207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73045"/>
                </a:solidFill>
                <a:cs typeface="+mn-ea"/>
                <a:sym typeface="+mn-lt"/>
              </a:rPr>
              <a:t>职责分配</a:t>
            </a:r>
            <a:endParaRPr lang="zh-CN" altLang="en-US" sz="1600" dirty="0">
              <a:solidFill>
                <a:srgbClr val="273045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6" grpId="0" bldLvl="0" animBg="1"/>
      <p:bldP spid="18" grpId="0" bldLvl="0" animBg="1"/>
      <p:bldP spid="8" grpId="0" bldLvl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组合 420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422" name="矩形 421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23" name="组合 422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424" name="矩形 423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5" name="矩形 424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6" name="矩形 425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7" name="矩形 426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8" name="矩形 427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9" name="矩形 428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0" name="矩形 429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31" name="组合 430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432" name="组合 431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436" name="矩形 435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7" name="矩形 436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33" name="矩形 432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4" name="矩形 433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5" name="矩形 434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38" name="TextBox 7"/>
          <p:cNvSpPr txBox="1"/>
          <p:nvPr/>
        </p:nvSpPr>
        <p:spPr>
          <a:xfrm>
            <a:off x="840296" y="185213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cs typeface="+mn-ea"/>
                <a:sym typeface="+mn-lt"/>
              </a:rPr>
              <a:t>项目计划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439" name="TextBox 8"/>
          <p:cNvSpPr txBox="1"/>
          <p:nvPr/>
        </p:nvSpPr>
        <p:spPr>
          <a:xfrm>
            <a:off x="840296" y="387528"/>
            <a:ext cx="83121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Project Plan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84120" y="324485"/>
            <a:ext cx="3324860" cy="191833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3940" y="2355850"/>
            <a:ext cx="7332345" cy="248285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301597" y="847251"/>
            <a:ext cx="45719" cy="932411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341361" y="781660"/>
            <a:ext cx="4207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73045"/>
                </a:solidFill>
                <a:cs typeface="+mn-ea"/>
                <a:sym typeface="+mn-lt"/>
              </a:rPr>
              <a:t>时间规划</a:t>
            </a:r>
            <a:endParaRPr lang="zh-CN" altLang="en-US" sz="1600" dirty="0">
              <a:solidFill>
                <a:srgbClr val="273045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8" grpId="0" bldLvl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631536" y="58291"/>
            <a:ext cx="790918" cy="918236"/>
            <a:chOff x="3288977" y="-263355"/>
            <a:chExt cx="1237092" cy="1436232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 flipV="1">
            <a:off x="3006982" y="1183660"/>
            <a:ext cx="465241" cy="465241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27" name="组合 2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31" name="矩形 30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0" y="1"/>
            <a:ext cx="1721886" cy="1911301"/>
            <a:chOff x="0" y="1"/>
            <a:chExt cx="2123058" cy="2356604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688599" y="869847"/>
            <a:ext cx="1766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Content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14659" y="385380"/>
            <a:ext cx="171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目录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27984" y="1373903"/>
            <a:ext cx="288032" cy="45719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81198" y="2243983"/>
            <a:ext cx="461095" cy="461095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01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664004" y="2204528"/>
            <a:ext cx="1257935" cy="517672"/>
            <a:chOff x="5724128" y="1092848"/>
            <a:chExt cx="1257935" cy="517672"/>
          </a:xfrm>
        </p:grpSpPr>
        <p:sp>
          <p:nvSpPr>
            <p:cNvPr id="39" name="TextBox 39"/>
            <p:cNvSpPr txBox="1"/>
            <p:nvPr/>
          </p:nvSpPr>
          <p:spPr>
            <a:xfrm>
              <a:off x="5724128" y="1092848"/>
              <a:ext cx="9956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cs typeface="+mn-ea"/>
                  <a:sym typeface="+mn-lt"/>
                </a:rPr>
                <a:t>项目</a:t>
              </a:r>
              <a:r>
                <a:rPr lang="zh-CN" altLang="en-US" sz="1600" dirty="0">
                  <a:cs typeface="+mn-ea"/>
                  <a:sym typeface="+mn-lt"/>
                </a:rPr>
                <a:t>概述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5724128" y="1357790"/>
              <a:ext cx="1257935" cy="252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cs typeface="+mn-ea"/>
                  <a:sym typeface="+mn-lt"/>
                </a:rPr>
                <a:t>Project Overview</a:t>
              </a:r>
              <a:endParaRPr lang="zh-CN" altLang="en-US" sz="1050" dirty="0">
                <a:cs typeface="+mn-ea"/>
                <a:sym typeface="+mn-lt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5868575" y="2243983"/>
            <a:ext cx="461095" cy="4610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02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466931" y="2204528"/>
            <a:ext cx="1220470" cy="517672"/>
            <a:chOff x="5724128" y="1092848"/>
            <a:chExt cx="1220470" cy="517672"/>
          </a:xfrm>
        </p:grpSpPr>
        <p:sp>
          <p:nvSpPr>
            <p:cNvPr id="43" name="TextBox 39"/>
            <p:cNvSpPr txBox="1"/>
            <p:nvPr/>
          </p:nvSpPr>
          <p:spPr>
            <a:xfrm>
              <a:off x="5724128" y="1092848"/>
              <a:ext cx="9956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cs typeface="+mn-ea"/>
                  <a:sym typeface="+mn-lt"/>
                </a:rPr>
                <a:t>项目</a:t>
              </a:r>
              <a:r>
                <a:rPr lang="zh-CN" altLang="en-US" sz="1600" dirty="0">
                  <a:cs typeface="+mn-ea"/>
                  <a:sym typeface="+mn-lt"/>
                </a:rPr>
                <a:t>功能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4" name="TextBox 40"/>
            <p:cNvSpPr txBox="1"/>
            <p:nvPr/>
          </p:nvSpPr>
          <p:spPr>
            <a:xfrm>
              <a:off x="5724128" y="1357790"/>
              <a:ext cx="1220470" cy="252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cs typeface="+mn-ea"/>
                  <a:sym typeface="+mn-lt"/>
                </a:rPr>
                <a:t>Project Function</a:t>
              </a:r>
              <a:endParaRPr lang="zh-CN" altLang="en-US" sz="1050" dirty="0">
                <a:cs typeface="+mn-ea"/>
                <a:sym typeface="+mn-lt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2081198" y="3227442"/>
            <a:ext cx="461095" cy="4610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03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664004" y="3187987"/>
            <a:ext cx="1108075" cy="517672"/>
            <a:chOff x="5724128" y="1092848"/>
            <a:chExt cx="1108075" cy="517672"/>
          </a:xfrm>
        </p:grpSpPr>
        <p:sp>
          <p:nvSpPr>
            <p:cNvPr id="47" name="TextBox 39"/>
            <p:cNvSpPr txBox="1"/>
            <p:nvPr/>
          </p:nvSpPr>
          <p:spPr>
            <a:xfrm>
              <a:off x="5724128" y="1092848"/>
              <a:ext cx="9956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cs typeface="+mn-ea"/>
                  <a:sym typeface="+mn-lt"/>
                </a:rPr>
                <a:t>项目</a:t>
              </a:r>
              <a:r>
                <a:rPr lang="zh-CN" altLang="en-US" sz="1600" dirty="0">
                  <a:cs typeface="+mn-ea"/>
                  <a:sym typeface="+mn-lt"/>
                </a:rPr>
                <a:t>设计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48" name="TextBox 40"/>
            <p:cNvSpPr txBox="1"/>
            <p:nvPr/>
          </p:nvSpPr>
          <p:spPr>
            <a:xfrm>
              <a:off x="5724128" y="1357790"/>
              <a:ext cx="1108075" cy="252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cs typeface="+mn-ea"/>
                  <a:sym typeface="+mn-lt"/>
                </a:rPr>
                <a:t>Project Design</a:t>
              </a:r>
              <a:endParaRPr lang="en-US" altLang="zh-CN" sz="1050" dirty="0">
                <a:cs typeface="+mn-ea"/>
                <a:sym typeface="+mn-lt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5868575" y="3227442"/>
            <a:ext cx="461095" cy="461095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04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6466931" y="3187987"/>
            <a:ext cx="995680" cy="517672"/>
            <a:chOff x="5724128" y="1092848"/>
            <a:chExt cx="995680" cy="517672"/>
          </a:xfrm>
        </p:grpSpPr>
        <p:sp>
          <p:nvSpPr>
            <p:cNvPr id="51" name="TextBox 39"/>
            <p:cNvSpPr txBox="1"/>
            <p:nvPr/>
          </p:nvSpPr>
          <p:spPr>
            <a:xfrm>
              <a:off x="5724128" y="1092848"/>
              <a:ext cx="9956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cs typeface="+mn-ea"/>
                  <a:sym typeface="+mn-lt"/>
                </a:rPr>
                <a:t>项目</a:t>
              </a:r>
              <a:r>
                <a:rPr lang="zh-CN" altLang="en-US" sz="1600" dirty="0">
                  <a:cs typeface="+mn-ea"/>
                  <a:sym typeface="+mn-lt"/>
                </a:rPr>
                <a:t>计划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52" name="TextBox 40"/>
            <p:cNvSpPr txBox="1"/>
            <p:nvPr/>
          </p:nvSpPr>
          <p:spPr>
            <a:xfrm>
              <a:off x="5724128" y="1357790"/>
              <a:ext cx="939165" cy="252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cs typeface="+mn-ea"/>
                  <a:sym typeface="+mn-lt"/>
                </a:rPr>
                <a:t>Project Plan</a:t>
              </a:r>
              <a:endParaRPr lang="zh-CN" altLang="en-US" sz="105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3" grpId="0"/>
      <p:bldP spid="34" grpId="0"/>
      <p:bldP spid="35" grpId="0" animBg="1"/>
      <p:bldP spid="36" grpId="0" bldLvl="0" animBg="1"/>
      <p:bldP spid="41" grpId="0" bldLvl="0" animBg="1"/>
      <p:bldP spid="45" grpId="0" bldLvl="0" animBg="1"/>
      <p:bldP spid="49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5" name="矩形 14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329941" y="1990095"/>
            <a:ext cx="347599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cs typeface="+mn-ea"/>
                <a:sym typeface="+mn-lt"/>
              </a:rPr>
              <a:t>   </a:t>
            </a:r>
            <a:r>
              <a:rPr lang="zh-CN" altLang="en-US" sz="4400" b="1" dirty="0">
                <a:cs typeface="+mn-ea"/>
                <a:sym typeface="+mn-lt"/>
              </a:rPr>
              <a:t>感谢</a:t>
            </a:r>
            <a:r>
              <a:rPr lang="zh-CN" altLang="en-US" sz="4400" b="1" dirty="0">
                <a:cs typeface="+mn-ea"/>
                <a:sym typeface="+mn-lt"/>
              </a:rPr>
              <a:t>聆听！</a:t>
            </a:r>
            <a:endParaRPr lang="zh-CN" altLang="en-US" sz="4400" b="1" dirty="0">
              <a:cs typeface="+mn-ea"/>
              <a:sym typeface="+mn-lt"/>
            </a:endParaRPr>
          </a:p>
        </p:txBody>
      </p:sp>
      <p:grpSp>
        <p:nvGrpSpPr>
          <p:cNvPr id="1025" name="组合 1024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1" name="矩形 20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7" name="矩形 46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401983" y="1347614"/>
            <a:ext cx="309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68049" y="2710175"/>
            <a:ext cx="429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恳请老师批评</a:t>
            </a:r>
            <a:r>
              <a:rPr lang="zh-CN" altLang="en-US" dirty="0">
                <a:cs typeface="+mn-ea"/>
                <a:sym typeface="+mn-lt"/>
              </a:rPr>
              <a:t>指正！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030" name="组合 1029"/>
          <p:cNvGrpSpPr/>
          <p:nvPr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1029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直接连接符 59"/>
          <p:cNvCxnSpPr/>
          <p:nvPr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矩形 1030"/>
          <p:cNvSpPr/>
          <p:nvPr/>
        </p:nvSpPr>
        <p:spPr>
          <a:xfrm>
            <a:off x="8460432" y="1430924"/>
            <a:ext cx="79313" cy="1788898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TextBox 36"/>
          <p:cNvSpPr txBox="1"/>
          <p:nvPr>
            <p:custDataLst>
              <p:tags r:id="rId1"/>
            </p:custDataLst>
          </p:nvPr>
        </p:nvSpPr>
        <p:spPr>
          <a:xfrm>
            <a:off x="5219700" y="3580130"/>
            <a:ext cx="21037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3045"/>
                </a:solidFill>
                <a:effectLst/>
                <a:uLnTx/>
                <a:uFillTx/>
              </a:rPr>
              <a:t>2151641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3045"/>
                </a:solidFill>
                <a:effectLst/>
                <a:uLnTx/>
                <a:uFillTx/>
              </a:rPr>
              <a:t> 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3045"/>
                </a:solidFill>
                <a:effectLst/>
                <a:uLnTx/>
                <a:uFillTx/>
              </a:rPr>
              <a:t>王佳垚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273045"/>
              </a:solidFill>
              <a:effectLst/>
              <a:uLnTx/>
              <a:uFillTx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3045"/>
                </a:solidFill>
                <a:effectLst/>
                <a:uLnTx/>
                <a:uFillTx/>
              </a:rPr>
              <a:t>2152034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3045"/>
                </a:solidFill>
                <a:effectLst/>
                <a:uLnTx/>
                <a:uFillTx/>
              </a:rPr>
              <a:t> 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3045"/>
                </a:solidFill>
                <a:effectLst/>
                <a:uLnTx/>
                <a:uFillTx/>
              </a:rPr>
              <a:t>吴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3045"/>
                </a:solidFill>
                <a:effectLst/>
                <a:uLnTx/>
                <a:uFillTx/>
              </a:rPr>
              <a:t> 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3045"/>
                </a:solidFill>
                <a:effectLst/>
                <a:uLnTx/>
                <a:uFillTx/>
              </a:rPr>
              <a:t>杭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273045"/>
              </a:solidFill>
              <a:effectLst/>
              <a:uLnTx/>
              <a:uFillTx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3045"/>
                </a:solidFill>
                <a:effectLst/>
                <a:uLnTx/>
                <a:uFillTx/>
              </a:rPr>
              <a:t>2153282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3045"/>
                </a:solidFill>
                <a:effectLst/>
                <a:uLnTx/>
                <a:uFillTx/>
              </a:rPr>
              <a:t> 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3045"/>
                </a:solidFill>
                <a:effectLst/>
                <a:uLnTx/>
                <a:uFillTx/>
              </a:rPr>
              <a:t> 顾雨杨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273045"/>
              </a:solidFill>
              <a:effectLst/>
              <a:uLnTx/>
              <a:uFillTx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3045"/>
                </a:solidFill>
                <a:effectLst/>
                <a:uLnTx/>
                <a:uFillTx/>
              </a:rPr>
              <a:t>2154298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3045"/>
                </a:solidFill>
                <a:effectLst/>
                <a:uLnTx/>
                <a:uFillTx/>
              </a:rPr>
              <a:t> 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3045"/>
                </a:solidFill>
                <a:effectLst/>
                <a:uLnTx/>
                <a:uFillTx/>
              </a:rPr>
              <a:t>王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3045"/>
                </a:solidFill>
                <a:effectLst/>
                <a:uLnTx/>
                <a:uFillTx/>
              </a:rPr>
              <a:t> 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73045"/>
                </a:solidFill>
                <a:effectLst/>
                <a:uLnTx/>
                <a:uFillTx/>
              </a:rPr>
              <a:t>颖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273045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4" grpId="0" animBg="1"/>
      <p:bldP spid="20" grpId="0" animBg="1"/>
      <p:bldP spid="23" grpId="0" animBg="1"/>
      <p:bldP spid="25" grpId="0" animBg="1"/>
      <p:bldP spid="26" grpId="0" animBg="1"/>
      <p:bldP spid="31" grpId="0"/>
      <p:bldP spid="54" grpId="0"/>
      <p:bldP spid="55" grpId="0"/>
      <p:bldP spid="1031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6200000">
            <a:off x="140999" y="2271331"/>
            <a:ext cx="2741895" cy="3043516"/>
            <a:chOff x="0" y="1"/>
            <a:chExt cx="2123058" cy="2356604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5400000">
            <a:off x="7497351" y="-83191"/>
            <a:ext cx="1583818" cy="1758045"/>
            <a:chOff x="0" y="1"/>
            <a:chExt cx="2123058" cy="2356604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TextBox 7"/>
          <p:cNvSpPr txBox="1"/>
          <p:nvPr/>
        </p:nvSpPr>
        <p:spPr>
          <a:xfrm>
            <a:off x="2238702" y="2283718"/>
            <a:ext cx="49975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273045"/>
                </a:solidFill>
                <a:cs typeface="+mn-ea"/>
                <a:sym typeface="+mn-lt"/>
              </a:rPr>
              <a:t>项目</a:t>
            </a:r>
            <a:r>
              <a:rPr lang="zh-CN" altLang="en-US" sz="3200" dirty="0">
                <a:solidFill>
                  <a:srgbClr val="273045"/>
                </a:solidFill>
                <a:cs typeface="+mn-ea"/>
                <a:sym typeface="+mn-lt"/>
              </a:rPr>
              <a:t>概述</a:t>
            </a:r>
            <a:endParaRPr lang="zh-CN" altLang="en-US" sz="3200" dirty="0">
              <a:solidFill>
                <a:srgbClr val="273045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59483" y="1419622"/>
            <a:ext cx="756032" cy="756032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PART   01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387736" y="3075806"/>
            <a:ext cx="4848560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400" dirty="0">
              <a:solidFill>
                <a:srgbClr val="28354F"/>
              </a:solidFill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623896" y="1189824"/>
            <a:ext cx="790918" cy="918236"/>
            <a:chOff x="3288977" y="-263355"/>
            <a:chExt cx="1237092" cy="1436232"/>
          </a:xfrm>
        </p:grpSpPr>
        <p:cxnSp>
          <p:nvCxnSpPr>
            <p:cNvPr id="45" name="直接连接符 44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/>
          <p:cNvCxnSpPr/>
          <p:nvPr/>
        </p:nvCxnSpPr>
        <p:spPr>
          <a:xfrm flipV="1">
            <a:off x="2615861" y="2582096"/>
            <a:ext cx="465241" cy="465241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45189" y="695476"/>
            <a:ext cx="142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FFFFFF"/>
                </a:solidFill>
              </a:rPr>
              <a:t>https://www.ypppt.com/</a:t>
            </a:r>
            <a:endParaRPr lang="zh-CN" altLang="en-US" sz="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41" grpId="0"/>
      <p:bldP spid="42" grpId="0" animBg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TextBox 7"/>
          <p:cNvSpPr txBox="1"/>
          <p:nvPr/>
        </p:nvSpPr>
        <p:spPr>
          <a:xfrm>
            <a:off x="840296" y="1852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cs typeface="+mn-ea"/>
                <a:sym typeface="+mn-lt"/>
              </a:rPr>
              <a:t>项目概述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840296" y="387528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Project Overview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notebook-computer_65732"/>
          <p:cNvSpPr>
            <a:spLocks noChangeAspect="1"/>
          </p:cNvSpPr>
          <p:nvPr/>
        </p:nvSpPr>
        <p:spPr bwMode="auto">
          <a:xfrm>
            <a:off x="7458265" y="2884945"/>
            <a:ext cx="609685" cy="389509"/>
          </a:xfrm>
          <a:custGeom>
            <a:avLst/>
            <a:gdLst>
              <a:gd name="T0" fmla="*/ 147 w 1538"/>
              <a:gd name="T1" fmla="*/ 893 h 984"/>
              <a:gd name="T2" fmla="*/ 1391 w 1538"/>
              <a:gd name="T3" fmla="*/ 893 h 984"/>
              <a:gd name="T4" fmla="*/ 1438 w 1538"/>
              <a:gd name="T5" fmla="*/ 847 h 984"/>
              <a:gd name="T6" fmla="*/ 1438 w 1538"/>
              <a:gd name="T7" fmla="*/ 47 h 984"/>
              <a:gd name="T8" fmla="*/ 1391 w 1538"/>
              <a:gd name="T9" fmla="*/ 0 h 984"/>
              <a:gd name="T10" fmla="*/ 147 w 1538"/>
              <a:gd name="T11" fmla="*/ 0 h 984"/>
              <a:gd name="T12" fmla="*/ 100 w 1538"/>
              <a:gd name="T13" fmla="*/ 47 h 984"/>
              <a:gd name="T14" fmla="*/ 100 w 1538"/>
              <a:gd name="T15" fmla="*/ 847 h 984"/>
              <a:gd name="T16" fmla="*/ 147 w 1538"/>
              <a:gd name="T17" fmla="*/ 893 h 984"/>
              <a:gd name="T18" fmla="*/ 140 w 1538"/>
              <a:gd name="T19" fmla="*/ 47 h 984"/>
              <a:gd name="T20" fmla="*/ 147 w 1538"/>
              <a:gd name="T21" fmla="*/ 40 h 984"/>
              <a:gd name="T22" fmla="*/ 1391 w 1538"/>
              <a:gd name="T23" fmla="*/ 40 h 984"/>
              <a:gd name="T24" fmla="*/ 1398 w 1538"/>
              <a:gd name="T25" fmla="*/ 47 h 984"/>
              <a:gd name="T26" fmla="*/ 1398 w 1538"/>
              <a:gd name="T27" fmla="*/ 847 h 984"/>
              <a:gd name="T28" fmla="*/ 1391 w 1538"/>
              <a:gd name="T29" fmla="*/ 853 h 984"/>
              <a:gd name="T30" fmla="*/ 147 w 1538"/>
              <a:gd name="T31" fmla="*/ 853 h 984"/>
              <a:gd name="T32" fmla="*/ 140 w 1538"/>
              <a:gd name="T33" fmla="*/ 847 h 984"/>
              <a:gd name="T34" fmla="*/ 140 w 1538"/>
              <a:gd name="T35" fmla="*/ 47 h 984"/>
              <a:gd name="T36" fmla="*/ 1538 w 1538"/>
              <a:gd name="T37" fmla="*/ 929 h 984"/>
              <a:gd name="T38" fmla="*/ 1538 w 1538"/>
              <a:gd name="T39" fmla="*/ 966 h 984"/>
              <a:gd name="T40" fmla="*/ 1521 w 1538"/>
              <a:gd name="T41" fmla="*/ 984 h 984"/>
              <a:gd name="T42" fmla="*/ 18 w 1538"/>
              <a:gd name="T43" fmla="*/ 984 h 984"/>
              <a:gd name="T44" fmla="*/ 0 w 1538"/>
              <a:gd name="T45" fmla="*/ 966 h 984"/>
              <a:gd name="T46" fmla="*/ 0 w 1538"/>
              <a:gd name="T47" fmla="*/ 929 h 984"/>
              <a:gd name="T48" fmla="*/ 632 w 1538"/>
              <a:gd name="T49" fmla="*/ 929 h 984"/>
              <a:gd name="T50" fmla="*/ 656 w 1538"/>
              <a:gd name="T51" fmla="*/ 947 h 984"/>
              <a:gd name="T52" fmla="*/ 883 w 1538"/>
              <a:gd name="T53" fmla="*/ 947 h 984"/>
              <a:gd name="T54" fmla="*/ 907 w 1538"/>
              <a:gd name="T55" fmla="*/ 929 h 984"/>
              <a:gd name="T56" fmla="*/ 1538 w 1538"/>
              <a:gd name="T57" fmla="*/ 929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38" h="984">
                <a:moveTo>
                  <a:pt x="147" y="893"/>
                </a:moveTo>
                <a:lnTo>
                  <a:pt x="1391" y="893"/>
                </a:lnTo>
                <a:cubicBezTo>
                  <a:pt x="1417" y="893"/>
                  <a:pt x="1438" y="872"/>
                  <a:pt x="1438" y="847"/>
                </a:cubicBezTo>
                <a:lnTo>
                  <a:pt x="1438" y="47"/>
                </a:lnTo>
                <a:cubicBezTo>
                  <a:pt x="1438" y="21"/>
                  <a:pt x="1417" y="0"/>
                  <a:pt x="1391" y="0"/>
                </a:cubicBezTo>
                <a:lnTo>
                  <a:pt x="147" y="0"/>
                </a:lnTo>
                <a:cubicBezTo>
                  <a:pt x="121" y="0"/>
                  <a:pt x="100" y="21"/>
                  <a:pt x="100" y="47"/>
                </a:cubicBezTo>
                <a:lnTo>
                  <a:pt x="100" y="847"/>
                </a:lnTo>
                <a:cubicBezTo>
                  <a:pt x="100" y="872"/>
                  <a:pt x="121" y="893"/>
                  <a:pt x="147" y="893"/>
                </a:cubicBezTo>
                <a:close/>
                <a:moveTo>
                  <a:pt x="140" y="47"/>
                </a:moveTo>
                <a:cubicBezTo>
                  <a:pt x="140" y="43"/>
                  <a:pt x="143" y="40"/>
                  <a:pt x="147" y="40"/>
                </a:cubicBezTo>
                <a:lnTo>
                  <a:pt x="1391" y="40"/>
                </a:lnTo>
                <a:cubicBezTo>
                  <a:pt x="1395" y="40"/>
                  <a:pt x="1398" y="43"/>
                  <a:pt x="1398" y="47"/>
                </a:cubicBezTo>
                <a:lnTo>
                  <a:pt x="1398" y="847"/>
                </a:lnTo>
                <a:cubicBezTo>
                  <a:pt x="1398" y="850"/>
                  <a:pt x="1395" y="853"/>
                  <a:pt x="1391" y="853"/>
                </a:cubicBezTo>
                <a:lnTo>
                  <a:pt x="147" y="853"/>
                </a:lnTo>
                <a:cubicBezTo>
                  <a:pt x="143" y="853"/>
                  <a:pt x="140" y="850"/>
                  <a:pt x="140" y="847"/>
                </a:cubicBezTo>
                <a:lnTo>
                  <a:pt x="140" y="47"/>
                </a:lnTo>
                <a:close/>
                <a:moveTo>
                  <a:pt x="1538" y="929"/>
                </a:moveTo>
                <a:lnTo>
                  <a:pt x="1538" y="966"/>
                </a:lnTo>
                <a:cubicBezTo>
                  <a:pt x="1538" y="976"/>
                  <a:pt x="1530" y="984"/>
                  <a:pt x="1521" y="984"/>
                </a:cubicBezTo>
                <a:lnTo>
                  <a:pt x="18" y="984"/>
                </a:lnTo>
                <a:cubicBezTo>
                  <a:pt x="8" y="984"/>
                  <a:pt x="0" y="976"/>
                  <a:pt x="0" y="966"/>
                </a:cubicBezTo>
                <a:lnTo>
                  <a:pt x="0" y="929"/>
                </a:lnTo>
                <a:lnTo>
                  <a:pt x="632" y="929"/>
                </a:lnTo>
                <a:cubicBezTo>
                  <a:pt x="635" y="940"/>
                  <a:pt x="644" y="947"/>
                  <a:pt x="656" y="947"/>
                </a:cubicBezTo>
                <a:lnTo>
                  <a:pt x="883" y="947"/>
                </a:lnTo>
                <a:cubicBezTo>
                  <a:pt x="894" y="947"/>
                  <a:pt x="903" y="940"/>
                  <a:pt x="907" y="929"/>
                </a:cubicBezTo>
                <a:lnTo>
                  <a:pt x="1538" y="92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2" name="cottage_337698"/>
          <p:cNvSpPr>
            <a:spLocks noChangeAspect="1"/>
          </p:cNvSpPr>
          <p:nvPr/>
        </p:nvSpPr>
        <p:spPr bwMode="auto">
          <a:xfrm>
            <a:off x="7461315" y="826182"/>
            <a:ext cx="603585" cy="609685"/>
          </a:xfrm>
          <a:custGeom>
            <a:avLst/>
            <a:gdLst>
              <a:gd name="T0" fmla="*/ 6542 w 6826"/>
              <a:gd name="T1" fmla="*/ 6337 h 6906"/>
              <a:gd name="T2" fmla="*/ 6257 w 6826"/>
              <a:gd name="T3" fmla="*/ 6337 h 6906"/>
              <a:gd name="T4" fmla="*/ 6257 w 6826"/>
              <a:gd name="T5" fmla="*/ 3188 h 6906"/>
              <a:gd name="T6" fmla="*/ 6404 w 6826"/>
              <a:gd name="T7" fmla="*/ 2485 h 6906"/>
              <a:gd name="T8" fmla="*/ 3981 w 6826"/>
              <a:gd name="T9" fmla="*/ 307 h 6906"/>
              <a:gd name="T10" fmla="*/ 2833 w 6826"/>
              <a:gd name="T11" fmla="*/ 315 h 6906"/>
              <a:gd name="T12" fmla="*/ 422 w 6826"/>
              <a:gd name="T13" fmla="*/ 2482 h 6906"/>
              <a:gd name="T14" fmla="*/ 568 w 6826"/>
              <a:gd name="T15" fmla="*/ 3188 h 6906"/>
              <a:gd name="T16" fmla="*/ 568 w 6826"/>
              <a:gd name="T17" fmla="*/ 3777 h 6906"/>
              <a:gd name="T18" fmla="*/ 568 w 6826"/>
              <a:gd name="T19" fmla="*/ 4801 h 6906"/>
              <a:gd name="T20" fmla="*/ 568 w 6826"/>
              <a:gd name="T21" fmla="*/ 6337 h 6906"/>
              <a:gd name="T22" fmla="*/ 284 w 6826"/>
              <a:gd name="T23" fmla="*/ 6337 h 6906"/>
              <a:gd name="T24" fmla="*/ 0 w 6826"/>
              <a:gd name="T25" fmla="*/ 6621 h 6906"/>
              <a:gd name="T26" fmla="*/ 284 w 6826"/>
              <a:gd name="T27" fmla="*/ 6906 h 6906"/>
              <a:gd name="T28" fmla="*/ 853 w 6826"/>
              <a:gd name="T29" fmla="*/ 6906 h 6906"/>
              <a:gd name="T30" fmla="*/ 2560 w 6826"/>
              <a:gd name="T31" fmla="*/ 6906 h 6906"/>
              <a:gd name="T32" fmla="*/ 4266 w 6826"/>
              <a:gd name="T33" fmla="*/ 6906 h 6906"/>
              <a:gd name="T34" fmla="*/ 5973 w 6826"/>
              <a:gd name="T35" fmla="*/ 6906 h 6906"/>
              <a:gd name="T36" fmla="*/ 6542 w 6826"/>
              <a:gd name="T37" fmla="*/ 6906 h 6906"/>
              <a:gd name="T38" fmla="*/ 6826 w 6826"/>
              <a:gd name="T39" fmla="*/ 6621 h 6906"/>
              <a:gd name="T40" fmla="*/ 6542 w 6826"/>
              <a:gd name="T41" fmla="*/ 6337 h 6906"/>
              <a:gd name="T42" fmla="*/ 3222 w 6826"/>
              <a:gd name="T43" fmla="*/ 730 h 6906"/>
              <a:gd name="T44" fmla="*/ 3592 w 6826"/>
              <a:gd name="T45" fmla="*/ 722 h 6906"/>
              <a:gd name="T46" fmla="*/ 5724 w 6826"/>
              <a:gd name="T47" fmla="*/ 2639 h 6906"/>
              <a:gd name="T48" fmla="*/ 1099 w 6826"/>
              <a:gd name="T49" fmla="*/ 2639 h 6906"/>
              <a:gd name="T50" fmla="*/ 3222 w 6826"/>
              <a:gd name="T51" fmla="*/ 730 h 6906"/>
              <a:gd name="T52" fmla="*/ 2844 w 6826"/>
              <a:gd name="T53" fmla="*/ 6337 h 6906"/>
              <a:gd name="T54" fmla="*/ 2844 w 6826"/>
              <a:gd name="T55" fmla="*/ 5768 h 6906"/>
              <a:gd name="T56" fmla="*/ 3128 w 6826"/>
              <a:gd name="T57" fmla="*/ 5768 h 6906"/>
              <a:gd name="T58" fmla="*/ 3413 w 6826"/>
              <a:gd name="T59" fmla="*/ 5484 h 6906"/>
              <a:gd name="T60" fmla="*/ 3128 w 6826"/>
              <a:gd name="T61" fmla="*/ 5199 h 6906"/>
              <a:gd name="T62" fmla="*/ 2844 w 6826"/>
              <a:gd name="T63" fmla="*/ 5199 h 6906"/>
              <a:gd name="T64" fmla="*/ 2844 w 6826"/>
              <a:gd name="T65" fmla="*/ 4630 h 6906"/>
              <a:gd name="T66" fmla="*/ 3982 w 6826"/>
              <a:gd name="T67" fmla="*/ 4630 h 6906"/>
              <a:gd name="T68" fmla="*/ 3982 w 6826"/>
              <a:gd name="T69" fmla="*/ 6337 h 6906"/>
              <a:gd name="T70" fmla="*/ 2844 w 6826"/>
              <a:gd name="T71" fmla="*/ 6337 h 6906"/>
              <a:gd name="T72" fmla="*/ 4551 w 6826"/>
              <a:gd name="T73" fmla="*/ 6337 h 6906"/>
              <a:gd name="T74" fmla="*/ 4551 w 6826"/>
              <a:gd name="T75" fmla="*/ 4346 h 6906"/>
              <a:gd name="T76" fmla="*/ 4266 w 6826"/>
              <a:gd name="T77" fmla="*/ 4061 h 6906"/>
              <a:gd name="T78" fmla="*/ 2560 w 6826"/>
              <a:gd name="T79" fmla="*/ 4061 h 6906"/>
              <a:gd name="T80" fmla="*/ 2275 w 6826"/>
              <a:gd name="T81" fmla="*/ 4346 h 6906"/>
              <a:gd name="T82" fmla="*/ 2275 w 6826"/>
              <a:gd name="T83" fmla="*/ 6337 h 6906"/>
              <a:gd name="T84" fmla="*/ 1137 w 6826"/>
              <a:gd name="T85" fmla="*/ 6337 h 6906"/>
              <a:gd name="T86" fmla="*/ 1137 w 6826"/>
              <a:gd name="T87" fmla="*/ 4801 h 6906"/>
              <a:gd name="T88" fmla="*/ 1137 w 6826"/>
              <a:gd name="T89" fmla="*/ 3777 h 6906"/>
              <a:gd name="T90" fmla="*/ 1137 w 6826"/>
              <a:gd name="T91" fmla="*/ 3208 h 6906"/>
              <a:gd name="T92" fmla="*/ 5688 w 6826"/>
              <a:gd name="T93" fmla="*/ 3208 h 6906"/>
              <a:gd name="T94" fmla="*/ 5688 w 6826"/>
              <a:gd name="T95" fmla="*/ 6337 h 6906"/>
              <a:gd name="T96" fmla="*/ 4551 w 6826"/>
              <a:gd name="T97" fmla="*/ 6337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26" h="6906">
                <a:moveTo>
                  <a:pt x="6542" y="6337"/>
                </a:moveTo>
                <a:lnTo>
                  <a:pt x="6257" y="6337"/>
                </a:lnTo>
                <a:lnTo>
                  <a:pt x="6257" y="3188"/>
                </a:lnTo>
                <a:cubicBezTo>
                  <a:pt x="6545" y="3097"/>
                  <a:pt x="6651" y="2707"/>
                  <a:pt x="6404" y="2485"/>
                </a:cubicBezTo>
                <a:lnTo>
                  <a:pt x="3981" y="307"/>
                </a:lnTo>
                <a:cubicBezTo>
                  <a:pt x="3667" y="0"/>
                  <a:pt x="3156" y="0"/>
                  <a:pt x="2833" y="315"/>
                </a:cubicBezTo>
                <a:lnTo>
                  <a:pt x="422" y="2482"/>
                </a:lnTo>
                <a:cubicBezTo>
                  <a:pt x="175" y="2705"/>
                  <a:pt x="281" y="3096"/>
                  <a:pt x="568" y="3188"/>
                </a:cubicBezTo>
                <a:cubicBezTo>
                  <a:pt x="568" y="3423"/>
                  <a:pt x="568" y="3434"/>
                  <a:pt x="568" y="3777"/>
                </a:cubicBezTo>
                <a:cubicBezTo>
                  <a:pt x="568" y="4131"/>
                  <a:pt x="568" y="4477"/>
                  <a:pt x="568" y="4801"/>
                </a:cubicBezTo>
                <a:cubicBezTo>
                  <a:pt x="568" y="5489"/>
                  <a:pt x="568" y="6018"/>
                  <a:pt x="568" y="6337"/>
                </a:cubicBezTo>
                <a:lnTo>
                  <a:pt x="284" y="6337"/>
                </a:lnTo>
                <a:cubicBezTo>
                  <a:pt x="127" y="6337"/>
                  <a:pt x="0" y="6464"/>
                  <a:pt x="0" y="6621"/>
                </a:cubicBezTo>
                <a:cubicBezTo>
                  <a:pt x="0" y="6778"/>
                  <a:pt x="127" y="6906"/>
                  <a:pt x="284" y="6906"/>
                </a:cubicBezTo>
                <a:lnTo>
                  <a:pt x="853" y="6906"/>
                </a:lnTo>
                <a:lnTo>
                  <a:pt x="2560" y="6906"/>
                </a:lnTo>
                <a:lnTo>
                  <a:pt x="4266" y="6906"/>
                </a:lnTo>
                <a:lnTo>
                  <a:pt x="5973" y="6906"/>
                </a:lnTo>
                <a:lnTo>
                  <a:pt x="6542" y="6906"/>
                </a:lnTo>
                <a:cubicBezTo>
                  <a:pt x="6699" y="6906"/>
                  <a:pt x="6826" y="6778"/>
                  <a:pt x="6826" y="6621"/>
                </a:cubicBezTo>
                <a:cubicBezTo>
                  <a:pt x="6826" y="6464"/>
                  <a:pt x="6699" y="6337"/>
                  <a:pt x="6542" y="6337"/>
                </a:cubicBezTo>
                <a:close/>
                <a:moveTo>
                  <a:pt x="3222" y="730"/>
                </a:moveTo>
                <a:cubicBezTo>
                  <a:pt x="3332" y="623"/>
                  <a:pt x="3491" y="623"/>
                  <a:pt x="3592" y="722"/>
                </a:cubicBezTo>
                <a:lnTo>
                  <a:pt x="5724" y="2639"/>
                </a:lnTo>
                <a:lnTo>
                  <a:pt x="1099" y="2639"/>
                </a:lnTo>
                <a:lnTo>
                  <a:pt x="3222" y="730"/>
                </a:lnTo>
                <a:close/>
                <a:moveTo>
                  <a:pt x="2844" y="6337"/>
                </a:moveTo>
                <a:lnTo>
                  <a:pt x="2844" y="5768"/>
                </a:lnTo>
                <a:lnTo>
                  <a:pt x="3128" y="5768"/>
                </a:lnTo>
                <a:cubicBezTo>
                  <a:pt x="3286" y="5768"/>
                  <a:pt x="3413" y="5641"/>
                  <a:pt x="3413" y="5484"/>
                </a:cubicBezTo>
                <a:cubicBezTo>
                  <a:pt x="3413" y="5326"/>
                  <a:pt x="3286" y="5199"/>
                  <a:pt x="3128" y="5199"/>
                </a:cubicBezTo>
                <a:lnTo>
                  <a:pt x="2844" y="5199"/>
                </a:lnTo>
                <a:lnTo>
                  <a:pt x="2844" y="4630"/>
                </a:lnTo>
                <a:lnTo>
                  <a:pt x="3982" y="4630"/>
                </a:lnTo>
                <a:lnTo>
                  <a:pt x="3982" y="6337"/>
                </a:lnTo>
                <a:lnTo>
                  <a:pt x="2844" y="6337"/>
                </a:lnTo>
                <a:close/>
                <a:moveTo>
                  <a:pt x="4551" y="6337"/>
                </a:moveTo>
                <a:lnTo>
                  <a:pt x="4551" y="4346"/>
                </a:lnTo>
                <a:cubicBezTo>
                  <a:pt x="4551" y="4189"/>
                  <a:pt x="4423" y="4061"/>
                  <a:pt x="4266" y="4061"/>
                </a:cubicBezTo>
                <a:lnTo>
                  <a:pt x="2560" y="4061"/>
                </a:lnTo>
                <a:cubicBezTo>
                  <a:pt x="2402" y="4061"/>
                  <a:pt x="2275" y="4189"/>
                  <a:pt x="2275" y="4346"/>
                </a:cubicBezTo>
                <a:lnTo>
                  <a:pt x="2275" y="6337"/>
                </a:lnTo>
                <a:lnTo>
                  <a:pt x="1137" y="6337"/>
                </a:lnTo>
                <a:cubicBezTo>
                  <a:pt x="1137" y="6018"/>
                  <a:pt x="1137" y="5489"/>
                  <a:pt x="1137" y="4801"/>
                </a:cubicBezTo>
                <a:cubicBezTo>
                  <a:pt x="1137" y="4477"/>
                  <a:pt x="1137" y="4131"/>
                  <a:pt x="1137" y="3777"/>
                </a:cubicBezTo>
                <a:cubicBezTo>
                  <a:pt x="1137" y="3444"/>
                  <a:pt x="1137" y="3424"/>
                  <a:pt x="1137" y="3208"/>
                </a:cubicBezTo>
                <a:lnTo>
                  <a:pt x="5688" y="3208"/>
                </a:lnTo>
                <a:lnTo>
                  <a:pt x="5688" y="6337"/>
                </a:lnTo>
                <a:lnTo>
                  <a:pt x="4551" y="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652559" y="1793006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366597" y="14887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652559" y="3764180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366597" y="3459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7184" y="1291283"/>
            <a:ext cx="175689" cy="213114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949951" y="1841603"/>
            <a:ext cx="6416646" cy="144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1200" dirty="0"/>
              <a:t>在当今商业环境中，敏捷项目管理方法已成为高效的项目管理方式之一。然而，市场上的敏捷项目管理工具通常复杂且昂贵，不适合新手。我们针对现有敏捷管理工具的痛点，旨在开发一个以</a:t>
            </a:r>
            <a:r>
              <a:rPr lang="en-US" altLang="zh-CN" sz="1200" dirty="0"/>
              <a:t>Scrum</a:t>
            </a:r>
            <a:r>
              <a:rPr lang="zh-CN" altLang="zh-CN" sz="1200" dirty="0"/>
              <a:t>为核心的敏捷项目管理工具，包括账号管理、后台管理、项目管理和产品管理四个功能模块。这个工具专注于提供核心的敏捷项目管理功能，如需求获取、迭代管理和团队协作，以帮助团队提高效率、质量和透明性。</a:t>
            </a:r>
            <a:endParaRPr lang="zh-CN" altLang="zh-CN" sz="1200" dirty="0"/>
          </a:p>
        </p:txBody>
      </p:sp>
      <p:sp>
        <p:nvSpPr>
          <p:cNvPr id="82" name="文本框 81"/>
          <p:cNvSpPr txBox="1"/>
          <p:nvPr/>
        </p:nvSpPr>
        <p:spPr>
          <a:xfrm>
            <a:off x="1155072" y="122725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273045"/>
                </a:solidFill>
                <a:cs typeface="+mn-ea"/>
                <a:sym typeface="+mn-lt"/>
              </a:rPr>
              <a:t>项目目的</a:t>
            </a:r>
            <a:endParaRPr lang="zh-CN" altLang="en-US" sz="1600" dirty="0">
              <a:solidFill>
                <a:srgbClr val="273045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61" grpId="0" bldLvl="0" animBg="1"/>
      <p:bldP spid="62" grpId="0" bldLvl="0" animBg="1"/>
      <p:bldP spid="63" grpId="0"/>
      <p:bldP spid="64" grpId="0"/>
      <p:bldP spid="65" grpId="0"/>
      <p:bldP spid="80" grpId="0"/>
      <p:bldP spid="8" grpId="0" bldLvl="0" animBg="1"/>
      <p:bldP spid="81" grpId="0"/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" name="Freeform 276"/>
          <p:cNvSpPr/>
          <p:nvPr/>
        </p:nvSpPr>
        <p:spPr bwMode="auto">
          <a:xfrm>
            <a:off x="4007462" y="3261873"/>
            <a:ext cx="1202140" cy="1052902"/>
          </a:xfrm>
          <a:custGeom>
            <a:avLst/>
            <a:gdLst/>
            <a:ahLst/>
            <a:cxnLst>
              <a:cxn ang="0">
                <a:pos x="551" y="258"/>
              </a:cxn>
              <a:cxn ang="0">
                <a:pos x="426" y="473"/>
              </a:cxn>
              <a:cxn ang="0">
                <a:pos x="402" y="487"/>
              </a:cxn>
              <a:cxn ang="0">
                <a:pos x="154" y="487"/>
              </a:cxn>
              <a:cxn ang="0">
                <a:pos x="129" y="473"/>
              </a:cxn>
              <a:cxn ang="0">
                <a:pos x="5" y="258"/>
              </a:cxn>
              <a:cxn ang="0">
                <a:pos x="5" y="229"/>
              </a:cxn>
              <a:cxn ang="0">
                <a:pos x="129" y="14"/>
              </a:cxn>
              <a:cxn ang="0">
                <a:pos x="154" y="0"/>
              </a:cxn>
              <a:cxn ang="0">
                <a:pos x="402" y="0"/>
              </a:cxn>
              <a:cxn ang="0">
                <a:pos x="426" y="14"/>
              </a:cxn>
              <a:cxn ang="0">
                <a:pos x="551" y="229"/>
              </a:cxn>
              <a:cxn ang="0">
                <a:pos x="551" y="258"/>
              </a:cxn>
            </a:cxnLst>
            <a:rect l="0" t="0" r="r" b="b"/>
            <a:pathLst>
              <a:path w="556" h="487">
                <a:moveTo>
                  <a:pt x="551" y="258"/>
                </a:moveTo>
                <a:cubicBezTo>
                  <a:pt x="426" y="473"/>
                  <a:pt x="426" y="473"/>
                  <a:pt x="426" y="473"/>
                </a:cubicBezTo>
                <a:cubicBezTo>
                  <a:pt x="421" y="481"/>
                  <a:pt x="412" y="487"/>
                  <a:pt x="402" y="487"/>
                </a:cubicBezTo>
                <a:cubicBezTo>
                  <a:pt x="154" y="487"/>
                  <a:pt x="154" y="487"/>
                  <a:pt x="154" y="487"/>
                </a:cubicBezTo>
                <a:cubicBezTo>
                  <a:pt x="144" y="487"/>
                  <a:pt x="134" y="481"/>
                  <a:pt x="129" y="473"/>
                </a:cubicBezTo>
                <a:cubicBezTo>
                  <a:pt x="5" y="258"/>
                  <a:pt x="5" y="258"/>
                  <a:pt x="5" y="258"/>
                </a:cubicBezTo>
                <a:cubicBezTo>
                  <a:pt x="0" y="249"/>
                  <a:pt x="0" y="238"/>
                  <a:pt x="5" y="229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134" y="6"/>
                  <a:pt x="144" y="0"/>
                  <a:pt x="154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412" y="0"/>
                  <a:pt x="421" y="6"/>
                  <a:pt x="426" y="14"/>
                </a:cubicBezTo>
                <a:cubicBezTo>
                  <a:pt x="551" y="229"/>
                  <a:pt x="551" y="229"/>
                  <a:pt x="551" y="229"/>
                </a:cubicBezTo>
                <a:cubicBezTo>
                  <a:pt x="556" y="238"/>
                  <a:pt x="556" y="249"/>
                  <a:pt x="551" y="25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996475" y="3252717"/>
            <a:ext cx="1221367" cy="1071213"/>
            <a:chOff x="3996475" y="3252717"/>
            <a:chExt cx="1221367" cy="1071213"/>
          </a:xfrm>
        </p:grpSpPr>
        <p:sp>
          <p:nvSpPr>
            <p:cNvPr id="5397" name="Freeform 277"/>
            <p:cNvSpPr>
              <a:spLocks noEditPoints="1"/>
            </p:cNvSpPr>
            <p:nvPr/>
          </p:nvSpPr>
          <p:spPr bwMode="auto">
            <a:xfrm>
              <a:off x="3996475" y="3252717"/>
              <a:ext cx="1221367" cy="1071213"/>
            </a:xfrm>
            <a:custGeom>
              <a:avLst/>
              <a:gdLst/>
              <a:ahLst/>
              <a:cxnLst>
                <a:cxn ang="0">
                  <a:pos x="407" y="495"/>
                </a:cxn>
                <a:cxn ang="0">
                  <a:pos x="159" y="495"/>
                </a:cxn>
                <a:cxn ang="0">
                  <a:pos x="130" y="479"/>
                </a:cxn>
                <a:cxn ang="0">
                  <a:pos x="6" y="264"/>
                </a:cxn>
                <a:cxn ang="0">
                  <a:pos x="6" y="231"/>
                </a:cxn>
                <a:cxn ang="0">
                  <a:pos x="130" y="16"/>
                </a:cxn>
                <a:cxn ang="0">
                  <a:pos x="159" y="0"/>
                </a:cxn>
                <a:cxn ang="0">
                  <a:pos x="407" y="0"/>
                </a:cxn>
                <a:cxn ang="0">
                  <a:pos x="435" y="16"/>
                </a:cxn>
                <a:cxn ang="0">
                  <a:pos x="560" y="231"/>
                </a:cxn>
                <a:cxn ang="0">
                  <a:pos x="560" y="264"/>
                </a:cxn>
                <a:cxn ang="0">
                  <a:pos x="435" y="479"/>
                </a:cxn>
                <a:cxn ang="0">
                  <a:pos x="407" y="495"/>
                </a:cxn>
                <a:cxn ang="0">
                  <a:pos x="159" y="9"/>
                </a:cxn>
                <a:cxn ang="0">
                  <a:pos x="138" y="21"/>
                </a:cxn>
                <a:cxn ang="0">
                  <a:pos x="14" y="236"/>
                </a:cxn>
                <a:cxn ang="0">
                  <a:pos x="14" y="259"/>
                </a:cxn>
                <a:cxn ang="0">
                  <a:pos x="138" y="474"/>
                </a:cxn>
                <a:cxn ang="0">
                  <a:pos x="159" y="486"/>
                </a:cxn>
                <a:cxn ang="0">
                  <a:pos x="407" y="486"/>
                </a:cxn>
                <a:cxn ang="0">
                  <a:pos x="427" y="474"/>
                </a:cxn>
                <a:cxn ang="0">
                  <a:pos x="551" y="259"/>
                </a:cxn>
                <a:cxn ang="0">
                  <a:pos x="551" y="236"/>
                </a:cxn>
                <a:cxn ang="0">
                  <a:pos x="427" y="21"/>
                </a:cxn>
                <a:cxn ang="0">
                  <a:pos x="407" y="9"/>
                </a:cxn>
                <a:cxn ang="0">
                  <a:pos x="159" y="9"/>
                </a:cxn>
              </a:cxnLst>
              <a:rect l="0" t="0" r="r" b="b"/>
              <a:pathLst>
                <a:path w="565" h="495">
                  <a:moveTo>
                    <a:pt x="407" y="495"/>
                  </a:moveTo>
                  <a:cubicBezTo>
                    <a:pt x="159" y="495"/>
                    <a:pt x="159" y="495"/>
                    <a:pt x="159" y="495"/>
                  </a:cubicBezTo>
                  <a:cubicBezTo>
                    <a:pt x="147" y="495"/>
                    <a:pt x="136" y="489"/>
                    <a:pt x="130" y="479"/>
                  </a:cubicBezTo>
                  <a:cubicBezTo>
                    <a:pt x="6" y="264"/>
                    <a:pt x="6" y="264"/>
                    <a:pt x="6" y="264"/>
                  </a:cubicBezTo>
                  <a:cubicBezTo>
                    <a:pt x="0" y="254"/>
                    <a:pt x="0" y="241"/>
                    <a:pt x="6" y="231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36" y="6"/>
                    <a:pt x="147" y="0"/>
                    <a:pt x="159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419" y="0"/>
                    <a:pt x="430" y="6"/>
                    <a:pt x="435" y="16"/>
                  </a:cubicBezTo>
                  <a:cubicBezTo>
                    <a:pt x="560" y="231"/>
                    <a:pt x="560" y="231"/>
                    <a:pt x="560" y="231"/>
                  </a:cubicBezTo>
                  <a:cubicBezTo>
                    <a:pt x="565" y="241"/>
                    <a:pt x="565" y="254"/>
                    <a:pt x="560" y="264"/>
                  </a:cubicBezTo>
                  <a:cubicBezTo>
                    <a:pt x="435" y="479"/>
                    <a:pt x="435" y="479"/>
                    <a:pt x="435" y="479"/>
                  </a:cubicBezTo>
                  <a:cubicBezTo>
                    <a:pt x="430" y="489"/>
                    <a:pt x="419" y="495"/>
                    <a:pt x="407" y="495"/>
                  </a:cubicBezTo>
                  <a:close/>
                  <a:moveTo>
                    <a:pt x="159" y="9"/>
                  </a:moveTo>
                  <a:cubicBezTo>
                    <a:pt x="150" y="9"/>
                    <a:pt x="143" y="14"/>
                    <a:pt x="138" y="21"/>
                  </a:cubicBezTo>
                  <a:cubicBezTo>
                    <a:pt x="14" y="236"/>
                    <a:pt x="14" y="236"/>
                    <a:pt x="14" y="236"/>
                  </a:cubicBezTo>
                  <a:cubicBezTo>
                    <a:pt x="10" y="243"/>
                    <a:pt x="10" y="252"/>
                    <a:pt x="14" y="259"/>
                  </a:cubicBezTo>
                  <a:cubicBezTo>
                    <a:pt x="138" y="474"/>
                    <a:pt x="138" y="474"/>
                    <a:pt x="138" y="474"/>
                  </a:cubicBezTo>
                  <a:cubicBezTo>
                    <a:pt x="143" y="481"/>
                    <a:pt x="150" y="486"/>
                    <a:pt x="159" y="486"/>
                  </a:cubicBezTo>
                  <a:cubicBezTo>
                    <a:pt x="407" y="486"/>
                    <a:pt x="407" y="486"/>
                    <a:pt x="407" y="486"/>
                  </a:cubicBezTo>
                  <a:cubicBezTo>
                    <a:pt x="415" y="486"/>
                    <a:pt x="423" y="481"/>
                    <a:pt x="427" y="474"/>
                  </a:cubicBezTo>
                  <a:cubicBezTo>
                    <a:pt x="551" y="259"/>
                    <a:pt x="551" y="259"/>
                    <a:pt x="551" y="259"/>
                  </a:cubicBezTo>
                  <a:cubicBezTo>
                    <a:pt x="556" y="252"/>
                    <a:pt x="556" y="243"/>
                    <a:pt x="551" y="236"/>
                  </a:cubicBezTo>
                  <a:cubicBezTo>
                    <a:pt x="427" y="21"/>
                    <a:pt x="427" y="21"/>
                    <a:pt x="427" y="21"/>
                  </a:cubicBezTo>
                  <a:cubicBezTo>
                    <a:pt x="423" y="14"/>
                    <a:pt x="415" y="9"/>
                    <a:pt x="407" y="9"/>
                  </a:cubicBezTo>
                  <a:lnTo>
                    <a:pt x="159" y="9"/>
                  </a:lnTo>
                  <a:close/>
                </a:path>
              </a:pathLst>
            </a:custGeom>
            <a:solidFill>
              <a:srgbClr val="273045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398" name="Freeform 278"/>
            <p:cNvSpPr/>
            <p:nvPr/>
          </p:nvSpPr>
          <p:spPr bwMode="auto">
            <a:xfrm>
              <a:off x="4132894" y="3369910"/>
              <a:ext cx="951275" cy="836828"/>
            </a:xfrm>
            <a:custGeom>
              <a:avLst/>
              <a:gdLst/>
              <a:ahLst/>
              <a:cxnLst>
                <a:cxn ang="0">
                  <a:pos x="435" y="208"/>
                </a:cxn>
                <a:cxn ang="0">
                  <a:pos x="340" y="373"/>
                </a:cxn>
                <a:cxn ang="0">
                  <a:pos x="315" y="387"/>
                </a:cxn>
                <a:cxn ang="0">
                  <a:pos x="125" y="387"/>
                </a:cxn>
                <a:cxn ang="0">
                  <a:pos x="100" y="373"/>
                </a:cxn>
                <a:cxn ang="0">
                  <a:pos x="5" y="208"/>
                </a:cxn>
                <a:cxn ang="0">
                  <a:pos x="5" y="179"/>
                </a:cxn>
                <a:cxn ang="0">
                  <a:pos x="100" y="14"/>
                </a:cxn>
                <a:cxn ang="0">
                  <a:pos x="125" y="0"/>
                </a:cxn>
                <a:cxn ang="0">
                  <a:pos x="315" y="0"/>
                </a:cxn>
                <a:cxn ang="0">
                  <a:pos x="340" y="14"/>
                </a:cxn>
                <a:cxn ang="0">
                  <a:pos x="435" y="179"/>
                </a:cxn>
                <a:cxn ang="0">
                  <a:pos x="435" y="208"/>
                </a:cxn>
              </a:cxnLst>
              <a:rect l="0" t="0" r="r" b="b"/>
              <a:pathLst>
                <a:path w="440" h="387">
                  <a:moveTo>
                    <a:pt x="435" y="208"/>
                  </a:moveTo>
                  <a:cubicBezTo>
                    <a:pt x="340" y="373"/>
                    <a:pt x="340" y="373"/>
                    <a:pt x="340" y="373"/>
                  </a:cubicBezTo>
                  <a:cubicBezTo>
                    <a:pt x="334" y="381"/>
                    <a:pt x="325" y="387"/>
                    <a:pt x="315" y="387"/>
                  </a:cubicBezTo>
                  <a:cubicBezTo>
                    <a:pt x="125" y="387"/>
                    <a:pt x="125" y="387"/>
                    <a:pt x="125" y="387"/>
                  </a:cubicBezTo>
                  <a:cubicBezTo>
                    <a:pt x="115" y="387"/>
                    <a:pt x="105" y="381"/>
                    <a:pt x="100" y="373"/>
                  </a:cubicBezTo>
                  <a:cubicBezTo>
                    <a:pt x="5" y="208"/>
                    <a:pt x="5" y="208"/>
                    <a:pt x="5" y="208"/>
                  </a:cubicBezTo>
                  <a:cubicBezTo>
                    <a:pt x="0" y="199"/>
                    <a:pt x="0" y="188"/>
                    <a:pt x="5" y="179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5" y="6"/>
                    <a:pt x="115" y="0"/>
                    <a:pt x="125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25" y="0"/>
                    <a:pt x="334" y="6"/>
                    <a:pt x="340" y="14"/>
                  </a:cubicBezTo>
                  <a:cubicBezTo>
                    <a:pt x="435" y="179"/>
                    <a:pt x="435" y="179"/>
                    <a:pt x="435" y="179"/>
                  </a:cubicBezTo>
                  <a:cubicBezTo>
                    <a:pt x="440" y="188"/>
                    <a:pt x="440" y="199"/>
                    <a:pt x="435" y="208"/>
                  </a:cubicBezTo>
                  <a:close/>
                </a:path>
              </a:pathLst>
            </a:custGeom>
            <a:solidFill>
              <a:srgbClr val="273045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399" name="Freeform 279"/>
            <p:cNvSpPr>
              <a:spLocks noEditPoints="1"/>
            </p:cNvSpPr>
            <p:nvPr/>
          </p:nvSpPr>
          <p:spPr bwMode="auto">
            <a:xfrm>
              <a:off x="4437779" y="3603379"/>
              <a:ext cx="367143" cy="369890"/>
            </a:xfrm>
            <a:custGeom>
              <a:avLst/>
              <a:gdLst/>
              <a:ahLst/>
              <a:cxnLst>
                <a:cxn ang="0">
                  <a:pos x="157" y="77"/>
                </a:cxn>
                <a:cxn ang="0">
                  <a:pos x="169" y="78"/>
                </a:cxn>
                <a:cxn ang="0">
                  <a:pos x="152" y="93"/>
                </a:cxn>
                <a:cxn ang="0">
                  <a:pos x="137" y="77"/>
                </a:cxn>
                <a:cxn ang="0">
                  <a:pos x="93" y="22"/>
                </a:cxn>
                <a:cxn ang="0">
                  <a:pos x="83" y="100"/>
                </a:cxn>
                <a:cxn ang="0">
                  <a:pos x="86" y="72"/>
                </a:cxn>
                <a:cxn ang="0">
                  <a:pos x="83" y="100"/>
                </a:cxn>
                <a:cxn ang="0">
                  <a:pos x="76" y="129"/>
                </a:cxn>
                <a:cxn ang="0">
                  <a:pos x="84" y="130"/>
                </a:cxn>
                <a:cxn ang="0">
                  <a:pos x="87" y="124"/>
                </a:cxn>
                <a:cxn ang="0">
                  <a:pos x="99" y="127"/>
                </a:cxn>
                <a:cxn ang="0">
                  <a:pos x="106" y="125"/>
                </a:cxn>
                <a:cxn ang="0">
                  <a:pos x="106" y="118"/>
                </a:cxn>
                <a:cxn ang="0">
                  <a:pos x="118" y="114"/>
                </a:cxn>
                <a:cxn ang="0">
                  <a:pos x="123" y="109"/>
                </a:cxn>
                <a:cxn ang="0">
                  <a:pos x="119" y="103"/>
                </a:cxn>
                <a:cxn ang="0">
                  <a:pos x="128" y="94"/>
                </a:cxn>
                <a:cxn ang="0">
                  <a:pos x="129" y="86"/>
                </a:cxn>
                <a:cxn ang="0">
                  <a:pos x="124" y="84"/>
                </a:cxn>
                <a:cxn ang="0">
                  <a:pos x="127" y="71"/>
                </a:cxn>
                <a:cxn ang="0">
                  <a:pos x="124" y="64"/>
                </a:cxn>
                <a:cxn ang="0">
                  <a:pos x="118" y="65"/>
                </a:cxn>
                <a:cxn ang="0">
                  <a:pos x="114" y="52"/>
                </a:cxn>
                <a:cxn ang="0">
                  <a:pos x="108" y="47"/>
                </a:cxn>
                <a:cxn ang="0">
                  <a:pos x="103" y="51"/>
                </a:cxn>
                <a:cxn ang="0">
                  <a:pos x="93" y="42"/>
                </a:cxn>
                <a:cxn ang="0">
                  <a:pos x="86" y="41"/>
                </a:cxn>
                <a:cxn ang="0">
                  <a:pos x="83" y="47"/>
                </a:cxn>
                <a:cxn ang="0">
                  <a:pos x="70" y="44"/>
                </a:cxn>
                <a:cxn ang="0">
                  <a:pos x="63" y="46"/>
                </a:cxn>
                <a:cxn ang="0">
                  <a:pos x="64" y="53"/>
                </a:cxn>
                <a:cxn ang="0">
                  <a:pos x="51" y="57"/>
                </a:cxn>
                <a:cxn ang="0">
                  <a:pos x="46" y="62"/>
                </a:cxn>
                <a:cxn ang="0">
                  <a:pos x="51" y="68"/>
                </a:cxn>
                <a:cxn ang="0">
                  <a:pos x="41" y="77"/>
                </a:cxn>
                <a:cxn ang="0">
                  <a:pos x="40" y="85"/>
                </a:cxn>
                <a:cxn ang="0">
                  <a:pos x="46" y="87"/>
                </a:cxn>
                <a:cxn ang="0">
                  <a:pos x="43" y="100"/>
                </a:cxn>
                <a:cxn ang="0">
                  <a:pos x="46" y="107"/>
                </a:cxn>
                <a:cxn ang="0">
                  <a:pos x="53" y="106"/>
                </a:cxn>
                <a:cxn ang="0">
                  <a:pos x="56" y="119"/>
                </a:cxn>
                <a:cxn ang="0">
                  <a:pos x="62" y="124"/>
                </a:cxn>
                <a:cxn ang="0">
                  <a:pos x="67" y="120"/>
                </a:cxn>
                <a:cxn ang="0">
                  <a:pos x="82" y="113"/>
                </a:cxn>
                <a:cxn ang="0">
                  <a:pos x="88" y="57"/>
                </a:cxn>
                <a:cxn ang="0">
                  <a:pos x="82" y="113"/>
                </a:cxn>
                <a:cxn ang="0">
                  <a:pos x="92" y="137"/>
                </a:cxn>
                <a:cxn ang="0">
                  <a:pos x="93" y="149"/>
                </a:cxn>
                <a:cxn ang="0">
                  <a:pos x="157" y="94"/>
                </a:cxn>
                <a:cxn ang="0">
                  <a:pos x="93" y="170"/>
                </a:cxn>
                <a:cxn ang="0">
                  <a:pos x="77" y="154"/>
                </a:cxn>
                <a:cxn ang="0">
                  <a:pos x="17" y="78"/>
                </a:cxn>
                <a:cxn ang="0">
                  <a:pos x="33" y="94"/>
                </a:cxn>
                <a:cxn ang="0">
                  <a:pos x="76" y="149"/>
                </a:cxn>
                <a:cxn ang="0">
                  <a:pos x="13" y="94"/>
                </a:cxn>
                <a:cxn ang="0">
                  <a:pos x="0" y="93"/>
                </a:cxn>
                <a:cxn ang="0">
                  <a:pos x="17" y="78"/>
                </a:cxn>
                <a:cxn ang="0">
                  <a:pos x="78" y="34"/>
                </a:cxn>
                <a:cxn ang="0">
                  <a:pos x="77" y="22"/>
                </a:cxn>
                <a:cxn ang="0">
                  <a:pos x="13" y="77"/>
                </a:cxn>
                <a:cxn ang="0">
                  <a:pos x="77" y="1"/>
                </a:cxn>
                <a:cxn ang="0">
                  <a:pos x="93" y="17"/>
                </a:cxn>
              </a:cxnLst>
              <a:rect l="0" t="0" r="r" b="b"/>
              <a:pathLst>
                <a:path w="170" h="171">
                  <a:moveTo>
                    <a:pt x="93" y="14"/>
                  </a:moveTo>
                  <a:cubicBezTo>
                    <a:pt x="127" y="17"/>
                    <a:pt x="153" y="44"/>
                    <a:pt x="157" y="77"/>
                  </a:cubicBezTo>
                  <a:cubicBezTo>
                    <a:pt x="169" y="77"/>
                    <a:pt x="169" y="77"/>
                    <a:pt x="169" y="77"/>
                  </a:cubicBezTo>
                  <a:cubicBezTo>
                    <a:pt x="169" y="77"/>
                    <a:pt x="170" y="78"/>
                    <a:pt x="169" y="78"/>
                  </a:cubicBezTo>
                  <a:cubicBezTo>
                    <a:pt x="153" y="93"/>
                    <a:pt x="153" y="93"/>
                    <a:pt x="153" y="93"/>
                  </a:cubicBezTo>
                  <a:cubicBezTo>
                    <a:pt x="153" y="94"/>
                    <a:pt x="152" y="94"/>
                    <a:pt x="152" y="93"/>
                  </a:cubicBezTo>
                  <a:cubicBezTo>
                    <a:pt x="136" y="78"/>
                    <a:pt x="136" y="78"/>
                    <a:pt x="136" y="78"/>
                  </a:cubicBezTo>
                  <a:cubicBezTo>
                    <a:pt x="136" y="78"/>
                    <a:pt x="136" y="77"/>
                    <a:pt x="137" y="77"/>
                  </a:cubicBezTo>
                  <a:cubicBezTo>
                    <a:pt x="149" y="77"/>
                    <a:pt x="149" y="77"/>
                    <a:pt x="149" y="77"/>
                  </a:cubicBezTo>
                  <a:cubicBezTo>
                    <a:pt x="145" y="48"/>
                    <a:pt x="122" y="25"/>
                    <a:pt x="93" y="22"/>
                  </a:cubicBezTo>
                  <a:cubicBezTo>
                    <a:pt x="96" y="18"/>
                    <a:pt x="97" y="17"/>
                    <a:pt x="93" y="14"/>
                  </a:cubicBezTo>
                  <a:close/>
                  <a:moveTo>
                    <a:pt x="83" y="100"/>
                  </a:moveTo>
                  <a:cubicBezTo>
                    <a:pt x="91" y="101"/>
                    <a:pt x="98" y="95"/>
                    <a:pt x="99" y="87"/>
                  </a:cubicBezTo>
                  <a:cubicBezTo>
                    <a:pt x="100" y="79"/>
                    <a:pt x="94" y="73"/>
                    <a:pt x="86" y="72"/>
                  </a:cubicBezTo>
                  <a:cubicBezTo>
                    <a:pt x="79" y="71"/>
                    <a:pt x="72" y="77"/>
                    <a:pt x="71" y="84"/>
                  </a:cubicBezTo>
                  <a:cubicBezTo>
                    <a:pt x="70" y="92"/>
                    <a:pt x="76" y="99"/>
                    <a:pt x="83" y="100"/>
                  </a:cubicBezTo>
                  <a:close/>
                  <a:moveTo>
                    <a:pt x="76" y="123"/>
                  </a:moveTo>
                  <a:cubicBezTo>
                    <a:pt x="76" y="129"/>
                    <a:pt x="76" y="129"/>
                    <a:pt x="76" y="129"/>
                  </a:cubicBezTo>
                  <a:cubicBezTo>
                    <a:pt x="77" y="129"/>
                    <a:pt x="77" y="129"/>
                    <a:pt x="77" y="130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84" y="130"/>
                    <a:pt x="84" y="130"/>
                    <a:pt x="85" y="130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90" y="124"/>
                    <a:pt x="93" y="123"/>
                    <a:pt x="96" y="123"/>
                  </a:cubicBezTo>
                  <a:cubicBezTo>
                    <a:pt x="99" y="127"/>
                    <a:pt x="99" y="127"/>
                    <a:pt x="99" y="127"/>
                  </a:cubicBezTo>
                  <a:cubicBezTo>
                    <a:pt x="100" y="127"/>
                    <a:pt x="100" y="128"/>
                    <a:pt x="100" y="127"/>
                  </a:cubicBezTo>
                  <a:cubicBezTo>
                    <a:pt x="106" y="125"/>
                    <a:pt x="106" y="125"/>
                    <a:pt x="106" y="125"/>
                  </a:cubicBezTo>
                  <a:cubicBezTo>
                    <a:pt x="107" y="125"/>
                    <a:pt x="107" y="124"/>
                    <a:pt x="107" y="124"/>
                  </a:cubicBezTo>
                  <a:cubicBezTo>
                    <a:pt x="106" y="118"/>
                    <a:pt x="106" y="118"/>
                    <a:pt x="106" y="118"/>
                  </a:cubicBezTo>
                  <a:cubicBezTo>
                    <a:pt x="108" y="116"/>
                    <a:pt x="111" y="114"/>
                    <a:pt x="113" y="112"/>
                  </a:cubicBezTo>
                  <a:cubicBezTo>
                    <a:pt x="118" y="114"/>
                    <a:pt x="118" y="114"/>
                    <a:pt x="118" y="114"/>
                  </a:cubicBezTo>
                  <a:cubicBezTo>
                    <a:pt x="119" y="114"/>
                    <a:pt x="119" y="114"/>
                    <a:pt x="119" y="114"/>
                  </a:cubicBezTo>
                  <a:cubicBezTo>
                    <a:pt x="123" y="109"/>
                    <a:pt x="123" y="109"/>
                    <a:pt x="123" y="109"/>
                  </a:cubicBezTo>
                  <a:cubicBezTo>
                    <a:pt x="123" y="108"/>
                    <a:pt x="123" y="108"/>
                    <a:pt x="123" y="108"/>
                  </a:cubicBezTo>
                  <a:cubicBezTo>
                    <a:pt x="119" y="103"/>
                    <a:pt x="119" y="103"/>
                    <a:pt x="119" y="103"/>
                  </a:cubicBezTo>
                  <a:cubicBezTo>
                    <a:pt x="121" y="101"/>
                    <a:pt x="122" y="98"/>
                    <a:pt x="123" y="94"/>
                  </a:cubicBezTo>
                  <a:cubicBezTo>
                    <a:pt x="128" y="94"/>
                    <a:pt x="128" y="94"/>
                    <a:pt x="128" y="94"/>
                  </a:cubicBezTo>
                  <a:cubicBezTo>
                    <a:pt x="129" y="94"/>
                    <a:pt x="129" y="93"/>
                    <a:pt x="129" y="93"/>
                  </a:cubicBezTo>
                  <a:cubicBezTo>
                    <a:pt x="129" y="86"/>
                    <a:pt x="129" y="86"/>
                    <a:pt x="129" y="86"/>
                  </a:cubicBezTo>
                  <a:cubicBezTo>
                    <a:pt x="130" y="86"/>
                    <a:pt x="129" y="86"/>
                    <a:pt x="129" y="86"/>
                  </a:cubicBezTo>
                  <a:cubicBezTo>
                    <a:pt x="124" y="84"/>
                    <a:pt x="124" y="84"/>
                    <a:pt x="124" y="84"/>
                  </a:cubicBezTo>
                  <a:cubicBezTo>
                    <a:pt x="124" y="81"/>
                    <a:pt x="123" y="77"/>
                    <a:pt x="122" y="74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7" y="71"/>
                    <a:pt x="127" y="70"/>
                    <a:pt x="127" y="70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4" y="64"/>
                    <a:pt x="123" y="63"/>
                    <a:pt x="123" y="63"/>
                  </a:cubicBezTo>
                  <a:cubicBezTo>
                    <a:pt x="118" y="65"/>
                    <a:pt x="118" y="65"/>
                    <a:pt x="118" y="65"/>
                  </a:cubicBezTo>
                  <a:cubicBezTo>
                    <a:pt x="116" y="62"/>
                    <a:pt x="114" y="59"/>
                    <a:pt x="111" y="57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4" y="52"/>
                    <a:pt x="114" y="51"/>
                    <a:pt x="113" y="51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08" y="47"/>
                    <a:pt x="107" y="47"/>
                    <a:pt x="107" y="47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0" y="50"/>
                    <a:pt x="97" y="48"/>
                    <a:pt x="94" y="48"/>
                  </a:cubicBezTo>
                  <a:cubicBezTo>
                    <a:pt x="93" y="42"/>
                    <a:pt x="93" y="42"/>
                    <a:pt x="93" y="42"/>
                  </a:cubicBezTo>
                  <a:cubicBezTo>
                    <a:pt x="93" y="42"/>
                    <a:pt x="93" y="41"/>
                    <a:pt x="92" y="41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0" y="47"/>
                    <a:pt x="77" y="48"/>
                    <a:pt x="74" y="48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3"/>
                    <a:pt x="70" y="43"/>
                    <a:pt x="69" y="43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3" y="47"/>
                    <a:pt x="63" y="47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1" y="55"/>
                    <a:pt x="59" y="57"/>
                    <a:pt x="57" y="59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1" y="56"/>
                    <a:pt x="51" y="57"/>
                    <a:pt x="50" y="57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63"/>
                    <a:pt x="46" y="63"/>
                    <a:pt x="47" y="63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49" y="71"/>
                    <a:pt x="48" y="73"/>
                    <a:pt x="47" y="76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7"/>
                    <a:pt x="41" y="77"/>
                    <a:pt x="41" y="78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7" y="90"/>
                    <a:pt x="47" y="93"/>
                    <a:pt x="48" y="96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43" y="100"/>
                    <a:pt x="43" y="101"/>
                    <a:pt x="43" y="101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6" y="107"/>
                    <a:pt x="46" y="108"/>
                    <a:pt x="46" y="107"/>
                  </a:cubicBezTo>
                  <a:cubicBezTo>
                    <a:pt x="53" y="106"/>
                    <a:pt x="53" y="106"/>
                    <a:pt x="53" y="106"/>
                  </a:cubicBezTo>
                  <a:cubicBezTo>
                    <a:pt x="54" y="109"/>
                    <a:pt x="56" y="111"/>
                    <a:pt x="58" y="113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56" y="119"/>
                    <a:pt x="56" y="120"/>
                    <a:pt x="56" y="120"/>
                  </a:cubicBezTo>
                  <a:cubicBezTo>
                    <a:pt x="62" y="124"/>
                    <a:pt x="62" y="124"/>
                    <a:pt x="62" y="124"/>
                  </a:cubicBezTo>
                  <a:cubicBezTo>
                    <a:pt x="62" y="124"/>
                    <a:pt x="62" y="124"/>
                    <a:pt x="62" y="124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70" y="121"/>
                    <a:pt x="73" y="122"/>
                    <a:pt x="76" y="123"/>
                  </a:cubicBezTo>
                  <a:close/>
                  <a:moveTo>
                    <a:pt x="82" y="113"/>
                  </a:moveTo>
                  <a:cubicBezTo>
                    <a:pt x="98" y="115"/>
                    <a:pt x="111" y="104"/>
                    <a:pt x="113" y="88"/>
                  </a:cubicBezTo>
                  <a:cubicBezTo>
                    <a:pt x="114" y="73"/>
                    <a:pt x="103" y="59"/>
                    <a:pt x="88" y="57"/>
                  </a:cubicBezTo>
                  <a:cubicBezTo>
                    <a:pt x="72" y="56"/>
                    <a:pt x="59" y="67"/>
                    <a:pt x="57" y="83"/>
                  </a:cubicBezTo>
                  <a:cubicBezTo>
                    <a:pt x="56" y="98"/>
                    <a:pt x="67" y="112"/>
                    <a:pt x="82" y="113"/>
                  </a:cubicBezTo>
                  <a:close/>
                  <a:moveTo>
                    <a:pt x="77" y="153"/>
                  </a:moveTo>
                  <a:cubicBezTo>
                    <a:pt x="92" y="137"/>
                    <a:pt x="92" y="137"/>
                    <a:pt x="92" y="137"/>
                  </a:cubicBezTo>
                  <a:cubicBezTo>
                    <a:pt x="92" y="136"/>
                    <a:pt x="93" y="137"/>
                    <a:pt x="93" y="137"/>
                  </a:cubicBezTo>
                  <a:cubicBezTo>
                    <a:pt x="93" y="149"/>
                    <a:pt x="93" y="149"/>
                    <a:pt x="93" y="149"/>
                  </a:cubicBezTo>
                  <a:cubicBezTo>
                    <a:pt x="122" y="146"/>
                    <a:pt x="145" y="123"/>
                    <a:pt x="149" y="94"/>
                  </a:cubicBezTo>
                  <a:cubicBezTo>
                    <a:pt x="153" y="98"/>
                    <a:pt x="154" y="97"/>
                    <a:pt x="157" y="94"/>
                  </a:cubicBezTo>
                  <a:cubicBezTo>
                    <a:pt x="153" y="127"/>
                    <a:pt x="127" y="154"/>
                    <a:pt x="93" y="157"/>
                  </a:cubicBezTo>
                  <a:cubicBezTo>
                    <a:pt x="93" y="170"/>
                    <a:pt x="93" y="170"/>
                    <a:pt x="93" y="170"/>
                  </a:cubicBezTo>
                  <a:cubicBezTo>
                    <a:pt x="93" y="170"/>
                    <a:pt x="92" y="171"/>
                    <a:pt x="92" y="170"/>
                  </a:cubicBezTo>
                  <a:cubicBezTo>
                    <a:pt x="77" y="154"/>
                    <a:pt x="77" y="154"/>
                    <a:pt x="77" y="154"/>
                  </a:cubicBezTo>
                  <a:cubicBezTo>
                    <a:pt x="77" y="154"/>
                    <a:pt x="77" y="153"/>
                    <a:pt x="77" y="153"/>
                  </a:cubicBezTo>
                  <a:close/>
                  <a:moveTo>
                    <a:pt x="17" y="78"/>
                  </a:move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34" y="94"/>
                    <a:pt x="33" y="94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5" y="123"/>
                    <a:pt x="48" y="145"/>
                    <a:pt x="76" y="149"/>
                  </a:cubicBezTo>
                  <a:cubicBezTo>
                    <a:pt x="73" y="153"/>
                    <a:pt x="73" y="154"/>
                    <a:pt x="76" y="157"/>
                  </a:cubicBezTo>
                  <a:cubicBezTo>
                    <a:pt x="43" y="153"/>
                    <a:pt x="17" y="127"/>
                    <a:pt x="13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0" y="94"/>
                    <a:pt x="0" y="93"/>
                    <a:pt x="0" y="93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7" y="77"/>
                    <a:pt x="17" y="77"/>
                    <a:pt x="17" y="78"/>
                  </a:cubicBezTo>
                  <a:close/>
                  <a:moveTo>
                    <a:pt x="93" y="18"/>
                  </a:moveTo>
                  <a:cubicBezTo>
                    <a:pt x="78" y="34"/>
                    <a:pt x="78" y="34"/>
                    <a:pt x="78" y="34"/>
                  </a:cubicBezTo>
                  <a:cubicBezTo>
                    <a:pt x="77" y="35"/>
                    <a:pt x="77" y="34"/>
                    <a:pt x="77" y="34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48" y="26"/>
                    <a:pt x="25" y="48"/>
                    <a:pt x="21" y="77"/>
                  </a:cubicBezTo>
                  <a:cubicBezTo>
                    <a:pt x="18" y="75"/>
                    <a:pt x="17" y="73"/>
                    <a:pt x="13" y="77"/>
                  </a:cubicBezTo>
                  <a:cubicBezTo>
                    <a:pt x="17" y="44"/>
                    <a:pt x="44" y="18"/>
                    <a:pt x="77" y="14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7" y="0"/>
                    <a:pt x="78" y="1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8"/>
                    <a:pt x="93" y="1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077760" y="2652105"/>
            <a:ext cx="1221367" cy="1070298"/>
            <a:chOff x="5077760" y="2652105"/>
            <a:chExt cx="1221367" cy="1070298"/>
          </a:xfrm>
        </p:grpSpPr>
        <p:sp>
          <p:nvSpPr>
            <p:cNvPr id="5400" name="Freeform 280"/>
            <p:cNvSpPr>
              <a:spLocks noEditPoints="1"/>
            </p:cNvSpPr>
            <p:nvPr/>
          </p:nvSpPr>
          <p:spPr bwMode="auto">
            <a:xfrm>
              <a:off x="5077760" y="2652105"/>
              <a:ext cx="1221367" cy="1070298"/>
            </a:xfrm>
            <a:custGeom>
              <a:avLst/>
              <a:gdLst/>
              <a:ahLst/>
              <a:cxnLst>
                <a:cxn ang="0">
                  <a:pos x="407" y="495"/>
                </a:cxn>
                <a:cxn ang="0">
                  <a:pos x="159" y="495"/>
                </a:cxn>
                <a:cxn ang="0">
                  <a:pos x="130" y="479"/>
                </a:cxn>
                <a:cxn ang="0">
                  <a:pos x="6" y="264"/>
                </a:cxn>
                <a:cxn ang="0">
                  <a:pos x="6" y="231"/>
                </a:cxn>
                <a:cxn ang="0">
                  <a:pos x="130" y="16"/>
                </a:cxn>
                <a:cxn ang="0">
                  <a:pos x="159" y="0"/>
                </a:cxn>
                <a:cxn ang="0">
                  <a:pos x="407" y="0"/>
                </a:cxn>
                <a:cxn ang="0">
                  <a:pos x="435" y="16"/>
                </a:cxn>
                <a:cxn ang="0">
                  <a:pos x="559" y="231"/>
                </a:cxn>
                <a:cxn ang="0">
                  <a:pos x="559" y="264"/>
                </a:cxn>
                <a:cxn ang="0">
                  <a:pos x="435" y="479"/>
                </a:cxn>
                <a:cxn ang="0">
                  <a:pos x="407" y="495"/>
                </a:cxn>
                <a:cxn ang="0">
                  <a:pos x="159" y="9"/>
                </a:cxn>
                <a:cxn ang="0">
                  <a:pos x="138" y="21"/>
                </a:cxn>
                <a:cxn ang="0">
                  <a:pos x="14" y="236"/>
                </a:cxn>
                <a:cxn ang="0">
                  <a:pos x="14" y="259"/>
                </a:cxn>
                <a:cxn ang="0">
                  <a:pos x="138" y="474"/>
                </a:cxn>
                <a:cxn ang="0">
                  <a:pos x="159" y="486"/>
                </a:cxn>
                <a:cxn ang="0">
                  <a:pos x="407" y="486"/>
                </a:cxn>
                <a:cxn ang="0">
                  <a:pos x="427" y="474"/>
                </a:cxn>
                <a:cxn ang="0">
                  <a:pos x="551" y="259"/>
                </a:cxn>
                <a:cxn ang="0">
                  <a:pos x="551" y="236"/>
                </a:cxn>
                <a:cxn ang="0">
                  <a:pos x="427" y="21"/>
                </a:cxn>
                <a:cxn ang="0">
                  <a:pos x="407" y="9"/>
                </a:cxn>
                <a:cxn ang="0">
                  <a:pos x="159" y="9"/>
                </a:cxn>
              </a:cxnLst>
              <a:rect l="0" t="0" r="r" b="b"/>
              <a:pathLst>
                <a:path w="565" h="495">
                  <a:moveTo>
                    <a:pt x="407" y="495"/>
                  </a:moveTo>
                  <a:cubicBezTo>
                    <a:pt x="159" y="495"/>
                    <a:pt x="159" y="495"/>
                    <a:pt x="159" y="495"/>
                  </a:cubicBezTo>
                  <a:cubicBezTo>
                    <a:pt x="147" y="495"/>
                    <a:pt x="136" y="489"/>
                    <a:pt x="130" y="479"/>
                  </a:cubicBezTo>
                  <a:cubicBezTo>
                    <a:pt x="6" y="264"/>
                    <a:pt x="6" y="264"/>
                    <a:pt x="6" y="264"/>
                  </a:cubicBezTo>
                  <a:cubicBezTo>
                    <a:pt x="0" y="254"/>
                    <a:pt x="0" y="241"/>
                    <a:pt x="6" y="231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36" y="6"/>
                    <a:pt x="147" y="0"/>
                    <a:pt x="159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419" y="0"/>
                    <a:pt x="429" y="6"/>
                    <a:pt x="435" y="16"/>
                  </a:cubicBezTo>
                  <a:cubicBezTo>
                    <a:pt x="559" y="231"/>
                    <a:pt x="559" y="231"/>
                    <a:pt x="559" y="231"/>
                  </a:cubicBezTo>
                  <a:cubicBezTo>
                    <a:pt x="565" y="241"/>
                    <a:pt x="565" y="254"/>
                    <a:pt x="559" y="264"/>
                  </a:cubicBezTo>
                  <a:cubicBezTo>
                    <a:pt x="435" y="479"/>
                    <a:pt x="435" y="479"/>
                    <a:pt x="435" y="479"/>
                  </a:cubicBezTo>
                  <a:cubicBezTo>
                    <a:pt x="429" y="489"/>
                    <a:pt x="419" y="495"/>
                    <a:pt x="407" y="495"/>
                  </a:cubicBezTo>
                  <a:close/>
                  <a:moveTo>
                    <a:pt x="159" y="9"/>
                  </a:moveTo>
                  <a:cubicBezTo>
                    <a:pt x="150" y="9"/>
                    <a:pt x="142" y="14"/>
                    <a:pt x="138" y="21"/>
                  </a:cubicBezTo>
                  <a:cubicBezTo>
                    <a:pt x="14" y="236"/>
                    <a:pt x="14" y="236"/>
                    <a:pt x="14" y="236"/>
                  </a:cubicBezTo>
                  <a:cubicBezTo>
                    <a:pt x="10" y="243"/>
                    <a:pt x="10" y="252"/>
                    <a:pt x="14" y="259"/>
                  </a:cubicBezTo>
                  <a:cubicBezTo>
                    <a:pt x="138" y="474"/>
                    <a:pt x="138" y="474"/>
                    <a:pt x="138" y="474"/>
                  </a:cubicBezTo>
                  <a:cubicBezTo>
                    <a:pt x="142" y="482"/>
                    <a:pt x="150" y="486"/>
                    <a:pt x="159" y="486"/>
                  </a:cubicBezTo>
                  <a:cubicBezTo>
                    <a:pt x="407" y="486"/>
                    <a:pt x="407" y="486"/>
                    <a:pt x="407" y="486"/>
                  </a:cubicBezTo>
                  <a:cubicBezTo>
                    <a:pt x="415" y="486"/>
                    <a:pt x="423" y="482"/>
                    <a:pt x="427" y="474"/>
                  </a:cubicBezTo>
                  <a:cubicBezTo>
                    <a:pt x="551" y="259"/>
                    <a:pt x="551" y="259"/>
                    <a:pt x="551" y="259"/>
                  </a:cubicBezTo>
                  <a:cubicBezTo>
                    <a:pt x="555" y="252"/>
                    <a:pt x="555" y="243"/>
                    <a:pt x="551" y="236"/>
                  </a:cubicBezTo>
                  <a:cubicBezTo>
                    <a:pt x="427" y="21"/>
                    <a:pt x="427" y="21"/>
                    <a:pt x="427" y="21"/>
                  </a:cubicBezTo>
                  <a:cubicBezTo>
                    <a:pt x="423" y="14"/>
                    <a:pt x="415" y="9"/>
                    <a:pt x="407" y="9"/>
                  </a:cubicBezTo>
                  <a:lnTo>
                    <a:pt x="159" y="9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01" name="Freeform 281"/>
            <p:cNvSpPr/>
            <p:nvPr/>
          </p:nvSpPr>
          <p:spPr bwMode="auto">
            <a:xfrm>
              <a:off x="5211433" y="2774791"/>
              <a:ext cx="954021" cy="834997"/>
            </a:xfrm>
            <a:custGeom>
              <a:avLst/>
              <a:gdLst/>
              <a:ahLst/>
              <a:cxnLst>
                <a:cxn ang="0">
                  <a:pos x="437" y="205"/>
                </a:cxn>
                <a:cxn ang="0">
                  <a:pos x="339" y="374"/>
                </a:cxn>
                <a:cxn ang="0">
                  <a:pos x="318" y="386"/>
                </a:cxn>
                <a:cxn ang="0">
                  <a:pos x="123" y="386"/>
                </a:cxn>
                <a:cxn ang="0">
                  <a:pos x="102" y="374"/>
                </a:cxn>
                <a:cxn ang="0">
                  <a:pos x="5" y="205"/>
                </a:cxn>
                <a:cxn ang="0">
                  <a:pos x="5" y="181"/>
                </a:cxn>
                <a:cxn ang="0">
                  <a:pos x="102" y="12"/>
                </a:cxn>
                <a:cxn ang="0">
                  <a:pos x="123" y="0"/>
                </a:cxn>
                <a:cxn ang="0">
                  <a:pos x="318" y="0"/>
                </a:cxn>
                <a:cxn ang="0">
                  <a:pos x="339" y="12"/>
                </a:cxn>
                <a:cxn ang="0">
                  <a:pos x="437" y="181"/>
                </a:cxn>
                <a:cxn ang="0">
                  <a:pos x="437" y="205"/>
                </a:cxn>
              </a:cxnLst>
              <a:rect l="0" t="0" r="r" b="b"/>
              <a:pathLst>
                <a:path w="441" h="386">
                  <a:moveTo>
                    <a:pt x="437" y="205"/>
                  </a:moveTo>
                  <a:cubicBezTo>
                    <a:pt x="339" y="374"/>
                    <a:pt x="339" y="374"/>
                    <a:pt x="339" y="374"/>
                  </a:cubicBezTo>
                  <a:cubicBezTo>
                    <a:pt x="335" y="382"/>
                    <a:pt x="327" y="386"/>
                    <a:pt x="318" y="386"/>
                  </a:cubicBezTo>
                  <a:cubicBezTo>
                    <a:pt x="123" y="386"/>
                    <a:pt x="123" y="386"/>
                    <a:pt x="123" y="386"/>
                  </a:cubicBezTo>
                  <a:cubicBezTo>
                    <a:pt x="114" y="386"/>
                    <a:pt x="107" y="382"/>
                    <a:pt x="102" y="374"/>
                  </a:cubicBezTo>
                  <a:cubicBezTo>
                    <a:pt x="5" y="205"/>
                    <a:pt x="5" y="205"/>
                    <a:pt x="5" y="205"/>
                  </a:cubicBezTo>
                  <a:cubicBezTo>
                    <a:pt x="0" y="198"/>
                    <a:pt x="0" y="189"/>
                    <a:pt x="5" y="18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7" y="5"/>
                    <a:pt x="114" y="0"/>
                    <a:pt x="123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27" y="0"/>
                    <a:pt x="335" y="5"/>
                    <a:pt x="339" y="12"/>
                  </a:cubicBezTo>
                  <a:cubicBezTo>
                    <a:pt x="437" y="181"/>
                    <a:pt x="437" y="181"/>
                    <a:pt x="437" y="181"/>
                  </a:cubicBezTo>
                  <a:cubicBezTo>
                    <a:pt x="441" y="189"/>
                    <a:pt x="441" y="198"/>
                    <a:pt x="437" y="205"/>
                  </a:cubicBez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02" name="Rectangle 282"/>
            <p:cNvSpPr>
              <a:spLocks noChangeArrowheads="1"/>
            </p:cNvSpPr>
            <p:nvPr/>
          </p:nvSpPr>
          <p:spPr bwMode="auto">
            <a:xfrm>
              <a:off x="5685697" y="3324131"/>
              <a:ext cx="12818" cy="302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03" name="Freeform 283"/>
            <p:cNvSpPr>
              <a:spLocks noEditPoints="1"/>
            </p:cNvSpPr>
            <p:nvPr/>
          </p:nvSpPr>
          <p:spPr bwMode="auto">
            <a:xfrm>
              <a:off x="5531881" y="2958820"/>
              <a:ext cx="313124" cy="417499"/>
            </a:xfrm>
            <a:custGeom>
              <a:avLst/>
              <a:gdLst/>
              <a:ahLst/>
              <a:cxnLst>
                <a:cxn ang="0">
                  <a:pos x="81" y="51"/>
                </a:cxn>
                <a:cxn ang="0">
                  <a:pos x="81" y="50"/>
                </a:cxn>
                <a:cxn ang="0">
                  <a:pos x="100" y="25"/>
                </a:cxn>
                <a:cxn ang="0">
                  <a:pos x="74" y="0"/>
                </a:cxn>
                <a:cxn ang="0">
                  <a:pos x="47" y="25"/>
                </a:cxn>
                <a:cxn ang="0">
                  <a:pos x="67" y="50"/>
                </a:cxn>
                <a:cxn ang="0">
                  <a:pos x="67" y="51"/>
                </a:cxn>
                <a:cxn ang="0">
                  <a:pos x="0" y="122"/>
                </a:cxn>
                <a:cxn ang="0">
                  <a:pos x="73" y="193"/>
                </a:cxn>
                <a:cxn ang="0">
                  <a:pos x="145" y="122"/>
                </a:cxn>
                <a:cxn ang="0">
                  <a:pos x="81" y="51"/>
                </a:cxn>
                <a:cxn ang="0">
                  <a:pos x="67" y="37"/>
                </a:cxn>
                <a:cxn ang="0">
                  <a:pos x="67" y="44"/>
                </a:cxn>
                <a:cxn ang="0">
                  <a:pos x="53" y="25"/>
                </a:cxn>
                <a:cxn ang="0">
                  <a:pos x="74" y="5"/>
                </a:cxn>
                <a:cxn ang="0">
                  <a:pos x="94" y="25"/>
                </a:cxn>
                <a:cxn ang="0">
                  <a:pos x="81" y="44"/>
                </a:cxn>
                <a:cxn ang="0">
                  <a:pos x="81" y="37"/>
                </a:cxn>
                <a:cxn ang="0">
                  <a:pos x="86" y="32"/>
                </a:cxn>
                <a:cxn ang="0">
                  <a:pos x="74" y="25"/>
                </a:cxn>
                <a:cxn ang="0">
                  <a:pos x="62" y="32"/>
                </a:cxn>
                <a:cxn ang="0">
                  <a:pos x="67" y="37"/>
                </a:cxn>
                <a:cxn ang="0">
                  <a:pos x="73" y="181"/>
                </a:cxn>
                <a:cxn ang="0">
                  <a:pos x="13" y="122"/>
                </a:cxn>
                <a:cxn ang="0">
                  <a:pos x="73" y="63"/>
                </a:cxn>
                <a:cxn ang="0">
                  <a:pos x="132" y="122"/>
                </a:cxn>
                <a:cxn ang="0">
                  <a:pos x="73" y="181"/>
                </a:cxn>
              </a:cxnLst>
              <a:rect l="0" t="0" r="r" b="b"/>
              <a:pathLst>
                <a:path w="145" h="193">
                  <a:moveTo>
                    <a:pt x="81" y="51"/>
                  </a:moveTo>
                  <a:cubicBezTo>
                    <a:pt x="81" y="51"/>
                    <a:pt x="81" y="51"/>
                    <a:pt x="81" y="50"/>
                  </a:cubicBezTo>
                  <a:cubicBezTo>
                    <a:pt x="92" y="47"/>
                    <a:pt x="100" y="37"/>
                    <a:pt x="100" y="25"/>
                  </a:cubicBezTo>
                  <a:cubicBezTo>
                    <a:pt x="100" y="11"/>
                    <a:pt x="88" y="0"/>
                    <a:pt x="74" y="0"/>
                  </a:cubicBezTo>
                  <a:cubicBezTo>
                    <a:pt x="59" y="0"/>
                    <a:pt x="47" y="11"/>
                    <a:pt x="47" y="25"/>
                  </a:cubicBezTo>
                  <a:cubicBezTo>
                    <a:pt x="47" y="37"/>
                    <a:pt x="56" y="47"/>
                    <a:pt x="67" y="50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30" y="54"/>
                    <a:pt x="0" y="84"/>
                    <a:pt x="0" y="122"/>
                  </a:cubicBezTo>
                  <a:cubicBezTo>
                    <a:pt x="0" y="161"/>
                    <a:pt x="33" y="193"/>
                    <a:pt x="73" y="193"/>
                  </a:cubicBezTo>
                  <a:cubicBezTo>
                    <a:pt x="113" y="193"/>
                    <a:pt x="145" y="161"/>
                    <a:pt x="145" y="122"/>
                  </a:cubicBezTo>
                  <a:cubicBezTo>
                    <a:pt x="145" y="85"/>
                    <a:pt x="117" y="55"/>
                    <a:pt x="81" y="51"/>
                  </a:cubicBezTo>
                  <a:close/>
                  <a:moveTo>
                    <a:pt x="67" y="37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59" y="41"/>
                    <a:pt x="53" y="34"/>
                    <a:pt x="53" y="25"/>
                  </a:cubicBezTo>
                  <a:cubicBezTo>
                    <a:pt x="53" y="14"/>
                    <a:pt x="63" y="5"/>
                    <a:pt x="74" y="5"/>
                  </a:cubicBezTo>
                  <a:cubicBezTo>
                    <a:pt x="85" y="5"/>
                    <a:pt x="94" y="14"/>
                    <a:pt x="94" y="25"/>
                  </a:cubicBezTo>
                  <a:cubicBezTo>
                    <a:pt x="94" y="34"/>
                    <a:pt x="89" y="41"/>
                    <a:pt x="81" y="44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4" y="36"/>
                    <a:pt x="86" y="34"/>
                    <a:pt x="86" y="32"/>
                  </a:cubicBezTo>
                  <a:cubicBezTo>
                    <a:pt x="86" y="28"/>
                    <a:pt x="81" y="25"/>
                    <a:pt x="74" y="25"/>
                  </a:cubicBezTo>
                  <a:cubicBezTo>
                    <a:pt x="67" y="25"/>
                    <a:pt x="62" y="28"/>
                    <a:pt x="62" y="32"/>
                  </a:cubicBezTo>
                  <a:cubicBezTo>
                    <a:pt x="62" y="34"/>
                    <a:pt x="64" y="36"/>
                    <a:pt x="67" y="37"/>
                  </a:cubicBezTo>
                  <a:close/>
                  <a:moveTo>
                    <a:pt x="73" y="181"/>
                  </a:moveTo>
                  <a:cubicBezTo>
                    <a:pt x="40" y="181"/>
                    <a:pt x="13" y="154"/>
                    <a:pt x="13" y="122"/>
                  </a:cubicBezTo>
                  <a:cubicBezTo>
                    <a:pt x="13" y="89"/>
                    <a:pt x="40" y="63"/>
                    <a:pt x="73" y="63"/>
                  </a:cubicBezTo>
                  <a:cubicBezTo>
                    <a:pt x="106" y="63"/>
                    <a:pt x="132" y="89"/>
                    <a:pt x="132" y="122"/>
                  </a:cubicBezTo>
                  <a:cubicBezTo>
                    <a:pt x="132" y="154"/>
                    <a:pt x="106" y="181"/>
                    <a:pt x="73" y="18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04" name="Rectangle 284"/>
            <p:cNvSpPr>
              <a:spLocks noChangeArrowheads="1"/>
            </p:cNvSpPr>
            <p:nvPr/>
          </p:nvSpPr>
          <p:spPr bwMode="auto">
            <a:xfrm>
              <a:off x="5557517" y="3216095"/>
              <a:ext cx="28383" cy="128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05" name="Freeform 285"/>
            <p:cNvSpPr/>
            <p:nvPr/>
          </p:nvSpPr>
          <p:spPr bwMode="auto">
            <a:xfrm>
              <a:off x="5695768" y="3123622"/>
              <a:ext cx="117193" cy="116278"/>
            </a:xfrm>
            <a:custGeom>
              <a:avLst/>
              <a:gdLst/>
              <a:ahLst/>
              <a:cxnLst>
                <a:cxn ang="0">
                  <a:pos x="50" y="33"/>
                </a:cxn>
                <a:cxn ang="0">
                  <a:pos x="44" y="33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38" y="33"/>
                </a:cxn>
                <a:cxn ang="0">
                  <a:pos x="32" y="33"/>
                </a:cxn>
                <a:cxn ang="0">
                  <a:pos x="29" y="38"/>
                </a:cxn>
                <a:cxn ang="0">
                  <a:pos x="38" y="52"/>
                </a:cxn>
                <a:cxn ang="0">
                  <a:pos x="43" y="52"/>
                </a:cxn>
                <a:cxn ang="0">
                  <a:pos x="52" y="38"/>
                </a:cxn>
                <a:cxn ang="0">
                  <a:pos x="50" y="33"/>
                </a:cxn>
              </a:cxnLst>
              <a:rect l="0" t="0" r="r" b="b"/>
              <a:pathLst>
                <a:path w="54" h="54">
                  <a:moveTo>
                    <a:pt x="50" y="33"/>
                  </a:moveTo>
                  <a:cubicBezTo>
                    <a:pt x="44" y="33"/>
                    <a:pt x="44" y="33"/>
                    <a:pt x="44" y="33"/>
                  </a:cubicBezTo>
                  <a:cubicBezTo>
                    <a:pt x="39" y="14"/>
                    <a:pt x="21" y="0"/>
                    <a:pt x="0" y="0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18" y="7"/>
                    <a:pt x="33" y="18"/>
                    <a:pt x="38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29" y="33"/>
                    <a:pt x="28" y="36"/>
                    <a:pt x="29" y="38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9" y="54"/>
                    <a:pt x="42" y="54"/>
                    <a:pt x="43" y="52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4" y="36"/>
                    <a:pt x="52" y="33"/>
                    <a:pt x="50" y="3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06" name="Freeform 286"/>
            <p:cNvSpPr>
              <a:spLocks noEditPoints="1"/>
            </p:cNvSpPr>
            <p:nvPr/>
          </p:nvSpPr>
          <p:spPr bwMode="auto">
            <a:xfrm>
              <a:off x="5622523" y="3157498"/>
              <a:ext cx="133673" cy="130011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0" y="30"/>
                </a:cxn>
                <a:cxn ang="0">
                  <a:pos x="31" y="60"/>
                </a:cxn>
                <a:cxn ang="0">
                  <a:pos x="62" y="30"/>
                </a:cxn>
                <a:cxn ang="0">
                  <a:pos x="31" y="0"/>
                </a:cxn>
                <a:cxn ang="0">
                  <a:pos x="29" y="43"/>
                </a:cxn>
                <a:cxn ang="0">
                  <a:pos x="10" y="43"/>
                </a:cxn>
                <a:cxn ang="0">
                  <a:pos x="10" y="39"/>
                </a:cxn>
                <a:cxn ang="0">
                  <a:pos x="17" y="32"/>
                </a:cxn>
                <a:cxn ang="0">
                  <a:pos x="22" y="22"/>
                </a:cxn>
                <a:cxn ang="0">
                  <a:pos x="19" y="19"/>
                </a:cxn>
                <a:cxn ang="0">
                  <a:pos x="15" y="22"/>
                </a:cxn>
                <a:cxn ang="0">
                  <a:pos x="11" y="21"/>
                </a:cxn>
                <a:cxn ang="0">
                  <a:pos x="19" y="14"/>
                </a:cxn>
                <a:cxn ang="0">
                  <a:pos x="25" y="16"/>
                </a:cxn>
                <a:cxn ang="0">
                  <a:pos x="27" y="21"/>
                </a:cxn>
                <a:cxn ang="0">
                  <a:pos x="27" y="26"/>
                </a:cxn>
                <a:cxn ang="0">
                  <a:pos x="24" y="30"/>
                </a:cxn>
                <a:cxn ang="0">
                  <a:pos x="21" y="34"/>
                </a:cxn>
                <a:cxn ang="0">
                  <a:pos x="19" y="37"/>
                </a:cxn>
                <a:cxn ang="0">
                  <a:pos x="17" y="39"/>
                </a:cxn>
                <a:cxn ang="0">
                  <a:pos x="29" y="39"/>
                </a:cxn>
                <a:cxn ang="0">
                  <a:pos x="29" y="43"/>
                </a:cxn>
                <a:cxn ang="0">
                  <a:pos x="49" y="36"/>
                </a:cxn>
                <a:cxn ang="0">
                  <a:pos x="49" y="43"/>
                </a:cxn>
                <a:cxn ang="0">
                  <a:pos x="44" y="43"/>
                </a:cxn>
                <a:cxn ang="0">
                  <a:pos x="44" y="36"/>
                </a:cxn>
                <a:cxn ang="0">
                  <a:pos x="31" y="36"/>
                </a:cxn>
                <a:cxn ang="0">
                  <a:pos x="31" y="33"/>
                </a:cxn>
                <a:cxn ang="0">
                  <a:pos x="42" y="14"/>
                </a:cxn>
                <a:cxn ang="0">
                  <a:pos x="48" y="14"/>
                </a:cxn>
                <a:cxn ang="0">
                  <a:pos x="37" y="32"/>
                </a:cxn>
                <a:cxn ang="0">
                  <a:pos x="44" y="32"/>
                </a:cxn>
                <a:cxn ang="0">
                  <a:pos x="44" y="25"/>
                </a:cxn>
                <a:cxn ang="0">
                  <a:pos x="49" y="25"/>
                </a:cxn>
                <a:cxn ang="0">
                  <a:pos x="49" y="32"/>
                </a:cxn>
                <a:cxn ang="0">
                  <a:pos x="53" y="32"/>
                </a:cxn>
                <a:cxn ang="0">
                  <a:pos x="53" y="36"/>
                </a:cxn>
                <a:cxn ang="0">
                  <a:pos x="49" y="36"/>
                </a:cxn>
              </a:cxnLst>
              <a:rect l="0" t="0" r="r" b="b"/>
              <a:pathLst>
                <a:path w="62" h="60">
                  <a:moveTo>
                    <a:pt x="31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0"/>
                    <a:pt x="31" y="60"/>
                  </a:cubicBezTo>
                  <a:cubicBezTo>
                    <a:pt x="48" y="60"/>
                    <a:pt x="62" y="47"/>
                    <a:pt x="62" y="30"/>
                  </a:cubicBezTo>
                  <a:cubicBezTo>
                    <a:pt x="62" y="13"/>
                    <a:pt x="48" y="0"/>
                    <a:pt x="31" y="0"/>
                  </a:cubicBezTo>
                  <a:close/>
                  <a:moveTo>
                    <a:pt x="29" y="43"/>
                  </a:moveTo>
                  <a:cubicBezTo>
                    <a:pt x="10" y="43"/>
                    <a:pt x="10" y="43"/>
                    <a:pt x="10" y="43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4" y="36"/>
                    <a:pt x="16" y="34"/>
                    <a:pt x="17" y="32"/>
                  </a:cubicBezTo>
                  <a:cubicBezTo>
                    <a:pt x="21" y="28"/>
                    <a:pt x="22" y="25"/>
                    <a:pt x="22" y="22"/>
                  </a:cubicBezTo>
                  <a:cubicBezTo>
                    <a:pt x="22" y="20"/>
                    <a:pt x="21" y="19"/>
                    <a:pt x="19" y="19"/>
                  </a:cubicBezTo>
                  <a:cubicBezTo>
                    <a:pt x="17" y="19"/>
                    <a:pt x="15" y="20"/>
                    <a:pt x="15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16"/>
                    <a:pt x="15" y="14"/>
                    <a:pt x="19" y="14"/>
                  </a:cubicBezTo>
                  <a:cubicBezTo>
                    <a:pt x="22" y="14"/>
                    <a:pt x="24" y="15"/>
                    <a:pt x="25" y="16"/>
                  </a:cubicBezTo>
                  <a:cubicBezTo>
                    <a:pt x="27" y="18"/>
                    <a:pt x="27" y="19"/>
                    <a:pt x="27" y="21"/>
                  </a:cubicBezTo>
                  <a:cubicBezTo>
                    <a:pt x="27" y="23"/>
                    <a:pt x="27" y="25"/>
                    <a:pt x="27" y="26"/>
                  </a:cubicBezTo>
                  <a:cubicBezTo>
                    <a:pt x="26" y="28"/>
                    <a:pt x="25" y="29"/>
                    <a:pt x="24" y="30"/>
                  </a:cubicBezTo>
                  <a:cubicBezTo>
                    <a:pt x="24" y="32"/>
                    <a:pt x="23" y="33"/>
                    <a:pt x="21" y="34"/>
                  </a:cubicBezTo>
                  <a:cubicBezTo>
                    <a:pt x="20" y="35"/>
                    <a:pt x="19" y="36"/>
                    <a:pt x="19" y="37"/>
                  </a:cubicBezTo>
                  <a:cubicBezTo>
                    <a:pt x="18" y="38"/>
                    <a:pt x="17" y="38"/>
                    <a:pt x="17" y="39"/>
                  </a:cubicBezTo>
                  <a:cubicBezTo>
                    <a:pt x="29" y="39"/>
                    <a:pt x="29" y="39"/>
                    <a:pt x="29" y="39"/>
                  </a:cubicBezTo>
                  <a:lnTo>
                    <a:pt x="29" y="43"/>
                  </a:lnTo>
                  <a:close/>
                  <a:moveTo>
                    <a:pt x="49" y="36"/>
                  </a:moveTo>
                  <a:cubicBezTo>
                    <a:pt x="49" y="43"/>
                    <a:pt x="49" y="43"/>
                    <a:pt x="49" y="43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3" y="36"/>
                    <a:pt x="53" y="36"/>
                    <a:pt x="53" y="36"/>
                  </a:cubicBezTo>
                  <a:lnTo>
                    <a:pt x="49" y="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223535" y="2329825"/>
            <a:ext cx="794713" cy="522790"/>
            <a:chOff x="4119563" y="2245519"/>
            <a:chExt cx="1033463" cy="679848"/>
          </a:xfrm>
        </p:grpSpPr>
        <p:sp>
          <p:nvSpPr>
            <p:cNvPr id="5408" name="Freeform 288"/>
            <p:cNvSpPr/>
            <p:nvPr/>
          </p:nvSpPr>
          <p:spPr bwMode="auto">
            <a:xfrm>
              <a:off x="5036345" y="2405064"/>
              <a:ext cx="1191" cy="357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09" name="Freeform 289"/>
            <p:cNvSpPr/>
            <p:nvPr/>
          </p:nvSpPr>
          <p:spPr bwMode="auto">
            <a:xfrm>
              <a:off x="5047060" y="2377679"/>
              <a:ext cx="3572" cy="23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10" name="Freeform 290"/>
            <p:cNvSpPr/>
            <p:nvPr/>
          </p:nvSpPr>
          <p:spPr bwMode="auto">
            <a:xfrm>
              <a:off x="5053014" y="2380060"/>
              <a:ext cx="2381" cy="1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11" name="Freeform 291"/>
            <p:cNvSpPr/>
            <p:nvPr/>
          </p:nvSpPr>
          <p:spPr bwMode="auto">
            <a:xfrm>
              <a:off x="4999435" y="2290763"/>
              <a:ext cx="8335" cy="47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12" name="Freeform 292"/>
            <p:cNvSpPr/>
            <p:nvPr/>
          </p:nvSpPr>
          <p:spPr bwMode="auto">
            <a:xfrm>
              <a:off x="4982766" y="2303860"/>
              <a:ext cx="5954" cy="357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13" name="Freeform 293"/>
            <p:cNvSpPr/>
            <p:nvPr/>
          </p:nvSpPr>
          <p:spPr bwMode="auto">
            <a:xfrm>
              <a:off x="4904185" y="2295526"/>
              <a:ext cx="2381" cy="1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14" name="Freeform 294"/>
            <p:cNvSpPr/>
            <p:nvPr/>
          </p:nvSpPr>
          <p:spPr bwMode="auto">
            <a:xfrm>
              <a:off x="4906566" y="2295526"/>
              <a:ext cx="8335" cy="357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15" name="Freeform 295"/>
            <p:cNvSpPr/>
            <p:nvPr/>
          </p:nvSpPr>
          <p:spPr bwMode="auto">
            <a:xfrm>
              <a:off x="4788694" y="2278858"/>
              <a:ext cx="5954" cy="23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16" name="Freeform 296"/>
            <p:cNvSpPr/>
            <p:nvPr/>
          </p:nvSpPr>
          <p:spPr bwMode="auto">
            <a:xfrm>
              <a:off x="4794648" y="2276476"/>
              <a:ext cx="13097" cy="833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17" name="Freeform 297"/>
            <p:cNvSpPr/>
            <p:nvPr/>
          </p:nvSpPr>
          <p:spPr bwMode="auto">
            <a:xfrm>
              <a:off x="4788695" y="2270523"/>
              <a:ext cx="10716" cy="833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18" name="Freeform 298"/>
            <p:cNvSpPr/>
            <p:nvPr/>
          </p:nvSpPr>
          <p:spPr bwMode="auto">
            <a:xfrm>
              <a:off x="4807745" y="2281238"/>
              <a:ext cx="11906" cy="5954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19" name="Freeform 299"/>
            <p:cNvSpPr/>
            <p:nvPr/>
          </p:nvSpPr>
          <p:spPr bwMode="auto">
            <a:xfrm>
              <a:off x="4724401" y="2318147"/>
              <a:ext cx="13097" cy="14288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5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20" name="Freeform 300"/>
            <p:cNvSpPr>
              <a:spLocks noEditPoints="1"/>
            </p:cNvSpPr>
            <p:nvPr/>
          </p:nvSpPr>
          <p:spPr bwMode="auto">
            <a:xfrm>
              <a:off x="4495801" y="2287191"/>
              <a:ext cx="563166" cy="520304"/>
            </a:xfrm>
            <a:custGeom>
              <a:avLst/>
              <a:gdLst/>
              <a:ahLst/>
              <a:cxnLst>
                <a:cxn ang="0">
                  <a:pos x="149" y="122"/>
                </a:cxn>
                <a:cxn ang="0">
                  <a:pos x="152" y="112"/>
                </a:cxn>
                <a:cxn ang="0">
                  <a:pos x="154" y="99"/>
                </a:cxn>
                <a:cxn ang="0">
                  <a:pos x="166" y="93"/>
                </a:cxn>
                <a:cxn ang="0">
                  <a:pos x="168" y="81"/>
                </a:cxn>
                <a:cxn ang="0">
                  <a:pos x="164" y="69"/>
                </a:cxn>
                <a:cxn ang="0">
                  <a:pos x="169" y="66"/>
                </a:cxn>
                <a:cxn ang="0">
                  <a:pos x="172" y="64"/>
                </a:cxn>
                <a:cxn ang="0">
                  <a:pos x="169" y="39"/>
                </a:cxn>
                <a:cxn ang="0">
                  <a:pos x="180" y="27"/>
                </a:cxn>
                <a:cxn ang="0">
                  <a:pos x="185" y="29"/>
                </a:cxn>
                <a:cxn ang="0">
                  <a:pos x="188" y="24"/>
                </a:cxn>
                <a:cxn ang="0">
                  <a:pos x="192" y="12"/>
                </a:cxn>
                <a:cxn ang="0">
                  <a:pos x="191" y="7"/>
                </a:cxn>
                <a:cxn ang="0">
                  <a:pos x="158" y="6"/>
                </a:cxn>
                <a:cxn ang="0">
                  <a:pos x="140" y="9"/>
                </a:cxn>
                <a:cxn ang="0">
                  <a:pos x="123" y="8"/>
                </a:cxn>
                <a:cxn ang="0">
                  <a:pos x="113" y="3"/>
                </a:cxn>
                <a:cxn ang="0">
                  <a:pos x="107" y="16"/>
                </a:cxn>
                <a:cxn ang="0">
                  <a:pos x="104" y="20"/>
                </a:cxn>
                <a:cxn ang="0">
                  <a:pos x="94" y="17"/>
                </a:cxn>
                <a:cxn ang="0">
                  <a:pos x="77" y="21"/>
                </a:cxn>
                <a:cxn ang="0">
                  <a:pos x="71" y="24"/>
                </a:cxn>
                <a:cxn ang="0">
                  <a:pos x="62" y="15"/>
                </a:cxn>
                <a:cxn ang="0">
                  <a:pos x="52" y="21"/>
                </a:cxn>
                <a:cxn ang="0">
                  <a:pos x="46" y="29"/>
                </a:cxn>
                <a:cxn ang="0">
                  <a:pos x="42" y="32"/>
                </a:cxn>
                <a:cxn ang="0">
                  <a:pos x="45" y="35"/>
                </a:cxn>
                <a:cxn ang="0">
                  <a:pos x="53" y="35"/>
                </a:cxn>
                <a:cxn ang="0">
                  <a:pos x="56" y="30"/>
                </a:cxn>
                <a:cxn ang="0">
                  <a:pos x="56" y="38"/>
                </a:cxn>
                <a:cxn ang="0">
                  <a:pos x="43" y="41"/>
                </a:cxn>
                <a:cxn ang="0">
                  <a:pos x="37" y="46"/>
                </a:cxn>
                <a:cxn ang="0">
                  <a:pos x="27" y="57"/>
                </a:cxn>
                <a:cxn ang="0">
                  <a:pos x="19" y="73"/>
                </a:cxn>
                <a:cxn ang="0">
                  <a:pos x="43" y="68"/>
                </a:cxn>
                <a:cxn ang="0">
                  <a:pos x="49" y="69"/>
                </a:cxn>
                <a:cxn ang="0">
                  <a:pos x="60" y="67"/>
                </a:cxn>
                <a:cxn ang="0">
                  <a:pos x="68" y="60"/>
                </a:cxn>
                <a:cxn ang="0">
                  <a:pos x="70" y="67"/>
                </a:cxn>
                <a:cxn ang="0">
                  <a:pos x="58" y="73"/>
                </a:cxn>
                <a:cxn ang="0">
                  <a:pos x="62" y="82"/>
                </a:cxn>
                <a:cxn ang="0">
                  <a:pos x="39" y="79"/>
                </a:cxn>
                <a:cxn ang="0">
                  <a:pos x="25" y="75"/>
                </a:cxn>
                <a:cxn ang="0">
                  <a:pos x="5" y="92"/>
                </a:cxn>
                <a:cxn ang="0">
                  <a:pos x="1" y="112"/>
                </a:cxn>
                <a:cxn ang="0">
                  <a:pos x="6" y="120"/>
                </a:cxn>
                <a:cxn ang="0">
                  <a:pos x="28" y="122"/>
                </a:cxn>
                <a:cxn ang="0">
                  <a:pos x="33" y="132"/>
                </a:cxn>
                <a:cxn ang="0">
                  <a:pos x="38" y="152"/>
                </a:cxn>
                <a:cxn ang="0">
                  <a:pos x="47" y="184"/>
                </a:cxn>
                <a:cxn ang="0">
                  <a:pos x="67" y="160"/>
                </a:cxn>
                <a:cxn ang="0">
                  <a:pos x="86" y="117"/>
                </a:cxn>
                <a:cxn ang="0">
                  <a:pos x="69" y="99"/>
                </a:cxn>
                <a:cxn ang="0">
                  <a:pos x="76" y="106"/>
                </a:cxn>
                <a:cxn ang="0">
                  <a:pos x="90" y="92"/>
                </a:cxn>
                <a:cxn ang="0">
                  <a:pos x="85" y="86"/>
                </a:cxn>
                <a:cxn ang="0">
                  <a:pos x="105" y="92"/>
                </a:cxn>
                <a:cxn ang="0">
                  <a:pos x="116" y="112"/>
                </a:cxn>
                <a:cxn ang="0">
                  <a:pos x="132" y="97"/>
                </a:cxn>
                <a:cxn ang="0">
                  <a:pos x="141" y="105"/>
                </a:cxn>
                <a:cxn ang="0">
                  <a:pos x="138" y="46"/>
                </a:cxn>
                <a:cxn ang="0">
                  <a:pos x="86" y="57"/>
                </a:cxn>
              </a:cxnLst>
              <a:rect l="0" t="0" r="r" b="b"/>
              <a:pathLst>
                <a:path w="200" h="185">
                  <a:moveTo>
                    <a:pt x="143" y="105"/>
                  </a:moveTo>
                  <a:cubicBezTo>
                    <a:pt x="143" y="105"/>
                    <a:pt x="143" y="105"/>
                    <a:pt x="143" y="105"/>
                  </a:cubicBezTo>
                  <a:cubicBezTo>
                    <a:pt x="143" y="105"/>
                    <a:pt x="143" y="105"/>
                    <a:pt x="143" y="105"/>
                  </a:cubicBezTo>
                  <a:cubicBezTo>
                    <a:pt x="143" y="105"/>
                    <a:pt x="143" y="105"/>
                    <a:pt x="143" y="105"/>
                  </a:cubicBezTo>
                  <a:cubicBezTo>
                    <a:pt x="143" y="105"/>
                    <a:pt x="143" y="105"/>
                    <a:pt x="143" y="105"/>
                  </a:cubicBezTo>
                  <a:cubicBezTo>
                    <a:pt x="142" y="104"/>
                    <a:pt x="142" y="104"/>
                    <a:pt x="143" y="104"/>
                  </a:cubicBezTo>
                  <a:cubicBezTo>
                    <a:pt x="143" y="104"/>
                    <a:pt x="143" y="104"/>
                    <a:pt x="143" y="104"/>
                  </a:cubicBezTo>
                  <a:cubicBezTo>
                    <a:pt x="143" y="104"/>
                    <a:pt x="143" y="104"/>
                    <a:pt x="143" y="104"/>
                  </a:cubicBezTo>
                  <a:cubicBezTo>
                    <a:pt x="143" y="105"/>
                    <a:pt x="143" y="105"/>
                    <a:pt x="143" y="105"/>
                  </a:cubicBezTo>
                  <a:cubicBezTo>
                    <a:pt x="143" y="105"/>
                    <a:pt x="143" y="105"/>
                    <a:pt x="143" y="105"/>
                  </a:cubicBezTo>
                  <a:cubicBezTo>
                    <a:pt x="143" y="105"/>
                    <a:pt x="143" y="104"/>
                    <a:pt x="143" y="103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3" y="103"/>
                    <a:pt x="143" y="104"/>
                    <a:pt x="144" y="104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04"/>
                    <a:pt x="144" y="105"/>
                    <a:pt x="144" y="105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04"/>
                    <a:pt x="144" y="105"/>
                    <a:pt x="144" y="105"/>
                  </a:cubicBezTo>
                  <a:cubicBezTo>
                    <a:pt x="144" y="105"/>
                    <a:pt x="145" y="105"/>
                    <a:pt x="144" y="105"/>
                  </a:cubicBezTo>
                  <a:cubicBezTo>
                    <a:pt x="144" y="105"/>
                    <a:pt x="144" y="105"/>
                    <a:pt x="144" y="106"/>
                  </a:cubicBezTo>
                  <a:cubicBezTo>
                    <a:pt x="144" y="106"/>
                    <a:pt x="145" y="106"/>
                    <a:pt x="145" y="106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45" y="107"/>
                    <a:pt x="145" y="108"/>
                    <a:pt x="145" y="108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5" y="108"/>
                    <a:pt x="145" y="109"/>
                    <a:pt x="145" y="109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6" y="109"/>
                    <a:pt x="146" y="110"/>
                    <a:pt x="146" y="110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6" y="110"/>
                    <a:pt x="146" y="111"/>
                    <a:pt x="146" y="111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146" y="111"/>
                    <a:pt x="146" y="112"/>
                    <a:pt x="146" y="112"/>
                  </a:cubicBezTo>
                  <a:cubicBezTo>
                    <a:pt x="146" y="112"/>
                    <a:pt x="146" y="112"/>
                    <a:pt x="146" y="112"/>
                  </a:cubicBezTo>
                  <a:cubicBezTo>
                    <a:pt x="146" y="112"/>
                    <a:pt x="146" y="112"/>
                    <a:pt x="146" y="112"/>
                  </a:cubicBezTo>
                  <a:cubicBezTo>
                    <a:pt x="146" y="112"/>
                    <a:pt x="146" y="112"/>
                    <a:pt x="146" y="112"/>
                  </a:cubicBezTo>
                  <a:cubicBezTo>
                    <a:pt x="146" y="112"/>
                    <a:pt x="146" y="112"/>
                    <a:pt x="146" y="112"/>
                  </a:cubicBezTo>
                  <a:cubicBezTo>
                    <a:pt x="146" y="112"/>
                    <a:pt x="146" y="112"/>
                    <a:pt x="146" y="112"/>
                  </a:cubicBezTo>
                  <a:cubicBezTo>
                    <a:pt x="146" y="112"/>
                    <a:pt x="146" y="112"/>
                    <a:pt x="146" y="112"/>
                  </a:cubicBezTo>
                  <a:cubicBezTo>
                    <a:pt x="146" y="112"/>
                    <a:pt x="146" y="112"/>
                    <a:pt x="146" y="112"/>
                  </a:cubicBezTo>
                  <a:cubicBezTo>
                    <a:pt x="146" y="112"/>
                    <a:pt x="146" y="112"/>
                    <a:pt x="147" y="112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47" y="112"/>
                    <a:pt x="147" y="112"/>
                    <a:pt x="146" y="112"/>
                  </a:cubicBezTo>
                  <a:cubicBezTo>
                    <a:pt x="146" y="112"/>
                    <a:pt x="147" y="112"/>
                    <a:pt x="147" y="112"/>
                  </a:cubicBezTo>
                  <a:cubicBezTo>
                    <a:pt x="147" y="112"/>
                    <a:pt x="147" y="113"/>
                    <a:pt x="147" y="113"/>
                  </a:cubicBezTo>
                  <a:cubicBezTo>
                    <a:pt x="147" y="113"/>
                    <a:pt x="147" y="113"/>
                    <a:pt x="147" y="113"/>
                  </a:cubicBezTo>
                  <a:cubicBezTo>
                    <a:pt x="147" y="113"/>
                    <a:pt x="147" y="113"/>
                    <a:pt x="147" y="113"/>
                  </a:cubicBezTo>
                  <a:cubicBezTo>
                    <a:pt x="147" y="113"/>
                    <a:pt x="147" y="113"/>
                    <a:pt x="147" y="113"/>
                  </a:cubicBezTo>
                  <a:cubicBezTo>
                    <a:pt x="147" y="113"/>
                    <a:pt x="147" y="113"/>
                    <a:pt x="147" y="113"/>
                  </a:cubicBezTo>
                  <a:cubicBezTo>
                    <a:pt x="147" y="113"/>
                    <a:pt x="147" y="113"/>
                    <a:pt x="147" y="113"/>
                  </a:cubicBezTo>
                  <a:cubicBezTo>
                    <a:pt x="147" y="113"/>
                    <a:pt x="147" y="113"/>
                    <a:pt x="147" y="114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4"/>
                    <a:pt x="146" y="114"/>
                    <a:pt x="146" y="114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6" y="114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4"/>
                    <a:pt x="147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5"/>
                    <a:pt x="147" y="116"/>
                    <a:pt x="147" y="116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46" y="116"/>
                    <a:pt x="146" y="116"/>
                    <a:pt x="146" y="116"/>
                  </a:cubicBezTo>
                  <a:cubicBezTo>
                    <a:pt x="146" y="117"/>
                    <a:pt x="146" y="117"/>
                    <a:pt x="146" y="117"/>
                  </a:cubicBezTo>
                  <a:cubicBezTo>
                    <a:pt x="146" y="117"/>
                    <a:pt x="146" y="117"/>
                    <a:pt x="146" y="117"/>
                  </a:cubicBezTo>
                  <a:cubicBezTo>
                    <a:pt x="146" y="117"/>
                    <a:pt x="146" y="117"/>
                    <a:pt x="146" y="117"/>
                  </a:cubicBezTo>
                  <a:cubicBezTo>
                    <a:pt x="146" y="117"/>
                    <a:pt x="146" y="117"/>
                    <a:pt x="146" y="117"/>
                  </a:cubicBezTo>
                  <a:cubicBezTo>
                    <a:pt x="146" y="117"/>
                    <a:pt x="146" y="117"/>
                    <a:pt x="146" y="117"/>
                  </a:cubicBezTo>
                  <a:cubicBezTo>
                    <a:pt x="146" y="117"/>
                    <a:pt x="146" y="117"/>
                    <a:pt x="146" y="117"/>
                  </a:cubicBezTo>
                  <a:cubicBezTo>
                    <a:pt x="146" y="118"/>
                    <a:pt x="146" y="118"/>
                    <a:pt x="146" y="118"/>
                  </a:cubicBezTo>
                  <a:cubicBezTo>
                    <a:pt x="146" y="118"/>
                    <a:pt x="146" y="118"/>
                    <a:pt x="146" y="118"/>
                  </a:cubicBezTo>
                  <a:cubicBezTo>
                    <a:pt x="146" y="118"/>
                    <a:pt x="146" y="118"/>
                    <a:pt x="146" y="118"/>
                  </a:cubicBezTo>
                  <a:cubicBezTo>
                    <a:pt x="147" y="118"/>
                    <a:pt x="147" y="118"/>
                    <a:pt x="147" y="118"/>
                  </a:cubicBezTo>
                  <a:cubicBezTo>
                    <a:pt x="147" y="118"/>
                    <a:pt x="147" y="118"/>
                    <a:pt x="147" y="118"/>
                  </a:cubicBezTo>
                  <a:cubicBezTo>
                    <a:pt x="147" y="118"/>
                    <a:pt x="147" y="118"/>
                    <a:pt x="147" y="118"/>
                  </a:cubicBezTo>
                  <a:cubicBezTo>
                    <a:pt x="147" y="118"/>
                    <a:pt x="147" y="118"/>
                    <a:pt x="147" y="118"/>
                  </a:cubicBezTo>
                  <a:cubicBezTo>
                    <a:pt x="147" y="118"/>
                    <a:pt x="147" y="118"/>
                    <a:pt x="147" y="118"/>
                  </a:cubicBezTo>
                  <a:cubicBezTo>
                    <a:pt x="147" y="118"/>
                    <a:pt x="147" y="118"/>
                    <a:pt x="147" y="118"/>
                  </a:cubicBezTo>
                  <a:cubicBezTo>
                    <a:pt x="147" y="118"/>
                    <a:pt x="147" y="118"/>
                    <a:pt x="147" y="118"/>
                  </a:cubicBezTo>
                  <a:cubicBezTo>
                    <a:pt x="147" y="118"/>
                    <a:pt x="147" y="118"/>
                    <a:pt x="147" y="118"/>
                  </a:cubicBezTo>
                  <a:cubicBezTo>
                    <a:pt x="147" y="118"/>
                    <a:pt x="147" y="118"/>
                    <a:pt x="147" y="118"/>
                  </a:cubicBezTo>
                  <a:cubicBezTo>
                    <a:pt x="147" y="118"/>
                    <a:pt x="147" y="119"/>
                    <a:pt x="147" y="119"/>
                  </a:cubicBezTo>
                  <a:cubicBezTo>
                    <a:pt x="147" y="119"/>
                    <a:pt x="147" y="119"/>
                    <a:pt x="148" y="119"/>
                  </a:cubicBezTo>
                  <a:cubicBezTo>
                    <a:pt x="148" y="119"/>
                    <a:pt x="148" y="119"/>
                    <a:pt x="148" y="119"/>
                  </a:cubicBezTo>
                  <a:cubicBezTo>
                    <a:pt x="148" y="119"/>
                    <a:pt x="148" y="119"/>
                    <a:pt x="148" y="119"/>
                  </a:cubicBezTo>
                  <a:cubicBezTo>
                    <a:pt x="148" y="119"/>
                    <a:pt x="148" y="119"/>
                    <a:pt x="148" y="119"/>
                  </a:cubicBezTo>
                  <a:cubicBezTo>
                    <a:pt x="148" y="119"/>
                    <a:pt x="148" y="119"/>
                    <a:pt x="148" y="119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49" y="120"/>
                    <a:pt x="149" y="120"/>
                    <a:pt x="149" y="121"/>
                  </a:cubicBezTo>
                  <a:cubicBezTo>
                    <a:pt x="149" y="121"/>
                    <a:pt x="149" y="121"/>
                    <a:pt x="149" y="121"/>
                  </a:cubicBezTo>
                  <a:cubicBezTo>
                    <a:pt x="149" y="121"/>
                    <a:pt x="149" y="122"/>
                    <a:pt x="149" y="122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9" y="122"/>
                    <a:pt x="149" y="123"/>
                    <a:pt x="149" y="123"/>
                  </a:cubicBezTo>
                  <a:cubicBezTo>
                    <a:pt x="149" y="123"/>
                    <a:pt x="149" y="123"/>
                    <a:pt x="150" y="123"/>
                  </a:cubicBezTo>
                  <a:cubicBezTo>
                    <a:pt x="150" y="123"/>
                    <a:pt x="150" y="123"/>
                    <a:pt x="150" y="124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5"/>
                    <a:pt x="150" y="125"/>
                    <a:pt x="150" y="125"/>
                  </a:cubicBezTo>
                  <a:cubicBezTo>
                    <a:pt x="150" y="125"/>
                    <a:pt x="150" y="125"/>
                    <a:pt x="150" y="126"/>
                  </a:cubicBezTo>
                  <a:cubicBezTo>
                    <a:pt x="150" y="126"/>
                    <a:pt x="150" y="126"/>
                    <a:pt x="150" y="126"/>
                  </a:cubicBezTo>
                  <a:cubicBezTo>
                    <a:pt x="150" y="126"/>
                    <a:pt x="150" y="126"/>
                    <a:pt x="150" y="126"/>
                  </a:cubicBezTo>
                  <a:cubicBezTo>
                    <a:pt x="151" y="126"/>
                    <a:pt x="151" y="126"/>
                    <a:pt x="150" y="126"/>
                  </a:cubicBezTo>
                  <a:cubicBezTo>
                    <a:pt x="150" y="126"/>
                    <a:pt x="150" y="126"/>
                    <a:pt x="150" y="126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1" y="126"/>
                    <a:pt x="151" y="126"/>
                    <a:pt x="151" y="127"/>
                  </a:cubicBezTo>
                  <a:cubicBezTo>
                    <a:pt x="151" y="127"/>
                    <a:pt x="151" y="127"/>
                    <a:pt x="152" y="127"/>
                  </a:cubicBezTo>
                  <a:cubicBezTo>
                    <a:pt x="152" y="127"/>
                    <a:pt x="152" y="127"/>
                    <a:pt x="152" y="127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52" y="128"/>
                    <a:pt x="152" y="128"/>
                    <a:pt x="153" y="128"/>
                  </a:cubicBezTo>
                  <a:cubicBezTo>
                    <a:pt x="153" y="128"/>
                    <a:pt x="153" y="128"/>
                    <a:pt x="153" y="128"/>
                  </a:cubicBezTo>
                  <a:cubicBezTo>
                    <a:pt x="153" y="128"/>
                    <a:pt x="153" y="128"/>
                    <a:pt x="153" y="128"/>
                  </a:cubicBezTo>
                  <a:cubicBezTo>
                    <a:pt x="153" y="128"/>
                    <a:pt x="153" y="128"/>
                    <a:pt x="153" y="128"/>
                  </a:cubicBezTo>
                  <a:cubicBezTo>
                    <a:pt x="153" y="128"/>
                    <a:pt x="153" y="128"/>
                    <a:pt x="153" y="128"/>
                  </a:cubicBezTo>
                  <a:cubicBezTo>
                    <a:pt x="153" y="128"/>
                    <a:pt x="153" y="129"/>
                    <a:pt x="153" y="129"/>
                  </a:cubicBezTo>
                  <a:cubicBezTo>
                    <a:pt x="153" y="129"/>
                    <a:pt x="153" y="129"/>
                    <a:pt x="153" y="129"/>
                  </a:cubicBezTo>
                  <a:cubicBezTo>
                    <a:pt x="153" y="129"/>
                    <a:pt x="153" y="129"/>
                    <a:pt x="154" y="128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4" y="128"/>
                    <a:pt x="154" y="127"/>
                    <a:pt x="154" y="127"/>
                  </a:cubicBezTo>
                  <a:cubicBezTo>
                    <a:pt x="154" y="127"/>
                    <a:pt x="154" y="127"/>
                    <a:pt x="154" y="127"/>
                  </a:cubicBezTo>
                  <a:cubicBezTo>
                    <a:pt x="154" y="127"/>
                    <a:pt x="154" y="127"/>
                    <a:pt x="154" y="127"/>
                  </a:cubicBezTo>
                  <a:cubicBezTo>
                    <a:pt x="154" y="127"/>
                    <a:pt x="154" y="126"/>
                    <a:pt x="153" y="126"/>
                  </a:cubicBezTo>
                  <a:cubicBezTo>
                    <a:pt x="153" y="126"/>
                    <a:pt x="153" y="126"/>
                    <a:pt x="153" y="126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25"/>
                    <a:pt x="153" y="125"/>
                    <a:pt x="153" y="124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3" y="123"/>
                    <a:pt x="153" y="123"/>
                    <a:pt x="153" y="123"/>
                  </a:cubicBezTo>
                  <a:cubicBezTo>
                    <a:pt x="153" y="122"/>
                    <a:pt x="152" y="122"/>
                    <a:pt x="152" y="121"/>
                  </a:cubicBezTo>
                  <a:cubicBezTo>
                    <a:pt x="152" y="121"/>
                    <a:pt x="152" y="121"/>
                    <a:pt x="152" y="121"/>
                  </a:cubicBezTo>
                  <a:cubicBezTo>
                    <a:pt x="152" y="121"/>
                    <a:pt x="152" y="121"/>
                    <a:pt x="152" y="121"/>
                  </a:cubicBezTo>
                  <a:cubicBezTo>
                    <a:pt x="152" y="121"/>
                    <a:pt x="152" y="121"/>
                    <a:pt x="152" y="121"/>
                  </a:cubicBezTo>
                  <a:cubicBezTo>
                    <a:pt x="152" y="121"/>
                    <a:pt x="152" y="121"/>
                    <a:pt x="152" y="121"/>
                  </a:cubicBezTo>
                  <a:cubicBezTo>
                    <a:pt x="152" y="121"/>
                    <a:pt x="152" y="121"/>
                    <a:pt x="152" y="121"/>
                  </a:cubicBezTo>
                  <a:cubicBezTo>
                    <a:pt x="152" y="121"/>
                    <a:pt x="152" y="121"/>
                    <a:pt x="152" y="121"/>
                  </a:cubicBezTo>
                  <a:cubicBezTo>
                    <a:pt x="152" y="121"/>
                    <a:pt x="152" y="121"/>
                    <a:pt x="152" y="121"/>
                  </a:cubicBezTo>
                  <a:cubicBezTo>
                    <a:pt x="152" y="121"/>
                    <a:pt x="152" y="121"/>
                    <a:pt x="152" y="121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1" y="121"/>
                    <a:pt x="151" y="121"/>
                    <a:pt x="151" y="120"/>
                  </a:cubicBezTo>
                  <a:cubicBezTo>
                    <a:pt x="151" y="120"/>
                    <a:pt x="151" y="120"/>
                    <a:pt x="151" y="120"/>
                  </a:cubicBezTo>
                  <a:cubicBezTo>
                    <a:pt x="151" y="120"/>
                    <a:pt x="151" y="120"/>
                    <a:pt x="151" y="120"/>
                  </a:cubicBezTo>
                  <a:cubicBezTo>
                    <a:pt x="151" y="120"/>
                    <a:pt x="151" y="120"/>
                    <a:pt x="151" y="120"/>
                  </a:cubicBezTo>
                  <a:cubicBezTo>
                    <a:pt x="151" y="120"/>
                    <a:pt x="151" y="120"/>
                    <a:pt x="150" y="120"/>
                  </a:cubicBezTo>
                  <a:cubicBezTo>
                    <a:pt x="150" y="120"/>
                    <a:pt x="150" y="120"/>
                    <a:pt x="150" y="120"/>
                  </a:cubicBezTo>
                  <a:cubicBezTo>
                    <a:pt x="150" y="120"/>
                    <a:pt x="150" y="120"/>
                    <a:pt x="150" y="120"/>
                  </a:cubicBezTo>
                  <a:cubicBezTo>
                    <a:pt x="150" y="120"/>
                    <a:pt x="150" y="120"/>
                    <a:pt x="150" y="120"/>
                  </a:cubicBezTo>
                  <a:cubicBezTo>
                    <a:pt x="150" y="120"/>
                    <a:pt x="150" y="119"/>
                    <a:pt x="150" y="119"/>
                  </a:cubicBezTo>
                  <a:cubicBezTo>
                    <a:pt x="150" y="119"/>
                    <a:pt x="149" y="119"/>
                    <a:pt x="149" y="119"/>
                  </a:cubicBezTo>
                  <a:cubicBezTo>
                    <a:pt x="149" y="119"/>
                    <a:pt x="149" y="119"/>
                    <a:pt x="149" y="119"/>
                  </a:cubicBezTo>
                  <a:cubicBezTo>
                    <a:pt x="149" y="118"/>
                    <a:pt x="149" y="118"/>
                    <a:pt x="149" y="118"/>
                  </a:cubicBezTo>
                  <a:cubicBezTo>
                    <a:pt x="149" y="118"/>
                    <a:pt x="149" y="117"/>
                    <a:pt x="149" y="117"/>
                  </a:cubicBezTo>
                  <a:cubicBezTo>
                    <a:pt x="148" y="117"/>
                    <a:pt x="148" y="117"/>
                    <a:pt x="148" y="116"/>
                  </a:cubicBezTo>
                  <a:cubicBezTo>
                    <a:pt x="148" y="116"/>
                    <a:pt x="148" y="116"/>
                    <a:pt x="148" y="116"/>
                  </a:cubicBezTo>
                  <a:cubicBezTo>
                    <a:pt x="148" y="116"/>
                    <a:pt x="148" y="116"/>
                    <a:pt x="148" y="116"/>
                  </a:cubicBezTo>
                  <a:cubicBezTo>
                    <a:pt x="148" y="116"/>
                    <a:pt x="148" y="116"/>
                    <a:pt x="148" y="116"/>
                  </a:cubicBezTo>
                  <a:cubicBezTo>
                    <a:pt x="148" y="116"/>
                    <a:pt x="148" y="116"/>
                    <a:pt x="148" y="116"/>
                  </a:cubicBezTo>
                  <a:cubicBezTo>
                    <a:pt x="148" y="116"/>
                    <a:pt x="148" y="116"/>
                    <a:pt x="148" y="116"/>
                  </a:cubicBezTo>
                  <a:cubicBezTo>
                    <a:pt x="148" y="116"/>
                    <a:pt x="148" y="116"/>
                    <a:pt x="148" y="116"/>
                  </a:cubicBezTo>
                  <a:cubicBezTo>
                    <a:pt x="148" y="116"/>
                    <a:pt x="148" y="116"/>
                    <a:pt x="148" y="116"/>
                  </a:cubicBezTo>
                  <a:cubicBezTo>
                    <a:pt x="148" y="116"/>
                    <a:pt x="148" y="116"/>
                    <a:pt x="148" y="116"/>
                  </a:cubicBezTo>
                  <a:cubicBezTo>
                    <a:pt x="148" y="116"/>
                    <a:pt x="148" y="116"/>
                    <a:pt x="148" y="116"/>
                  </a:cubicBezTo>
                  <a:cubicBezTo>
                    <a:pt x="148" y="116"/>
                    <a:pt x="148" y="116"/>
                    <a:pt x="148" y="116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47" y="116"/>
                    <a:pt x="148" y="116"/>
                    <a:pt x="148" y="116"/>
                  </a:cubicBezTo>
                  <a:cubicBezTo>
                    <a:pt x="148" y="116"/>
                    <a:pt x="147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8" y="114"/>
                    <a:pt x="148" y="113"/>
                    <a:pt x="148" y="113"/>
                  </a:cubicBezTo>
                  <a:cubicBezTo>
                    <a:pt x="148" y="113"/>
                    <a:pt x="148" y="113"/>
                    <a:pt x="148" y="113"/>
                  </a:cubicBezTo>
                  <a:cubicBezTo>
                    <a:pt x="148" y="113"/>
                    <a:pt x="148" y="113"/>
                    <a:pt x="148" y="113"/>
                  </a:cubicBezTo>
                  <a:cubicBezTo>
                    <a:pt x="148" y="113"/>
                    <a:pt x="148" y="113"/>
                    <a:pt x="148" y="113"/>
                  </a:cubicBezTo>
                  <a:cubicBezTo>
                    <a:pt x="148" y="113"/>
                    <a:pt x="148" y="113"/>
                    <a:pt x="148" y="113"/>
                  </a:cubicBezTo>
                  <a:cubicBezTo>
                    <a:pt x="148" y="113"/>
                    <a:pt x="148" y="113"/>
                    <a:pt x="148" y="113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8" y="112"/>
                    <a:pt x="148" y="111"/>
                    <a:pt x="148" y="111"/>
                  </a:cubicBezTo>
                  <a:cubicBezTo>
                    <a:pt x="148" y="111"/>
                    <a:pt x="148" y="111"/>
                    <a:pt x="148" y="110"/>
                  </a:cubicBezTo>
                  <a:cubicBezTo>
                    <a:pt x="148" y="110"/>
                    <a:pt x="148" y="110"/>
                    <a:pt x="148" y="110"/>
                  </a:cubicBezTo>
                  <a:cubicBezTo>
                    <a:pt x="148" y="110"/>
                    <a:pt x="148" y="110"/>
                    <a:pt x="148" y="110"/>
                  </a:cubicBezTo>
                  <a:cubicBezTo>
                    <a:pt x="148" y="110"/>
                    <a:pt x="148" y="109"/>
                    <a:pt x="148" y="109"/>
                  </a:cubicBezTo>
                  <a:cubicBezTo>
                    <a:pt x="148" y="109"/>
                    <a:pt x="148" y="109"/>
                    <a:pt x="148" y="109"/>
                  </a:cubicBezTo>
                  <a:cubicBezTo>
                    <a:pt x="148" y="109"/>
                    <a:pt x="148" y="109"/>
                    <a:pt x="148" y="109"/>
                  </a:cubicBezTo>
                  <a:cubicBezTo>
                    <a:pt x="148" y="109"/>
                    <a:pt x="148" y="109"/>
                    <a:pt x="148" y="109"/>
                  </a:cubicBezTo>
                  <a:cubicBezTo>
                    <a:pt x="148" y="109"/>
                    <a:pt x="148" y="109"/>
                    <a:pt x="148" y="109"/>
                  </a:cubicBezTo>
                  <a:cubicBezTo>
                    <a:pt x="149" y="109"/>
                    <a:pt x="149" y="109"/>
                    <a:pt x="149" y="109"/>
                  </a:cubicBezTo>
                  <a:cubicBezTo>
                    <a:pt x="149" y="109"/>
                    <a:pt x="149" y="109"/>
                    <a:pt x="149" y="109"/>
                  </a:cubicBezTo>
                  <a:cubicBezTo>
                    <a:pt x="149" y="109"/>
                    <a:pt x="149" y="110"/>
                    <a:pt x="149" y="110"/>
                  </a:cubicBezTo>
                  <a:cubicBezTo>
                    <a:pt x="149" y="110"/>
                    <a:pt x="149" y="110"/>
                    <a:pt x="149" y="110"/>
                  </a:cubicBezTo>
                  <a:cubicBezTo>
                    <a:pt x="149" y="110"/>
                    <a:pt x="149" y="110"/>
                    <a:pt x="149" y="111"/>
                  </a:cubicBezTo>
                  <a:cubicBezTo>
                    <a:pt x="149" y="111"/>
                    <a:pt x="149" y="111"/>
                    <a:pt x="149" y="111"/>
                  </a:cubicBezTo>
                  <a:cubicBezTo>
                    <a:pt x="149" y="111"/>
                    <a:pt x="149" y="111"/>
                    <a:pt x="149" y="111"/>
                  </a:cubicBezTo>
                  <a:cubicBezTo>
                    <a:pt x="149" y="111"/>
                    <a:pt x="149" y="111"/>
                    <a:pt x="149" y="111"/>
                  </a:cubicBezTo>
                  <a:cubicBezTo>
                    <a:pt x="149" y="111"/>
                    <a:pt x="149" y="111"/>
                    <a:pt x="149" y="111"/>
                  </a:cubicBezTo>
                  <a:cubicBezTo>
                    <a:pt x="149" y="111"/>
                    <a:pt x="150" y="111"/>
                    <a:pt x="150" y="111"/>
                  </a:cubicBezTo>
                  <a:cubicBezTo>
                    <a:pt x="150" y="111"/>
                    <a:pt x="150" y="111"/>
                    <a:pt x="150" y="111"/>
                  </a:cubicBezTo>
                  <a:cubicBezTo>
                    <a:pt x="150" y="111"/>
                    <a:pt x="150" y="111"/>
                    <a:pt x="150" y="111"/>
                  </a:cubicBezTo>
                  <a:cubicBezTo>
                    <a:pt x="150" y="111"/>
                    <a:pt x="150" y="111"/>
                    <a:pt x="150" y="111"/>
                  </a:cubicBezTo>
                  <a:cubicBezTo>
                    <a:pt x="150" y="111"/>
                    <a:pt x="150" y="111"/>
                    <a:pt x="150" y="111"/>
                  </a:cubicBezTo>
                  <a:cubicBezTo>
                    <a:pt x="150" y="111"/>
                    <a:pt x="150" y="111"/>
                    <a:pt x="150" y="111"/>
                  </a:cubicBezTo>
                  <a:cubicBezTo>
                    <a:pt x="150" y="111"/>
                    <a:pt x="150" y="111"/>
                    <a:pt x="150" y="111"/>
                  </a:cubicBezTo>
                  <a:cubicBezTo>
                    <a:pt x="150" y="111"/>
                    <a:pt x="150" y="111"/>
                    <a:pt x="150" y="111"/>
                  </a:cubicBezTo>
                  <a:cubicBezTo>
                    <a:pt x="150" y="111"/>
                    <a:pt x="151" y="111"/>
                    <a:pt x="151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1"/>
                    <a:pt x="152" y="112"/>
                    <a:pt x="152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52" y="112"/>
                    <a:pt x="152" y="113"/>
                    <a:pt x="152" y="113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152" y="113"/>
                    <a:pt x="152" y="113"/>
                    <a:pt x="153" y="113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3" y="114"/>
                    <a:pt x="153" y="114"/>
                    <a:pt x="154" y="114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54" y="114"/>
                    <a:pt x="154" y="114"/>
                    <a:pt x="154" y="114"/>
                  </a:cubicBezTo>
                  <a:cubicBezTo>
                    <a:pt x="154" y="114"/>
                    <a:pt x="154" y="115"/>
                    <a:pt x="155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5" y="115"/>
                    <a:pt x="155" y="115"/>
                    <a:pt x="154" y="115"/>
                  </a:cubicBezTo>
                  <a:cubicBezTo>
                    <a:pt x="154" y="115"/>
                    <a:pt x="154" y="115"/>
                    <a:pt x="154" y="116"/>
                  </a:cubicBezTo>
                  <a:cubicBezTo>
                    <a:pt x="154" y="116"/>
                    <a:pt x="154" y="116"/>
                    <a:pt x="154" y="116"/>
                  </a:cubicBezTo>
                  <a:cubicBezTo>
                    <a:pt x="154" y="116"/>
                    <a:pt x="154" y="116"/>
                    <a:pt x="154" y="116"/>
                  </a:cubicBezTo>
                  <a:cubicBezTo>
                    <a:pt x="154" y="116"/>
                    <a:pt x="154" y="116"/>
                    <a:pt x="154" y="116"/>
                  </a:cubicBezTo>
                  <a:cubicBezTo>
                    <a:pt x="154" y="116"/>
                    <a:pt x="154" y="116"/>
                    <a:pt x="154" y="116"/>
                  </a:cubicBezTo>
                  <a:cubicBezTo>
                    <a:pt x="154" y="117"/>
                    <a:pt x="154" y="117"/>
                    <a:pt x="155" y="117"/>
                  </a:cubicBezTo>
                  <a:cubicBezTo>
                    <a:pt x="155" y="117"/>
                    <a:pt x="155" y="117"/>
                    <a:pt x="155" y="117"/>
                  </a:cubicBezTo>
                  <a:cubicBezTo>
                    <a:pt x="155" y="117"/>
                    <a:pt x="155" y="117"/>
                    <a:pt x="154" y="117"/>
                  </a:cubicBezTo>
                  <a:cubicBezTo>
                    <a:pt x="154" y="117"/>
                    <a:pt x="154" y="117"/>
                    <a:pt x="154" y="117"/>
                  </a:cubicBezTo>
                  <a:cubicBezTo>
                    <a:pt x="154" y="117"/>
                    <a:pt x="154" y="117"/>
                    <a:pt x="154" y="117"/>
                  </a:cubicBezTo>
                  <a:cubicBezTo>
                    <a:pt x="154" y="117"/>
                    <a:pt x="154" y="117"/>
                    <a:pt x="154" y="117"/>
                  </a:cubicBezTo>
                  <a:cubicBezTo>
                    <a:pt x="155" y="117"/>
                    <a:pt x="155" y="117"/>
                    <a:pt x="155" y="117"/>
                  </a:cubicBezTo>
                  <a:cubicBezTo>
                    <a:pt x="155" y="117"/>
                    <a:pt x="155" y="117"/>
                    <a:pt x="155" y="117"/>
                  </a:cubicBezTo>
                  <a:cubicBezTo>
                    <a:pt x="155" y="117"/>
                    <a:pt x="155" y="117"/>
                    <a:pt x="155" y="116"/>
                  </a:cubicBezTo>
                  <a:cubicBezTo>
                    <a:pt x="155" y="116"/>
                    <a:pt x="156" y="116"/>
                    <a:pt x="156" y="116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56" y="116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6" y="115"/>
                    <a:pt x="157" y="115"/>
                  </a:cubicBezTo>
                  <a:cubicBezTo>
                    <a:pt x="157" y="115"/>
                    <a:pt x="157" y="115"/>
                    <a:pt x="157" y="115"/>
                  </a:cubicBezTo>
                  <a:cubicBezTo>
                    <a:pt x="157" y="115"/>
                    <a:pt x="157" y="115"/>
                    <a:pt x="157" y="115"/>
                  </a:cubicBezTo>
                  <a:cubicBezTo>
                    <a:pt x="157" y="115"/>
                    <a:pt x="157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7" y="115"/>
                    <a:pt x="157" y="115"/>
                    <a:pt x="157" y="115"/>
                  </a:cubicBezTo>
                  <a:cubicBezTo>
                    <a:pt x="157" y="115"/>
                    <a:pt x="157" y="115"/>
                    <a:pt x="157" y="115"/>
                  </a:cubicBezTo>
                  <a:cubicBezTo>
                    <a:pt x="157" y="115"/>
                    <a:pt x="157" y="115"/>
                    <a:pt x="157" y="115"/>
                  </a:cubicBezTo>
                  <a:cubicBezTo>
                    <a:pt x="157" y="115"/>
                    <a:pt x="157" y="115"/>
                    <a:pt x="157" y="115"/>
                  </a:cubicBezTo>
                  <a:cubicBezTo>
                    <a:pt x="157" y="115"/>
                    <a:pt x="157" y="114"/>
                    <a:pt x="157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57" y="114"/>
                    <a:pt x="157" y="114"/>
                    <a:pt x="158" y="114"/>
                  </a:cubicBezTo>
                  <a:cubicBezTo>
                    <a:pt x="158" y="114"/>
                    <a:pt x="158" y="114"/>
                    <a:pt x="158" y="114"/>
                  </a:cubicBezTo>
                  <a:cubicBezTo>
                    <a:pt x="158" y="114"/>
                    <a:pt x="158" y="113"/>
                    <a:pt x="159" y="113"/>
                  </a:cubicBezTo>
                  <a:cubicBezTo>
                    <a:pt x="159" y="113"/>
                    <a:pt x="159" y="113"/>
                    <a:pt x="159" y="113"/>
                  </a:cubicBezTo>
                  <a:cubicBezTo>
                    <a:pt x="159" y="113"/>
                    <a:pt x="159" y="113"/>
                    <a:pt x="159" y="113"/>
                  </a:cubicBezTo>
                  <a:cubicBezTo>
                    <a:pt x="160" y="112"/>
                    <a:pt x="160" y="112"/>
                    <a:pt x="159" y="112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59" y="112"/>
                    <a:pt x="160" y="112"/>
                    <a:pt x="160" y="11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2"/>
                    <a:pt x="160" y="112"/>
                    <a:pt x="160" y="111"/>
                  </a:cubicBezTo>
                  <a:cubicBezTo>
                    <a:pt x="160" y="111"/>
                    <a:pt x="160" y="111"/>
                    <a:pt x="160" y="111"/>
                  </a:cubicBezTo>
                  <a:cubicBezTo>
                    <a:pt x="160" y="111"/>
                    <a:pt x="160" y="111"/>
                    <a:pt x="160" y="11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2"/>
                    <a:pt x="160" y="111"/>
                    <a:pt x="160" y="111"/>
                  </a:cubicBezTo>
                  <a:cubicBezTo>
                    <a:pt x="160" y="111"/>
                    <a:pt x="160" y="111"/>
                    <a:pt x="160" y="111"/>
                  </a:cubicBezTo>
                  <a:cubicBezTo>
                    <a:pt x="160" y="111"/>
                    <a:pt x="160" y="111"/>
                    <a:pt x="160" y="111"/>
                  </a:cubicBezTo>
                  <a:cubicBezTo>
                    <a:pt x="160" y="111"/>
                    <a:pt x="160" y="111"/>
                    <a:pt x="160" y="111"/>
                  </a:cubicBezTo>
                  <a:cubicBezTo>
                    <a:pt x="160" y="111"/>
                    <a:pt x="160" y="110"/>
                    <a:pt x="160" y="110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160" y="109"/>
                    <a:pt x="160" y="109"/>
                    <a:pt x="160" y="109"/>
                  </a:cubicBezTo>
                  <a:cubicBezTo>
                    <a:pt x="160" y="109"/>
                    <a:pt x="160" y="109"/>
                    <a:pt x="160" y="109"/>
                  </a:cubicBezTo>
                  <a:cubicBezTo>
                    <a:pt x="160" y="109"/>
                    <a:pt x="159" y="109"/>
                    <a:pt x="159" y="109"/>
                  </a:cubicBezTo>
                  <a:cubicBezTo>
                    <a:pt x="159" y="109"/>
                    <a:pt x="159" y="109"/>
                    <a:pt x="159" y="109"/>
                  </a:cubicBezTo>
                  <a:cubicBezTo>
                    <a:pt x="159" y="109"/>
                    <a:pt x="159" y="109"/>
                    <a:pt x="159" y="108"/>
                  </a:cubicBezTo>
                  <a:cubicBezTo>
                    <a:pt x="160" y="108"/>
                    <a:pt x="159" y="108"/>
                    <a:pt x="159" y="108"/>
                  </a:cubicBezTo>
                  <a:cubicBezTo>
                    <a:pt x="159" y="108"/>
                    <a:pt x="159" y="108"/>
                    <a:pt x="159" y="108"/>
                  </a:cubicBezTo>
                  <a:cubicBezTo>
                    <a:pt x="159" y="108"/>
                    <a:pt x="159" y="108"/>
                    <a:pt x="159" y="108"/>
                  </a:cubicBezTo>
                  <a:cubicBezTo>
                    <a:pt x="159" y="108"/>
                    <a:pt x="159" y="108"/>
                    <a:pt x="159" y="107"/>
                  </a:cubicBezTo>
                  <a:cubicBezTo>
                    <a:pt x="159" y="107"/>
                    <a:pt x="159" y="107"/>
                    <a:pt x="159" y="107"/>
                  </a:cubicBezTo>
                  <a:cubicBezTo>
                    <a:pt x="159" y="107"/>
                    <a:pt x="159" y="107"/>
                    <a:pt x="159" y="107"/>
                  </a:cubicBezTo>
                  <a:cubicBezTo>
                    <a:pt x="159" y="106"/>
                    <a:pt x="159" y="106"/>
                    <a:pt x="159" y="106"/>
                  </a:cubicBezTo>
                  <a:cubicBezTo>
                    <a:pt x="159" y="106"/>
                    <a:pt x="159" y="106"/>
                    <a:pt x="158" y="106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58" y="106"/>
                    <a:pt x="158" y="106"/>
                    <a:pt x="158" y="105"/>
                  </a:cubicBezTo>
                  <a:cubicBezTo>
                    <a:pt x="158" y="105"/>
                    <a:pt x="158" y="105"/>
                    <a:pt x="158" y="105"/>
                  </a:cubicBezTo>
                  <a:cubicBezTo>
                    <a:pt x="158" y="105"/>
                    <a:pt x="158" y="105"/>
                    <a:pt x="158" y="105"/>
                  </a:cubicBezTo>
                  <a:cubicBezTo>
                    <a:pt x="158" y="105"/>
                    <a:pt x="158" y="105"/>
                    <a:pt x="158" y="105"/>
                  </a:cubicBezTo>
                  <a:cubicBezTo>
                    <a:pt x="158" y="105"/>
                    <a:pt x="158" y="105"/>
                    <a:pt x="158" y="105"/>
                  </a:cubicBezTo>
                  <a:cubicBezTo>
                    <a:pt x="158" y="105"/>
                    <a:pt x="158" y="105"/>
                    <a:pt x="158" y="105"/>
                  </a:cubicBezTo>
                  <a:cubicBezTo>
                    <a:pt x="158" y="105"/>
                    <a:pt x="158" y="105"/>
                    <a:pt x="158" y="105"/>
                  </a:cubicBezTo>
                  <a:cubicBezTo>
                    <a:pt x="158" y="105"/>
                    <a:pt x="158" y="105"/>
                    <a:pt x="158" y="105"/>
                  </a:cubicBezTo>
                  <a:cubicBezTo>
                    <a:pt x="158" y="105"/>
                    <a:pt x="158" y="105"/>
                    <a:pt x="158" y="105"/>
                  </a:cubicBezTo>
                  <a:cubicBezTo>
                    <a:pt x="158" y="105"/>
                    <a:pt x="158" y="105"/>
                    <a:pt x="158" y="105"/>
                  </a:cubicBezTo>
                  <a:cubicBezTo>
                    <a:pt x="157" y="105"/>
                    <a:pt x="157" y="105"/>
                    <a:pt x="157" y="105"/>
                  </a:cubicBezTo>
                  <a:cubicBezTo>
                    <a:pt x="157" y="105"/>
                    <a:pt x="157" y="105"/>
                    <a:pt x="157" y="105"/>
                  </a:cubicBezTo>
                  <a:cubicBezTo>
                    <a:pt x="158" y="105"/>
                    <a:pt x="157" y="105"/>
                    <a:pt x="157" y="104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57" y="104"/>
                    <a:pt x="157" y="104"/>
                    <a:pt x="156" y="103"/>
                  </a:cubicBezTo>
                  <a:cubicBezTo>
                    <a:pt x="156" y="103"/>
                    <a:pt x="156" y="103"/>
                    <a:pt x="156" y="103"/>
                  </a:cubicBezTo>
                  <a:cubicBezTo>
                    <a:pt x="156" y="103"/>
                    <a:pt x="156" y="103"/>
                    <a:pt x="156" y="103"/>
                  </a:cubicBezTo>
                  <a:cubicBezTo>
                    <a:pt x="156" y="103"/>
                    <a:pt x="156" y="102"/>
                    <a:pt x="155" y="102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5" y="101"/>
                    <a:pt x="154" y="101"/>
                    <a:pt x="154" y="101"/>
                  </a:cubicBezTo>
                  <a:cubicBezTo>
                    <a:pt x="154" y="101"/>
                    <a:pt x="154" y="101"/>
                    <a:pt x="154" y="101"/>
                  </a:cubicBezTo>
                  <a:cubicBezTo>
                    <a:pt x="154" y="101"/>
                    <a:pt x="154" y="100"/>
                    <a:pt x="154" y="100"/>
                  </a:cubicBezTo>
                  <a:cubicBezTo>
                    <a:pt x="154" y="100"/>
                    <a:pt x="154" y="100"/>
                    <a:pt x="154" y="100"/>
                  </a:cubicBezTo>
                  <a:cubicBezTo>
                    <a:pt x="154" y="100"/>
                    <a:pt x="154" y="100"/>
                    <a:pt x="154" y="100"/>
                  </a:cubicBezTo>
                  <a:cubicBezTo>
                    <a:pt x="154" y="100"/>
                    <a:pt x="154" y="100"/>
                    <a:pt x="154" y="100"/>
                  </a:cubicBezTo>
                  <a:cubicBezTo>
                    <a:pt x="154" y="100"/>
                    <a:pt x="154" y="99"/>
                    <a:pt x="154" y="99"/>
                  </a:cubicBezTo>
                  <a:cubicBezTo>
                    <a:pt x="154" y="99"/>
                    <a:pt x="154" y="99"/>
                    <a:pt x="154" y="99"/>
                  </a:cubicBezTo>
                  <a:cubicBezTo>
                    <a:pt x="154" y="99"/>
                    <a:pt x="154" y="99"/>
                    <a:pt x="154" y="99"/>
                  </a:cubicBezTo>
                  <a:cubicBezTo>
                    <a:pt x="154" y="99"/>
                    <a:pt x="154" y="99"/>
                    <a:pt x="155" y="99"/>
                  </a:cubicBezTo>
                  <a:cubicBezTo>
                    <a:pt x="155" y="99"/>
                    <a:pt x="155" y="99"/>
                    <a:pt x="155" y="98"/>
                  </a:cubicBezTo>
                  <a:cubicBezTo>
                    <a:pt x="155" y="98"/>
                    <a:pt x="155" y="98"/>
                    <a:pt x="155" y="98"/>
                  </a:cubicBezTo>
                  <a:cubicBezTo>
                    <a:pt x="155" y="98"/>
                    <a:pt x="155" y="98"/>
                    <a:pt x="155" y="98"/>
                  </a:cubicBezTo>
                  <a:cubicBezTo>
                    <a:pt x="155" y="98"/>
                    <a:pt x="155" y="98"/>
                    <a:pt x="155" y="98"/>
                  </a:cubicBezTo>
                  <a:cubicBezTo>
                    <a:pt x="155" y="98"/>
                    <a:pt x="155" y="98"/>
                    <a:pt x="155" y="97"/>
                  </a:cubicBezTo>
                  <a:cubicBezTo>
                    <a:pt x="155" y="97"/>
                    <a:pt x="155" y="97"/>
                    <a:pt x="155" y="97"/>
                  </a:cubicBezTo>
                  <a:cubicBezTo>
                    <a:pt x="155" y="97"/>
                    <a:pt x="155" y="97"/>
                    <a:pt x="155" y="97"/>
                  </a:cubicBezTo>
                  <a:cubicBezTo>
                    <a:pt x="155" y="97"/>
                    <a:pt x="155" y="97"/>
                    <a:pt x="155" y="97"/>
                  </a:cubicBezTo>
                  <a:cubicBezTo>
                    <a:pt x="155" y="97"/>
                    <a:pt x="155" y="97"/>
                    <a:pt x="155" y="97"/>
                  </a:cubicBezTo>
                  <a:cubicBezTo>
                    <a:pt x="155" y="97"/>
                    <a:pt x="155" y="97"/>
                    <a:pt x="155" y="97"/>
                  </a:cubicBezTo>
                  <a:cubicBezTo>
                    <a:pt x="155" y="97"/>
                    <a:pt x="155" y="97"/>
                    <a:pt x="155" y="97"/>
                  </a:cubicBezTo>
                  <a:cubicBezTo>
                    <a:pt x="155" y="97"/>
                    <a:pt x="155" y="97"/>
                    <a:pt x="155" y="97"/>
                  </a:cubicBezTo>
                  <a:cubicBezTo>
                    <a:pt x="155" y="97"/>
                    <a:pt x="155" y="97"/>
                    <a:pt x="155" y="97"/>
                  </a:cubicBezTo>
                  <a:cubicBezTo>
                    <a:pt x="155" y="97"/>
                    <a:pt x="155" y="97"/>
                    <a:pt x="155" y="97"/>
                  </a:cubicBezTo>
                  <a:cubicBezTo>
                    <a:pt x="156" y="97"/>
                    <a:pt x="156" y="97"/>
                    <a:pt x="156" y="97"/>
                  </a:cubicBezTo>
                  <a:cubicBezTo>
                    <a:pt x="156" y="97"/>
                    <a:pt x="156" y="97"/>
                    <a:pt x="156" y="97"/>
                  </a:cubicBezTo>
                  <a:cubicBezTo>
                    <a:pt x="156" y="97"/>
                    <a:pt x="156" y="97"/>
                    <a:pt x="156" y="96"/>
                  </a:cubicBezTo>
                  <a:cubicBezTo>
                    <a:pt x="156" y="96"/>
                    <a:pt x="156" y="96"/>
                    <a:pt x="156" y="96"/>
                  </a:cubicBezTo>
                  <a:cubicBezTo>
                    <a:pt x="156" y="96"/>
                    <a:pt x="156" y="96"/>
                    <a:pt x="156" y="96"/>
                  </a:cubicBezTo>
                  <a:cubicBezTo>
                    <a:pt x="156" y="96"/>
                    <a:pt x="156" y="96"/>
                    <a:pt x="156" y="96"/>
                  </a:cubicBezTo>
                  <a:cubicBezTo>
                    <a:pt x="156" y="96"/>
                    <a:pt x="156" y="96"/>
                    <a:pt x="156" y="96"/>
                  </a:cubicBezTo>
                  <a:cubicBezTo>
                    <a:pt x="156" y="96"/>
                    <a:pt x="156" y="96"/>
                    <a:pt x="156" y="96"/>
                  </a:cubicBezTo>
                  <a:cubicBezTo>
                    <a:pt x="156" y="96"/>
                    <a:pt x="156" y="96"/>
                    <a:pt x="156" y="96"/>
                  </a:cubicBezTo>
                  <a:cubicBezTo>
                    <a:pt x="157" y="96"/>
                    <a:pt x="157" y="96"/>
                    <a:pt x="157" y="96"/>
                  </a:cubicBezTo>
                  <a:cubicBezTo>
                    <a:pt x="157" y="96"/>
                    <a:pt x="157" y="96"/>
                    <a:pt x="157" y="96"/>
                  </a:cubicBezTo>
                  <a:cubicBezTo>
                    <a:pt x="157" y="96"/>
                    <a:pt x="157" y="96"/>
                    <a:pt x="157" y="96"/>
                  </a:cubicBezTo>
                  <a:cubicBezTo>
                    <a:pt x="157" y="96"/>
                    <a:pt x="157" y="96"/>
                    <a:pt x="157" y="96"/>
                  </a:cubicBezTo>
                  <a:cubicBezTo>
                    <a:pt x="157" y="96"/>
                    <a:pt x="157" y="96"/>
                    <a:pt x="157" y="96"/>
                  </a:cubicBezTo>
                  <a:cubicBezTo>
                    <a:pt x="157" y="96"/>
                    <a:pt x="157" y="96"/>
                    <a:pt x="157" y="96"/>
                  </a:cubicBezTo>
                  <a:cubicBezTo>
                    <a:pt x="157" y="96"/>
                    <a:pt x="157" y="96"/>
                    <a:pt x="157" y="96"/>
                  </a:cubicBezTo>
                  <a:cubicBezTo>
                    <a:pt x="157" y="96"/>
                    <a:pt x="157" y="96"/>
                    <a:pt x="158" y="96"/>
                  </a:cubicBezTo>
                  <a:cubicBezTo>
                    <a:pt x="158" y="96"/>
                    <a:pt x="158" y="96"/>
                    <a:pt x="158" y="96"/>
                  </a:cubicBezTo>
                  <a:cubicBezTo>
                    <a:pt x="158" y="96"/>
                    <a:pt x="158" y="96"/>
                    <a:pt x="158" y="96"/>
                  </a:cubicBezTo>
                  <a:cubicBezTo>
                    <a:pt x="158" y="96"/>
                    <a:pt x="158" y="96"/>
                    <a:pt x="158" y="96"/>
                  </a:cubicBezTo>
                  <a:cubicBezTo>
                    <a:pt x="158" y="96"/>
                    <a:pt x="158" y="96"/>
                    <a:pt x="158" y="96"/>
                  </a:cubicBezTo>
                  <a:cubicBezTo>
                    <a:pt x="158" y="96"/>
                    <a:pt x="158" y="96"/>
                    <a:pt x="158" y="96"/>
                  </a:cubicBezTo>
                  <a:cubicBezTo>
                    <a:pt x="158" y="96"/>
                    <a:pt x="158" y="96"/>
                    <a:pt x="158" y="96"/>
                  </a:cubicBezTo>
                  <a:cubicBezTo>
                    <a:pt x="158" y="96"/>
                    <a:pt x="158" y="96"/>
                    <a:pt x="158" y="96"/>
                  </a:cubicBezTo>
                  <a:cubicBezTo>
                    <a:pt x="158" y="96"/>
                    <a:pt x="158" y="96"/>
                    <a:pt x="158" y="96"/>
                  </a:cubicBezTo>
                  <a:cubicBezTo>
                    <a:pt x="158" y="96"/>
                    <a:pt x="158" y="96"/>
                    <a:pt x="158" y="96"/>
                  </a:cubicBezTo>
                  <a:cubicBezTo>
                    <a:pt x="158" y="96"/>
                    <a:pt x="158" y="96"/>
                    <a:pt x="158" y="96"/>
                  </a:cubicBezTo>
                  <a:cubicBezTo>
                    <a:pt x="158" y="96"/>
                    <a:pt x="158" y="96"/>
                    <a:pt x="158" y="96"/>
                  </a:cubicBezTo>
                  <a:cubicBezTo>
                    <a:pt x="159" y="96"/>
                    <a:pt x="159" y="96"/>
                    <a:pt x="159" y="96"/>
                  </a:cubicBezTo>
                  <a:cubicBezTo>
                    <a:pt x="159" y="96"/>
                    <a:pt x="159" y="96"/>
                    <a:pt x="159" y="96"/>
                  </a:cubicBezTo>
                  <a:cubicBezTo>
                    <a:pt x="158" y="96"/>
                    <a:pt x="158" y="96"/>
                    <a:pt x="158" y="96"/>
                  </a:cubicBezTo>
                  <a:cubicBezTo>
                    <a:pt x="158" y="96"/>
                    <a:pt x="158" y="96"/>
                    <a:pt x="158" y="96"/>
                  </a:cubicBezTo>
                  <a:cubicBezTo>
                    <a:pt x="158" y="97"/>
                    <a:pt x="158" y="97"/>
                    <a:pt x="159" y="97"/>
                  </a:cubicBezTo>
                  <a:cubicBezTo>
                    <a:pt x="159" y="97"/>
                    <a:pt x="159" y="97"/>
                    <a:pt x="159" y="97"/>
                  </a:cubicBezTo>
                  <a:cubicBezTo>
                    <a:pt x="159" y="97"/>
                    <a:pt x="159" y="97"/>
                    <a:pt x="159" y="97"/>
                  </a:cubicBezTo>
                  <a:cubicBezTo>
                    <a:pt x="159" y="97"/>
                    <a:pt x="159" y="97"/>
                    <a:pt x="159" y="97"/>
                  </a:cubicBezTo>
                  <a:cubicBezTo>
                    <a:pt x="159" y="97"/>
                    <a:pt x="159" y="97"/>
                    <a:pt x="159" y="98"/>
                  </a:cubicBezTo>
                  <a:cubicBezTo>
                    <a:pt x="159" y="98"/>
                    <a:pt x="159" y="98"/>
                    <a:pt x="159" y="98"/>
                  </a:cubicBezTo>
                  <a:cubicBezTo>
                    <a:pt x="159" y="98"/>
                    <a:pt x="159" y="98"/>
                    <a:pt x="159" y="98"/>
                  </a:cubicBezTo>
                  <a:cubicBezTo>
                    <a:pt x="159" y="98"/>
                    <a:pt x="159" y="98"/>
                    <a:pt x="159" y="98"/>
                  </a:cubicBezTo>
                  <a:cubicBezTo>
                    <a:pt x="159" y="98"/>
                    <a:pt x="159" y="98"/>
                    <a:pt x="159" y="98"/>
                  </a:cubicBezTo>
                  <a:cubicBezTo>
                    <a:pt x="159" y="98"/>
                    <a:pt x="159" y="98"/>
                    <a:pt x="159" y="98"/>
                  </a:cubicBezTo>
                  <a:cubicBezTo>
                    <a:pt x="159" y="98"/>
                    <a:pt x="159" y="98"/>
                    <a:pt x="159" y="98"/>
                  </a:cubicBezTo>
                  <a:cubicBezTo>
                    <a:pt x="159" y="98"/>
                    <a:pt x="159" y="98"/>
                    <a:pt x="159" y="98"/>
                  </a:cubicBezTo>
                  <a:cubicBezTo>
                    <a:pt x="159" y="98"/>
                    <a:pt x="159" y="98"/>
                    <a:pt x="160" y="98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60" y="97"/>
                    <a:pt x="160" y="97"/>
                    <a:pt x="160" y="97"/>
                  </a:cubicBezTo>
                  <a:cubicBezTo>
                    <a:pt x="160" y="97"/>
                    <a:pt x="160" y="97"/>
                    <a:pt x="160" y="97"/>
                  </a:cubicBezTo>
                  <a:cubicBezTo>
                    <a:pt x="159" y="97"/>
                    <a:pt x="159" y="97"/>
                    <a:pt x="160" y="97"/>
                  </a:cubicBezTo>
                  <a:cubicBezTo>
                    <a:pt x="160" y="97"/>
                    <a:pt x="160" y="97"/>
                    <a:pt x="160" y="97"/>
                  </a:cubicBezTo>
                  <a:cubicBezTo>
                    <a:pt x="160" y="97"/>
                    <a:pt x="159" y="97"/>
                    <a:pt x="159" y="97"/>
                  </a:cubicBezTo>
                  <a:cubicBezTo>
                    <a:pt x="159" y="97"/>
                    <a:pt x="159" y="97"/>
                    <a:pt x="159" y="97"/>
                  </a:cubicBezTo>
                  <a:cubicBezTo>
                    <a:pt x="159" y="97"/>
                    <a:pt x="159" y="97"/>
                    <a:pt x="159" y="97"/>
                  </a:cubicBezTo>
                  <a:cubicBezTo>
                    <a:pt x="159" y="97"/>
                    <a:pt x="159" y="97"/>
                    <a:pt x="159" y="97"/>
                  </a:cubicBezTo>
                  <a:cubicBezTo>
                    <a:pt x="159" y="97"/>
                    <a:pt x="159" y="97"/>
                    <a:pt x="159" y="97"/>
                  </a:cubicBezTo>
                  <a:cubicBezTo>
                    <a:pt x="159" y="97"/>
                    <a:pt x="159" y="97"/>
                    <a:pt x="159" y="97"/>
                  </a:cubicBezTo>
                  <a:cubicBezTo>
                    <a:pt x="159" y="97"/>
                    <a:pt x="159" y="97"/>
                    <a:pt x="159" y="97"/>
                  </a:cubicBezTo>
                  <a:cubicBezTo>
                    <a:pt x="159" y="97"/>
                    <a:pt x="159" y="97"/>
                    <a:pt x="159" y="97"/>
                  </a:cubicBezTo>
                  <a:cubicBezTo>
                    <a:pt x="160" y="97"/>
                    <a:pt x="160" y="97"/>
                    <a:pt x="160" y="97"/>
                  </a:cubicBezTo>
                  <a:cubicBezTo>
                    <a:pt x="160" y="97"/>
                    <a:pt x="160" y="97"/>
                    <a:pt x="159" y="97"/>
                  </a:cubicBezTo>
                  <a:cubicBezTo>
                    <a:pt x="159" y="97"/>
                    <a:pt x="159" y="97"/>
                    <a:pt x="159" y="97"/>
                  </a:cubicBezTo>
                  <a:cubicBezTo>
                    <a:pt x="159" y="97"/>
                    <a:pt x="159" y="97"/>
                    <a:pt x="159" y="97"/>
                  </a:cubicBezTo>
                  <a:cubicBezTo>
                    <a:pt x="159" y="97"/>
                    <a:pt x="159" y="96"/>
                    <a:pt x="160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60" y="96"/>
                    <a:pt x="161" y="96"/>
                    <a:pt x="161" y="96"/>
                  </a:cubicBezTo>
                  <a:cubicBezTo>
                    <a:pt x="161" y="96"/>
                    <a:pt x="161" y="96"/>
                    <a:pt x="161" y="96"/>
                  </a:cubicBezTo>
                  <a:cubicBezTo>
                    <a:pt x="161" y="96"/>
                    <a:pt x="161" y="96"/>
                    <a:pt x="161" y="96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61" y="95"/>
                    <a:pt x="161" y="95"/>
                    <a:pt x="161" y="96"/>
                  </a:cubicBezTo>
                  <a:cubicBezTo>
                    <a:pt x="161" y="96"/>
                    <a:pt x="161" y="96"/>
                    <a:pt x="161" y="96"/>
                  </a:cubicBezTo>
                  <a:cubicBezTo>
                    <a:pt x="161" y="96"/>
                    <a:pt x="161" y="96"/>
                    <a:pt x="161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62" y="95"/>
                    <a:pt x="162" y="96"/>
                    <a:pt x="162" y="96"/>
                  </a:cubicBezTo>
                  <a:cubicBezTo>
                    <a:pt x="162" y="96"/>
                    <a:pt x="162" y="95"/>
                    <a:pt x="162" y="95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2" y="95"/>
                    <a:pt x="163" y="95"/>
                    <a:pt x="163" y="95"/>
                  </a:cubicBezTo>
                  <a:cubicBezTo>
                    <a:pt x="163" y="95"/>
                    <a:pt x="163" y="95"/>
                    <a:pt x="163" y="95"/>
                  </a:cubicBezTo>
                  <a:cubicBezTo>
                    <a:pt x="163" y="94"/>
                    <a:pt x="163" y="94"/>
                    <a:pt x="163" y="94"/>
                  </a:cubicBezTo>
                  <a:cubicBezTo>
                    <a:pt x="163" y="94"/>
                    <a:pt x="163" y="94"/>
                    <a:pt x="163" y="94"/>
                  </a:cubicBezTo>
                  <a:cubicBezTo>
                    <a:pt x="163" y="94"/>
                    <a:pt x="163" y="94"/>
                    <a:pt x="163" y="94"/>
                  </a:cubicBezTo>
                  <a:cubicBezTo>
                    <a:pt x="163" y="94"/>
                    <a:pt x="163" y="94"/>
                    <a:pt x="163" y="94"/>
                  </a:cubicBezTo>
                  <a:cubicBezTo>
                    <a:pt x="163" y="94"/>
                    <a:pt x="163" y="94"/>
                    <a:pt x="163" y="94"/>
                  </a:cubicBezTo>
                  <a:cubicBezTo>
                    <a:pt x="163" y="94"/>
                    <a:pt x="163" y="94"/>
                    <a:pt x="163" y="94"/>
                  </a:cubicBezTo>
                  <a:cubicBezTo>
                    <a:pt x="163" y="94"/>
                    <a:pt x="163" y="94"/>
                    <a:pt x="163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5" y="94"/>
                  </a:cubicBezTo>
                  <a:cubicBezTo>
                    <a:pt x="165" y="94"/>
                    <a:pt x="165" y="94"/>
                    <a:pt x="165" y="94"/>
                  </a:cubicBezTo>
                  <a:cubicBezTo>
                    <a:pt x="165" y="94"/>
                    <a:pt x="165" y="94"/>
                    <a:pt x="165" y="94"/>
                  </a:cubicBezTo>
                  <a:cubicBezTo>
                    <a:pt x="165" y="94"/>
                    <a:pt x="165" y="94"/>
                    <a:pt x="165" y="94"/>
                  </a:cubicBezTo>
                  <a:cubicBezTo>
                    <a:pt x="165" y="94"/>
                    <a:pt x="165" y="94"/>
                    <a:pt x="165" y="94"/>
                  </a:cubicBezTo>
                  <a:cubicBezTo>
                    <a:pt x="165" y="94"/>
                    <a:pt x="165" y="94"/>
                    <a:pt x="165" y="94"/>
                  </a:cubicBezTo>
                  <a:cubicBezTo>
                    <a:pt x="165" y="94"/>
                    <a:pt x="165" y="94"/>
                    <a:pt x="165" y="94"/>
                  </a:cubicBezTo>
                  <a:cubicBezTo>
                    <a:pt x="165" y="94"/>
                    <a:pt x="165" y="94"/>
                    <a:pt x="165" y="94"/>
                  </a:cubicBezTo>
                  <a:cubicBezTo>
                    <a:pt x="165" y="94"/>
                    <a:pt x="165" y="94"/>
                    <a:pt x="165" y="94"/>
                  </a:cubicBezTo>
                  <a:cubicBezTo>
                    <a:pt x="165" y="94"/>
                    <a:pt x="166" y="94"/>
                    <a:pt x="166" y="94"/>
                  </a:cubicBezTo>
                  <a:cubicBezTo>
                    <a:pt x="166" y="94"/>
                    <a:pt x="166" y="94"/>
                    <a:pt x="166" y="94"/>
                  </a:cubicBezTo>
                  <a:cubicBezTo>
                    <a:pt x="166" y="94"/>
                    <a:pt x="166" y="94"/>
                    <a:pt x="166" y="94"/>
                  </a:cubicBezTo>
                  <a:cubicBezTo>
                    <a:pt x="166" y="94"/>
                    <a:pt x="166" y="94"/>
                    <a:pt x="166" y="94"/>
                  </a:cubicBezTo>
                  <a:cubicBezTo>
                    <a:pt x="166" y="93"/>
                    <a:pt x="166" y="93"/>
                    <a:pt x="166" y="93"/>
                  </a:cubicBezTo>
                  <a:cubicBezTo>
                    <a:pt x="166" y="93"/>
                    <a:pt x="166" y="93"/>
                    <a:pt x="166" y="93"/>
                  </a:cubicBezTo>
                  <a:cubicBezTo>
                    <a:pt x="166" y="93"/>
                    <a:pt x="166" y="93"/>
                    <a:pt x="166" y="93"/>
                  </a:cubicBezTo>
                  <a:cubicBezTo>
                    <a:pt x="166" y="93"/>
                    <a:pt x="166" y="93"/>
                    <a:pt x="166" y="93"/>
                  </a:cubicBezTo>
                  <a:cubicBezTo>
                    <a:pt x="166" y="93"/>
                    <a:pt x="166" y="93"/>
                    <a:pt x="166" y="93"/>
                  </a:cubicBezTo>
                  <a:cubicBezTo>
                    <a:pt x="166" y="93"/>
                    <a:pt x="166" y="93"/>
                    <a:pt x="166" y="93"/>
                  </a:cubicBezTo>
                  <a:cubicBezTo>
                    <a:pt x="166" y="93"/>
                    <a:pt x="166" y="93"/>
                    <a:pt x="166" y="93"/>
                  </a:cubicBezTo>
                  <a:cubicBezTo>
                    <a:pt x="166" y="93"/>
                    <a:pt x="166" y="93"/>
                    <a:pt x="166" y="93"/>
                  </a:cubicBezTo>
                  <a:cubicBezTo>
                    <a:pt x="166" y="93"/>
                    <a:pt x="166" y="93"/>
                    <a:pt x="166" y="93"/>
                  </a:cubicBezTo>
                  <a:cubicBezTo>
                    <a:pt x="166" y="92"/>
                    <a:pt x="167" y="92"/>
                    <a:pt x="167" y="92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8" y="92"/>
                    <a:pt x="168" y="91"/>
                    <a:pt x="168" y="91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8" y="91"/>
                    <a:pt x="167" y="91"/>
                    <a:pt x="167" y="91"/>
                  </a:cubicBezTo>
                  <a:cubicBezTo>
                    <a:pt x="167" y="91"/>
                    <a:pt x="167" y="91"/>
                    <a:pt x="167" y="91"/>
                  </a:cubicBezTo>
                  <a:cubicBezTo>
                    <a:pt x="167" y="91"/>
                    <a:pt x="167" y="91"/>
                    <a:pt x="167" y="91"/>
                  </a:cubicBezTo>
                  <a:cubicBezTo>
                    <a:pt x="167" y="91"/>
                    <a:pt x="167" y="91"/>
                    <a:pt x="167" y="91"/>
                  </a:cubicBezTo>
                  <a:cubicBezTo>
                    <a:pt x="167" y="91"/>
                    <a:pt x="168" y="91"/>
                    <a:pt x="168" y="90"/>
                  </a:cubicBezTo>
                  <a:cubicBezTo>
                    <a:pt x="168" y="90"/>
                    <a:pt x="168" y="90"/>
                    <a:pt x="168" y="90"/>
                  </a:cubicBezTo>
                  <a:cubicBezTo>
                    <a:pt x="168" y="90"/>
                    <a:pt x="168" y="90"/>
                    <a:pt x="168" y="90"/>
                  </a:cubicBezTo>
                  <a:cubicBezTo>
                    <a:pt x="168" y="90"/>
                    <a:pt x="168" y="90"/>
                    <a:pt x="168" y="90"/>
                  </a:cubicBezTo>
                  <a:cubicBezTo>
                    <a:pt x="168" y="90"/>
                    <a:pt x="168" y="90"/>
                    <a:pt x="168" y="91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8" y="90"/>
                    <a:pt x="168" y="90"/>
                    <a:pt x="168" y="90"/>
                  </a:cubicBezTo>
                  <a:cubicBezTo>
                    <a:pt x="168" y="90"/>
                    <a:pt x="168" y="90"/>
                    <a:pt x="168" y="90"/>
                  </a:cubicBezTo>
                  <a:cubicBezTo>
                    <a:pt x="168" y="90"/>
                    <a:pt x="168" y="90"/>
                    <a:pt x="168" y="90"/>
                  </a:cubicBezTo>
                  <a:cubicBezTo>
                    <a:pt x="168" y="90"/>
                    <a:pt x="168" y="90"/>
                    <a:pt x="168" y="90"/>
                  </a:cubicBezTo>
                  <a:cubicBezTo>
                    <a:pt x="168" y="90"/>
                    <a:pt x="168" y="90"/>
                    <a:pt x="168" y="90"/>
                  </a:cubicBezTo>
                  <a:cubicBezTo>
                    <a:pt x="168" y="90"/>
                    <a:pt x="168" y="90"/>
                    <a:pt x="168" y="90"/>
                  </a:cubicBezTo>
                  <a:cubicBezTo>
                    <a:pt x="168" y="90"/>
                    <a:pt x="168" y="90"/>
                    <a:pt x="168" y="90"/>
                  </a:cubicBezTo>
                  <a:cubicBezTo>
                    <a:pt x="168" y="90"/>
                    <a:pt x="168" y="90"/>
                    <a:pt x="168" y="90"/>
                  </a:cubicBezTo>
                  <a:cubicBezTo>
                    <a:pt x="168" y="90"/>
                    <a:pt x="168" y="90"/>
                    <a:pt x="168" y="90"/>
                  </a:cubicBezTo>
                  <a:cubicBezTo>
                    <a:pt x="169" y="90"/>
                    <a:pt x="169" y="90"/>
                    <a:pt x="169" y="90"/>
                  </a:cubicBezTo>
                  <a:cubicBezTo>
                    <a:pt x="169" y="90"/>
                    <a:pt x="169" y="90"/>
                    <a:pt x="169" y="90"/>
                  </a:cubicBezTo>
                  <a:cubicBezTo>
                    <a:pt x="169" y="90"/>
                    <a:pt x="169" y="90"/>
                    <a:pt x="169" y="90"/>
                  </a:cubicBezTo>
                  <a:cubicBezTo>
                    <a:pt x="169" y="90"/>
                    <a:pt x="169" y="90"/>
                    <a:pt x="169" y="90"/>
                  </a:cubicBezTo>
                  <a:cubicBezTo>
                    <a:pt x="169" y="90"/>
                    <a:pt x="169" y="90"/>
                    <a:pt x="169" y="90"/>
                  </a:cubicBezTo>
                  <a:cubicBezTo>
                    <a:pt x="169" y="90"/>
                    <a:pt x="169" y="90"/>
                    <a:pt x="168" y="90"/>
                  </a:cubicBezTo>
                  <a:cubicBezTo>
                    <a:pt x="168" y="90"/>
                    <a:pt x="168" y="90"/>
                    <a:pt x="168" y="90"/>
                  </a:cubicBezTo>
                  <a:cubicBezTo>
                    <a:pt x="168" y="90"/>
                    <a:pt x="168" y="90"/>
                    <a:pt x="168" y="90"/>
                  </a:cubicBezTo>
                  <a:cubicBezTo>
                    <a:pt x="168" y="90"/>
                    <a:pt x="168" y="90"/>
                    <a:pt x="168" y="90"/>
                  </a:cubicBezTo>
                  <a:cubicBezTo>
                    <a:pt x="169" y="90"/>
                    <a:pt x="169" y="90"/>
                    <a:pt x="169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69" y="89"/>
                    <a:pt x="169" y="89"/>
                    <a:pt x="169" y="88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69" y="87"/>
                    <a:pt x="169" y="87"/>
                    <a:pt x="169" y="87"/>
                  </a:cubicBezTo>
                  <a:cubicBezTo>
                    <a:pt x="169" y="87"/>
                    <a:pt x="169" y="87"/>
                    <a:pt x="169" y="87"/>
                  </a:cubicBezTo>
                  <a:cubicBezTo>
                    <a:pt x="169" y="87"/>
                    <a:pt x="169" y="87"/>
                    <a:pt x="169" y="87"/>
                  </a:cubicBezTo>
                  <a:cubicBezTo>
                    <a:pt x="169" y="87"/>
                    <a:pt x="169" y="87"/>
                    <a:pt x="169" y="87"/>
                  </a:cubicBezTo>
                  <a:cubicBezTo>
                    <a:pt x="169" y="87"/>
                    <a:pt x="169" y="87"/>
                    <a:pt x="169" y="87"/>
                  </a:cubicBezTo>
                  <a:cubicBezTo>
                    <a:pt x="169" y="87"/>
                    <a:pt x="169" y="87"/>
                    <a:pt x="169" y="87"/>
                  </a:cubicBezTo>
                  <a:cubicBezTo>
                    <a:pt x="169" y="87"/>
                    <a:pt x="169" y="87"/>
                    <a:pt x="169" y="87"/>
                  </a:cubicBezTo>
                  <a:cubicBezTo>
                    <a:pt x="169" y="87"/>
                    <a:pt x="169" y="87"/>
                    <a:pt x="169" y="87"/>
                  </a:cubicBezTo>
                  <a:cubicBezTo>
                    <a:pt x="169" y="87"/>
                    <a:pt x="169" y="87"/>
                    <a:pt x="169" y="87"/>
                  </a:cubicBezTo>
                  <a:cubicBezTo>
                    <a:pt x="169" y="87"/>
                    <a:pt x="169" y="87"/>
                    <a:pt x="169" y="87"/>
                  </a:cubicBezTo>
                  <a:cubicBezTo>
                    <a:pt x="169" y="87"/>
                    <a:pt x="169" y="87"/>
                    <a:pt x="169" y="87"/>
                  </a:cubicBezTo>
                  <a:cubicBezTo>
                    <a:pt x="169" y="87"/>
                    <a:pt x="169" y="87"/>
                    <a:pt x="169" y="87"/>
                  </a:cubicBezTo>
                  <a:cubicBezTo>
                    <a:pt x="169" y="87"/>
                    <a:pt x="169" y="87"/>
                    <a:pt x="169" y="87"/>
                  </a:cubicBezTo>
                  <a:cubicBezTo>
                    <a:pt x="169" y="86"/>
                    <a:pt x="169" y="86"/>
                    <a:pt x="169" y="86"/>
                  </a:cubicBezTo>
                  <a:cubicBezTo>
                    <a:pt x="169" y="86"/>
                    <a:pt x="169" y="86"/>
                    <a:pt x="169" y="86"/>
                  </a:cubicBezTo>
                  <a:cubicBezTo>
                    <a:pt x="169" y="86"/>
                    <a:pt x="169" y="86"/>
                    <a:pt x="169" y="86"/>
                  </a:cubicBezTo>
                  <a:cubicBezTo>
                    <a:pt x="169" y="86"/>
                    <a:pt x="169" y="86"/>
                    <a:pt x="169" y="86"/>
                  </a:cubicBezTo>
                  <a:cubicBezTo>
                    <a:pt x="169" y="86"/>
                    <a:pt x="170" y="86"/>
                    <a:pt x="170" y="86"/>
                  </a:cubicBezTo>
                  <a:cubicBezTo>
                    <a:pt x="170" y="86"/>
                    <a:pt x="170" y="86"/>
                    <a:pt x="170" y="86"/>
                  </a:cubicBezTo>
                  <a:cubicBezTo>
                    <a:pt x="170" y="86"/>
                    <a:pt x="170" y="86"/>
                    <a:pt x="170" y="86"/>
                  </a:cubicBezTo>
                  <a:cubicBezTo>
                    <a:pt x="170" y="86"/>
                    <a:pt x="170" y="86"/>
                    <a:pt x="170" y="86"/>
                  </a:cubicBezTo>
                  <a:cubicBezTo>
                    <a:pt x="170" y="86"/>
                    <a:pt x="170" y="86"/>
                    <a:pt x="170" y="86"/>
                  </a:cubicBezTo>
                  <a:cubicBezTo>
                    <a:pt x="170" y="86"/>
                    <a:pt x="170" y="86"/>
                    <a:pt x="170" y="86"/>
                  </a:cubicBezTo>
                  <a:cubicBezTo>
                    <a:pt x="170" y="86"/>
                    <a:pt x="169" y="86"/>
                    <a:pt x="169" y="86"/>
                  </a:cubicBezTo>
                  <a:cubicBezTo>
                    <a:pt x="169" y="86"/>
                    <a:pt x="169" y="86"/>
                    <a:pt x="170" y="85"/>
                  </a:cubicBezTo>
                  <a:cubicBezTo>
                    <a:pt x="170" y="85"/>
                    <a:pt x="170" y="85"/>
                    <a:pt x="170" y="85"/>
                  </a:cubicBezTo>
                  <a:cubicBezTo>
                    <a:pt x="170" y="85"/>
                    <a:pt x="170" y="85"/>
                    <a:pt x="170" y="85"/>
                  </a:cubicBezTo>
                  <a:cubicBezTo>
                    <a:pt x="170" y="85"/>
                    <a:pt x="170" y="85"/>
                    <a:pt x="170" y="85"/>
                  </a:cubicBezTo>
                  <a:cubicBezTo>
                    <a:pt x="170" y="85"/>
                    <a:pt x="170" y="85"/>
                    <a:pt x="170" y="85"/>
                  </a:cubicBezTo>
                  <a:cubicBezTo>
                    <a:pt x="170" y="85"/>
                    <a:pt x="170" y="85"/>
                    <a:pt x="170" y="84"/>
                  </a:cubicBezTo>
                  <a:cubicBezTo>
                    <a:pt x="170" y="84"/>
                    <a:pt x="170" y="84"/>
                    <a:pt x="170" y="84"/>
                  </a:cubicBezTo>
                  <a:cubicBezTo>
                    <a:pt x="170" y="84"/>
                    <a:pt x="170" y="84"/>
                    <a:pt x="170" y="84"/>
                  </a:cubicBezTo>
                  <a:cubicBezTo>
                    <a:pt x="170" y="84"/>
                    <a:pt x="170" y="84"/>
                    <a:pt x="170" y="84"/>
                  </a:cubicBezTo>
                  <a:cubicBezTo>
                    <a:pt x="170" y="84"/>
                    <a:pt x="170" y="84"/>
                    <a:pt x="170" y="84"/>
                  </a:cubicBezTo>
                  <a:cubicBezTo>
                    <a:pt x="170" y="84"/>
                    <a:pt x="170" y="85"/>
                    <a:pt x="170" y="85"/>
                  </a:cubicBezTo>
                  <a:cubicBezTo>
                    <a:pt x="170" y="85"/>
                    <a:pt x="170" y="84"/>
                    <a:pt x="170" y="84"/>
                  </a:cubicBezTo>
                  <a:cubicBezTo>
                    <a:pt x="170" y="84"/>
                    <a:pt x="170" y="84"/>
                    <a:pt x="170" y="84"/>
                  </a:cubicBezTo>
                  <a:cubicBezTo>
                    <a:pt x="170" y="84"/>
                    <a:pt x="170" y="84"/>
                    <a:pt x="170" y="84"/>
                  </a:cubicBezTo>
                  <a:cubicBezTo>
                    <a:pt x="170" y="84"/>
                    <a:pt x="170" y="84"/>
                    <a:pt x="170" y="84"/>
                  </a:cubicBezTo>
                  <a:cubicBezTo>
                    <a:pt x="170" y="84"/>
                    <a:pt x="170" y="84"/>
                    <a:pt x="170" y="84"/>
                  </a:cubicBezTo>
                  <a:cubicBezTo>
                    <a:pt x="170" y="84"/>
                    <a:pt x="170" y="84"/>
                    <a:pt x="170" y="84"/>
                  </a:cubicBezTo>
                  <a:cubicBezTo>
                    <a:pt x="170" y="84"/>
                    <a:pt x="170" y="84"/>
                    <a:pt x="170" y="84"/>
                  </a:cubicBezTo>
                  <a:cubicBezTo>
                    <a:pt x="170" y="84"/>
                    <a:pt x="170" y="84"/>
                    <a:pt x="170" y="84"/>
                  </a:cubicBezTo>
                  <a:cubicBezTo>
                    <a:pt x="170" y="83"/>
                    <a:pt x="170" y="83"/>
                    <a:pt x="170" y="83"/>
                  </a:cubicBezTo>
                  <a:cubicBezTo>
                    <a:pt x="170" y="83"/>
                    <a:pt x="170" y="83"/>
                    <a:pt x="170" y="83"/>
                  </a:cubicBezTo>
                  <a:cubicBezTo>
                    <a:pt x="170" y="83"/>
                    <a:pt x="170" y="83"/>
                    <a:pt x="170" y="83"/>
                  </a:cubicBezTo>
                  <a:cubicBezTo>
                    <a:pt x="170" y="83"/>
                    <a:pt x="170" y="83"/>
                    <a:pt x="170" y="83"/>
                  </a:cubicBezTo>
                  <a:cubicBezTo>
                    <a:pt x="170" y="83"/>
                    <a:pt x="170" y="83"/>
                    <a:pt x="170" y="83"/>
                  </a:cubicBezTo>
                  <a:cubicBezTo>
                    <a:pt x="170" y="83"/>
                    <a:pt x="170" y="83"/>
                    <a:pt x="170" y="83"/>
                  </a:cubicBezTo>
                  <a:cubicBezTo>
                    <a:pt x="170" y="83"/>
                    <a:pt x="170" y="83"/>
                    <a:pt x="170" y="83"/>
                  </a:cubicBezTo>
                  <a:cubicBezTo>
                    <a:pt x="170" y="82"/>
                    <a:pt x="170" y="82"/>
                    <a:pt x="170" y="82"/>
                  </a:cubicBezTo>
                  <a:cubicBezTo>
                    <a:pt x="170" y="82"/>
                    <a:pt x="170" y="82"/>
                    <a:pt x="170" y="83"/>
                  </a:cubicBezTo>
                  <a:cubicBezTo>
                    <a:pt x="170" y="83"/>
                    <a:pt x="170" y="83"/>
                    <a:pt x="170" y="83"/>
                  </a:cubicBezTo>
                  <a:cubicBezTo>
                    <a:pt x="170" y="83"/>
                    <a:pt x="170" y="83"/>
                    <a:pt x="170" y="83"/>
                  </a:cubicBezTo>
                  <a:cubicBezTo>
                    <a:pt x="170" y="83"/>
                    <a:pt x="170" y="83"/>
                    <a:pt x="170" y="83"/>
                  </a:cubicBezTo>
                  <a:cubicBezTo>
                    <a:pt x="170" y="83"/>
                    <a:pt x="170" y="82"/>
                    <a:pt x="170" y="82"/>
                  </a:cubicBezTo>
                  <a:cubicBezTo>
                    <a:pt x="170" y="82"/>
                    <a:pt x="170" y="82"/>
                    <a:pt x="170" y="82"/>
                  </a:cubicBezTo>
                  <a:cubicBezTo>
                    <a:pt x="170" y="82"/>
                    <a:pt x="170" y="82"/>
                    <a:pt x="170" y="82"/>
                  </a:cubicBezTo>
                  <a:cubicBezTo>
                    <a:pt x="170" y="82"/>
                    <a:pt x="170" y="82"/>
                    <a:pt x="170" y="82"/>
                  </a:cubicBezTo>
                  <a:cubicBezTo>
                    <a:pt x="170" y="82"/>
                    <a:pt x="170" y="81"/>
                    <a:pt x="170" y="81"/>
                  </a:cubicBezTo>
                  <a:cubicBezTo>
                    <a:pt x="170" y="81"/>
                    <a:pt x="170" y="81"/>
                    <a:pt x="170" y="81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9" y="81"/>
                    <a:pt x="168" y="81"/>
                    <a:pt x="168" y="81"/>
                  </a:cubicBezTo>
                  <a:cubicBezTo>
                    <a:pt x="168" y="81"/>
                    <a:pt x="168" y="81"/>
                    <a:pt x="168" y="81"/>
                  </a:cubicBezTo>
                  <a:cubicBezTo>
                    <a:pt x="168" y="81"/>
                    <a:pt x="168" y="81"/>
                    <a:pt x="168" y="81"/>
                  </a:cubicBezTo>
                  <a:cubicBezTo>
                    <a:pt x="168" y="81"/>
                    <a:pt x="168" y="81"/>
                    <a:pt x="168" y="81"/>
                  </a:cubicBezTo>
                  <a:cubicBezTo>
                    <a:pt x="168" y="81"/>
                    <a:pt x="168" y="81"/>
                    <a:pt x="168" y="81"/>
                  </a:cubicBezTo>
                  <a:cubicBezTo>
                    <a:pt x="168" y="81"/>
                    <a:pt x="168" y="81"/>
                    <a:pt x="168" y="81"/>
                  </a:cubicBezTo>
                  <a:cubicBezTo>
                    <a:pt x="168" y="81"/>
                    <a:pt x="168" y="81"/>
                    <a:pt x="168" y="81"/>
                  </a:cubicBezTo>
                  <a:cubicBezTo>
                    <a:pt x="168" y="81"/>
                    <a:pt x="168" y="81"/>
                    <a:pt x="168" y="81"/>
                  </a:cubicBezTo>
                  <a:cubicBezTo>
                    <a:pt x="168" y="81"/>
                    <a:pt x="168" y="81"/>
                    <a:pt x="168" y="81"/>
                  </a:cubicBezTo>
                  <a:cubicBezTo>
                    <a:pt x="168" y="81"/>
                    <a:pt x="168" y="81"/>
                    <a:pt x="168" y="81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9" y="81"/>
                    <a:pt x="169" y="80"/>
                    <a:pt x="169" y="80"/>
                  </a:cubicBezTo>
                  <a:cubicBezTo>
                    <a:pt x="169" y="80"/>
                    <a:pt x="169" y="80"/>
                    <a:pt x="169" y="80"/>
                  </a:cubicBezTo>
                  <a:cubicBezTo>
                    <a:pt x="169" y="80"/>
                    <a:pt x="169" y="80"/>
                    <a:pt x="169" y="80"/>
                  </a:cubicBezTo>
                  <a:cubicBezTo>
                    <a:pt x="169" y="80"/>
                    <a:pt x="169" y="80"/>
                    <a:pt x="169" y="80"/>
                  </a:cubicBezTo>
                  <a:cubicBezTo>
                    <a:pt x="169" y="80"/>
                    <a:pt x="169" y="80"/>
                    <a:pt x="169" y="80"/>
                  </a:cubicBezTo>
                  <a:cubicBezTo>
                    <a:pt x="169" y="80"/>
                    <a:pt x="169" y="80"/>
                    <a:pt x="169" y="80"/>
                  </a:cubicBezTo>
                  <a:cubicBezTo>
                    <a:pt x="169" y="80"/>
                    <a:pt x="169" y="80"/>
                    <a:pt x="169" y="80"/>
                  </a:cubicBezTo>
                  <a:cubicBezTo>
                    <a:pt x="170" y="80"/>
                    <a:pt x="170" y="80"/>
                    <a:pt x="170" y="80"/>
                  </a:cubicBezTo>
                  <a:cubicBezTo>
                    <a:pt x="170" y="80"/>
                    <a:pt x="170" y="80"/>
                    <a:pt x="169" y="80"/>
                  </a:cubicBezTo>
                  <a:cubicBezTo>
                    <a:pt x="169" y="80"/>
                    <a:pt x="169" y="80"/>
                    <a:pt x="169" y="80"/>
                  </a:cubicBezTo>
                  <a:cubicBezTo>
                    <a:pt x="169" y="80"/>
                    <a:pt x="169" y="80"/>
                    <a:pt x="169" y="80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68" y="79"/>
                    <a:pt x="168" y="79"/>
                    <a:pt x="168" y="79"/>
                  </a:cubicBezTo>
                  <a:cubicBezTo>
                    <a:pt x="168" y="79"/>
                    <a:pt x="168" y="79"/>
                    <a:pt x="168" y="79"/>
                  </a:cubicBezTo>
                  <a:cubicBezTo>
                    <a:pt x="168" y="79"/>
                    <a:pt x="168" y="78"/>
                    <a:pt x="168" y="78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7" y="78"/>
                    <a:pt x="167" y="78"/>
                    <a:pt x="167" y="78"/>
                  </a:cubicBezTo>
                  <a:cubicBezTo>
                    <a:pt x="167" y="78"/>
                    <a:pt x="167" y="78"/>
                    <a:pt x="167" y="78"/>
                  </a:cubicBezTo>
                  <a:cubicBezTo>
                    <a:pt x="167" y="78"/>
                    <a:pt x="167" y="78"/>
                    <a:pt x="167" y="78"/>
                  </a:cubicBezTo>
                  <a:cubicBezTo>
                    <a:pt x="167" y="78"/>
                    <a:pt x="167" y="78"/>
                    <a:pt x="167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66" y="78"/>
                    <a:pt x="167" y="78"/>
                    <a:pt x="167" y="78"/>
                  </a:cubicBezTo>
                  <a:cubicBezTo>
                    <a:pt x="167" y="78"/>
                    <a:pt x="167" y="78"/>
                    <a:pt x="167" y="78"/>
                  </a:cubicBezTo>
                  <a:cubicBezTo>
                    <a:pt x="167" y="78"/>
                    <a:pt x="167" y="78"/>
                    <a:pt x="167" y="78"/>
                  </a:cubicBezTo>
                  <a:cubicBezTo>
                    <a:pt x="167" y="78"/>
                    <a:pt x="167" y="78"/>
                    <a:pt x="167" y="78"/>
                  </a:cubicBezTo>
                  <a:cubicBezTo>
                    <a:pt x="167" y="78"/>
                    <a:pt x="167" y="78"/>
                    <a:pt x="168" y="78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78"/>
                    <a:pt x="168" y="78"/>
                    <a:pt x="169" y="78"/>
                  </a:cubicBezTo>
                  <a:cubicBezTo>
                    <a:pt x="169" y="78"/>
                    <a:pt x="169" y="78"/>
                    <a:pt x="169" y="78"/>
                  </a:cubicBezTo>
                  <a:cubicBezTo>
                    <a:pt x="169" y="78"/>
                    <a:pt x="169" y="78"/>
                    <a:pt x="169" y="78"/>
                  </a:cubicBezTo>
                  <a:cubicBezTo>
                    <a:pt x="169" y="78"/>
                    <a:pt x="169" y="78"/>
                    <a:pt x="169" y="78"/>
                  </a:cubicBezTo>
                  <a:cubicBezTo>
                    <a:pt x="169" y="78"/>
                    <a:pt x="169" y="79"/>
                    <a:pt x="169" y="79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69" y="79"/>
                    <a:pt x="169" y="78"/>
                    <a:pt x="169" y="78"/>
                  </a:cubicBezTo>
                  <a:cubicBezTo>
                    <a:pt x="169" y="78"/>
                    <a:pt x="169" y="78"/>
                    <a:pt x="169" y="78"/>
                  </a:cubicBezTo>
                  <a:cubicBezTo>
                    <a:pt x="169" y="78"/>
                    <a:pt x="169" y="78"/>
                    <a:pt x="169" y="78"/>
                  </a:cubicBezTo>
                  <a:cubicBezTo>
                    <a:pt x="169" y="78"/>
                    <a:pt x="169" y="78"/>
                    <a:pt x="169" y="78"/>
                  </a:cubicBezTo>
                  <a:cubicBezTo>
                    <a:pt x="169" y="78"/>
                    <a:pt x="168" y="78"/>
                    <a:pt x="168" y="78"/>
                  </a:cubicBezTo>
                  <a:cubicBezTo>
                    <a:pt x="168" y="78"/>
                    <a:pt x="168" y="78"/>
                    <a:pt x="168" y="77"/>
                  </a:cubicBezTo>
                  <a:cubicBezTo>
                    <a:pt x="168" y="77"/>
                    <a:pt x="168" y="77"/>
                    <a:pt x="168" y="77"/>
                  </a:cubicBezTo>
                  <a:cubicBezTo>
                    <a:pt x="168" y="77"/>
                    <a:pt x="168" y="77"/>
                    <a:pt x="168" y="77"/>
                  </a:cubicBezTo>
                  <a:cubicBezTo>
                    <a:pt x="168" y="77"/>
                    <a:pt x="168" y="77"/>
                    <a:pt x="168" y="77"/>
                  </a:cubicBezTo>
                  <a:cubicBezTo>
                    <a:pt x="168" y="77"/>
                    <a:pt x="168" y="77"/>
                    <a:pt x="168" y="77"/>
                  </a:cubicBezTo>
                  <a:cubicBezTo>
                    <a:pt x="168" y="77"/>
                    <a:pt x="168" y="77"/>
                    <a:pt x="168" y="77"/>
                  </a:cubicBezTo>
                  <a:cubicBezTo>
                    <a:pt x="168" y="77"/>
                    <a:pt x="168" y="77"/>
                    <a:pt x="168" y="77"/>
                  </a:cubicBezTo>
                  <a:cubicBezTo>
                    <a:pt x="168" y="76"/>
                    <a:pt x="167" y="76"/>
                    <a:pt x="167" y="76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67" y="76"/>
                    <a:pt x="167" y="76"/>
                    <a:pt x="167" y="75"/>
                  </a:cubicBezTo>
                  <a:cubicBezTo>
                    <a:pt x="167" y="75"/>
                    <a:pt x="167" y="75"/>
                    <a:pt x="166" y="75"/>
                  </a:cubicBezTo>
                  <a:cubicBezTo>
                    <a:pt x="166" y="75"/>
                    <a:pt x="166" y="75"/>
                    <a:pt x="166" y="75"/>
                  </a:cubicBezTo>
                  <a:cubicBezTo>
                    <a:pt x="166" y="75"/>
                    <a:pt x="166" y="75"/>
                    <a:pt x="166" y="75"/>
                  </a:cubicBezTo>
                  <a:cubicBezTo>
                    <a:pt x="166" y="75"/>
                    <a:pt x="166" y="75"/>
                    <a:pt x="166" y="75"/>
                  </a:cubicBezTo>
                  <a:cubicBezTo>
                    <a:pt x="166" y="74"/>
                    <a:pt x="166" y="74"/>
                    <a:pt x="165" y="74"/>
                  </a:cubicBezTo>
                  <a:cubicBezTo>
                    <a:pt x="165" y="74"/>
                    <a:pt x="165" y="74"/>
                    <a:pt x="165" y="74"/>
                  </a:cubicBezTo>
                  <a:cubicBezTo>
                    <a:pt x="165" y="74"/>
                    <a:pt x="165" y="74"/>
                    <a:pt x="165" y="74"/>
                  </a:cubicBezTo>
                  <a:cubicBezTo>
                    <a:pt x="165" y="74"/>
                    <a:pt x="165" y="74"/>
                    <a:pt x="165" y="74"/>
                  </a:cubicBezTo>
                  <a:cubicBezTo>
                    <a:pt x="165" y="74"/>
                    <a:pt x="165" y="74"/>
                    <a:pt x="165" y="74"/>
                  </a:cubicBezTo>
                  <a:cubicBezTo>
                    <a:pt x="165" y="74"/>
                    <a:pt x="165" y="74"/>
                    <a:pt x="165" y="74"/>
                  </a:cubicBezTo>
                  <a:cubicBezTo>
                    <a:pt x="165" y="74"/>
                    <a:pt x="165" y="74"/>
                    <a:pt x="165" y="73"/>
                  </a:cubicBezTo>
                  <a:cubicBezTo>
                    <a:pt x="165" y="73"/>
                    <a:pt x="165" y="73"/>
                    <a:pt x="165" y="73"/>
                  </a:cubicBezTo>
                  <a:cubicBezTo>
                    <a:pt x="165" y="73"/>
                    <a:pt x="165" y="73"/>
                    <a:pt x="165" y="73"/>
                  </a:cubicBezTo>
                  <a:cubicBezTo>
                    <a:pt x="165" y="73"/>
                    <a:pt x="165" y="73"/>
                    <a:pt x="165" y="73"/>
                  </a:cubicBezTo>
                  <a:cubicBezTo>
                    <a:pt x="165" y="73"/>
                    <a:pt x="165" y="73"/>
                    <a:pt x="165" y="73"/>
                  </a:cubicBezTo>
                  <a:cubicBezTo>
                    <a:pt x="165" y="73"/>
                    <a:pt x="165" y="73"/>
                    <a:pt x="165" y="73"/>
                  </a:cubicBezTo>
                  <a:cubicBezTo>
                    <a:pt x="165" y="73"/>
                    <a:pt x="165" y="73"/>
                    <a:pt x="165" y="73"/>
                  </a:cubicBezTo>
                  <a:cubicBezTo>
                    <a:pt x="165" y="73"/>
                    <a:pt x="165" y="73"/>
                    <a:pt x="165" y="73"/>
                  </a:cubicBezTo>
                  <a:cubicBezTo>
                    <a:pt x="165" y="73"/>
                    <a:pt x="165" y="73"/>
                    <a:pt x="165" y="73"/>
                  </a:cubicBezTo>
                  <a:cubicBezTo>
                    <a:pt x="165" y="73"/>
                    <a:pt x="165" y="73"/>
                    <a:pt x="165" y="73"/>
                  </a:cubicBezTo>
                  <a:cubicBezTo>
                    <a:pt x="165" y="73"/>
                    <a:pt x="165" y="73"/>
                    <a:pt x="165" y="73"/>
                  </a:cubicBezTo>
                  <a:cubicBezTo>
                    <a:pt x="165" y="72"/>
                    <a:pt x="165" y="72"/>
                    <a:pt x="165" y="72"/>
                  </a:cubicBezTo>
                  <a:cubicBezTo>
                    <a:pt x="165" y="72"/>
                    <a:pt x="165" y="72"/>
                    <a:pt x="165" y="72"/>
                  </a:cubicBezTo>
                  <a:cubicBezTo>
                    <a:pt x="165" y="72"/>
                    <a:pt x="165" y="71"/>
                    <a:pt x="165" y="71"/>
                  </a:cubicBezTo>
                  <a:cubicBezTo>
                    <a:pt x="165" y="71"/>
                    <a:pt x="165" y="71"/>
                    <a:pt x="165" y="71"/>
                  </a:cubicBezTo>
                  <a:cubicBezTo>
                    <a:pt x="165" y="71"/>
                    <a:pt x="165" y="71"/>
                    <a:pt x="165" y="71"/>
                  </a:cubicBezTo>
                  <a:cubicBezTo>
                    <a:pt x="165" y="71"/>
                    <a:pt x="165" y="71"/>
                    <a:pt x="165" y="71"/>
                  </a:cubicBezTo>
                  <a:cubicBezTo>
                    <a:pt x="165" y="71"/>
                    <a:pt x="165" y="71"/>
                    <a:pt x="165" y="71"/>
                  </a:cubicBezTo>
                  <a:cubicBezTo>
                    <a:pt x="165" y="71"/>
                    <a:pt x="165" y="71"/>
                    <a:pt x="165" y="71"/>
                  </a:cubicBezTo>
                  <a:cubicBezTo>
                    <a:pt x="165" y="71"/>
                    <a:pt x="165" y="71"/>
                    <a:pt x="165" y="71"/>
                  </a:cubicBezTo>
                  <a:cubicBezTo>
                    <a:pt x="165" y="71"/>
                    <a:pt x="165" y="71"/>
                    <a:pt x="165" y="71"/>
                  </a:cubicBezTo>
                  <a:cubicBezTo>
                    <a:pt x="165" y="71"/>
                    <a:pt x="165" y="71"/>
                    <a:pt x="165" y="71"/>
                  </a:cubicBezTo>
                  <a:cubicBezTo>
                    <a:pt x="165" y="71"/>
                    <a:pt x="165" y="71"/>
                    <a:pt x="165" y="71"/>
                  </a:cubicBezTo>
                  <a:cubicBezTo>
                    <a:pt x="165" y="71"/>
                    <a:pt x="165" y="71"/>
                    <a:pt x="165" y="71"/>
                  </a:cubicBezTo>
                  <a:cubicBezTo>
                    <a:pt x="165" y="71"/>
                    <a:pt x="165" y="71"/>
                    <a:pt x="165" y="71"/>
                  </a:cubicBezTo>
                  <a:cubicBezTo>
                    <a:pt x="165" y="71"/>
                    <a:pt x="165" y="71"/>
                    <a:pt x="165" y="71"/>
                  </a:cubicBezTo>
                  <a:cubicBezTo>
                    <a:pt x="165" y="71"/>
                    <a:pt x="166" y="71"/>
                    <a:pt x="166" y="71"/>
                  </a:cubicBezTo>
                  <a:cubicBezTo>
                    <a:pt x="166" y="71"/>
                    <a:pt x="166" y="71"/>
                    <a:pt x="165" y="71"/>
                  </a:cubicBezTo>
                  <a:cubicBezTo>
                    <a:pt x="165" y="70"/>
                    <a:pt x="165" y="70"/>
                    <a:pt x="165" y="70"/>
                  </a:cubicBezTo>
                  <a:cubicBezTo>
                    <a:pt x="165" y="70"/>
                    <a:pt x="165" y="70"/>
                    <a:pt x="166" y="70"/>
                  </a:cubicBezTo>
                  <a:cubicBezTo>
                    <a:pt x="166" y="70"/>
                    <a:pt x="166" y="70"/>
                    <a:pt x="166" y="70"/>
                  </a:cubicBezTo>
                  <a:cubicBezTo>
                    <a:pt x="166" y="70"/>
                    <a:pt x="166" y="70"/>
                    <a:pt x="166" y="70"/>
                  </a:cubicBezTo>
                  <a:cubicBezTo>
                    <a:pt x="166" y="70"/>
                    <a:pt x="166" y="70"/>
                    <a:pt x="166" y="70"/>
                  </a:cubicBezTo>
                  <a:cubicBezTo>
                    <a:pt x="166" y="70"/>
                    <a:pt x="166" y="70"/>
                    <a:pt x="166" y="70"/>
                  </a:cubicBezTo>
                  <a:cubicBezTo>
                    <a:pt x="166" y="70"/>
                    <a:pt x="166" y="70"/>
                    <a:pt x="166" y="70"/>
                  </a:cubicBezTo>
                  <a:cubicBezTo>
                    <a:pt x="166" y="70"/>
                    <a:pt x="166" y="70"/>
                    <a:pt x="166" y="70"/>
                  </a:cubicBezTo>
                  <a:cubicBezTo>
                    <a:pt x="166" y="70"/>
                    <a:pt x="166" y="70"/>
                    <a:pt x="166" y="70"/>
                  </a:cubicBezTo>
                  <a:cubicBezTo>
                    <a:pt x="166" y="70"/>
                    <a:pt x="166" y="70"/>
                    <a:pt x="166" y="70"/>
                  </a:cubicBezTo>
                  <a:cubicBezTo>
                    <a:pt x="166" y="70"/>
                    <a:pt x="166" y="70"/>
                    <a:pt x="166" y="70"/>
                  </a:cubicBezTo>
                  <a:cubicBezTo>
                    <a:pt x="166" y="70"/>
                    <a:pt x="166" y="70"/>
                    <a:pt x="167" y="70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67" y="70"/>
                    <a:pt x="167" y="69"/>
                    <a:pt x="167" y="69"/>
                  </a:cubicBezTo>
                  <a:cubicBezTo>
                    <a:pt x="167" y="69"/>
                    <a:pt x="167" y="69"/>
                    <a:pt x="167" y="69"/>
                  </a:cubicBezTo>
                  <a:cubicBezTo>
                    <a:pt x="167" y="69"/>
                    <a:pt x="167" y="69"/>
                    <a:pt x="167" y="69"/>
                  </a:cubicBezTo>
                  <a:cubicBezTo>
                    <a:pt x="167" y="69"/>
                    <a:pt x="167" y="69"/>
                    <a:pt x="167" y="69"/>
                  </a:cubicBezTo>
                  <a:cubicBezTo>
                    <a:pt x="167" y="69"/>
                    <a:pt x="167" y="69"/>
                    <a:pt x="167" y="69"/>
                  </a:cubicBezTo>
                  <a:cubicBezTo>
                    <a:pt x="167" y="69"/>
                    <a:pt x="167" y="69"/>
                    <a:pt x="167" y="69"/>
                  </a:cubicBezTo>
                  <a:cubicBezTo>
                    <a:pt x="167" y="69"/>
                    <a:pt x="167" y="69"/>
                    <a:pt x="167" y="69"/>
                  </a:cubicBezTo>
                  <a:cubicBezTo>
                    <a:pt x="167" y="69"/>
                    <a:pt x="167" y="69"/>
                    <a:pt x="167" y="69"/>
                  </a:cubicBezTo>
                  <a:cubicBezTo>
                    <a:pt x="166" y="69"/>
                    <a:pt x="166" y="69"/>
                    <a:pt x="166" y="69"/>
                  </a:cubicBezTo>
                  <a:cubicBezTo>
                    <a:pt x="166" y="69"/>
                    <a:pt x="166" y="69"/>
                    <a:pt x="166" y="69"/>
                  </a:cubicBezTo>
                  <a:cubicBezTo>
                    <a:pt x="166" y="69"/>
                    <a:pt x="166" y="69"/>
                    <a:pt x="166" y="69"/>
                  </a:cubicBezTo>
                  <a:cubicBezTo>
                    <a:pt x="166" y="69"/>
                    <a:pt x="166" y="69"/>
                    <a:pt x="166" y="69"/>
                  </a:cubicBezTo>
                  <a:cubicBezTo>
                    <a:pt x="166" y="69"/>
                    <a:pt x="166" y="69"/>
                    <a:pt x="166" y="69"/>
                  </a:cubicBezTo>
                  <a:cubicBezTo>
                    <a:pt x="166" y="69"/>
                    <a:pt x="166" y="69"/>
                    <a:pt x="166" y="69"/>
                  </a:cubicBezTo>
                  <a:cubicBezTo>
                    <a:pt x="166" y="69"/>
                    <a:pt x="166" y="69"/>
                    <a:pt x="166" y="69"/>
                  </a:cubicBezTo>
                  <a:cubicBezTo>
                    <a:pt x="166" y="69"/>
                    <a:pt x="166" y="69"/>
                    <a:pt x="166" y="69"/>
                  </a:cubicBezTo>
                  <a:cubicBezTo>
                    <a:pt x="166" y="69"/>
                    <a:pt x="166" y="69"/>
                    <a:pt x="166" y="69"/>
                  </a:cubicBezTo>
                  <a:cubicBezTo>
                    <a:pt x="166" y="69"/>
                    <a:pt x="166" y="69"/>
                    <a:pt x="166" y="69"/>
                  </a:cubicBezTo>
                  <a:cubicBezTo>
                    <a:pt x="166" y="69"/>
                    <a:pt x="166" y="69"/>
                    <a:pt x="166" y="69"/>
                  </a:cubicBezTo>
                  <a:cubicBezTo>
                    <a:pt x="166" y="69"/>
                    <a:pt x="166" y="69"/>
                    <a:pt x="166" y="69"/>
                  </a:cubicBezTo>
                  <a:cubicBezTo>
                    <a:pt x="166" y="69"/>
                    <a:pt x="166" y="69"/>
                    <a:pt x="166" y="69"/>
                  </a:cubicBezTo>
                  <a:cubicBezTo>
                    <a:pt x="165" y="69"/>
                    <a:pt x="165" y="69"/>
                    <a:pt x="165" y="69"/>
                  </a:cubicBezTo>
                  <a:cubicBezTo>
                    <a:pt x="165" y="69"/>
                    <a:pt x="165" y="69"/>
                    <a:pt x="165" y="69"/>
                  </a:cubicBezTo>
                  <a:cubicBezTo>
                    <a:pt x="165" y="69"/>
                    <a:pt x="165" y="69"/>
                    <a:pt x="165" y="69"/>
                  </a:cubicBezTo>
                  <a:cubicBezTo>
                    <a:pt x="165" y="69"/>
                    <a:pt x="165" y="69"/>
                    <a:pt x="165" y="69"/>
                  </a:cubicBezTo>
                  <a:cubicBezTo>
                    <a:pt x="165" y="69"/>
                    <a:pt x="165" y="69"/>
                    <a:pt x="165" y="69"/>
                  </a:cubicBezTo>
                  <a:cubicBezTo>
                    <a:pt x="165" y="69"/>
                    <a:pt x="165" y="69"/>
                    <a:pt x="165" y="69"/>
                  </a:cubicBezTo>
                  <a:cubicBezTo>
                    <a:pt x="165" y="69"/>
                    <a:pt x="164" y="69"/>
                    <a:pt x="164" y="69"/>
                  </a:cubicBezTo>
                  <a:cubicBezTo>
                    <a:pt x="164" y="69"/>
                    <a:pt x="164" y="69"/>
                    <a:pt x="164" y="69"/>
                  </a:cubicBezTo>
                  <a:cubicBezTo>
                    <a:pt x="164" y="69"/>
                    <a:pt x="164" y="69"/>
                    <a:pt x="164" y="69"/>
                  </a:cubicBezTo>
                  <a:cubicBezTo>
                    <a:pt x="164" y="69"/>
                    <a:pt x="164" y="69"/>
                    <a:pt x="164" y="69"/>
                  </a:cubicBezTo>
                  <a:cubicBezTo>
                    <a:pt x="164" y="69"/>
                    <a:pt x="164" y="69"/>
                    <a:pt x="164" y="69"/>
                  </a:cubicBezTo>
                  <a:cubicBezTo>
                    <a:pt x="164" y="69"/>
                    <a:pt x="164" y="69"/>
                    <a:pt x="164" y="69"/>
                  </a:cubicBezTo>
                  <a:cubicBezTo>
                    <a:pt x="164" y="69"/>
                    <a:pt x="164" y="69"/>
                    <a:pt x="164" y="69"/>
                  </a:cubicBezTo>
                  <a:cubicBezTo>
                    <a:pt x="164" y="69"/>
                    <a:pt x="164" y="69"/>
                    <a:pt x="164" y="69"/>
                  </a:cubicBezTo>
                  <a:cubicBezTo>
                    <a:pt x="164" y="69"/>
                    <a:pt x="164" y="69"/>
                    <a:pt x="164" y="69"/>
                  </a:cubicBezTo>
                  <a:cubicBezTo>
                    <a:pt x="164" y="69"/>
                    <a:pt x="164" y="69"/>
                    <a:pt x="164" y="69"/>
                  </a:cubicBezTo>
                  <a:cubicBezTo>
                    <a:pt x="164" y="70"/>
                    <a:pt x="164" y="70"/>
                    <a:pt x="164" y="70"/>
                  </a:cubicBezTo>
                  <a:cubicBezTo>
                    <a:pt x="164" y="70"/>
                    <a:pt x="164" y="70"/>
                    <a:pt x="164" y="70"/>
                  </a:cubicBezTo>
                  <a:cubicBezTo>
                    <a:pt x="163" y="70"/>
                    <a:pt x="163" y="70"/>
                    <a:pt x="163" y="70"/>
                  </a:cubicBezTo>
                  <a:cubicBezTo>
                    <a:pt x="163" y="70"/>
                    <a:pt x="163" y="70"/>
                    <a:pt x="163" y="70"/>
                  </a:cubicBezTo>
                  <a:cubicBezTo>
                    <a:pt x="163" y="70"/>
                    <a:pt x="163" y="70"/>
                    <a:pt x="163" y="70"/>
                  </a:cubicBezTo>
                  <a:cubicBezTo>
                    <a:pt x="163" y="70"/>
                    <a:pt x="163" y="70"/>
                    <a:pt x="163" y="70"/>
                  </a:cubicBezTo>
                  <a:cubicBezTo>
                    <a:pt x="163" y="70"/>
                    <a:pt x="163" y="69"/>
                    <a:pt x="163" y="69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68"/>
                    <a:pt x="163" y="68"/>
                    <a:pt x="162" y="68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2" y="68"/>
                    <a:pt x="161" y="68"/>
                    <a:pt x="161" y="68"/>
                  </a:cubicBezTo>
                  <a:cubicBezTo>
                    <a:pt x="161" y="68"/>
                    <a:pt x="161" y="68"/>
                    <a:pt x="161" y="68"/>
                  </a:cubicBezTo>
                  <a:cubicBezTo>
                    <a:pt x="161" y="68"/>
                    <a:pt x="161" y="68"/>
                    <a:pt x="161" y="68"/>
                  </a:cubicBezTo>
                  <a:cubicBezTo>
                    <a:pt x="161" y="68"/>
                    <a:pt x="161" y="68"/>
                    <a:pt x="161" y="68"/>
                  </a:cubicBezTo>
                  <a:cubicBezTo>
                    <a:pt x="161" y="68"/>
                    <a:pt x="161" y="68"/>
                    <a:pt x="161" y="68"/>
                  </a:cubicBezTo>
                  <a:cubicBezTo>
                    <a:pt x="161" y="68"/>
                    <a:pt x="161" y="68"/>
                    <a:pt x="161" y="68"/>
                  </a:cubicBezTo>
                  <a:cubicBezTo>
                    <a:pt x="161" y="68"/>
                    <a:pt x="161" y="68"/>
                    <a:pt x="161" y="68"/>
                  </a:cubicBezTo>
                  <a:cubicBezTo>
                    <a:pt x="161" y="67"/>
                    <a:pt x="161" y="67"/>
                    <a:pt x="161" y="67"/>
                  </a:cubicBezTo>
                  <a:cubicBezTo>
                    <a:pt x="161" y="67"/>
                    <a:pt x="161" y="67"/>
                    <a:pt x="161" y="67"/>
                  </a:cubicBezTo>
                  <a:cubicBezTo>
                    <a:pt x="161" y="67"/>
                    <a:pt x="160" y="67"/>
                    <a:pt x="160" y="67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60" y="67"/>
                    <a:pt x="161" y="67"/>
                    <a:pt x="161" y="66"/>
                  </a:cubicBezTo>
                  <a:cubicBezTo>
                    <a:pt x="161" y="66"/>
                    <a:pt x="161" y="66"/>
                    <a:pt x="161" y="66"/>
                  </a:cubicBezTo>
                  <a:cubicBezTo>
                    <a:pt x="161" y="66"/>
                    <a:pt x="161" y="66"/>
                    <a:pt x="161" y="67"/>
                  </a:cubicBezTo>
                  <a:cubicBezTo>
                    <a:pt x="161" y="67"/>
                    <a:pt x="161" y="67"/>
                    <a:pt x="161" y="67"/>
                  </a:cubicBezTo>
                  <a:cubicBezTo>
                    <a:pt x="161" y="67"/>
                    <a:pt x="161" y="67"/>
                    <a:pt x="161" y="67"/>
                  </a:cubicBezTo>
                  <a:cubicBezTo>
                    <a:pt x="161" y="67"/>
                    <a:pt x="161" y="67"/>
                    <a:pt x="161" y="67"/>
                  </a:cubicBezTo>
                  <a:cubicBezTo>
                    <a:pt x="161" y="66"/>
                    <a:pt x="161" y="66"/>
                    <a:pt x="161" y="66"/>
                  </a:cubicBezTo>
                  <a:cubicBezTo>
                    <a:pt x="161" y="66"/>
                    <a:pt x="161" y="67"/>
                    <a:pt x="161" y="67"/>
                  </a:cubicBezTo>
                  <a:cubicBezTo>
                    <a:pt x="161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6"/>
                  </a:cubicBezTo>
                  <a:cubicBezTo>
                    <a:pt x="162" y="66"/>
                    <a:pt x="162" y="66"/>
                    <a:pt x="162" y="66"/>
                  </a:cubicBezTo>
                  <a:cubicBezTo>
                    <a:pt x="162" y="66"/>
                    <a:pt x="162" y="66"/>
                    <a:pt x="162" y="66"/>
                  </a:cubicBezTo>
                  <a:cubicBezTo>
                    <a:pt x="162" y="66"/>
                    <a:pt x="162" y="66"/>
                    <a:pt x="162" y="66"/>
                  </a:cubicBezTo>
                  <a:cubicBezTo>
                    <a:pt x="162" y="66"/>
                    <a:pt x="162" y="66"/>
                    <a:pt x="162" y="66"/>
                  </a:cubicBezTo>
                  <a:cubicBezTo>
                    <a:pt x="162" y="66"/>
                    <a:pt x="162" y="65"/>
                    <a:pt x="162" y="65"/>
                  </a:cubicBezTo>
                  <a:cubicBezTo>
                    <a:pt x="162" y="65"/>
                    <a:pt x="162" y="65"/>
                    <a:pt x="162" y="65"/>
                  </a:cubicBezTo>
                  <a:cubicBezTo>
                    <a:pt x="162" y="65"/>
                    <a:pt x="162" y="65"/>
                    <a:pt x="162" y="65"/>
                  </a:cubicBezTo>
                  <a:cubicBezTo>
                    <a:pt x="162" y="65"/>
                    <a:pt x="162" y="65"/>
                    <a:pt x="162" y="65"/>
                  </a:cubicBezTo>
                  <a:cubicBezTo>
                    <a:pt x="162" y="65"/>
                    <a:pt x="162" y="65"/>
                    <a:pt x="163" y="65"/>
                  </a:cubicBezTo>
                  <a:cubicBezTo>
                    <a:pt x="163" y="65"/>
                    <a:pt x="163" y="65"/>
                    <a:pt x="163" y="65"/>
                  </a:cubicBezTo>
                  <a:cubicBezTo>
                    <a:pt x="163" y="65"/>
                    <a:pt x="163" y="65"/>
                    <a:pt x="163" y="65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63" y="64"/>
                    <a:pt x="163" y="64"/>
                    <a:pt x="163" y="63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3" y="63"/>
                    <a:pt x="163" y="63"/>
                    <a:pt x="163" y="63"/>
                  </a:cubicBezTo>
                  <a:cubicBezTo>
                    <a:pt x="163" y="63"/>
                    <a:pt x="163" y="63"/>
                    <a:pt x="164" y="63"/>
                  </a:cubicBezTo>
                  <a:cubicBezTo>
                    <a:pt x="164" y="63"/>
                    <a:pt x="164" y="63"/>
                    <a:pt x="164" y="63"/>
                  </a:cubicBezTo>
                  <a:cubicBezTo>
                    <a:pt x="164" y="63"/>
                    <a:pt x="164" y="63"/>
                    <a:pt x="164" y="63"/>
                  </a:cubicBezTo>
                  <a:cubicBezTo>
                    <a:pt x="164" y="63"/>
                    <a:pt x="164" y="63"/>
                    <a:pt x="164" y="63"/>
                  </a:cubicBezTo>
                  <a:cubicBezTo>
                    <a:pt x="164" y="63"/>
                    <a:pt x="164" y="63"/>
                    <a:pt x="164" y="63"/>
                  </a:cubicBezTo>
                  <a:cubicBezTo>
                    <a:pt x="164" y="63"/>
                    <a:pt x="164" y="63"/>
                    <a:pt x="164" y="63"/>
                  </a:cubicBezTo>
                  <a:cubicBezTo>
                    <a:pt x="164" y="63"/>
                    <a:pt x="164" y="63"/>
                    <a:pt x="164" y="63"/>
                  </a:cubicBezTo>
                  <a:cubicBezTo>
                    <a:pt x="164" y="64"/>
                    <a:pt x="164" y="64"/>
                    <a:pt x="164" y="64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5" y="64"/>
                    <a:pt x="165" y="64"/>
                    <a:pt x="164" y="64"/>
                  </a:cubicBezTo>
                  <a:cubicBezTo>
                    <a:pt x="164" y="64"/>
                    <a:pt x="164" y="65"/>
                    <a:pt x="164" y="65"/>
                  </a:cubicBezTo>
                  <a:cubicBezTo>
                    <a:pt x="164" y="65"/>
                    <a:pt x="164" y="65"/>
                    <a:pt x="164" y="65"/>
                  </a:cubicBezTo>
                  <a:cubicBezTo>
                    <a:pt x="164" y="65"/>
                    <a:pt x="164" y="65"/>
                    <a:pt x="164" y="65"/>
                  </a:cubicBezTo>
                  <a:cubicBezTo>
                    <a:pt x="164" y="65"/>
                    <a:pt x="164" y="65"/>
                    <a:pt x="164" y="65"/>
                  </a:cubicBezTo>
                  <a:cubicBezTo>
                    <a:pt x="164" y="65"/>
                    <a:pt x="164" y="65"/>
                    <a:pt x="164" y="65"/>
                  </a:cubicBezTo>
                  <a:cubicBezTo>
                    <a:pt x="164" y="65"/>
                    <a:pt x="164" y="65"/>
                    <a:pt x="164" y="66"/>
                  </a:cubicBezTo>
                  <a:cubicBezTo>
                    <a:pt x="164" y="66"/>
                    <a:pt x="164" y="66"/>
                    <a:pt x="164" y="66"/>
                  </a:cubicBezTo>
                  <a:cubicBezTo>
                    <a:pt x="164" y="66"/>
                    <a:pt x="164" y="66"/>
                    <a:pt x="164" y="66"/>
                  </a:cubicBezTo>
                  <a:cubicBezTo>
                    <a:pt x="164" y="66"/>
                    <a:pt x="164" y="66"/>
                    <a:pt x="164" y="66"/>
                  </a:cubicBezTo>
                  <a:cubicBezTo>
                    <a:pt x="164" y="66"/>
                    <a:pt x="164" y="66"/>
                    <a:pt x="165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4" y="66"/>
                    <a:pt x="164" y="66"/>
                    <a:pt x="164" y="66"/>
                  </a:cubicBezTo>
                  <a:cubicBezTo>
                    <a:pt x="164" y="66"/>
                    <a:pt x="164" y="66"/>
                    <a:pt x="164" y="66"/>
                  </a:cubicBezTo>
                  <a:cubicBezTo>
                    <a:pt x="164" y="66"/>
                    <a:pt x="164" y="66"/>
                    <a:pt x="164" y="66"/>
                  </a:cubicBezTo>
                  <a:cubicBezTo>
                    <a:pt x="164" y="66"/>
                    <a:pt x="164" y="66"/>
                    <a:pt x="164" y="66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64" y="67"/>
                    <a:pt x="165" y="67"/>
                    <a:pt x="165" y="67"/>
                  </a:cubicBezTo>
                  <a:cubicBezTo>
                    <a:pt x="165" y="67"/>
                    <a:pt x="165" y="66"/>
                    <a:pt x="165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66"/>
                    <a:pt x="166" y="66"/>
                    <a:pt x="166" y="66"/>
                  </a:cubicBezTo>
                  <a:cubicBezTo>
                    <a:pt x="166" y="66"/>
                    <a:pt x="166" y="66"/>
                    <a:pt x="166" y="66"/>
                  </a:cubicBezTo>
                  <a:cubicBezTo>
                    <a:pt x="166" y="66"/>
                    <a:pt x="166" y="66"/>
                    <a:pt x="166" y="66"/>
                  </a:cubicBezTo>
                  <a:cubicBezTo>
                    <a:pt x="166" y="66"/>
                    <a:pt x="166" y="65"/>
                    <a:pt x="166" y="6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5"/>
                    <a:pt x="167" y="65"/>
                    <a:pt x="167" y="65"/>
                  </a:cubicBezTo>
                  <a:cubicBezTo>
                    <a:pt x="167" y="65"/>
                    <a:pt x="167" y="65"/>
                    <a:pt x="167" y="65"/>
                  </a:cubicBezTo>
                  <a:cubicBezTo>
                    <a:pt x="167" y="65"/>
                    <a:pt x="167" y="65"/>
                    <a:pt x="167" y="65"/>
                  </a:cubicBezTo>
                  <a:cubicBezTo>
                    <a:pt x="167" y="65"/>
                    <a:pt x="167" y="65"/>
                    <a:pt x="167" y="65"/>
                  </a:cubicBezTo>
                  <a:cubicBezTo>
                    <a:pt x="167" y="65"/>
                    <a:pt x="167" y="65"/>
                    <a:pt x="167" y="65"/>
                  </a:cubicBezTo>
                  <a:cubicBezTo>
                    <a:pt x="167" y="65"/>
                    <a:pt x="167" y="65"/>
                    <a:pt x="167" y="65"/>
                  </a:cubicBezTo>
                  <a:cubicBezTo>
                    <a:pt x="167" y="65"/>
                    <a:pt x="167" y="65"/>
                    <a:pt x="167" y="65"/>
                  </a:cubicBezTo>
                  <a:cubicBezTo>
                    <a:pt x="167" y="65"/>
                    <a:pt x="167" y="65"/>
                    <a:pt x="167" y="65"/>
                  </a:cubicBezTo>
                  <a:cubicBezTo>
                    <a:pt x="167" y="65"/>
                    <a:pt x="167" y="65"/>
                    <a:pt x="167" y="65"/>
                  </a:cubicBezTo>
                  <a:cubicBezTo>
                    <a:pt x="168" y="65"/>
                    <a:pt x="168" y="65"/>
                    <a:pt x="168" y="65"/>
                  </a:cubicBezTo>
                  <a:cubicBezTo>
                    <a:pt x="168" y="65"/>
                    <a:pt x="168" y="65"/>
                    <a:pt x="168" y="65"/>
                  </a:cubicBezTo>
                  <a:cubicBezTo>
                    <a:pt x="168" y="65"/>
                    <a:pt x="168" y="65"/>
                    <a:pt x="168" y="65"/>
                  </a:cubicBezTo>
                  <a:cubicBezTo>
                    <a:pt x="168" y="65"/>
                    <a:pt x="168" y="65"/>
                    <a:pt x="168" y="65"/>
                  </a:cubicBezTo>
                  <a:cubicBezTo>
                    <a:pt x="168" y="65"/>
                    <a:pt x="168" y="65"/>
                    <a:pt x="168" y="65"/>
                  </a:cubicBezTo>
                  <a:cubicBezTo>
                    <a:pt x="168" y="65"/>
                    <a:pt x="168" y="65"/>
                    <a:pt x="168" y="65"/>
                  </a:cubicBezTo>
                  <a:cubicBezTo>
                    <a:pt x="168" y="65"/>
                    <a:pt x="168" y="65"/>
                    <a:pt x="168" y="65"/>
                  </a:cubicBezTo>
                  <a:cubicBezTo>
                    <a:pt x="168" y="65"/>
                    <a:pt x="168" y="65"/>
                    <a:pt x="168" y="65"/>
                  </a:cubicBezTo>
                  <a:cubicBezTo>
                    <a:pt x="168" y="65"/>
                    <a:pt x="168" y="65"/>
                    <a:pt x="168" y="65"/>
                  </a:cubicBezTo>
                  <a:cubicBezTo>
                    <a:pt x="168" y="65"/>
                    <a:pt x="168" y="65"/>
                    <a:pt x="168" y="65"/>
                  </a:cubicBezTo>
                  <a:cubicBezTo>
                    <a:pt x="168" y="65"/>
                    <a:pt x="168" y="65"/>
                    <a:pt x="168" y="65"/>
                  </a:cubicBezTo>
                  <a:cubicBezTo>
                    <a:pt x="168" y="65"/>
                    <a:pt x="168" y="65"/>
                    <a:pt x="168" y="65"/>
                  </a:cubicBezTo>
                  <a:cubicBezTo>
                    <a:pt x="168" y="65"/>
                    <a:pt x="168" y="65"/>
                    <a:pt x="168" y="65"/>
                  </a:cubicBezTo>
                  <a:cubicBezTo>
                    <a:pt x="168" y="65"/>
                    <a:pt x="169" y="65"/>
                    <a:pt x="169" y="65"/>
                  </a:cubicBezTo>
                  <a:cubicBezTo>
                    <a:pt x="169" y="65"/>
                    <a:pt x="169" y="65"/>
                    <a:pt x="169" y="65"/>
                  </a:cubicBezTo>
                  <a:cubicBezTo>
                    <a:pt x="169" y="65"/>
                    <a:pt x="169" y="65"/>
                    <a:pt x="169" y="65"/>
                  </a:cubicBezTo>
                  <a:cubicBezTo>
                    <a:pt x="169" y="65"/>
                    <a:pt x="169" y="65"/>
                    <a:pt x="169" y="65"/>
                  </a:cubicBezTo>
                  <a:cubicBezTo>
                    <a:pt x="169" y="65"/>
                    <a:pt x="169" y="65"/>
                    <a:pt x="169" y="65"/>
                  </a:cubicBezTo>
                  <a:cubicBezTo>
                    <a:pt x="169" y="65"/>
                    <a:pt x="169" y="66"/>
                    <a:pt x="169" y="66"/>
                  </a:cubicBezTo>
                  <a:cubicBezTo>
                    <a:pt x="169" y="66"/>
                    <a:pt x="169" y="65"/>
                    <a:pt x="169" y="65"/>
                  </a:cubicBezTo>
                  <a:cubicBezTo>
                    <a:pt x="169" y="65"/>
                    <a:pt x="169" y="65"/>
                    <a:pt x="169" y="65"/>
                  </a:cubicBezTo>
                  <a:cubicBezTo>
                    <a:pt x="169" y="65"/>
                    <a:pt x="169" y="65"/>
                    <a:pt x="169" y="65"/>
                  </a:cubicBezTo>
                  <a:cubicBezTo>
                    <a:pt x="169" y="65"/>
                    <a:pt x="169" y="66"/>
                    <a:pt x="169" y="66"/>
                  </a:cubicBezTo>
                  <a:cubicBezTo>
                    <a:pt x="169" y="66"/>
                    <a:pt x="169" y="66"/>
                    <a:pt x="169" y="66"/>
                  </a:cubicBezTo>
                  <a:cubicBezTo>
                    <a:pt x="169" y="66"/>
                    <a:pt x="169" y="66"/>
                    <a:pt x="169" y="66"/>
                  </a:cubicBezTo>
                  <a:cubicBezTo>
                    <a:pt x="169" y="66"/>
                    <a:pt x="169" y="66"/>
                    <a:pt x="169" y="66"/>
                  </a:cubicBezTo>
                  <a:cubicBezTo>
                    <a:pt x="169" y="66"/>
                    <a:pt x="169" y="66"/>
                    <a:pt x="169" y="66"/>
                  </a:cubicBezTo>
                  <a:cubicBezTo>
                    <a:pt x="169" y="66"/>
                    <a:pt x="169" y="66"/>
                    <a:pt x="169" y="67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69" y="68"/>
                    <a:pt x="169" y="68"/>
                    <a:pt x="169" y="68"/>
                  </a:cubicBezTo>
                  <a:cubicBezTo>
                    <a:pt x="169" y="68"/>
                    <a:pt x="169" y="68"/>
                    <a:pt x="169" y="68"/>
                  </a:cubicBezTo>
                  <a:cubicBezTo>
                    <a:pt x="169" y="68"/>
                    <a:pt x="169" y="68"/>
                    <a:pt x="169" y="68"/>
                  </a:cubicBezTo>
                  <a:cubicBezTo>
                    <a:pt x="169" y="68"/>
                    <a:pt x="169" y="68"/>
                    <a:pt x="169" y="68"/>
                  </a:cubicBezTo>
                  <a:cubicBezTo>
                    <a:pt x="169" y="68"/>
                    <a:pt x="169" y="68"/>
                    <a:pt x="169" y="68"/>
                  </a:cubicBezTo>
                  <a:cubicBezTo>
                    <a:pt x="169" y="68"/>
                    <a:pt x="169" y="68"/>
                    <a:pt x="169" y="68"/>
                  </a:cubicBezTo>
                  <a:cubicBezTo>
                    <a:pt x="169" y="68"/>
                    <a:pt x="169" y="68"/>
                    <a:pt x="169" y="68"/>
                  </a:cubicBezTo>
                  <a:cubicBezTo>
                    <a:pt x="169" y="68"/>
                    <a:pt x="169" y="68"/>
                    <a:pt x="169" y="68"/>
                  </a:cubicBezTo>
                  <a:cubicBezTo>
                    <a:pt x="169" y="68"/>
                    <a:pt x="170" y="68"/>
                    <a:pt x="170" y="68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1" y="68"/>
                    <a:pt x="171" y="68"/>
                    <a:pt x="171" y="68"/>
                  </a:cubicBezTo>
                  <a:cubicBezTo>
                    <a:pt x="171" y="68"/>
                    <a:pt x="171" y="68"/>
                    <a:pt x="171" y="68"/>
                  </a:cubicBezTo>
                  <a:cubicBezTo>
                    <a:pt x="171" y="68"/>
                    <a:pt x="171" y="68"/>
                    <a:pt x="171" y="68"/>
                  </a:cubicBezTo>
                  <a:cubicBezTo>
                    <a:pt x="171" y="68"/>
                    <a:pt x="171" y="68"/>
                    <a:pt x="171" y="68"/>
                  </a:cubicBezTo>
                  <a:cubicBezTo>
                    <a:pt x="171" y="68"/>
                    <a:pt x="171" y="68"/>
                    <a:pt x="171" y="68"/>
                  </a:cubicBezTo>
                  <a:cubicBezTo>
                    <a:pt x="171" y="68"/>
                    <a:pt x="171" y="68"/>
                    <a:pt x="171" y="68"/>
                  </a:cubicBezTo>
                  <a:cubicBezTo>
                    <a:pt x="171" y="68"/>
                    <a:pt x="171" y="68"/>
                    <a:pt x="171" y="68"/>
                  </a:cubicBezTo>
                  <a:cubicBezTo>
                    <a:pt x="171" y="68"/>
                    <a:pt x="171" y="68"/>
                    <a:pt x="171" y="68"/>
                  </a:cubicBezTo>
                  <a:cubicBezTo>
                    <a:pt x="171" y="68"/>
                    <a:pt x="171" y="68"/>
                    <a:pt x="171" y="68"/>
                  </a:cubicBezTo>
                  <a:cubicBezTo>
                    <a:pt x="171" y="68"/>
                    <a:pt x="171" y="68"/>
                    <a:pt x="171" y="68"/>
                  </a:cubicBezTo>
                  <a:cubicBezTo>
                    <a:pt x="171" y="68"/>
                    <a:pt x="171" y="68"/>
                    <a:pt x="171" y="68"/>
                  </a:cubicBezTo>
                  <a:cubicBezTo>
                    <a:pt x="171" y="68"/>
                    <a:pt x="171" y="68"/>
                    <a:pt x="171" y="68"/>
                  </a:cubicBezTo>
                  <a:cubicBezTo>
                    <a:pt x="172" y="69"/>
                    <a:pt x="172" y="69"/>
                    <a:pt x="172" y="69"/>
                  </a:cubicBezTo>
                  <a:cubicBezTo>
                    <a:pt x="172" y="69"/>
                    <a:pt x="172" y="69"/>
                    <a:pt x="172" y="69"/>
                  </a:cubicBezTo>
                  <a:cubicBezTo>
                    <a:pt x="172" y="69"/>
                    <a:pt x="172" y="69"/>
                    <a:pt x="172" y="69"/>
                  </a:cubicBezTo>
                  <a:cubicBezTo>
                    <a:pt x="172" y="69"/>
                    <a:pt x="172" y="69"/>
                    <a:pt x="172" y="69"/>
                  </a:cubicBezTo>
                  <a:cubicBezTo>
                    <a:pt x="172" y="69"/>
                    <a:pt x="172" y="69"/>
                    <a:pt x="172" y="69"/>
                  </a:cubicBezTo>
                  <a:cubicBezTo>
                    <a:pt x="172" y="69"/>
                    <a:pt x="172" y="69"/>
                    <a:pt x="172" y="69"/>
                  </a:cubicBezTo>
                  <a:cubicBezTo>
                    <a:pt x="172" y="69"/>
                    <a:pt x="172" y="69"/>
                    <a:pt x="172" y="69"/>
                  </a:cubicBezTo>
                  <a:cubicBezTo>
                    <a:pt x="172" y="69"/>
                    <a:pt x="172" y="69"/>
                    <a:pt x="172" y="69"/>
                  </a:cubicBezTo>
                  <a:cubicBezTo>
                    <a:pt x="172" y="69"/>
                    <a:pt x="172" y="69"/>
                    <a:pt x="172" y="69"/>
                  </a:cubicBezTo>
                  <a:cubicBezTo>
                    <a:pt x="172" y="69"/>
                    <a:pt x="172" y="69"/>
                    <a:pt x="172" y="69"/>
                  </a:cubicBezTo>
                  <a:cubicBezTo>
                    <a:pt x="172" y="69"/>
                    <a:pt x="172" y="69"/>
                    <a:pt x="172" y="69"/>
                  </a:cubicBezTo>
                  <a:cubicBezTo>
                    <a:pt x="172" y="69"/>
                    <a:pt x="171" y="69"/>
                    <a:pt x="171" y="69"/>
                  </a:cubicBezTo>
                  <a:cubicBezTo>
                    <a:pt x="171" y="69"/>
                    <a:pt x="171" y="70"/>
                    <a:pt x="171" y="70"/>
                  </a:cubicBezTo>
                  <a:cubicBezTo>
                    <a:pt x="171" y="70"/>
                    <a:pt x="171" y="70"/>
                    <a:pt x="171" y="70"/>
                  </a:cubicBezTo>
                  <a:cubicBezTo>
                    <a:pt x="172" y="70"/>
                    <a:pt x="172" y="70"/>
                    <a:pt x="172" y="70"/>
                  </a:cubicBezTo>
                  <a:cubicBezTo>
                    <a:pt x="172" y="70"/>
                    <a:pt x="172" y="70"/>
                    <a:pt x="172" y="70"/>
                  </a:cubicBezTo>
                  <a:cubicBezTo>
                    <a:pt x="172" y="70"/>
                    <a:pt x="172" y="70"/>
                    <a:pt x="172" y="70"/>
                  </a:cubicBezTo>
                  <a:cubicBezTo>
                    <a:pt x="172" y="70"/>
                    <a:pt x="172" y="70"/>
                    <a:pt x="172" y="70"/>
                  </a:cubicBezTo>
                  <a:cubicBezTo>
                    <a:pt x="172" y="70"/>
                    <a:pt x="172" y="70"/>
                    <a:pt x="172" y="70"/>
                  </a:cubicBezTo>
                  <a:cubicBezTo>
                    <a:pt x="172" y="71"/>
                    <a:pt x="172" y="71"/>
                    <a:pt x="172" y="71"/>
                  </a:cubicBezTo>
                  <a:cubicBezTo>
                    <a:pt x="173" y="71"/>
                    <a:pt x="173" y="71"/>
                    <a:pt x="173" y="71"/>
                  </a:cubicBezTo>
                  <a:cubicBezTo>
                    <a:pt x="173" y="71"/>
                    <a:pt x="172" y="72"/>
                    <a:pt x="172" y="72"/>
                  </a:cubicBezTo>
                  <a:cubicBezTo>
                    <a:pt x="172" y="72"/>
                    <a:pt x="172" y="72"/>
                    <a:pt x="173" y="72"/>
                  </a:cubicBezTo>
                  <a:cubicBezTo>
                    <a:pt x="173" y="72"/>
                    <a:pt x="173" y="72"/>
                    <a:pt x="172" y="72"/>
                  </a:cubicBezTo>
                  <a:cubicBezTo>
                    <a:pt x="172" y="72"/>
                    <a:pt x="172" y="72"/>
                    <a:pt x="172" y="72"/>
                  </a:cubicBezTo>
                  <a:cubicBezTo>
                    <a:pt x="172" y="72"/>
                    <a:pt x="173" y="73"/>
                    <a:pt x="173" y="73"/>
                  </a:cubicBezTo>
                  <a:cubicBezTo>
                    <a:pt x="173" y="73"/>
                    <a:pt x="173" y="73"/>
                    <a:pt x="173" y="73"/>
                  </a:cubicBezTo>
                  <a:cubicBezTo>
                    <a:pt x="173" y="73"/>
                    <a:pt x="173" y="73"/>
                    <a:pt x="173" y="73"/>
                  </a:cubicBezTo>
                  <a:cubicBezTo>
                    <a:pt x="173" y="73"/>
                    <a:pt x="173" y="73"/>
                    <a:pt x="173" y="73"/>
                  </a:cubicBezTo>
                  <a:cubicBezTo>
                    <a:pt x="173" y="73"/>
                    <a:pt x="173" y="73"/>
                    <a:pt x="173" y="73"/>
                  </a:cubicBezTo>
                  <a:cubicBezTo>
                    <a:pt x="173" y="73"/>
                    <a:pt x="173" y="73"/>
                    <a:pt x="173" y="73"/>
                  </a:cubicBezTo>
                  <a:cubicBezTo>
                    <a:pt x="173" y="73"/>
                    <a:pt x="173" y="73"/>
                    <a:pt x="173" y="73"/>
                  </a:cubicBezTo>
                  <a:cubicBezTo>
                    <a:pt x="173" y="73"/>
                    <a:pt x="173" y="73"/>
                    <a:pt x="173" y="73"/>
                  </a:cubicBezTo>
                  <a:cubicBezTo>
                    <a:pt x="173" y="73"/>
                    <a:pt x="173" y="73"/>
                    <a:pt x="173" y="73"/>
                  </a:cubicBezTo>
                  <a:cubicBezTo>
                    <a:pt x="173" y="74"/>
                    <a:pt x="173" y="74"/>
                    <a:pt x="173" y="74"/>
                  </a:cubicBezTo>
                  <a:cubicBezTo>
                    <a:pt x="173" y="74"/>
                    <a:pt x="173" y="74"/>
                    <a:pt x="173" y="74"/>
                  </a:cubicBezTo>
                  <a:cubicBezTo>
                    <a:pt x="173" y="74"/>
                    <a:pt x="173" y="74"/>
                    <a:pt x="173" y="74"/>
                  </a:cubicBezTo>
                  <a:cubicBezTo>
                    <a:pt x="173" y="74"/>
                    <a:pt x="173" y="73"/>
                    <a:pt x="173" y="73"/>
                  </a:cubicBezTo>
                  <a:cubicBezTo>
                    <a:pt x="173" y="73"/>
                    <a:pt x="174" y="73"/>
                    <a:pt x="174" y="73"/>
                  </a:cubicBezTo>
                  <a:cubicBezTo>
                    <a:pt x="174" y="73"/>
                    <a:pt x="174" y="73"/>
                    <a:pt x="174" y="73"/>
                  </a:cubicBezTo>
                  <a:cubicBezTo>
                    <a:pt x="174" y="73"/>
                    <a:pt x="174" y="73"/>
                    <a:pt x="174" y="73"/>
                  </a:cubicBezTo>
                  <a:cubicBezTo>
                    <a:pt x="174" y="73"/>
                    <a:pt x="174" y="73"/>
                    <a:pt x="174" y="73"/>
                  </a:cubicBezTo>
                  <a:cubicBezTo>
                    <a:pt x="174" y="73"/>
                    <a:pt x="174" y="73"/>
                    <a:pt x="174" y="73"/>
                  </a:cubicBezTo>
                  <a:cubicBezTo>
                    <a:pt x="174" y="73"/>
                    <a:pt x="174" y="73"/>
                    <a:pt x="174" y="73"/>
                  </a:cubicBezTo>
                  <a:cubicBezTo>
                    <a:pt x="174" y="73"/>
                    <a:pt x="174" y="73"/>
                    <a:pt x="174" y="73"/>
                  </a:cubicBezTo>
                  <a:cubicBezTo>
                    <a:pt x="174" y="73"/>
                    <a:pt x="174" y="73"/>
                    <a:pt x="174" y="73"/>
                  </a:cubicBezTo>
                  <a:cubicBezTo>
                    <a:pt x="174" y="73"/>
                    <a:pt x="174" y="73"/>
                    <a:pt x="174" y="73"/>
                  </a:cubicBezTo>
                  <a:cubicBezTo>
                    <a:pt x="174" y="73"/>
                    <a:pt x="174" y="73"/>
                    <a:pt x="174" y="73"/>
                  </a:cubicBezTo>
                  <a:cubicBezTo>
                    <a:pt x="174" y="73"/>
                    <a:pt x="174" y="73"/>
                    <a:pt x="174" y="73"/>
                  </a:cubicBezTo>
                  <a:cubicBezTo>
                    <a:pt x="174" y="73"/>
                    <a:pt x="174" y="73"/>
                    <a:pt x="174" y="73"/>
                  </a:cubicBezTo>
                  <a:cubicBezTo>
                    <a:pt x="174" y="73"/>
                    <a:pt x="174" y="73"/>
                    <a:pt x="174" y="73"/>
                  </a:cubicBezTo>
                  <a:cubicBezTo>
                    <a:pt x="174" y="73"/>
                    <a:pt x="174" y="73"/>
                    <a:pt x="174" y="73"/>
                  </a:cubicBezTo>
                  <a:cubicBezTo>
                    <a:pt x="174" y="73"/>
                    <a:pt x="174" y="73"/>
                    <a:pt x="174" y="73"/>
                  </a:cubicBezTo>
                  <a:cubicBezTo>
                    <a:pt x="174" y="73"/>
                    <a:pt x="174" y="73"/>
                    <a:pt x="174" y="73"/>
                  </a:cubicBezTo>
                  <a:cubicBezTo>
                    <a:pt x="174" y="73"/>
                    <a:pt x="174" y="73"/>
                    <a:pt x="174" y="73"/>
                  </a:cubicBezTo>
                  <a:cubicBezTo>
                    <a:pt x="174" y="73"/>
                    <a:pt x="174" y="73"/>
                    <a:pt x="175" y="72"/>
                  </a:cubicBezTo>
                  <a:cubicBezTo>
                    <a:pt x="175" y="72"/>
                    <a:pt x="175" y="72"/>
                    <a:pt x="175" y="72"/>
                  </a:cubicBezTo>
                  <a:cubicBezTo>
                    <a:pt x="175" y="72"/>
                    <a:pt x="175" y="72"/>
                    <a:pt x="175" y="73"/>
                  </a:cubicBezTo>
                  <a:cubicBezTo>
                    <a:pt x="175" y="73"/>
                    <a:pt x="175" y="73"/>
                    <a:pt x="175" y="73"/>
                  </a:cubicBezTo>
                  <a:cubicBezTo>
                    <a:pt x="175" y="73"/>
                    <a:pt x="175" y="73"/>
                    <a:pt x="175" y="73"/>
                  </a:cubicBezTo>
                  <a:cubicBezTo>
                    <a:pt x="175" y="73"/>
                    <a:pt x="175" y="73"/>
                    <a:pt x="175" y="73"/>
                  </a:cubicBezTo>
                  <a:cubicBezTo>
                    <a:pt x="175" y="73"/>
                    <a:pt x="175" y="73"/>
                    <a:pt x="175" y="73"/>
                  </a:cubicBezTo>
                  <a:cubicBezTo>
                    <a:pt x="175" y="73"/>
                    <a:pt x="175" y="73"/>
                    <a:pt x="175" y="73"/>
                  </a:cubicBezTo>
                  <a:cubicBezTo>
                    <a:pt x="175" y="73"/>
                    <a:pt x="175" y="72"/>
                    <a:pt x="175" y="72"/>
                  </a:cubicBezTo>
                  <a:cubicBezTo>
                    <a:pt x="175" y="72"/>
                    <a:pt x="175" y="72"/>
                    <a:pt x="175" y="72"/>
                  </a:cubicBezTo>
                  <a:cubicBezTo>
                    <a:pt x="175" y="72"/>
                    <a:pt x="175" y="72"/>
                    <a:pt x="175" y="72"/>
                  </a:cubicBezTo>
                  <a:cubicBezTo>
                    <a:pt x="175" y="72"/>
                    <a:pt x="175" y="72"/>
                    <a:pt x="175" y="72"/>
                  </a:cubicBezTo>
                  <a:cubicBezTo>
                    <a:pt x="175" y="72"/>
                    <a:pt x="175" y="72"/>
                    <a:pt x="175" y="72"/>
                  </a:cubicBezTo>
                  <a:cubicBezTo>
                    <a:pt x="175" y="72"/>
                    <a:pt x="175" y="72"/>
                    <a:pt x="175" y="72"/>
                  </a:cubicBezTo>
                  <a:cubicBezTo>
                    <a:pt x="175" y="72"/>
                    <a:pt x="175" y="72"/>
                    <a:pt x="175" y="72"/>
                  </a:cubicBezTo>
                  <a:cubicBezTo>
                    <a:pt x="175" y="72"/>
                    <a:pt x="176" y="72"/>
                    <a:pt x="176" y="72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72"/>
                    <a:pt x="176" y="71"/>
                    <a:pt x="176" y="71"/>
                  </a:cubicBezTo>
                  <a:cubicBezTo>
                    <a:pt x="176" y="71"/>
                    <a:pt x="176" y="71"/>
                    <a:pt x="176" y="71"/>
                  </a:cubicBezTo>
                  <a:cubicBezTo>
                    <a:pt x="176" y="71"/>
                    <a:pt x="176" y="71"/>
                    <a:pt x="176" y="71"/>
                  </a:cubicBezTo>
                  <a:cubicBezTo>
                    <a:pt x="176" y="71"/>
                    <a:pt x="176" y="71"/>
                    <a:pt x="175" y="71"/>
                  </a:cubicBezTo>
                  <a:cubicBezTo>
                    <a:pt x="175" y="71"/>
                    <a:pt x="175" y="70"/>
                    <a:pt x="175" y="70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5" y="70"/>
                    <a:pt x="175" y="70"/>
                    <a:pt x="175" y="69"/>
                  </a:cubicBezTo>
                  <a:cubicBezTo>
                    <a:pt x="175" y="69"/>
                    <a:pt x="175" y="68"/>
                    <a:pt x="175" y="68"/>
                  </a:cubicBezTo>
                  <a:cubicBezTo>
                    <a:pt x="175" y="68"/>
                    <a:pt x="175" y="68"/>
                    <a:pt x="175" y="68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74" y="67"/>
                    <a:pt x="173" y="67"/>
                    <a:pt x="173" y="67"/>
                  </a:cubicBezTo>
                  <a:cubicBezTo>
                    <a:pt x="173" y="67"/>
                    <a:pt x="173" y="67"/>
                    <a:pt x="173" y="66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2" y="66"/>
                    <a:pt x="172" y="66"/>
                    <a:pt x="172" y="66"/>
                  </a:cubicBezTo>
                  <a:cubicBezTo>
                    <a:pt x="172" y="66"/>
                    <a:pt x="172" y="65"/>
                    <a:pt x="172" y="6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2" y="65"/>
                    <a:pt x="172" y="65"/>
                    <a:pt x="171" y="6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1" y="65"/>
                    <a:pt x="171" y="64"/>
                    <a:pt x="171" y="64"/>
                  </a:cubicBezTo>
                  <a:cubicBezTo>
                    <a:pt x="171" y="64"/>
                    <a:pt x="171" y="64"/>
                    <a:pt x="171" y="64"/>
                  </a:cubicBezTo>
                  <a:cubicBezTo>
                    <a:pt x="171" y="64"/>
                    <a:pt x="171" y="64"/>
                    <a:pt x="172" y="64"/>
                  </a:cubicBezTo>
                  <a:cubicBezTo>
                    <a:pt x="172" y="64"/>
                    <a:pt x="172" y="64"/>
                    <a:pt x="172" y="64"/>
                  </a:cubicBezTo>
                  <a:cubicBezTo>
                    <a:pt x="172" y="64"/>
                    <a:pt x="172" y="64"/>
                    <a:pt x="172" y="64"/>
                  </a:cubicBezTo>
                  <a:cubicBezTo>
                    <a:pt x="172" y="64"/>
                    <a:pt x="172" y="64"/>
                    <a:pt x="172" y="64"/>
                  </a:cubicBezTo>
                  <a:cubicBezTo>
                    <a:pt x="172" y="64"/>
                    <a:pt x="172" y="64"/>
                    <a:pt x="172" y="64"/>
                  </a:cubicBezTo>
                  <a:cubicBezTo>
                    <a:pt x="172" y="64"/>
                    <a:pt x="172" y="64"/>
                    <a:pt x="172" y="64"/>
                  </a:cubicBezTo>
                  <a:cubicBezTo>
                    <a:pt x="172" y="64"/>
                    <a:pt x="172" y="64"/>
                    <a:pt x="172" y="64"/>
                  </a:cubicBezTo>
                  <a:cubicBezTo>
                    <a:pt x="172" y="64"/>
                    <a:pt x="172" y="64"/>
                    <a:pt x="172" y="63"/>
                  </a:cubicBezTo>
                  <a:cubicBezTo>
                    <a:pt x="172" y="63"/>
                    <a:pt x="172" y="63"/>
                    <a:pt x="172" y="63"/>
                  </a:cubicBezTo>
                  <a:cubicBezTo>
                    <a:pt x="172" y="63"/>
                    <a:pt x="172" y="63"/>
                    <a:pt x="172" y="63"/>
                  </a:cubicBezTo>
                  <a:cubicBezTo>
                    <a:pt x="172" y="63"/>
                    <a:pt x="173" y="63"/>
                    <a:pt x="173" y="63"/>
                  </a:cubicBezTo>
                  <a:cubicBezTo>
                    <a:pt x="173" y="62"/>
                    <a:pt x="172" y="61"/>
                    <a:pt x="172" y="61"/>
                  </a:cubicBezTo>
                  <a:cubicBezTo>
                    <a:pt x="172" y="61"/>
                    <a:pt x="172" y="61"/>
                    <a:pt x="172" y="61"/>
                  </a:cubicBezTo>
                  <a:cubicBezTo>
                    <a:pt x="172" y="60"/>
                    <a:pt x="172" y="60"/>
                    <a:pt x="172" y="60"/>
                  </a:cubicBezTo>
                  <a:cubicBezTo>
                    <a:pt x="172" y="60"/>
                    <a:pt x="172" y="60"/>
                    <a:pt x="172" y="60"/>
                  </a:cubicBezTo>
                  <a:cubicBezTo>
                    <a:pt x="172" y="60"/>
                    <a:pt x="172" y="60"/>
                    <a:pt x="172" y="60"/>
                  </a:cubicBezTo>
                  <a:cubicBezTo>
                    <a:pt x="172" y="60"/>
                    <a:pt x="172" y="60"/>
                    <a:pt x="172" y="60"/>
                  </a:cubicBezTo>
                  <a:cubicBezTo>
                    <a:pt x="172" y="60"/>
                    <a:pt x="173" y="60"/>
                    <a:pt x="173" y="60"/>
                  </a:cubicBezTo>
                  <a:cubicBezTo>
                    <a:pt x="173" y="60"/>
                    <a:pt x="173" y="60"/>
                    <a:pt x="173" y="60"/>
                  </a:cubicBezTo>
                  <a:cubicBezTo>
                    <a:pt x="173" y="60"/>
                    <a:pt x="173" y="60"/>
                    <a:pt x="173" y="60"/>
                  </a:cubicBezTo>
                  <a:cubicBezTo>
                    <a:pt x="173" y="60"/>
                    <a:pt x="173" y="60"/>
                    <a:pt x="173" y="60"/>
                  </a:cubicBezTo>
                  <a:cubicBezTo>
                    <a:pt x="173" y="60"/>
                    <a:pt x="173" y="60"/>
                    <a:pt x="173" y="60"/>
                  </a:cubicBezTo>
                  <a:cubicBezTo>
                    <a:pt x="173" y="60"/>
                    <a:pt x="173" y="60"/>
                    <a:pt x="173" y="60"/>
                  </a:cubicBezTo>
                  <a:cubicBezTo>
                    <a:pt x="173" y="60"/>
                    <a:pt x="173" y="60"/>
                    <a:pt x="173" y="60"/>
                  </a:cubicBezTo>
                  <a:cubicBezTo>
                    <a:pt x="173" y="60"/>
                    <a:pt x="173" y="60"/>
                    <a:pt x="173" y="60"/>
                  </a:cubicBezTo>
                  <a:cubicBezTo>
                    <a:pt x="173" y="60"/>
                    <a:pt x="173" y="60"/>
                    <a:pt x="173" y="60"/>
                  </a:cubicBezTo>
                  <a:cubicBezTo>
                    <a:pt x="173" y="60"/>
                    <a:pt x="173" y="59"/>
                    <a:pt x="173" y="59"/>
                  </a:cubicBezTo>
                  <a:cubicBezTo>
                    <a:pt x="173" y="59"/>
                    <a:pt x="173" y="59"/>
                    <a:pt x="173" y="59"/>
                  </a:cubicBezTo>
                  <a:cubicBezTo>
                    <a:pt x="173" y="59"/>
                    <a:pt x="173" y="59"/>
                    <a:pt x="173" y="59"/>
                  </a:cubicBezTo>
                  <a:cubicBezTo>
                    <a:pt x="173" y="59"/>
                    <a:pt x="173" y="59"/>
                    <a:pt x="173" y="59"/>
                  </a:cubicBezTo>
                  <a:cubicBezTo>
                    <a:pt x="173" y="59"/>
                    <a:pt x="173" y="59"/>
                    <a:pt x="173" y="59"/>
                  </a:cubicBezTo>
                  <a:cubicBezTo>
                    <a:pt x="173" y="59"/>
                    <a:pt x="173" y="59"/>
                    <a:pt x="173" y="59"/>
                  </a:cubicBezTo>
                  <a:cubicBezTo>
                    <a:pt x="173" y="59"/>
                    <a:pt x="173" y="59"/>
                    <a:pt x="173" y="59"/>
                  </a:cubicBezTo>
                  <a:cubicBezTo>
                    <a:pt x="173" y="59"/>
                    <a:pt x="173" y="59"/>
                    <a:pt x="173" y="59"/>
                  </a:cubicBezTo>
                  <a:cubicBezTo>
                    <a:pt x="173" y="59"/>
                    <a:pt x="173" y="58"/>
                    <a:pt x="173" y="58"/>
                  </a:cubicBezTo>
                  <a:cubicBezTo>
                    <a:pt x="173" y="58"/>
                    <a:pt x="173" y="58"/>
                    <a:pt x="173" y="58"/>
                  </a:cubicBezTo>
                  <a:cubicBezTo>
                    <a:pt x="173" y="58"/>
                    <a:pt x="173" y="58"/>
                    <a:pt x="173" y="58"/>
                  </a:cubicBezTo>
                  <a:cubicBezTo>
                    <a:pt x="174" y="58"/>
                    <a:pt x="174" y="58"/>
                    <a:pt x="174" y="58"/>
                  </a:cubicBezTo>
                  <a:cubicBezTo>
                    <a:pt x="174" y="58"/>
                    <a:pt x="174" y="58"/>
                    <a:pt x="174" y="58"/>
                  </a:cubicBezTo>
                  <a:cubicBezTo>
                    <a:pt x="174" y="58"/>
                    <a:pt x="174" y="58"/>
                    <a:pt x="174" y="59"/>
                  </a:cubicBezTo>
                  <a:cubicBezTo>
                    <a:pt x="174" y="59"/>
                    <a:pt x="174" y="59"/>
                    <a:pt x="174" y="59"/>
                  </a:cubicBezTo>
                  <a:cubicBezTo>
                    <a:pt x="174" y="59"/>
                    <a:pt x="174" y="59"/>
                    <a:pt x="174" y="59"/>
                  </a:cubicBezTo>
                  <a:cubicBezTo>
                    <a:pt x="174" y="59"/>
                    <a:pt x="174" y="59"/>
                    <a:pt x="174" y="59"/>
                  </a:cubicBezTo>
                  <a:cubicBezTo>
                    <a:pt x="174" y="59"/>
                    <a:pt x="174" y="59"/>
                    <a:pt x="174" y="59"/>
                  </a:cubicBezTo>
                  <a:cubicBezTo>
                    <a:pt x="174" y="59"/>
                    <a:pt x="175" y="59"/>
                    <a:pt x="175" y="59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6" y="59"/>
                    <a:pt x="176" y="58"/>
                    <a:pt x="176" y="58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76" y="58"/>
                    <a:pt x="177" y="58"/>
                    <a:pt x="177" y="58"/>
                  </a:cubicBezTo>
                  <a:cubicBezTo>
                    <a:pt x="177" y="57"/>
                    <a:pt x="177" y="57"/>
                    <a:pt x="177" y="57"/>
                  </a:cubicBezTo>
                  <a:cubicBezTo>
                    <a:pt x="177" y="57"/>
                    <a:pt x="177" y="56"/>
                    <a:pt x="177" y="56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7" y="56"/>
                    <a:pt x="177" y="56"/>
                    <a:pt x="177" y="55"/>
                  </a:cubicBezTo>
                  <a:cubicBezTo>
                    <a:pt x="177" y="55"/>
                    <a:pt x="177" y="55"/>
                    <a:pt x="177" y="55"/>
                  </a:cubicBezTo>
                  <a:cubicBezTo>
                    <a:pt x="177" y="55"/>
                    <a:pt x="177" y="54"/>
                    <a:pt x="177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4"/>
                    <a:pt x="178" y="54"/>
                    <a:pt x="178" y="53"/>
                  </a:cubicBezTo>
                  <a:cubicBezTo>
                    <a:pt x="178" y="53"/>
                    <a:pt x="178" y="52"/>
                    <a:pt x="178" y="52"/>
                  </a:cubicBezTo>
                  <a:cubicBezTo>
                    <a:pt x="178" y="52"/>
                    <a:pt x="178" y="52"/>
                    <a:pt x="178" y="52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178" y="51"/>
                    <a:pt x="178" y="50"/>
                    <a:pt x="178" y="50"/>
                  </a:cubicBezTo>
                  <a:cubicBezTo>
                    <a:pt x="177" y="50"/>
                    <a:pt x="178" y="49"/>
                    <a:pt x="178" y="49"/>
                  </a:cubicBezTo>
                  <a:cubicBezTo>
                    <a:pt x="178" y="49"/>
                    <a:pt x="178" y="48"/>
                    <a:pt x="178" y="48"/>
                  </a:cubicBezTo>
                  <a:cubicBezTo>
                    <a:pt x="178" y="47"/>
                    <a:pt x="177" y="47"/>
                    <a:pt x="177" y="47"/>
                  </a:cubicBezTo>
                  <a:cubicBezTo>
                    <a:pt x="177" y="47"/>
                    <a:pt x="177" y="47"/>
                    <a:pt x="177" y="47"/>
                  </a:cubicBezTo>
                  <a:cubicBezTo>
                    <a:pt x="177" y="47"/>
                    <a:pt x="177" y="47"/>
                    <a:pt x="177" y="46"/>
                  </a:cubicBezTo>
                  <a:cubicBezTo>
                    <a:pt x="177" y="46"/>
                    <a:pt x="177" y="46"/>
                    <a:pt x="177" y="46"/>
                  </a:cubicBezTo>
                  <a:cubicBezTo>
                    <a:pt x="177" y="46"/>
                    <a:pt x="177" y="46"/>
                    <a:pt x="177" y="46"/>
                  </a:cubicBezTo>
                  <a:cubicBezTo>
                    <a:pt x="177" y="46"/>
                    <a:pt x="177" y="46"/>
                    <a:pt x="177" y="45"/>
                  </a:cubicBezTo>
                  <a:cubicBezTo>
                    <a:pt x="177" y="45"/>
                    <a:pt x="177" y="45"/>
                    <a:pt x="176" y="45"/>
                  </a:cubicBezTo>
                  <a:cubicBezTo>
                    <a:pt x="176" y="45"/>
                    <a:pt x="176" y="45"/>
                    <a:pt x="176" y="45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6" y="44"/>
                    <a:pt x="176" y="44"/>
                    <a:pt x="176" y="43"/>
                  </a:cubicBezTo>
                  <a:cubicBezTo>
                    <a:pt x="176" y="43"/>
                    <a:pt x="176" y="43"/>
                    <a:pt x="176" y="43"/>
                  </a:cubicBezTo>
                  <a:cubicBezTo>
                    <a:pt x="175" y="43"/>
                    <a:pt x="175" y="43"/>
                    <a:pt x="175" y="43"/>
                  </a:cubicBezTo>
                  <a:cubicBezTo>
                    <a:pt x="175" y="43"/>
                    <a:pt x="175" y="43"/>
                    <a:pt x="176" y="43"/>
                  </a:cubicBezTo>
                  <a:cubicBezTo>
                    <a:pt x="176" y="43"/>
                    <a:pt x="176" y="43"/>
                    <a:pt x="176" y="43"/>
                  </a:cubicBezTo>
                  <a:cubicBezTo>
                    <a:pt x="176" y="43"/>
                    <a:pt x="176" y="43"/>
                    <a:pt x="176" y="42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5" y="42"/>
                    <a:pt x="175" y="42"/>
                    <a:pt x="175" y="42"/>
                  </a:cubicBezTo>
                  <a:cubicBezTo>
                    <a:pt x="175" y="41"/>
                    <a:pt x="175" y="41"/>
                    <a:pt x="175" y="41"/>
                  </a:cubicBezTo>
                  <a:cubicBezTo>
                    <a:pt x="175" y="41"/>
                    <a:pt x="175" y="41"/>
                    <a:pt x="175" y="41"/>
                  </a:cubicBezTo>
                  <a:cubicBezTo>
                    <a:pt x="175" y="41"/>
                    <a:pt x="175" y="41"/>
                    <a:pt x="175" y="41"/>
                  </a:cubicBezTo>
                  <a:cubicBezTo>
                    <a:pt x="175" y="41"/>
                    <a:pt x="175" y="41"/>
                    <a:pt x="175" y="41"/>
                  </a:cubicBezTo>
                  <a:cubicBezTo>
                    <a:pt x="175" y="41"/>
                    <a:pt x="175" y="41"/>
                    <a:pt x="175" y="40"/>
                  </a:cubicBezTo>
                  <a:cubicBezTo>
                    <a:pt x="175" y="40"/>
                    <a:pt x="174" y="40"/>
                    <a:pt x="174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40"/>
                    <a:pt x="174" y="40"/>
                    <a:pt x="174" y="39"/>
                  </a:cubicBezTo>
                  <a:cubicBezTo>
                    <a:pt x="174" y="39"/>
                    <a:pt x="174" y="39"/>
                    <a:pt x="174" y="39"/>
                  </a:cubicBezTo>
                  <a:cubicBezTo>
                    <a:pt x="174" y="39"/>
                    <a:pt x="173" y="39"/>
                    <a:pt x="173" y="39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73" y="39"/>
                    <a:pt x="173" y="39"/>
                    <a:pt x="172" y="39"/>
                  </a:cubicBezTo>
                  <a:cubicBezTo>
                    <a:pt x="172" y="39"/>
                    <a:pt x="172" y="39"/>
                    <a:pt x="172" y="39"/>
                  </a:cubicBezTo>
                  <a:cubicBezTo>
                    <a:pt x="172" y="38"/>
                    <a:pt x="172" y="38"/>
                    <a:pt x="172" y="38"/>
                  </a:cubicBezTo>
                  <a:cubicBezTo>
                    <a:pt x="172" y="38"/>
                    <a:pt x="172" y="38"/>
                    <a:pt x="172" y="38"/>
                  </a:cubicBezTo>
                  <a:cubicBezTo>
                    <a:pt x="172" y="38"/>
                    <a:pt x="171" y="38"/>
                    <a:pt x="171" y="38"/>
                  </a:cubicBezTo>
                  <a:cubicBezTo>
                    <a:pt x="171" y="38"/>
                    <a:pt x="171" y="38"/>
                    <a:pt x="171" y="38"/>
                  </a:cubicBezTo>
                  <a:cubicBezTo>
                    <a:pt x="171" y="38"/>
                    <a:pt x="171" y="38"/>
                    <a:pt x="171" y="38"/>
                  </a:cubicBezTo>
                  <a:cubicBezTo>
                    <a:pt x="171" y="38"/>
                    <a:pt x="171" y="38"/>
                    <a:pt x="171" y="38"/>
                  </a:cubicBezTo>
                  <a:cubicBezTo>
                    <a:pt x="171" y="38"/>
                    <a:pt x="171" y="38"/>
                    <a:pt x="171" y="38"/>
                  </a:cubicBezTo>
                  <a:cubicBezTo>
                    <a:pt x="171" y="38"/>
                    <a:pt x="170" y="38"/>
                    <a:pt x="170" y="38"/>
                  </a:cubicBezTo>
                  <a:cubicBezTo>
                    <a:pt x="170" y="38"/>
                    <a:pt x="171" y="39"/>
                    <a:pt x="171" y="39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70" y="39"/>
                    <a:pt x="170" y="40"/>
                    <a:pt x="170" y="40"/>
                  </a:cubicBezTo>
                  <a:cubicBezTo>
                    <a:pt x="170" y="40"/>
                    <a:pt x="170" y="40"/>
                    <a:pt x="170" y="40"/>
                  </a:cubicBezTo>
                  <a:cubicBezTo>
                    <a:pt x="170" y="40"/>
                    <a:pt x="170" y="40"/>
                    <a:pt x="170" y="40"/>
                  </a:cubicBezTo>
                  <a:cubicBezTo>
                    <a:pt x="170" y="40"/>
                    <a:pt x="170" y="40"/>
                    <a:pt x="170" y="40"/>
                  </a:cubicBezTo>
                  <a:cubicBezTo>
                    <a:pt x="170" y="40"/>
                    <a:pt x="170" y="40"/>
                    <a:pt x="170" y="40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70" y="39"/>
                    <a:pt x="170" y="39"/>
                    <a:pt x="169" y="39"/>
                  </a:cubicBezTo>
                  <a:cubicBezTo>
                    <a:pt x="169" y="39"/>
                    <a:pt x="169" y="39"/>
                    <a:pt x="169" y="39"/>
                  </a:cubicBezTo>
                  <a:cubicBezTo>
                    <a:pt x="169" y="39"/>
                    <a:pt x="169" y="39"/>
                    <a:pt x="169" y="39"/>
                  </a:cubicBezTo>
                  <a:cubicBezTo>
                    <a:pt x="169" y="38"/>
                    <a:pt x="169" y="38"/>
                    <a:pt x="169" y="38"/>
                  </a:cubicBezTo>
                  <a:cubicBezTo>
                    <a:pt x="169" y="38"/>
                    <a:pt x="169" y="38"/>
                    <a:pt x="169" y="38"/>
                  </a:cubicBezTo>
                  <a:cubicBezTo>
                    <a:pt x="169" y="38"/>
                    <a:pt x="169" y="38"/>
                    <a:pt x="169" y="38"/>
                  </a:cubicBezTo>
                  <a:cubicBezTo>
                    <a:pt x="169" y="38"/>
                    <a:pt x="169" y="38"/>
                    <a:pt x="169" y="38"/>
                  </a:cubicBezTo>
                  <a:cubicBezTo>
                    <a:pt x="169" y="38"/>
                    <a:pt x="169" y="38"/>
                    <a:pt x="169" y="39"/>
                  </a:cubicBezTo>
                  <a:cubicBezTo>
                    <a:pt x="169" y="39"/>
                    <a:pt x="169" y="39"/>
                    <a:pt x="169" y="39"/>
                  </a:cubicBezTo>
                  <a:cubicBezTo>
                    <a:pt x="169" y="39"/>
                    <a:pt x="169" y="39"/>
                    <a:pt x="169" y="39"/>
                  </a:cubicBezTo>
                  <a:cubicBezTo>
                    <a:pt x="169" y="39"/>
                    <a:pt x="169" y="39"/>
                    <a:pt x="169" y="39"/>
                  </a:cubicBezTo>
                  <a:cubicBezTo>
                    <a:pt x="169" y="39"/>
                    <a:pt x="169" y="39"/>
                    <a:pt x="169" y="39"/>
                  </a:cubicBezTo>
                  <a:cubicBezTo>
                    <a:pt x="169" y="39"/>
                    <a:pt x="169" y="39"/>
                    <a:pt x="169" y="39"/>
                  </a:cubicBezTo>
                  <a:cubicBezTo>
                    <a:pt x="169" y="39"/>
                    <a:pt x="169" y="39"/>
                    <a:pt x="169" y="39"/>
                  </a:cubicBezTo>
                  <a:cubicBezTo>
                    <a:pt x="169" y="39"/>
                    <a:pt x="169" y="39"/>
                    <a:pt x="169" y="39"/>
                  </a:cubicBezTo>
                  <a:cubicBezTo>
                    <a:pt x="169" y="39"/>
                    <a:pt x="169" y="39"/>
                    <a:pt x="169" y="39"/>
                  </a:cubicBezTo>
                  <a:cubicBezTo>
                    <a:pt x="169" y="39"/>
                    <a:pt x="169" y="39"/>
                    <a:pt x="169" y="39"/>
                  </a:cubicBezTo>
                  <a:cubicBezTo>
                    <a:pt x="169" y="39"/>
                    <a:pt x="169" y="38"/>
                    <a:pt x="169" y="38"/>
                  </a:cubicBezTo>
                  <a:cubicBezTo>
                    <a:pt x="169" y="38"/>
                    <a:pt x="168" y="38"/>
                    <a:pt x="168" y="38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8" y="38"/>
                    <a:pt x="168" y="38"/>
                    <a:pt x="167" y="38"/>
                  </a:cubicBezTo>
                  <a:cubicBezTo>
                    <a:pt x="167" y="38"/>
                    <a:pt x="167" y="38"/>
                    <a:pt x="167" y="38"/>
                  </a:cubicBezTo>
                  <a:cubicBezTo>
                    <a:pt x="167" y="38"/>
                    <a:pt x="167" y="38"/>
                    <a:pt x="167" y="38"/>
                  </a:cubicBezTo>
                  <a:cubicBezTo>
                    <a:pt x="167" y="38"/>
                    <a:pt x="167" y="38"/>
                    <a:pt x="167" y="38"/>
                  </a:cubicBezTo>
                  <a:cubicBezTo>
                    <a:pt x="167" y="38"/>
                    <a:pt x="167" y="38"/>
                    <a:pt x="167" y="38"/>
                  </a:cubicBezTo>
                  <a:cubicBezTo>
                    <a:pt x="167" y="38"/>
                    <a:pt x="167" y="38"/>
                    <a:pt x="167" y="38"/>
                  </a:cubicBezTo>
                  <a:cubicBezTo>
                    <a:pt x="167" y="38"/>
                    <a:pt x="167" y="38"/>
                    <a:pt x="167" y="38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66" y="37"/>
                    <a:pt x="167" y="37"/>
                    <a:pt x="167" y="37"/>
                  </a:cubicBezTo>
                  <a:cubicBezTo>
                    <a:pt x="167" y="37"/>
                    <a:pt x="167" y="37"/>
                    <a:pt x="167" y="37"/>
                  </a:cubicBezTo>
                  <a:cubicBezTo>
                    <a:pt x="167" y="37"/>
                    <a:pt x="167" y="37"/>
                    <a:pt x="167" y="37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7" y="36"/>
                    <a:pt x="167" y="36"/>
                    <a:pt x="167" y="35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7" y="35"/>
                    <a:pt x="167" y="35"/>
                    <a:pt x="167" y="34"/>
                  </a:cubicBezTo>
                  <a:cubicBezTo>
                    <a:pt x="167" y="34"/>
                    <a:pt x="167" y="34"/>
                    <a:pt x="167" y="33"/>
                  </a:cubicBezTo>
                  <a:cubicBezTo>
                    <a:pt x="167" y="33"/>
                    <a:pt x="168" y="33"/>
                    <a:pt x="168" y="33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68" y="33"/>
                    <a:pt x="168" y="32"/>
                    <a:pt x="168" y="32"/>
                  </a:cubicBezTo>
                  <a:cubicBezTo>
                    <a:pt x="168" y="32"/>
                    <a:pt x="168" y="32"/>
                    <a:pt x="168" y="32"/>
                  </a:cubicBezTo>
                  <a:cubicBezTo>
                    <a:pt x="168" y="32"/>
                    <a:pt x="168" y="32"/>
                    <a:pt x="168" y="31"/>
                  </a:cubicBezTo>
                  <a:cubicBezTo>
                    <a:pt x="168" y="31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9" y="30"/>
                    <a:pt x="169" y="29"/>
                    <a:pt x="169" y="29"/>
                  </a:cubicBezTo>
                  <a:cubicBezTo>
                    <a:pt x="169" y="29"/>
                    <a:pt x="169" y="29"/>
                    <a:pt x="169" y="29"/>
                  </a:cubicBezTo>
                  <a:cubicBezTo>
                    <a:pt x="169" y="29"/>
                    <a:pt x="169" y="29"/>
                    <a:pt x="169" y="29"/>
                  </a:cubicBezTo>
                  <a:cubicBezTo>
                    <a:pt x="169" y="29"/>
                    <a:pt x="169" y="29"/>
                    <a:pt x="169" y="29"/>
                  </a:cubicBezTo>
                  <a:cubicBezTo>
                    <a:pt x="169" y="29"/>
                    <a:pt x="169" y="29"/>
                    <a:pt x="169" y="29"/>
                  </a:cubicBezTo>
                  <a:cubicBezTo>
                    <a:pt x="169" y="29"/>
                    <a:pt x="170" y="29"/>
                    <a:pt x="170" y="29"/>
                  </a:cubicBezTo>
                  <a:cubicBezTo>
                    <a:pt x="170" y="29"/>
                    <a:pt x="170" y="29"/>
                    <a:pt x="170" y="28"/>
                  </a:cubicBezTo>
                  <a:cubicBezTo>
                    <a:pt x="171" y="28"/>
                    <a:pt x="171" y="28"/>
                    <a:pt x="171" y="28"/>
                  </a:cubicBezTo>
                  <a:cubicBezTo>
                    <a:pt x="171" y="28"/>
                    <a:pt x="171" y="28"/>
                    <a:pt x="171" y="28"/>
                  </a:cubicBezTo>
                  <a:cubicBezTo>
                    <a:pt x="171" y="28"/>
                    <a:pt x="171" y="28"/>
                    <a:pt x="171" y="28"/>
                  </a:cubicBezTo>
                  <a:cubicBezTo>
                    <a:pt x="171" y="28"/>
                    <a:pt x="171" y="28"/>
                    <a:pt x="171" y="28"/>
                  </a:cubicBezTo>
                  <a:cubicBezTo>
                    <a:pt x="171" y="28"/>
                    <a:pt x="171" y="28"/>
                    <a:pt x="171" y="28"/>
                  </a:cubicBezTo>
                  <a:cubicBezTo>
                    <a:pt x="171" y="28"/>
                    <a:pt x="171" y="28"/>
                    <a:pt x="171" y="28"/>
                  </a:cubicBezTo>
                  <a:cubicBezTo>
                    <a:pt x="171" y="28"/>
                    <a:pt x="171" y="28"/>
                    <a:pt x="171" y="28"/>
                  </a:cubicBezTo>
                  <a:cubicBezTo>
                    <a:pt x="171" y="28"/>
                    <a:pt x="171" y="28"/>
                    <a:pt x="171" y="28"/>
                  </a:cubicBezTo>
                  <a:cubicBezTo>
                    <a:pt x="171" y="28"/>
                    <a:pt x="171" y="28"/>
                    <a:pt x="171" y="28"/>
                  </a:cubicBezTo>
                  <a:cubicBezTo>
                    <a:pt x="171" y="28"/>
                    <a:pt x="171" y="29"/>
                    <a:pt x="171" y="29"/>
                  </a:cubicBezTo>
                  <a:cubicBezTo>
                    <a:pt x="171" y="29"/>
                    <a:pt x="171" y="29"/>
                    <a:pt x="171" y="29"/>
                  </a:cubicBezTo>
                  <a:cubicBezTo>
                    <a:pt x="171" y="29"/>
                    <a:pt x="172" y="29"/>
                    <a:pt x="172" y="29"/>
                  </a:cubicBezTo>
                  <a:cubicBezTo>
                    <a:pt x="172" y="29"/>
                    <a:pt x="172" y="29"/>
                    <a:pt x="172" y="29"/>
                  </a:cubicBezTo>
                  <a:cubicBezTo>
                    <a:pt x="172" y="29"/>
                    <a:pt x="172" y="29"/>
                    <a:pt x="172" y="28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73" y="28"/>
                    <a:pt x="173" y="28"/>
                    <a:pt x="173" y="29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173" y="29"/>
                    <a:pt x="173" y="28"/>
                    <a:pt x="173" y="28"/>
                  </a:cubicBezTo>
                  <a:cubicBezTo>
                    <a:pt x="173" y="28"/>
                    <a:pt x="173" y="28"/>
                    <a:pt x="173" y="28"/>
                  </a:cubicBezTo>
                  <a:cubicBezTo>
                    <a:pt x="173" y="28"/>
                    <a:pt x="173" y="28"/>
                    <a:pt x="173" y="28"/>
                  </a:cubicBezTo>
                  <a:cubicBezTo>
                    <a:pt x="173" y="28"/>
                    <a:pt x="173" y="28"/>
                    <a:pt x="173" y="28"/>
                  </a:cubicBezTo>
                  <a:cubicBezTo>
                    <a:pt x="173" y="28"/>
                    <a:pt x="173" y="28"/>
                    <a:pt x="173" y="28"/>
                  </a:cubicBezTo>
                  <a:cubicBezTo>
                    <a:pt x="173" y="28"/>
                    <a:pt x="173" y="28"/>
                    <a:pt x="173" y="28"/>
                  </a:cubicBezTo>
                  <a:cubicBezTo>
                    <a:pt x="173" y="28"/>
                    <a:pt x="174" y="28"/>
                    <a:pt x="174" y="28"/>
                  </a:cubicBezTo>
                  <a:cubicBezTo>
                    <a:pt x="174" y="28"/>
                    <a:pt x="174" y="28"/>
                    <a:pt x="174" y="28"/>
                  </a:cubicBezTo>
                  <a:cubicBezTo>
                    <a:pt x="174" y="28"/>
                    <a:pt x="174" y="28"/>
                    <a:pt x="174" y="28"/>
                  </a:cubicBezTo>
                  <a:cubicBezTo>
                    <a:pt x="174" y="28"/>
                    <a:pt x="174" y="28"/>
                    <a:pt x="174" y="28"/>
                  </a:cubicBezTo>
                  <a:cubicBezTo>
                    <a:pt x="174" y="28"/>
                    <a:pt x="174" y="28"/>
                    <a:pt x="174" y="28"/>
                  </a:cubicBezTo>
                  <a:cubicBezTo>
                    <a:pt x="174" y="28"/>
                    <a:pt x="174" y="28"/>
                    <a:pt x="174" y="28"/>
                  </a:cubicBezTo>
                  <a:cubicBezTo>
                    <a:pt x="174" y="28"/>
                    <a:pt x="174" y="28"/>
                    <a:pt x="174" y="28"/>
                  </a:cubicBezTo>
                  <a:cubicBezTo>
                    <a:pt x="174" y="28"/>
                    <a:pt x="174" y="28"/>
                    <a:pt x="174" y="28"/>
                  </a:cubicBezTo>
                  <a:cubicBezTo>
                    <a:pt x="174" y="28"/>
                    <a:pt x="174" y="28"/>
                    <a:pt x="174" y="28"/>
                  </a:cubicBezTo>
                  <a:cubicBezTo>
                    <a:pt x="174" y="28"/>
                    <a:pt x="174" y="28"/>
                    <a:pt x="174" y="28"/>
                  </a:cubicBezTo>
                  <a:cubicBezTo>
                    <a:pt x="174" y="28"/>
                    <a:pt x="174" y="28"/>
                    <a:pt x="174" y="28"/>
                  </a:cubicBezTo>
                  <a:cubicBezTo>
                    <a:pt x="174" y="28"/>
                    <a:pt x="174" y="28"/>
                    <a:pt x="174" y="27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75" y="27"/>
                    <a:pt x="175" y="27"/>
                    <a:pt x="175" y="27"/>
                  </a:cubicBezTo>
                  <a:cubicBezTo>
                    <a:pt x="175" y="27"/>
                    <a:pt x="175" y="27"/>
                    <a:pt x="175" y="27"/>
                  </a:cubicBezTo>
                  <a:cubicBezTo>
                    <a:pt x="175" y="27"/>
                    <a:pt x="175" y="27"/>
                    <a:pt x="175" y="27"/>
                  </a:cubicBezTo>
                  <a:cubicBezTo>
                    <a:pt x="175" y="27"/>
                    <a:pt x="175" y="27"/>
                    <a:pt x="175" y="27"/>
                  </a:cubicBezTo>
                  <a:cubicBezTo>
                    <a:pt x="175" y="27"/>
                    <a:pt x="175" y="27"/>
                    <a:pt x="175" y="27"/>
                  </a:cubicBezTo>
                  <a:cubicBezTo>
                    <a:pt x="175" y="27"/>
                    <a:pt x="175" y="27"/>
                    <a:pt x="175" y="27"/>
                  </a:cubicBezTo>
                  <a:cubicBezTo>
                    <a:pt x="175" y="27"/>
                    <a:pt x="175" y="27"/>
                    <a:pt x="175" y="27"/>
                  </a:cubicBezTo>
                  <a:cubicBezTo>
                    <a:pt x="175" y="27"/>
                    <a:pt x="175" y="27"/>
                    <a:pt x="175" y="28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6" y="28"/>
                    <a:pt x="176" y="27"/>
                    <a:pt x="176" y="27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7"/>
                    <a:pt x="176" y="27"/>
                    <a:pt x="177" y="27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77" y="28"/>
                    <a:pt x="176" y="28"/>
                    <a:pt x="176" y="28"/>
                  </a:cubicBezTo>
                  <a:cubicBezTo>
                    <a:pt x="176" y="28"/>
                    <a:pt x="177" y="28"/>
                    <a:pt x="177" y="28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77" y="28"/>
                    <a:pt x="177" y="28"/>
                    <a:pt x="178" y="28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8" y="28"/>
                    <a:pt x="179" y="28"/>
                    <a:pt x="179" y="28"/>
                  </a:cubicBezTo>
                  <a:cubicBezTo>
                    <a:pt x="179" y="28"/>
                    <a:pt x="179" y="28"/>
                    <a:pt x="179" y="28"/>
                  </a:cubicBezTo>
                  <a:cubicBezTo>
                    <a:pt x="179" y="28"/>
                    <a:pt x="179" y="28"/>
                    <a:pt x="179" y="28"/>
                  </a:cubicBezTo>
                  <a:cubicBezTo>
                    <a:pt x="179" y="28"/>
                    <a:pt x="179" y="28"/>
                    <a:pt x="179" y="28"/>
                  </a:cubicBezTo>
                  <a:cubicBezTo>
                    <a:pt x="179" y="28"/>
                    <a:pt x="179" y="28"/>
                    <a:pt x="179" y="28"/>
                  </a:cubicBezTo>
                  <a:cubicBezTo>
                    <a:pt x="179" y="28"/>
                    <a:pt x="179" y="27"/>
                    <a:pt x="180" y="27"/>
                  </a:cubicBezTo>
                  <a:cubicBezTo>
                    <a:pt x="180" y="27"/>
                    <a:pt x="180" y="27"/>
                    <a:pt x="180" y="27"/>
                  </a:cubicBezTo>
                  <a:cubicBezTo>
                    <a:pt x="180" y="27"/>
                    <a:pt x="180" y="27"/>
                    <a:pt x="180" y="27"/>
                  </a:cubicBezTo>
                  <a:cubicBezTo>
                    <a:pt x="180" y="27"/>
                    <a:pt x="180" y="27"/>
                    <a:pt x="180" y="27"/>
                  </a:cubicBezTo>
                  <a:cubicBezTo>
                    <a:pt x="180" y="27"/>
                    <a:pt x="180" y="27"/>
                    <a:pt x="180" y="27"/>
                  </a:cubicBezTo>
                  <a:cubicBezTo>
                    <a:pt x="180" y="27"/>
                    <a:pt x="180" y="27"/>
                    <a:pt x="180" y="27"/>
                  </a:cubicBezTo>
                  <a:cubicBezTo>
                    <a:pt x="180" y="27"/>
                    <a:pt x="180" y="27"/>
                    <a:pt x="180" y="27"/>
                  </a:cubicBezTo>
                  <a:cubicBezTo>
                    <a:pt x="180" y="27"/>
                    <a:pt x="180" y="27"/>
                    <a:pt x="180" y="27"/>
                  </a:cubicBezTo>
                  <a:cubicBezTo>
                    <a:pt x="180" y="27"/>
                    <a:pt x="180" y="27"/>
                    <a:pt x="180" y="27"/>
                  </a:cubicBezTo>
                  <a:cubicBezTo>
                    <a:pt x="180" y="27"/>
                    <a:pt x="180" y="27"/>
                    <a:pt x="180" y="27"/>
                  </a:cubicBezTo>
                  <a:cubicBezTo>
                    <a:pt x="180" y="27"/>
                    <a:pt x="180" y="27"/>
                    <a:pt x="180" y="27"/>
                  </a:cubicBezTo>
                  <a:cubicBezTo>
                    <a:pt x="180" y="27"/>
                    <a:pt x="179" y="27"/>
                    <a:pt x="179" y="27"/>
                  </a:cubicBezTo>
                  <a:cubicBezTo>
                    <a:pt x="179" y="27"/>
                    <a:pt x="179" y="27"/>
                    <a:pt x="179" y="27"/>
                  </a:cubicBezTo>
                  <a:cubicBezTo>
                    <a:pt x="179" y="27"/>
                    <a:pt x="179" y="27"/>
                    <a:pt x="179" y="27"/>
                  </a:cubicBezTo>
                  <a:cubicBezTo>
                    <a:pt x="179" y="27"/>
                    <a:pt x="179" y="27"/>
                    <a:pt x="179" y="27"/>
                  </a:cubicBezTo>
                  <a:cubicBezTo>
                    <a:pt x="179" y="27"/>
                    <a:pt x="179" y="27"/>
                    <a:pt x="179" y="27"/>
                  </a:cubicBezTo>
                  <a:cubicBezTo>
                    <a:pt x="179" y="27"/>
                    <a:pt x="179" y="27"/>
                    <a:pt x="179" y="27"/>
                  </a:cubicBezTo>
                  <a:cubicBezTo>
                    <a:pt x="179" y="27"/>
                    <a:pt x="179" y="27"/>
                    <a:pt x="179" y="27"/>
                  </a:cubicBezTo>
                  <a:cubicBezTo>
                    <a:pt x="179" y="27"/>
                    <a:pt x="179" y="27"/>
                    <a:pt x="179" y="27"/>
                  </a:cubicBezTo>
                  <a:cubicBezTo>
                    <a:pt x="179" y="27"/>
                    <a:pt x="179" y="27"/>
                    <a:pt x="179" y="27"/>
                  </a:cubicBezTo>
                  <a:cubicBezTo>
                    <a:pt x="179" y="27"/>
                    <a:pt x="179" y="27"/>
                    <a:pt x="179" y="27"/>
                  </a:cubicBezTo>
                  <a:cubicBezTo>
                    <a:pt x="179" y="27"/>
                    <a:pt x="179" y="27"/>
                    <a:pt x="179" y="27"/>
                  </a:cubicBezTo>
                  <a:cubicBezTo>
                    <a:pt x="179" y="27"/>
                    <a:pt x="179" y="27"/>
                    <a:pt x="179" y="27"/>
                  </a:cubicBezTo>
                  <a:cubicBezTo>
                    <a:pt x="179" y="27"/>
                    <a:pt x="179" y="27"/>
                    <a:pt x="179" y="27"/>
                  </a:cubicBezTo>
                  <a:cubicBezTo>
                    <a:pt x="179" y="26"/>
                    <a:pt x="179" y="26"/>
                    <a:pt x="179" y="26"/>
                  </a:cubicBezTo>
                  <a:cubicBezTo>
                    <a:pt x="179" y="26"/>
                    <a:pt x="179" y="26"/>
                    <a:pt x="179" y="26"/>
                  </a:cubicBezTo>
                  <a:cubicBezTo>
                    <a:pt x="178" y="26"/>
                    <a:pt x="178" y="26"/>
                    <a:pt x="178" y="26"/>
                  </a:cubicBezTo>
                  <a:cubicBezTo>
                    <a:pt x="178" y="26"/>
                    <a:pt x="178" y="26"/>
                    <a:pt x="178" y="26"/>
                  </a:cubicBezTo>
                  <a:cubicBezTo>
                    <a:pt x="178" y="26"/>
                    <a:pt x="178" y="26"/>
                    <a:pt x="178" y="26"/>
                  </a:cubicBezTo>
                  <a:cubicBezTo>
                    <a:pt x="179" y="26"/>
                    <a:pt x="178" y="26"/>
                    <a:pt x="178" y="26"/>
                  </a:cubicBezTo>
                  <a:cubicBezTo>
                    <a:pt x="178" y="26"/>
                    <a:pt x="178" y="26"/>
                    <a:pt x="178" y="26"/>
                  </a:cubicBezTo>
                  <a:cubicBezTo>
                    <a:pt x="178" y="26"/>
                    <a:pt x="178" y="25"/>
                    <a:pt x="178" y="25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178" y="25"/>
                    <a:pt x="178" y="24"/>
                    <a:pt x="178" y="24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178" y="24"/>
                    <a:pt x="179" y="23"/>
                    <a:pt x="179" y="23"/>
                  </a:cubicBezTo>
                  <a:cubicBezTo>
                    <a:pt x="179" y="23"/>
                    <a:pt x="178" y="23"/>
                    <a:pt x="178" y="23"/>
                  </a:cubicBezTo>
                  <a:cubicBezTo>
                    <a:pt x="178" y="23"/>
                    <a:pt x="178" y="23"/>
                    <a:pt x="178" y="23"/>
                  </a:cubicBezTo>
                  <a:cubicBezTo>
                    <a:pt x="178" y="23"/>
                    <a:pt x="178" y="23"/>
                    <a:pt x="178" y="22"/>
                  </a:cubicBezTo>
                  <a:cubicBezTo>
                    <a:pt x="178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80" y="22"/>
                  </a:cubicBezTo>
                  <a:cubicBezTo>
                    <a:pt x="180" y="22"/>
                    <a:pt x="180" y="22"/>
                    <a:pt x="180" y="22"/>
                  </a:cubicBezTo>
                  <a:cubicBezTo>
                    <a:pt x="180" y="22"/>
                    <a:pt x="180" y="22"/>
                    <a:pt x="180" y="22"/>
                  </a:cubicBezTo>
                  <a:cubicBezTo>
                    <a:pt x="180" y="22"/>
                    <a:pt x="180" y="22"/>
                    <a:pt x="180" y="22"/>
                  </a:cubicBezTo>
                  <a:cubicBezTo>
                    <a:pt x="180" y="22"/>
                    <a:pt x="180" y="22"/>
                    <a:pt x="180" y="22"/>
                  </a:cubicBezTo>
                  <a:cubicBezTo>
                    <a:pt x="180" y="22"/>
                    <a:pt x="180" y="22"/>
                    <a:pt x="180" y="22"/>
                  </a:cubicBezTo>
                  <a:cubicBezTo>
                    <a:pt x="180" y="22"/>
                    <a:pt x="180" y="22"/>
                    <a:pt x="180" y="22"/>
                  </a:cubicBezTo>
                  <a:cubicBezTo>
                    <a:pt x="180" y="22"/>
                    <a:pt x="180" y="22"/>
                    <a:pt x="180" y="22"/>
                  </a:cubicBezTo>
                  <a:cubicBezTo>
                    <a:pt x="180" y="22"/>
                    <a:pt x="180" y="22"/>
                    <a:pt x="180" y="22"/>
                  </a:cubicBezTo>
                  <a:cubicBezTo>
                    <a:pt x="180" y="22"/>
                    <a:pt x="180" y="22"/>
                    <a:pt x="180" y="22"/>
                  </a:cubicBezTo>
                  <a:cubicBezTo>
                    <a:pt x="180" y="22"/>
                    <a:pt x="180" y="22"/>
                    <a:pt x="181" y="22"/>
                  </a:cubicBezTo>
                  <a:cubicBezTo>
                    <a:pt x="181" y="22"/>
                    <a:pt x="181" y="22"/>
                    <a:pt x="181" y="22"/>
                  </a:cubicBezTo>
                  <a:cubicBezTo>
                    <a:pt x="181" y="22"/>
                    <a:pt x="181" y="22"/>
                    <a:pt x="181" y="22"/>
                  </a:cubicBezTo>
                  <a:cubicBezTo>
                    <a:pt x="181" y="22"/>
                    <a:pt x="181" y="21"/>
                    <a:pt x="181" y="21"/>
                  </a:cubicBezTo>
                  <a:cubicBezTo>
                    <a:pt x="181" y="22"/>
                    <a:pt x="181" y="22"/>
                    <a:pt x="181" y="22"/>
                  </a:cubicBezTo>
                  <a:cubicBezTo>
                    <a:pt x="181" y="22"/>
                    <a:pt x="181" y="22"/>
                    <a:pt x="181" y="22"/>
                  </a:cubicBezTo>
                  <a:cubicBezTo>
                    <a:pt x="181" y="22"/>
                    <a:pt x="181" y="22"/>
                    <a:pt x="181" y="22"/>
                  </a:cubicBezTo>
                  <a:cubicBezTo>
                    <a:pt x="181" y="22"/>
                    <a:pt x="181" y="22"/>
                    <a:pt x="181" y="22"/>
                  </a:cubicBezTo>
                  <a:cubicBezTo>
                    <a:pt x="181" y="22"/>
                    <a:pt x="181" y="22"/>
                    <a:pt x="181" y="23"/>
                  </a:cubicBezTo>
                  <a:cubicBezTo>
                    <a:pt x="181" y="23"/>
                    <a:pt x="181" y="23"/>
                    <a:pt x="181" y="23"/>
                  </a:cubicBezTo>
                  <a:cubicBezTo>
                    <a:pt x="181" y="23"/>
                    <a:pt x="181" y="23"/>
                    <a:pt x="181" y="23"/>
                  </a:cubicBezTo>
                  <a:cubicBezTo>
                    <a:pt x="181" y="23"/>
                    <a:pt x="181" y="23"/>
                    <a:pt x="181" y="23"/>
                  </a:cubicBezTo>
                  <a:cubicBezTo>
                    <a:pt x="181" y="23"/>
                    <a:pt x="181" y="23"/>
                    <a:pt x="181" y="23"/>
                  </a:cubicBezTo>
                  <a:cubicBezTo>
                    <a:pt x="181" y="23"/>
                    <a:pt x="181" y="23"/>
                    <a:pt x="181" y="23"/>
                  </a:cubicBezTo>
                  <a:cubicBezTo>
                    <a:pt x="182" y="23"/>
                    <a:pt x="182" y="23"/>
                    <a:pt x="182" y="23"/>
                  </a:cubicBezTo>
                  <a:cubicBezTo>
                    <a:pt x="182" y="23"/>
                    <a:pt x="182" y="23"/>
                    <a:pt x="182" y="23"/>
                  </a:cubicBezTo>
                  <a:cubicBezTo>
                    <a:pt x="182" y="23"/>
                    <a:pt x="182" y="23"/>
                    <a:pt x="182" y="23"/>
                  </a:cubicBezTo>
                  <a:cubicBezTo>
                    <a:pt x="182" y="23"/>
                    <a:pt x="182" y="23"/>
                    <a:pt x="182" y="23"/>
                  </a:cubicBezTo>
                  <a:cubicBezTo>
                    <a:pt x="182" y="23"/>
                    <a:pt x="182" y="23"/>
                    <a:pt x="182" y="23"/>
                  </a:cubicBezTo>
                  <a:cubicBezTo>
                    <a:pt x="182" y="23"/>
                    <a:pt x="182" y="23"/>
                    <a:pt x="182" y="23"/>
                  </a:cubicBezTo>
                  <a:cubicBezTo>
                    <a:pt x="182" y="23"/>
                    <a:pt x="182" y="23"/>
                    <a:pt x="182" y="23"/>
                  </a:cubicBezTo>
                  <a:cubicBezTo>
                    <a:pt x="182" y="23"/>
                    <a:pt x="182" y="23"/>
                    <a:pt x="182" y="24"/>
                  </a:cubicBezTo>
                  <a:cubicBezTo>
                    <a:pt x="182" y="24"/>
                    <a:pt x="182" y="24"/>
                    <a:pt x="182" y="24"/>
                  </a:cubicBezTo>
                  <a:cubicBezTo>
                    <a:pt x="182" y="24"/>
                    <a:pt x="182" y="24"/>
                    <a:pt x="183" y="24"/>
                  </a:cubicBezTo>
                  <a:cubicBezTo>
                    <a:pt x="183" y="24"/>
                    <a:pt x="183" y="24"/>
                    <a:pt x="183" y="24"/>
                  </a:cubicBezTo>
                  <a:cubicBezTo>
                    <a:pt x="183" y="24"/>
                    <a:pt x="183" y="24"/>
                    <a:pt x="183" y="24"/>
                  </a:cubicBezTo>
                  <a:cubicBezTo>
                    <a:pt x="183" y="24"/>
                    <a:pt x="183" y="24"/>
                    <a:pt x="183" y="24"/>
                  </a:cubicBezTo>
                  <a:cubicBezTo>
                    <a:pt x="183" y="24"/>
                    <a:pt x="183" y="24"/>
                    <a:pt x="183" y="24"/>
                  </a:cubicBezTo>
                  <a:cubicBezTo>
                    <a:pt x="183" y="23"/>
                    <a:pt x="183" y="23"/>
                    <a:pt x="183" y="23"/>
                  </a:cubicBezTo>
                  <a:cubicBezTo>
                    <a:pt x="183" y="23"/>
                    <a:pt x="183" y="23"/>
                    <a:pt x="183" y="23"/>
                  </a:cubicBezTo>
                  <a:cubicBezTo>
                    <a:pt x="183" y="23"/>
                    <a:pt x="183" y="23"/>
                    <a:pt x="183" y="23"/>
                  </a:cubicBezTo>
                  <a:cubicBezTo>
                    <a:pt x="183" y="23"/>
                    <a:pt x="183" y="22"/>
                    <a:pt x="183" y="22"/>
                  </a:cubicBezTo>
                  <a:cubicBezTo>
                    <a:pt x="183" y="22"/>
                    <a:pt x="183" y="22"/>
                    <a:pt x="183" y="22"/>
                  </a:cubicBezTo>
                  <a:cubicBezTo>
                    <a:pt x="183" y="22"/>
                    <a:pt x="183" y="22"/>
                    <a:pt x="183" y="22"/>
                  </a:cubicBezTo>
                  <a:cubicBezTo>
                    <a:pt x="183" y="22"/>
                    <a:pt x="183" y="22"/>
                    <a:pt x="183" y="22"/>
                  </a:cubicBezTo>
                  <a:cubicBezTo>
                    <a:pt x="183" y="22"/>
                    <a:pt x="183" y="22"/>
                    <a:pt x="183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1"/>
                    <a:pt x="184" y="21"/>
                  </a:cubicBezTo>
                  <a:cubicBezTo>
                    <a:pt x="184" y="21"/>
                    <a:pt x="183" y="21"/>
                    <a:pt x="183" y="21"/>
                  </a:cubicBezTo>
                  <a:cubicBezTo>
                    <a:pt x="183" y="21"/>
                    <a:pt x="183" y="21"/>
                    <a:pt x="183" y="21"/>
                  </a:cubicBezTo>
                  <a:cubicBezTo>
                    <a:pt x="183" y="21"/>
                    <a:pt x="183" y="21"/>
                    <a:pt x="183" y="21"/>
                  </a:cubicBezTo>
                  <a:cubicBezTo>
                    <a:pt x="183" y="21"/>
                    <a:pt x="183" y="21"/>
                    <a:pt x="183" y="21"/>
                  </a:cubicBezTo>
                  <a:cubicBezTo>
                    <a:pt x="183" y="21"/>
                    <a:pt x="183" y="20"/>
                    <a:pt x="183" y="20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0"/>
                    <a:pt x="183" y="20"/>
                    <a:pt x="183" y="20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3" y="20"/>
                    <a:pt x="183" y="20"/>
                    <a:pt x="184" y="20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84" y="20"/>
                    <a:pt x="184" y="21"/>
                    <a:pt x="184" y="21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21"/>
                    <a:pt x="184" y="21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5" y="22"/>
                  </a:cubicBezTo>
                  <a:cubicBezTo>
                    <a:pt x="185" y="22"/>
                    <a:pt x="185" y="22"/>
                    <a:pt x="185" y="22"/>
                  </a:cubicBezTo>
                  <a:cubicBezTo>
                    <a:pt x="185" y="22"/>
                    <a:pt x="185" y="22"/>
                    <a:pt x="185" y="22"/>
                  </a:cubicBezTo>
                  <a:cubicBezTo>
                    <a:pt x="185" y="22"/>
                    <a:pt x="185" y="22"/>
                    <a:pt x="185" y="22"/>
                  </a:cubicBezTo>
                  <a:cubicBezTo>
                    <a:pt x="185" y="23"/>
                    <a:pt x="185" y="23"/>
                    <a:pt x="185" y="23"/>
                  </a:cubicBezTo>
                  <a:cubicBezTo>
                    <a:pt x="185" y="23"/>
                    <a:pt x="185" y="23"/>
                    <a:pt x="185" y="23"/>
                  </a:cubicBezTo>
                  <a:cubicBezTo>
                    <a:pt x="185" y="23"/>
                    <a:pt x="185" y="23"/>
                    <a:pt x="185" y="23"/>
                  </a:cubicBezTo>
                  <a:cubicBezTo>
                    <a:pt x="185" y="23"/>
                    <a:pt x="185" y="23"/>
                    <a:pt x="185" y="23"/>
                  </a:cubicBezTo>
                  <a:cubicBezTo>
                    <a:pt x="185" y="23"/>
                    <a:pt x="185" y="23"/>
                    <a:pt x="185" y="23"/>
                  </a:cubicBezTo>
                  <a:cubicBezTo>
                    <a:pt x="185" y="23"/>
                    <a:pt x="185" y="23"/>
                    <a:pt x="185" y="23"/>
                  </a:cubicBezTo>
                  <a:cubicBezTo>
                    <a:pt x="185" y="23"/>
                    <a:pt x="185" y="23"/>
                    <a:pt x="185" y="23"/>
                  </a:cubicBezTo>
                  <a:cubicBezTo>
                    <a:pt x="185" y="23"/>
                    <a:pt x="185" y="23"/>
                    <a:pt x="185" y="23"/>
                  </a:cubicBezTo>
                  <a:cubicBezTo>
                    <a:pt x="185" y="23"/>
                    <a:pt x="185" y="23"/>
                    <a:pt x="185" y="23"/>
                  </a:cubicBezTo>
                  <a:cubicBezTo>
                    <a:pt x="185" y="23"/>
                    <a:pt x="185" y="23"/>
                    <a:pt x="185" y="23"/>
                  </a:cubicBezTo>
                  <a:cubicBezTo>
                    <a:pt x="185" y="23"/>
                    <a:pt x="185" y="23"/>
                    <a:pt x="185" y="23"/>
                  </a:cubicBezTo>
                  <a:cubicBezTo>
                    <a:pt x="185" y="23"/>
                    <a:pt x="185" y="23"/>
                    <a:pt x="185" y="23"/>
                  </a:cubicBezTo>
                  <a:cubicBezTo>
                    <a:pt x="185" y="23"/>
                    <a:pt x="185" y="23"/>
                    <a:pt x="185" y="23"/>
                  </a:cubicBezTo>
                  <a:cubicBezTo>
                    <a:pt x="185" y="23"/>
                    <a:pt x="185" y="23"/>
                    <a:pt x="185" y="23"/>
                  </a:cubicBezTo>
                  <a:cubicBezTo>
                    <a:pt x="184" y="24"/>
                    <a:pt x="184" y="24"/>
                    <a:pt x="184" y="24"/>
                  </a:cubicBezTo>
                  <a:cubicBezTo>
                    <a:pt x="184" y="24"/>
                    <a:pt x="184" y="24"/>
                    <a:pt x="184" y="24"/>
                  </a:cubicBezTo>
                  <a:cubicBezTo>
                    <a:pt x="184" y="24"/>
                    <a:pt x="184" y="24"/>
                    <a:pt x="185" y="24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5" y="24"/>
                    <a:pt x="185" y="25"/>
                    <a:pt x="185" y="25"/>
                  </a:cubicBezTo>
                  <a:cubicBezTo>
                    <a:pt x="185" y="25"/>
                    <a:pt x="185" y="25"/>
                    <a:pt x="185" y="25"/>
                  </a:cubicBezTo>
                  <a:cubicBezTo>
                    <a:pt x="185" y="25"/>
                    <a:pt x="185" y="26"/>
                    <a:pt x="185" y="26"/>
                  </a:cubicBezTo>
                  <a:cubicBezTo>
                    <a:pt x="185" y="26"/>
                    <a:pt x="185" y="26"/>
                    <a:pt x="185" y="26"/>
                  </a:cubicBezTo>
                  <a:cubicBezTo>
                    <a:pt x="185" y="26"/>
                    <a:pt x="185" y="26"/>
                    <a:pt x="185" y="27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85" y="28"/>
                    <a:pt x="185" y="28"/>
                    <a:pt x="185" y="28"/>
                  </a:cubicBezTo>
                  <a:cubicBezTo>
                    <a:pt x="185" y="28"/>
                    <a:pt x="185" y="28"/>
                    <a:pt x="185" y="28"/>
                  </a:cubicBezTo>
                  <a:cubicBezTo>
                    <a:pt x="185" y="28"/>
                    <a:pt x="185" y="28"/>
                    <a:pt x="185" y="28"/>
                  </a:cubicBezTo>
                  <a:cubicBezTo>
                    <a:pt x="185" y="28"/>
                    <a:pt x="185" y="28"/>
                    <a:pt x="185" y="29"/>
                  </a:cubicBezTo>
                  <a:cubicBezTo>
                    <a:pt x="185" y="29"/>
                    <a:pt x="185" y="29"/>
                    <a:pt x="185" y="29"/>
                  </a:cubicBezTo>
                  <a:cubicBezTo>
                    <a:pt x="185" y="29"/>
                    <a:pt x="185" y="29"/>
                    <a:pt x="185" y="29"/>
                  </a:cubicBezTo>
                  <a:cubicBezTo>
                    <a:pt x="185" y="29"/>
                    <a:pt x="185" y="29"/>
                    <a:pt x="184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4" y="29"/>
                    <a:pt x="184" y="30"/>
                    <a:pt x="184" y="30"/>
                  </a:cubicBezTo>
                  <a:cubicBezTo>
                    <a:pt x="184" y="30"/>
                    <a:pt x="184" y="30"/>
                    <a:pt x="184" y="30"/>
                  </a:cubicBezTo>
                  <a:cubicBezTo>
                    <a:pt x="184" y="30"/>
                    <a:pt x="184" y="30"/>
                    <a:pt x="184" y="30"/>
                  </a:cubicBezTo>
                  <a:cubicBezTo>
                    <a:pt x="184" y="30"/>
                    <a:pt x="184" y="31"/>
                    <a:pt x="184" y="31"/>
                  </a:cubicBezTo>
                  <a:cubicBezTo>
                    <a:pt x="184" y="31"/>
                    <a:pt x="184" y="31"/>
                    <a:pt x="184" y="31"/>
                  </a:cubicBezTo>
                  <a:cubicBezTo>
                    <a:pt x="184" y="31"/>
                    <a:pt x="184" y="31"/>
                    <a:pt x="184" y="31"/>
                  </a:cubicBezTo>
                  <a:cubicBezTo>
                    <a:pt x="184" y="31"/>
                    <a:pt x="184" y="31"/>
                    <a:pt x="184" y="31"/>
                  </a:cubicBezTo>
                  <a:cubicBezTo>
                    <a:pt x="184" y="31"/>
                    <a:pt x="184" y="31"/>
                    <a:pt x="184" y="31"/>
                  </a:cubicBezTo>
                  <a:cubicBezTo>
                    <a:pt x="184" y="31"/>
                    <a:pt x="184" y="31"/>
                    <a:pt x="184" y="31"/>
                  </a:cubicBezTo>
                  <a:cubicBezTo>
                    <a:pt x="184" y="31"/>
                    <a:pt x="184" y="32"/>
                    <a:pt x="185" y="32"/>
                  </a:cubicBezTo>
                  <a:cubicBezTo>
                    <a:pt x="185" y="32"/>
                    <a:pt x="185" y="33"/>
                    <a:pt x="185" y="33"/>
                  </a:cubicBezTo>
                  <a:cubicBezTo>
                    <a:pt x="185" y="33"/>
                    <a:pt x="185" y="33"/>
                    <a:pt x="186" y="34"/>
                  </a:cubicBezTo>
                  <a:cubicBezTo>
                    <a:pt x="186" y="34"/>
                    <a:pt x="186" y="34"/>
                    <a:pt x="186" y="34"/>
                  </a:cubicBezTo>
                  <a:cubicBezTo>
                    <a:pt x="186" y="34"/>
                    <a:pt x="186" y="34"/>
                    <a:pt x="186" y="34"/>
                  </a:cubicBezTo>
                  <a:cubicBezTo>
                    <a:pt x="186" y="34"/>
                    <a:pt x="186" y="35"/>
                    <a:pt x="186" y="35"/>
                  </a:cubicBezTo>
                  <a:cubicBezTo>
                    <a:pt x="187" y="35"/>
                    <a:pt x="187" y="35"/>
                    <a:pt x="187" y="35"/>
                  </a:cubicBezTo>
                  <a:cubicBezTo>
                    <a:pt x="187" y="36"/>
                    <a:pt x="187" y="36"/>
                    <a:pt x="187" y="36"/>
                  </a:cubicBezTo>
                  <a:cubicBezTo>
                    <a:pt x="187" y="36"/>
                    <a:pt x="187" y="36"/>
                    <a:pt x="187" y="36"/>
                  </a:cubicBezTo>
                  <a:cubicBezTo>
                    <a:pt x="187" y="36"/>
                    <a:pt x="188" y="36"/>
                    <a:pt x="188" y="37"/>
                  </a:cubicBezTo>
                  <a:cubicBezTo>
                    <a:pt x="188" y="37"/>
                    <a:pt x="189" y="38"/>
                    <a:pt x="189" y="38"/>
                  </a:cubicBezTo>
                  <a:cubicBezTo>
                    <a:pt x="189" y="38"/>
                    <a:pt x="190" y="39"/>
                    <a:pt x="190" y="39"/>
                  </a:cubicBezTo>
                  <a:cubicBezTo>
                    <a:pt x="191" y="39"/>
                    <a:pt x="191" y="40"/>
                    <a:pt x="191" y="40"/>
                  </a:cubicBezTo>
                  <a:cubicBezTo>
                    <a:pt x="191" y="40"/>
                    <a:pt x="191" y="40"/>
                    <a:pt x="191" y="40"/>
                  </a:cubicBezTo>
                  <a:cubicBezTo>
                    <a:pt x="191" y="40"/>
                    <a:pt x="191" y="40"/>
                    <a:pt x="191" y="40"/>
                  </a:cubicBezTo>
                  <a:cubicBezTo>
                    <a:pt x="191" y="40"/>
                    <a:pt x="191" y="40"/>
                    <a:pt x="191" y="40"/>
                  </a:cubicBezTo>
                  <a:cubicBezTo>
                    <a:pt x="191" y="41"/>
                    <a:pt x="191" y="41"/>
                    <a:pt x="192" y="41"/>
                  </a:cubicBezTo>
                  <a:cubicBezTo>
                    <a:pt x="192" y="41"/>
                    <a:pt x="192" y="41"/>
                    <a:pt x="192" y="41"/>
                  </a:cubicBezTo>
                  <a:cubicBezTo>
                    <a:pt x="192" y="41"/>
                    <a:pt x="192" y="41"/>
                    <a:pt x="192" y="41"/>
                  </a:cubicBezTo>
                  <a:cubicBezTo>
                    <a:pt x="192" y="41"/>
                    <a:pt x="192" y="41"/>
                    <a:pt x="192" y="41"/>
                  </a:cubicBezTo>
                  <a:cubicBezTo>
                    <a:pt x="192" y="41"/>
                    <a:pt x="192" y="41"/>
                    <a:pt x="192" y="41"/>
                  </a:cubicBezTo>
                  <a:cubicBezTo>
                    <a:pt x="192" y="41"/>
                    <a:pt x="192" y="41"/>
                    <a:pt x="192" y="41"/>
                  </a:cubicBezTo>
                  <a:cubicBezTo>
                    <a:pt x="193" y="41"/>
                    <a:pt x="192" y="41"/>
                    <a:pt x="192" y="41"/>
                  </a:cubicBezTo>
                  <a:cubicBezTo>
                    <a:pt x="192" y="41"/>
                    <a:pt x="193" y="40"/>
                    <a:pt x="193" y="40"/>
                  </a:cubicBezTo>
                  <a:cubicBezTo>
                    <a:pt x="193" y="40"/>
                    <a:pt x="193" y="40"/>
                    <a:pt x="193" y="40"/>
                  </a:cubicBezTo>
                  <a:cubicBezTo>
                    <a:pt x="193" y="39"/>
                    <a:pt x="193" y="39"/>
                    <a:pt x="193" y="39"/>
                  </a:cubicBezTo>
                  <a:cubicBezTo>
                    <a:pt x="193" y="39"/>
                    <a:pt x="193" y="39"/>
                    <a:pt x="193" y="39"/>
                  </a:cubicBezTo>
                  <a:cubicBezTo>
                    <a:pt x="193" y="39"/>
                    <a:pt x="193" y="39"/>
                    <a:pt x="192" y="39"/>
                  </a:cubicBezTo>
                  <a:cubicBezTo>
                    <a:pt x="192" y="39"/>
                    <a:pt x="192" y="38"/>
                    <a:pt x="192" y="38"/>
                  </a:cubicBezTo>
                  <a:cubicBezTo>
                    <a:pt x="192" y="38"/>
                    <a:pt x="192" y="38"/>
                    <a:pt x="192" y="38"/>
                  </a:cubicBezTo>
                  <a:cubicBezTo>
                    <a:pt x="192" y="38"/>
                    <a:pt x="192" y="38"/>
                    <a:pt x="192" y="38"/>
                  </a:cubicBezTo>
                  <a:cubicBezTo>
                    <a:pt x="192" y="38"/>
                    <a:pt x="192" y="38"/>
                    <a:pt x="192" y="38"/>
                  </a:cubicBezTo>
                  <a:cubicBezTo>
                    <a:pt x="192" y="38"/>
                    <a:pt x="192" y="38"/>
                    <a:pt x="192" y="38"/>
                  </a:cubicBezTo>
                  <a:cubicBezTo>
                    <a:pt x="192" y="38"/>
                    <a:pt x="192" y="38"/>
                    <a:pt x="192" y="38"/>
                  </a:cubicBezTo>
                  <a:cubicBezTo>
                    <a:pt x="192" y="38"/>
                    <a:pt x="192" y="38"/>
                    <a:pt x="192" y="38"/>
                  </a:cubicBezTo>
                  <a:cubicBezTo>
                    <a:pt x="192" y="38"/>
                    <a:pt x="192" y="38"/>
                    <a:pt x="192" y="38"/>
                  </a:cubicBezTo>
                  <a:cubicBezTo>
                    <a:pt x="192" y="38"/>
                    <a:pt x="192" y="38"/>
                    <a:pt x="192" y="38"/>
                  </a:cubicBezTo>
                  <a:cubicBezTo>
                    <a:pt x="192" y="38"/>
                    <a:pt x="192" y="38"/>
                    <a:pt x="192" y="38"/>
                  </a:cubicBezTo>
                  <a:cubicBezTo>
                    <a:pt x="192" y="38"/>
                    <a:pt x="192" y="38"/>
                    <a:pt x="192" y="38"/>
                  </a:cubicBezTo>
                  <a:cubicBezTo>
                    <a:pt x="192" y="38"/>
                    <a:pt x="192" y="37"/>
                    <a:pt x="192" y="37"/>
                  </a:cubicBezTo>
                  <a:cubicBezTo>
                    <a:pt x="192" y="37"/>
                    <a:pt x="192" y="37"/>
                    <a:pt x="192" y="37"/>
                  </a:cubicBezTo>
                  <a:cubicBezTo>
                    <a:pt x="192" y="37"/>
                    <a:pt x="192" y="37"/>
                    <a:pt x="192" y="37"/>
                  </a:cubicBezTo>
                  <a:cubicBezTo>
                    <a:pt x="192" y="37"/>
                    <a:pt x="192" y="37"/>
                    <a:pt x="192" y="37"/>
                  </a:cubicBezTo>
                  <a:cubicBezTo>
                    <a:pt x="192" y="37"/>
                    <a:pt x="192" y="37"/>
                    <a:pt x="192" y="37"/>
                  </a:cubicBezTo>
                  <a:cubicBezTo>
                    <a:pt x="193" y="37"/>
                    <a:pt x="193" y="37"/>
                    <a:pt x="193" y="37"/>
                  </a:cubicBezTo>
                  <a:cubicBezTo>
                    <a:pt x="193" y="37"/>
                    <a:pt x="193" y="37"/>
                    <a:pt x="193" y="37"/>
                  </a:cubicBezTo>
                  <a:cubicBezTo>
                    <a:pt x="193" y="37"/>
                    <a:pt x="193" y="37"/>
                    <a:pt x="193" y="37"/>
                  </a:cubicBezTo>
                  <a:cubicBezTo>
                    <a:pt x="193" y="37"/>
                    <a:pt x="193" y="37"/>
                    <a:pt x="193" y="37"/>
                  </a:cubicBezTo>
                  <a:cubicBezTo>
                    <a:pt x="193" y="37"/>
                    <a:pt x="192" y="37"/>
                    <a:pt x="192" y="36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92" y="36"/>
                    <a:pt x="192" y="36"/>
                    <a:pt x="192" y="35"/>
                  </a:cubicBezTo>
                  <a:cubicBezTo>
                    <a:pt x="191" y="35"/>
                    <a:pt x="192" y="35"/>
                    <a:pt x="192" y="35"/>
                  </a:cubicBezTo>
                  <a:cubicBezTo>
                    <a:pt x="192" y="35"/>
                    <a:pt x="192" y="35"/>
                    <a:pt x="192" y="35"/>
                  </a:cubicBezTo>
                  <a:cubicBezTo>
                    <a:pt x="192" y="35"/>
                    <a:pt x="192" y="35"/>
                    <a:pt x="192" y="35"/>
                  </a:cubicBezTo>
                  <a:cubicBezTo>
                    <a:pt x="192" y="35"/>
                    <a:pt x="192" y="35"/>
                    <a:pt x="192" y="35"/>
                  </a:cubicBezTo>
                  <a:cubicBezTo>
                    <a:pt x="192" y="35"/>
                    <a:pt x="192" y="35"/>
                    <a:pt x="192" y="34"/>
                  </a:cubicBezTo>
                  <a:cubicBezTo>
                    <a:pt x="192" y="34"/>
                    <a:pt x="192" y="34"/>
                    <a:pt x="192" y="34"/>
                  </a:cubicBezTo>
                  <a:cubicBezTo>
                    <a:pt x="192" y="34"/>
                    <a:pt x="192" y="34"/>
                    <a:pt x="192" y="34"/>
                  </a:cubicBezTo>
                  <a:cubicBezTo>
                    <a:pt x="192" y="34"/>
                    <a:pt x="192" y="35"/>
                    <a:pt x="192" y="35"/>
                  </a:cubicBezTo>
                  <a:cubicBezTo>
                    <a:pt x="192" y="35"/>
                    <a:pt x="192" y="35"/>
                    <a:pt x="192" y="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2" y="34"/>
                    <a:pt x="192" y="33"/>
                    <a:pt x="192" y="33"/>
                  </a:cubicBezTo>
                  <a:cubicBezTo>
                    <a:pt x="192" y="33"/>
                    <a:pt x="192" y="33"/>
                    <a:pt x="192" y="33"/>
                  </a:cubicBezTo>
                  <a:cubicBezTo>
                    <a:pt x="192" y="33"/>
                    <a:pt x="192" y="33"/>
                    <a:pt x="191" y="32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91" y="32"/>
                    <a:pt x="191" y="32"/>
                    <a:pt x="191" y="31"/>
                  </a:cubicBezTo>
                  <a:cubicBezTo>
                    <a:pt x="191" y="31"/>
                    <a:pt x="191" y="31"/>
                    <a:pt x="191" y="31"/>
                  </a:cubicBezTo>
                  <a:cubicBezTo>
                    <a:pt x="191" y="31"/>
                    <a:pt x="191" y="31"/>
                    <a:pt x="191" y="31"/>
                  </a:cubicBezTo>
                  <a:cubicBezTo>
                    <a:pt x="191" y="31"/>
                    <a:pt x="191" y="31"/>
                    <a:pt x="191" y="31"/>
                  </a:cubicBezTo>
                  <a:cubicBezTo>
                    <a:pt x="191" y="31"/>
                    <a:pt x="191" y="31"/>
                    <a:pt x="191" y="31"/>
                  </a:cubicBezTo>
                  <a:cubicBezTo>
                    <a:pt x="191" y="31"/>
                    <a:pt x="191" y="31"/>
                    <a:pt x="191" y="31"/>
                  </a:cubicBezTo>
                  <a:cubicBezTo>
                    <a:pt x="191" y="31"/>
                    <a:pt x="191" y="31"/>
                    <a:pt x="191" y="31"/>
                  </a:cubicBezTo>
                  <a:cubicBezTo>
                    <a:pt x="191" y="31"/>
                    <a:pt x="191" y="31"/>
                    <a:pt x="191" y="31"/>
                  </a:cubicBezTo>
                  <a:cubicBezTo>
                    <a:pt x="191" y="31"/>
                    <a:pt x="191" y="31"/>
                    <a:pt x="191" y="31"/>
                  </a:cubicBezTo>
                  <a:cubicBezTo>
                    <a:pt x="191" y="31"/>
                    <a:pt x="191" y="31"/>
                    <a:pt x="191" y="31"/>
                  </a:cubicBezTo>
                  <a:cubicBezTo>
                    <a:pt x="191" y="31"/>
                    <a:pt x="192" y="31"/>
                    <a:pt x="192" y="31"/>
                  </a:cubicBezTo>
                  <a:cubicBezTo>
                    <a:pt x="192" y="31"/>
                    <a:pt x="192" y="31"/>
                    <a:pt x="192" y="31"/>
                  </a:cubicBezTo>
                  <a:cubicBezTo>
                    <a:pt x="192" y="31"/>
                    <a:pt x="192" y="31"/>
                    <a:pt x="192" y="31"/>
                  </a:cubicBezTo>
                  <a:cubicBezTo>
                    <a:pt x="192" y="31"/>
                    <a:pt x="192" y="31"/>
                    <a:pt x="192" y="31"/>
                  </a:cubicBezTo>
                  <a:cubicBezTo>
                    <a:pt x="191" y="31"/>
                    <a:pt x="191" y="30"/>
                    <a:pt x="191" y="30"/>
                  </a:cubicBezTo>
                  <a:cubicBezTo>
                    <a:pt x="191" y="30"/>
                    <a:pt x="191" y="30"/>
                    <a:pt x="191" y="30"/>
                  </a:cubicBezTo>
                  <a:cubicBezTo>
                    <a:pt x="191" y="30"/>
                    <a:pt x="191" y="30"/>
                    <a:pt x="191" y="30"/>
                  </a:cubicBezTo>
                  <a:cubicBezTo>
                    <a:pt x="191" y="30"/>
                    <a:pt x="191" y="30"/>
                    <a:pt x="191" y="30"/>
                  </a:cubicBezTo>
                  <a:cubicBezTo>
                    <a:pt x="191" y="30"/>
                    <a:pt x="191" y="30"/>
                    <a:pt x="191" y="30"/>
                  </a:cubicBezTo>
                  <a:cubicBezTo>
                    <a:pt x="191" y="30"/>
                    <a:pt x="191" y="30"/>
                    <a:pt x="190" y="30"/>
                  </a:cubicBezTo>
                  <a:cubicBezTo>
                    <a:pt x="190" y="30"/>
                    <a:pt x="190" y="30"/>
                    <a:pt x="190" y="30"/>
                  </a:cubicBezTo>
                  <a:cubicBezTo>
                    <a:pt x="190" y="29"/>
                    <a:pt x="190" y="29"/>
                    <a:pt x="190" y="29"/>
                  </a:cubicBezTo>
                  <a:cubicBezTo>
                    <a:pt x="190" y="29"/>
                    <a:pt x="190" y="29"/>
                    <a:pt x="190" y="29"/>
                  </a:cubicBezTo>
                  <a:cubicBezTo>
                    <a:pt x="190" y="29"/>
                    <a:pt x="190" y="29"/>
                    <a:pt x="190" y="29"/>
                  </a:cubicBezTo>
                  <a:cubicBezTo>
                    <a:pt x="190" y="29"/>
                    <a:pt x="190" y="29"/>
                    <a:pt x="190" y="29"/>
                  </a:cubicBezTo>
                  <a:cubicBezTo>
                    <a:pt x="190" y="29"/>
                    <a:pt x="190" y="28"/>
                    <a:pt x="190" y="28"/>
                  </a:cubicBezTo>
                  <a:cubicBezTo>
                    <a:pt x="190" y="28"/>
                    <a:pt x="190" y="28"/>
                    <a:pt x="190" y="28"/>
                  </a:cubicBezTo>
                  <a:cubicBezTo>
                    <a:pt x="190" y="28"/>
                    <a:pt x="190" y="28"/>
                    <a:pt x="189" y="28"/>
                  </a:cubicBezTo>
                  <a:cubicBezTo>
                    <a:pt x="189" y="28"/>
                    <a:pt x="189" y="28"/>
                    <a:pt x="189" y="28"/>
                  </a:cubicBezTo>
                  <a:cubicBezTo>
                    <a:pt x="189" y="28"/>
                    <a:pt x="189" y="28"/>
                    <a:pt x="189" y="29"/>
                  </a:cubicBezTo>
                  <a:cubicBezTo>
                    <a:pt x="189" y="29"/>
                    <a:pt x="189" y="29"/>
                    <a:pt x="189" y="29"/>
                  </a:cubicBezTo>
                  <a:cubicBezTo>
                    <a:pt x="189" y="29"/>
                    <a:pt x="189" y="29"/>
                    <a:pt x="189" y="29"/>
                  </a:cubicBezTo>
                  <a:cubicBezTo>
                    <a:pt x="189" y="29"/>
                    <a:pt x="189" y="29"/>
                    <a:pt x="189" y="29"/>
                  </a:cubicBezTo>
                  <a:cubicBezTo>
                    <a:pt x="189" y="29"/>
                    <a:pt x="189" y="29"/>
                    <a:pt x="189" y="29"/>
                  </a:cubicBezTo>
                  <a:cubicBezTo>
                    <a:pt x="189" y="28"/>
                    <a:pt x="189" y="28"/>
                    <a:pt x="189" y="28"/>
                  </a:cubicBezTo>
                  <a:cubicBezTo>
                    <a:pt x="188" y="28"/>
                    <a:pt x="188" y="28"/>
                    <a:pt x="188" y="28"/>
                  </a:cubicBezTo>
                  <a:cubicBezTo>
                    <a:pt x="188" y="28"/>
                    <a:pt x="188" y="28"/>
                    <a:pt x="188" y="28"/>
                  </a:cubicBezTo>
                  <a:cubicBezTo>
                    <a:pt x="188" y="28"/>
                    <a:pt x="188" y="27"/>
                    <a:pt x="188" y="27"/>
                  </a:cubicBezTo>
                  <a:cubicBezTo>
                    <a:pt x="188" y="27"/>
                    <a:pt x="188" y="27"/>
                    <a:pt x="188" y="27"/>
                  </a:cubicBezTo>
                  <a:cubicBezTo>
                    <a:pt x="188" y="27"/>
                    <a:pt x="188" y="27"/>
                    <a:pt x="188" y="27"/>
                  </a:cubicBezTo>
                  <a:cubicBezTo>
                    <a:pt x="188" y="27"/>
                    <a:pt x="188" y="26"/>
                    <a:pt x="188" y="26"/>
                  </a:cubicBezTo>
                  <a:cubicBezTo>
                    <a:pt x="188" y="26"/>
                    <a:pt x="188" y="26"/>
                    <a:pt x="188" y="26"/>
                  </a:cubicBezTo>
                  <a:cubicBezTo>
                    <a:pt x="188" y="26"/>
                    <a:pt x="188" y="26"/>
                    <a:pt x="188" y="26"/>
                  </a:cubicBezTo>
                  <a:cubicBezTo>
                    <a:pt x="188" y="26"/>
                    <a:pt x="188" y="26"/>
                    <a:pt x="188" y="26"/>
                  </a:cubicBezTo>
                  <a:cubicBezTo>
                    <a:pt x="188" y="26"/>
                    <a:pt x="188" y="26"/>
                    <a:pt x="188" y="26"/>
                  </a:cubicBezTo>
                  <a:cubicBezTo>
                    <a:pt x="188" y="26"/>
                    <a:pt x="188" y="26"/>
                    <a:pt x="188" y="26"/>
                  </a:cubicBezTo>
                  <a:cubicBezTo>
                    <a:pt x="188" y="26"/>
                    <a:pt x="188" y="26"/>
                    <a:pt x="188" y="26"/>
                  </a:cubicBezTo>
                  <a:cubicBezTo>
                    <a:pt x="188" y="26"/>
                    <a:pt x="188" y="26"/>
                    <a:pt x="188" y="26"/>
                  </a:cubicBezTo>
                  <a:cubicBezTo>
                    <a:pt x="188" y="26"/>
                    <a:pt x="188" y="26"/>
                    <a:pt x="188" y="26"/>
                  </a:cubicBezTo>
                  <a:cubicBezTo>
                    <a:pt x="188" y="26"/>
                    <a:pt x="188" y="25"/>
                    <a:pt x="187" y="25"/>
                  </a:cubicBezTo>
                  <a:cubicBezTo>
                    <a:pt x="187" y="25"/>
                    <a:pt x="187" y="25"/>
                    <a:pt x="187" y="25"/>
                  </a:cubicBezTo>
                  <a:cubicBezTo>
                    <a:pt x="187" y="25"/>
                    <a:pt x="187" y="25"/>
                    <a:pt x="187" y="25"/>
                  </a:cubicBezTo>
                  <a:cubicBezTo>
                    <a:pt x="187" y="25"/>
                    <a:pt x="187" y="25"/>
                    <a:pt x="187" y="25"/>
                  </a:cubicBezTo>
                  <a:cubicBezTo>
                    <a:pt x="187" y="25"/>
                    <a:pt x="187" y="25"/>
                    <a:pt x="187" y="25"/>
                  </a:cubicBezTo>
                  <a:cubicBezTo>
                    <a:pt x="187" y="25"/>
                    <a:pt x="187" y="25"/>
                    <a:pt x="187" y="25"/>
                  </a:cubicBezTo>
                  <a:cubicBezTo>
                    <a:pt x="187" y="24"/>
                    <a:pt x="187" y="24"/>
                    <a:pt x="187" y="24"/>
                  </a:cubicBezTo>
                  <a:cubicBezTo>
                    <a:pt x="187" y="24"/>
                    <a:pt x="187" y="24"/>
                    <a:pt x="187" y="24"/>
                  </a:cubicBezTo>
                  <a:cubicBezTo>
                    <a:pt x="187" y="24"/>
                    <a:pt x="187" y="24"/>
                    <a:pt x="187" y="24"/>
                  </a:cubicBezTo>
                  <a:cubicBezTo>
                    <a:pt x="187" y="24"/>
                    <a:pt x="187" y="24"/>
                    <a:pt x="187" y="24"/>
                  </a:cubicBezTo>
                  <a:cubicBezTo>
                    <a:pt x="187" y="24"/>
                    <a:pt x="187" y="24"/>
                    <a:pt x="187" y="24"/>
                  </a:cubicBezTo>
                  <a:cubicBezTo>
                    <a:pt x="187" y="24"/>
                    <a:pt x="187" y="24"/>
                    <a:pt x="187" y="24"/>
                  </a:cubicBezTo>
                  <a:cubicBezTo>
                    <a:pt x="187" y="24"/>
                    <a:pt x="187" y="24"/>
                    <a:pt x="187" y="24"/>
                  </a:cubicBezTo>
                  <a:cubicBezTo>
                    <a:pt x="187" y="24"/>
                    <a:pt x="187" y="24"/>
                    <a:pt x="187" y="24"/>
                  </a:cubicBezTo>
                  <a:cubicBezTo>
                    <a:pt x="187" y="24"/>
                    <a:pt x="188" y="24"/>
                    <a:pt x="188" y="24"/>
                  </a:cubicBezTo>
                  <a:cubicBezTo>
                    <a:pt x="188" y="25"/>
                    <a:pt x="188" y="25"/>
                    <a:pt x="188" y="25"/>
                  </a:cubicBezTo>
                  <a:cubicBezTo>
                    <a:pt x="188" y="25"/>
                    <a:pt x="188" y="25"/>
                    <a:pt x="188" y="25"/>
                  </a:cubicBezTo>
                  <a:cubicBezTo>
                    <a:pt x="188" y="25"/>
                    <a:pt x="188" y="25"/>
                    <a:pt x="188" y="25"/>
                  </a:cubicBezTo>
                  <a:cubicBezTo>
                    <a:pt x="188" y="25"/>
                    <a:pt x="188" y="25"/>
                    <a:pt x="188" y="25"/>
                  </a:cubicBezTo>
                  <a:cubicBezTo>
                    <a:pt x="188" y="25"/>
                    <a:pt x="188" y="24"/>
                    <a:pt x="188" y="24"/>
                  </a:cubicBezTo>
                  <a:cubicBezTo>
                    <a:pt x="188" y="24"/>
                    <a:pt x="188" y="24"/>
                    <a:pt x="188" y="24"/>
                  </a:cubicBezTo>
                  <a:cubicBezTo>
                    <a:pt x="188" y="24"/>
                    <a:pt x="188" y="24"/>
                    <a:pt x="188" y="24"/>
                  </a:cubicBezTo>
                  <a:cubicBezTo>
                    <a:pt x="188" y="24"/>
                    <a:pt x="188" y="24"/>
                    <a:pt x="188" y="24"/>
                  </a:cubicBezTo>
                  <a:cubicBezTo>
                    <a:pt x="188" y="24"/>
                    <a:pt x="188" y="24"/>
                    <a:pt x="188" y="24"/>
                  </a:cubicBezTo>
                  <a:cubicBezTo>
                    <a:pt x="188" y="24"/>
                    <a:pt x="188" y="24"/>
                    <a:pt x="188" y="24"/>
                  </a:cubicBezTo>
                  <a:cubicBezTo>
                    <a:pt x="188" y="24"/>
                    <a:pt x="188" y="23"/>
                    <a:pt x="189" y="23"/>
                  </a:cubicBezTo>
                  <a:cubicBezTo>
                    <a:pt x="189" y="23"/>
                    <a:pt x="189" y="23"/>
                    <a:pt x="189" y="23"/>
                  </a:cubicBezTo>
                  <a:cubicBezTo>
                    <a:pt x="189" y="23"/>
                    <a:pt x="189" y="24"/>
                    <a:pt x="189" y="24"/>
                  </a:cubicBezTo>
                  <a:cubicBezTo>
                    <a:pt x="189" y="25"/>
                    <a:pt x="189" y="25"/>
                    <a:pt x="189" y="25"/>
                  </a:cubicBezTo>
                  <a:cubicBezTo>
                    <a:pt x="189" y="25"/>
                    <a:pt x="189" y="25"/>
                    <a:pt x="189" y="25"/>
                  </a:cubicBezTo>
                  <a:cubicBezTo>
                    <a:pt x="190" y="24"/>
                    <a:pt x="190" y="24"/>
                    <a:pt x="190" y="24"/>
                  </a:cubicBezTo>
                  <a:cubicBezTo>
                    <a:pt x="189" y="24"/>
                    <a:pt x="190" y="24"/>
                    <a:pt x="190" y="24"/>
                  </a:cubicBezTo>
                  <a:cubicBezTo>
                    <a:pt x="190" y="24"/>
                    <a:pt x="190" y="23"/>
                    <a:pt x="189" y="23"/>
                  </a:cubicBezTo>
                  <a:cubicBezTo>
                    <a:pt x="189" y="23"/>
                    <a:pt x="189" y="23"/>
                    <a:pt x="189" y="23"/>
                  </a:cubicBezTo>
                  <a:cubicBezTo>
                    <a:pt x="189" y="23"/>
                    <a:pt x="189" y="23"/>
                    <a:pt x="190" y="23"/>
                  </a:cubicBezTo>
                  <a:cubicBezTo>
                    <a:pt x="190" y="23"/>
                    <a:pt x="190" y="23"/>
                    <a:pt x="190" y="23"/>
                  </a:cubicBezTo>
                  <a:cubicBezTo>
                    <a:pt x="190" y="23"/>
                    <a:pt x="190" y="23"/>
                    <a:pt x="190" y="23"/>
                  </a:cubicBezTo>
                  <a:cubicBezTo>
                    <a:pt x="190" y="23"/>
                    <a:pt x="190" y="22"/>
                    <a:pt x="190" y="22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1" y="22"/>
                    <a:pt x="191" y="22"/>
                    <a:pt x="191" y="22"/>
                  </a:cubicBezTo>
                  <a:cubicBezTo>
                    <a:pt x="191" y="22"/>
                    <a:pt x="191" y="22"/>
                    <a:pt x="191" y="22"/>
                  </a:cubicBezTo>
                  <a:cubicBezTo>
                    <a:pt x="191" y="22"/>
                    <a:pt x="191" y="22"/>
                    <a:pt x="191" y="22"/>
                  </a:cubicBezTo>
                  <a:cubicBezTo>
                    <a:pt x="191" y="22"/>
                    <a:pt x="191" y="22"/>
                    <a:pt x="191" y="22"/>
                  </a:cubicBezTo>
                  <a:cubicBezTo>
                    <a:pt x="191" y="23"/>
                    <a:pt x="191" y="23"/>
                    <a:pt x="191" y="23"/>
                  </a:cubicBezTo>
                  <a:cubicBezTo>
                    <a:pt x="191" y="23"/>
                    <a:pt x="191" y="23"/>
                    <a:pt x="191" y="23"/>
                  </a:cubicBezTo>
                  <a:cubicBezTo>
                    <a:pt x="191" y="23"/>
                    <a:pt x="191" y="23"/>
                    <a:pt x="191" y="23"/>
                  </a:cubicBezTo>
                  <a:cubicBezTo>
                    <a:pt x="191" y="23"/>
                    <a:pt x="191" y="23"/>
                    <a:pt x="191" y="23"/>
                  </a:cubicBezTo>
                  <a:cubicBezTo>
                    <a:pt x="191" y="23"/>
                    <a:pt x="191" y="23"/>
                    <a:pt x="191" y="23"/>
                  </a:cubicBezTo>
                  <a:cubicBezTo>
                    <a:pt x="191" y="23"/>
                    <a:pt x="191" y="23"/>
                    <a:pt x="191" y="23"/>
                  </a:cubicBezTo>
                  <a:cubicBezTo>
                    <a:pt x="192" y="23"/>
                    <a:pt x="192" y="23"/>
                    <a:pt x="192" y="23"/>
                  </a:cubicBezTo>
                  <a:cubicBezTo>
                    <a:pt x="192" y="23"/>
                    <a:pt x="192" y="23"/>
                    <a:pt x="192" y="23"/>
                  </a:cubicBezTo>
                  <a:cubicBezTo>
                    <a:pt x="192" y="23"/>
                    <a:pt x="192" y="23"/>
                    <a:pt x="192" y="23"/>
                  </a:cubicBezTo>
                  <a:cubicBezTo>
                    <a:pt x="192" y="23"/>
                    <a:pt x="192" y="23"/>
                    <a:pt x="192" y="23"/>
                  </a:cubicBezTo>
                  <a:cubicBezTo>
                    <a:pt x="192" y="23"/>
                    <a:pt x="192" y="23"/>
                    <a:pt x="192" y="23"/>
                  </a:cubicBezTo>
                  <a:cubicBezTo>
                    <a:pt x="192" y="23"/>
                    <a:pt x="192" y="23"/>
                    <a:pt x="192" y="23"/>
                  </a:cubicBezTo>
                  <a:cubicBezTo>
                    <a:pt x="192" y="23"/>
                    <a:pt x="192" y="23"/>
                    <a:pt x="192" y="23"/>
                  </a:cubicBezTo>
                  <a:cubicBezTo>
                    <a:pt x="192" y="23"/>
                    <a:pt x="193" y="23"/>
                    <a:pt x="193" y="23"/>
                  </a:cubicBezTo>
                  <a:cubicBezTo>
                    <a:pt x="193" y="23"/>
                    <a:pt x="193" y="23"/>
                    <a:pt x="193" y="23"/>
                  </a:cubicBezTo>
                  <a:cubicBezTo>
                    <a:pt x="193" y="23"/>
                    <a:pt x="193" y="23"/>
                    <a:pt x="193" y="23"/>
                  </a:cubicBezTo>
                  <a:cubicBezTo>
                    <a:pt x="193" y="23"/>
                    <a:pt x="193" y="23"/>
                    <a:pt x="193" y="23"/>
                  </a:cubicBezTo>
                  <a:cubicBezTo>
                    <a:pt x="193" y="23"/>
                    <a:pt x="193" y="23"/>
                    <a:pt x="193" y="23"/>
                  </a:cubicBezTo>
                  <a:cubicBezTo>
                    <a:pt x="193" y="23"/>
                    <a:pt x="193" y="23"/>
                    <a:pt x="193" y="23"/>
                  </a:cubicBezTo>
                  <a:cubicBezTo>
                    <a:pt x="193" y="23"/>
                    <a:pt x="193" y="23"/>
                    <a:pt x="193" y="23"/>
                  </a:cubicBezTo>
                  <a:cubicBezTo>
                    <a:pt x="193" y="23"/>
                    <a:pt x="193" y="23"/>
                    <a:pt x="193" y="23"/>
                  </a:cubicBezTo>
                  <a:cubicBezTo>
                    <a:pt x="193" y="23"/>
                    <a:pt x="193" y="23"/>
                    <a:pt x="193" y="23"/>
                  </a:cubicBezTo>
                  <a:cubicBezTo>
                    <a:pt x="193" y="22"/>
                    <a:pt x="193" y="22"/>
                    <a:pt x="193" y="22"/>
                  </a:cubicBezTo>
                  <a:cubicBezTo>
                    <a:pt x="193" y="22"/>
                    <a:pt x="193" y="22"/>
                    <a:pt x="193" y="22"/>
                  </a:cubicBezTo>
                  <a:cubicBezTo>
                    <a:pt x="193" y="22"/>
                    <a:pt x="193" y="21"/>
                    <a:pt x="193" y="21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93" y="21"/>
                    <a:pt x="193" y="20"/>
                    <a:pt x="193" y="20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3" y="20"/>
                    <a:pt x="194" y="19"/>
                    <a:pt x="194" y="19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194" y="19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5" y="18"/>
                    <a:pt x="195" y="18"/>
                    <a:pt x="194" y="18"/>
                  </a:cubicBezTo>
                  <a:cubicBezTo>
                    <a:pt x="194" y="18"/>
                    <a:pt x="194" y="18"/>
                    <a:pt x="194" y="18"/>
                  </a:cubicBezTo>
                  <a:cubicBezTo>
                    <a:pt x="194" y="18"/>
                    <a:pt x="194" y="18"/>
                    <a:pt x="194" y="17"/>
                  </a:cubicBezTo>
                  <a:cubicBezTo>
                    <a:pt x="194" y="17"/>
                    <a:pt x="194" y="17"/>
                    <a:pt x="194" y="17"/>
                  </a:cubicBezTo>
                  <a:cubicBezTo>
                    <a:pt x="194" y="17"/>
                    <a:pt x="194" y="17"/>
                    <a:pt x="194" y="17"/>
                  </a:cubicBezTo>
                  <a:cubicBezTo>
                    <a:pt x="194" y="17"/>
                    <a:pt x="195" y="17"/>
                    <a:pt x="195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7"/>
                    <a:pt x="195" y="18"/>
                    <a:pt x="195" y="18"/>
                  </a:cubicBezTo>
                  <a:cubicBezTo>
                    <a:pt x="195" y="18"/>
                    <a:pt x="195" y="18"/>
                    <a:pt x="195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17"/>
                    <a:pt x="196" y="17"/>
                    <a:pt x="196" y="17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6" y="17"/>
                    <a:pt x="196" y="18"/>
                    <a:pt x="196" y="18"/>
                  </a:cubicBezTo>
                  <a:cubicBezTo>
                    <a:pt x="196" y="18"/>
                    <a:pt x="196" y="18"/>
                    <a:pt x="196" y="18"/>
                  </a:cubicBezTo>
                  <a:cubicBezTo>
                    <a:pt x="196" y="18"/>
                    <a:pt x="197" y="18"/>
                    <a:pt x="197" y="18"/>
                  </a:cubicBezTo>
                  <a:cubicBezTo>
                    <a:pt x="197" y="18"/>
                    <a:pt x="197" y="18"/>
                    <a:pt x="197" y="18"/>
                  </a:cubicBezTo>
                  <a:cubicBezTo>
                    <a:pt x="197" y="18"/>
                    <a:pt x="197" y="17"/>
                    <a:pt x="197" y="17"/>
                  </a:cubicBezTo>
                  <a:cubicBezTo>
                    <a:pt x="196" y="17"/>
                    <a:pt x="196" y="17"/>
                    <a:pt x="197" y="17"/>
                  </a:cubicBezTo>
                  <a:cubicBezTo>
                    <a:pt x="197" y="17"/>
                    <a:pt x="197" y="17"/>
                    <a:pt x="197" y="17"/>
                  </a:cubicBezTo>
                  <a:cubicBezTo>
                    <a:pt x="197" y="17"/>
                    <a:pt x="196" y="17"/>
                    <a:pt x="196" y="17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6" y="17"/>
                    <a:pt x="196" y="17"/>
                    <a:pt x="196" y="16"/>
                  </a:cubicBezTo>
                  <a:cubicBezTo>
                    <a:pt x="196" y="16"/>
                    <a:pt x="196" y="16"/>
                    <a:pt x="196" y="16"/>
                  </a:cubicBezTo>
                  <a:cubicBezTo>
                    <a:pt x="196" y="16"/>
                    <a:pt x="196" y="16"/>
                    <a:pt x="196" y="16"/>
                  </a:cubicBezTo>
                  <a:cubicBezTo>
                    <a:pt x="196" y="16"/>
                    <a:pt x="195" y="16"/>
                    <a:pt x="195" y="16"/>
                  </a:cubicBezTo>
                  <a:cubicBezTo>
                    <a:pt x="195" y="16"/>
                    <a:pt x="195" y="16"/>
                    <a:pt x="195" y="16"/>
                  </a:cubicBezTo>
                  <a:cubicBezTo>
                    <a:pt x="195" y="16"/>
                    <a:pt x="195" y="16"/>
                    <a:pt x="195" y="16"/>
                  </a:cubicBezTo>
                  <a:cubicBezTo>
                    <a:pt x="195" y="15"/>
                    <a:pt x="194" y="15"/>
                    <a:pt x="194" y="15"/>
                  </a:cubicBezTo>
                  <a:cubicBezTo>
                    <a:pt x="194" y="15"/>
                    <a:pt x="194" y="15"/>
                    <a:pt x="194" y="15"/>
                  </a:cubicBezTo>
                  <a:cubicBezTo>
                    <a:pt x="194" y="15"/>
                    <a:pt x="194" y="15"/>
                    <a:pt x="194" y="15"/>
                  </a:cubicBezTo>
                  <a:cubicBezTo>
                    <a:pt x="194" y="15"/>
                    <a:pt x="194" y="15"/>
                    <a:pt x="194" y="15"/>
                  </a:cubicBezTo>
                  <a:cubicBezTo>
                    <a:pt x="194" y="15"/>
                    <a:pt x="194" y="15"/>
                    <a:pt x="194" y="15"/>
                  </a:cubicBezTo>
                  <a:cubicBezTo>
                    <a:pt x="194" y="15"/>
                    <a:pt x="194" y="15"/>
                    <a:pt x="194" y="15"/>
                  </a:cubicBezTo>
                  <a:cubicBezTo>
                    <a:pt x="194" y="15"/>
                    <a:pt x="194" y="15"/>
                    <a:pt x="194" y="15"/>
                  </a:cubicBezTo>
                  <a:cubicBezTo>
                    <a:pt x="194" y="15"/>
                    <a:pt x="194" y="15"/>
                    <a:pt x="194" y="15"/>
                  </a:cubicBezTo>
                  <a:cubicBezTo>
                    <a:pt x="194" y="15"/>
                    <a:pt x="194" y="15"/>
                    <a:pt x="193" y="15"/>
                  </a:cubicBezTo>
                  <a:cubicBezTo>
                    <a:pt x="193" y="15"/>
                    <a:pt x="193" y="15"/>
                    <a:pt x="193" y="15"/>
                  </a:cubicBezTo>
                  <a:cubicBezTo>
                    <a:pt x="193" y="15"/>
                    <a:pt x="193" y="15"/>
                    <a:pt x="193" y="15"/>
                  </a:cubicBezTo>
                  <a:cubicBezTo>
                    <a:pt x="193" y="15"/>
                    <a:pt x="193" y="15"/>
                    <a:pt x="193" y="15"/>
                  </a:cubicBezTo>
                  <a:cubicBezTo>
                    <a:pt x="193" y="15"/>
                    <a:pt x="193" y="15"/>
                    <a:pt x="193" y="15"/>
                  </a:cubicBezTo>
                  <a:cubicBezTo>
                    <a:pt x="193" y="15"/>
                    <a:pt x="193" y="14"/>
                    <a:pt x="193" y="14"/>
                  </a:cubicBezTo>
                  <a:cubicBezTo>
                    <a:pt x="193" y="14"/>
                    <a:pt x="193" y="14"/>
                    <a:pt x="192" y="14"/>
                  </a:cubicBezTo>
                  <a:cubicBezTo>
                    <a:pt x="192" y="14"/>
                    <a:pt x="192" y="14"/>
                    <a:pt x="192" y="14"/>
                  </a:cubicBezTo>
                  <a:cubicBezTo>
                    <a:pt x="192" y="14"/>
                    <a:pt x="192" y="14"/>
                    <a:pt x="192" y="14"/>
                  </a:cubicBezTo>
                  <a:cubicBezTo>
                    <a:pt x="192" y="14"/>
                    <a:pt x="192" y="14"/>
                    <a:pt x="192" y="14"/>
                  </a:cubicBezTo>
                  <a:cubicBezTo>
                    <a:pt x="192" y="14"/>
                    <a:pt x="192" y="14"/>
                    <a:pt x="192" y="14"/>
                  </a:cubicBezTo>
                  <a:cubicBezTo>
                    <a:pt x="192" y="14"/>
                    <a:pt x="192" y="14"/>
                    <a:pt x="192" y="14"/>
                  </a:cubicBezTo>
                  <a:cubicBezTo>
                    <a:pt x="192" y="14"/>
                    <a:pt x="191" y="14"/>
                    <a:pt x="191" y="14"/>
                  </a:cubicBezTo>
                  <a:cubicBezTo>
                    <a:pt x="191" y="14"/>
                    <a:pt x="191" y="14"/>
                    <a:pt x="191" y="14"/>
                  </a:cubicBezTo>
                  <a:cubicBezTo>
                    <a:pt x="191" y="14"/>
                    <a:pt x="191" y="14"/>
                    <a:pt x="191" y="14"/>
                  </a:cubicBezTo>
                  <a:cubicBezTo>
                    <a:pt x="191" y="14"/>
                    <a:pt x="191" y="14"/>
                    <a:pt x="191" y="14"/>
                  </a:cubicBezTo>
                  <a:cubicBezTo>
                    <a:pt x="191" y="14"/>
                    <a:pt x="191" y="14"/>
                    <a:pt x="191" y="14"/>
                  </a:cubicBezTo>
                  <a:cubicBezTo>
                    <a:pt x="191" y="14"/>
                    <a:pt x="191" y="14"/>
                    <a:pt x="191" y="14"/>
                  </a:cubicBezTo>
                  <a:cubicBezTo>
                    <a:pt x="191" y="14"/>
                    <a:pt x="191" y="14"/>
                    <a:pt x="191" y="14"/>
                  </a:cubicBezTo>
                  <a:cubicBezTo>
                    <a:pt x="190" y="14"/>
                    <a:pt x="190" y="14"/>
                    <a:pt x="190" y="14"/>
                  </a:cubicBezTo>
                  <a:cubicBezTo>
                    <a:pt x="190" y="14"/>
                    <a:pt x="190" y="14"/>
                    <a:pt x="190" y="14"/>
                  </a:cubicBezTo>
                  <a:cubicBezTo>
                    <a:pt x="190" y="14"/>
                    <a:pt x="190" y="14"/>
                    <a:pt x="190" y="14"/>
                  </a:cubicBezTo>
                  <a:cubicBezTo>
                    <a:pt x="190" y="14"/>
                    <a:pt x="190" y="14"/>
                    <a:pt x="190" y="14"/>
                  </a:cubicBezTo>
                  <a:cubicBezTo>
                    <a:pt x="190" y="14"/>
                    <a:pt x="190" y="14"/>
                    <a:pt x="190" y="14"/>
                  </a:cubicBezTo>
                  <a:cubicBezTo>
                    <a:pt x="190" y="14"/>
                    <a:pt x="190" y="14"/>
                    <a:pt x="190" y="14"/>
                  </a:cubicBezTo>
                  <a:cubicBezTo>
                    <a:pt x="190" y="14"/>
                    <a:pt x="190" y="14"/>
                    <a:pt x="190" y="14"/>
                  </a:cubicBezTo>
                  <a:cubicBezTo>
                    <a:pt x="190" y="14"/>
                    <a:pt x="190" y="14"/>
                    <a:pt x="190" y="14"/>
                  </a:cubicBezTo>
                  <a:cubicBezTo>
                    <a:pt x="190" y="14"/>
                    <a:pt x="190" y="14"/>
                    <a:pt x="190" y="14"/>
                  </a:cubicBezTo>
                  <a:cubicBezTo>
                    <a:pt x="190" y="14"/>
                    <a:pt x="190" y="14"/>
                    <a:pt x="190" y="14"/>
                  </a:cubicBezTo>
                  <a:cubicBezTo>
                    <a:pt x="190" y="14"/>
                    <a:pt x="190" y="14"/>
                    <a:pt x="190" y="13"/>
                  </a:cubicBezTo>
                  <a:cubicBezTo>
                    <a:pt x="190" y="13"/>
                    <a:pt x="190" y="13"/>
                    <a:pt x="190" y="13"/>
                  </a:cubicBezTo>
                  <a:cubicBezTo>
                    <a:pt x="190" y="13"/>
                    <a:pt x="190" y="13"/>
                    <a:pt x="190" y="13"/>
                  </a:cubicBezTo>
                  <a:cubicBezTo>
                    <a:pt x="190" y="13"/>
                    <a:pt x="190" y="13"/>
                    <a:pt x="190" y="13"/>
                  </a:cubicBezTo>
                  <a:cubicBezTo>
                    <a:pt x="190" y="13"/>
                    <a:pt x="189" y="13"/>
                    <a:pt x="189" y="13"/>
                  </a:cubicBezTo>
                  <a:cubicBezTo>
                    <a:pt x="189" y="13"/>
                    <a:pt x="189" y="13"/>
                    <a:pt x="189" y="13"/>
                  </a:cubicBezTo>
                  <a:cubicBezTo>
                    <a:pt x="189" y="13"/>
                    <a:pt x="190" y="13"/>
                    <a:pt x="190" y="13"/>
                  </a:cubicBezTo>
                  <a:cubicBezTo>
                    <a:pt x="190" y="13"/>
                    <a:pt x="190" y="13"/>
                    <a:pt x="190" y="13"/>
                  </a:cubicBezTo>
                  <a:cubicBezTo>
                    <a:pt x="190" y="13"/>
                    <a:pt x="190" y="13"/>
                    <a:pt x="190" y="13"/>
                  </a:cubicBezTo>
                  <a:cubicBezTo>
                    <a:pt x="190" y="13"/>
                    <a:pt x="190" y="13"/>
                    <a:pt x="191" y="13"/>
                  </a:cubicBezTo>
                  <a:cubicBezTo>
                    <a:pt x="191" y="14"/>
                    <a:pt x="191" y="14"/>
                    <a:pt x="191" y="14"/>
                  </a:cubicBezTo>
                  <a:cubicBezTo>
                    <a:pt x="191" y="14"/>
                    <a:pt x="191" y="14"/>
                    <a:pt x="191" y="14"/>
                  </a:cubicBezTo>
                  <a:cubicBezTo>
                    <a:pt x="191" y="14"/>
                    <a:pt x="191" y="14"/>
                    <a:pt x="191" y="14"/>
                  </a:cubicBezTo>
                  <a:cubicBezTo>
                    <a:pt x="192" y="14"/>
                    <a:pt x="192" y="14"/>
                    <a:pt x="192" y="14"/>
                  </a:cubicBezTo>
                  <a:cubicBezTo>
                    <a:pt x="192" y="14"/>
                    <a:pt x="192" y="14"/>
                    <a:pt x="192" y="14"/>
                  </a:cubicBezTo>
                  <a:cubicBezTo>
                    <a:pt x="192" y="14"/>
                    <a:pt x="192" y="14"/>
                    <a:pt x="192" y="14"/>
                  </a:cubicBezTo>
                  <a:cubicBezTo>
                    <a:pt x="192" y="14"/>
                    <a:pt x="192" y="14"/>
                    <a:pt x="192" y="13"/>
                  </a:cubicBezTo>
                  <a:cubicBezTo>
                    <a:pt x="192" y="13"/>
                    <a:pt x="192" y="13"/>
                    <a:pt x="192" y="13"/>
                  </a:cubicBezTo>
                  <a:cubicBezTo>
                    <a:pt x="193" y="13"/>
                    <a:pt x="192" y="13"/>
                    <a:pt x="192" y="12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2"/>
                    <a:pt x="191" y="11"/>
                    <a:pt x="191" y="11"/>
                  </a:cubicBezTo>
                  <a:cubicBezTo>
                    <a:pt x="191" y="11"/>
                    <a:pt x="191" y="11"/>
                    <a:pt x="191" y="11"/>
                  </a:cubicBezTo>
                  <a:cubicBezTo>
                    <a:pt x="191" y="11"/>
                    <a:pt x="191" y="11"/>
                    <a:pt x="191" y="11"/>
                  </a:cubicBezTo>
                  <a:cubicBezTo>
                    <a:pt x="190" y="11"/>
                    <a:pt x="190" y="11"/>
                    <a:pt x="190" y="11"/>
                  </a:cubicBezTo>
                  <a:cubicBezTo>
                    <a:pt x="190" y="11"/>
                    <a:pt x="190" y="11"/>
                    <a:pt x="191" y="11"/>
                  </a:cubicBezTo>
                  <a:cubicBezTo>
                    <a:pt x="191" y="11"/>
                    <a:pt x="191" y="11"/>
                    <a:pt x="191" y="11"/>
                  </a:cubicBezTo>
                  <a:cubicBezTo>
                    <a:pt x="191" y="11"/>
                    <a:pt x="191" y="11"/>
                    <a:pt x="191" y="11"/>
                  </a:cubicBezTo>
                  <a:cubicBezTo>
                    <a:pt x="191" y="11"/>
                    <a:pt x="191" y="11"/>
                    <a:pt x="191" y="11"/>
                  </a:cubicBezTo>
                  <a:cubicBezTo>
                    <a:pt x="191" y="11"/>
                    <a:pt x="191" y="11"/>
                    <a:pt x="191" y="10"/>
                  </a:cubicBezTo>
                  <a:cubicBezTo>
                    <a:pt x="191" y="10"/>
                    <a:pt x="191" y="10"/>
                    <a:pt x="191" y="10"/>
                  </a:cubicBezTo>
                  <a:cubicBezTo>
                    <a:pt x="191" y="10"/>
                    <a:pt x="191" y="10"/>
                    <a:pt x="191" y="10"/>
                  </a:cubicBezTo>
                  <a:cubicBezTo>
                    <a:pt x="191" y="10"/>
                    <a:pt x="191" y="10"/>
                    <a:pt x="191" y="10"/>
                  </a:cubicBezTo>
                  <a:cubicBezTo>
                    <a:pt x="191" y="11"/>
                    <a:pt x="191" y="11"/>
                    <a:pt x="191" y="11"/>
                  </a:cubicBezTo>
                  <a:cubicBezTo>
                    <a:pt x="191" y="11"/>
                    <a:pt x="191" y="11"/>
                    <a:pt x="191" y="11"/>
                  </a:cubicBezTo>
                  <a:cubicBezTo>
                    <a:pt x="191" y="11"/>
                    <a:pt x="191" y="10"/>
                    <a:pt x="191" y="10"/>
                  </a:cubicBezTo>
                  <a:cubicBezTo>
                    <a:pt x="191" y="10"/>
                    <a:pt x="191" y="10"/>
                    <a:pt x="191" y="10"/>
                  </a:cubicBezTo>
                  <a:cubicBezTo>
                    <a:pt x="191" y="10"/>
                    <a:pt x="191" y="10"/>
                    <a:pt x="191" y="10"/>
                  </a:cubicBezTo>
                  <a:cubicBezTo>
                    <a:pt x="191" y="10"/>
                    <a:pt x="191" y="10"/>
                    <a:pt x="192" y="10"/>
                  </a:cubicBezTo>
                  <a:cubicBezTo>
                    <a:pt x="192" y="10"/>
                    <a:pt x="192" y="11"/>
                    <a:pt x="192" y="11"/>
                  </a:cubicBezTo>
                  <a:cubicBezTo>
                    <a:pt x="192" y="11"/>
                    <a:pt x="192" y="11"/>
                    <a:pt x="192" y="11"/>
                  </a:cubicBezTo>
                  <a:cubicBezTo>
                    <a:pt x="192" y="11"/>
                    <a:pt x="192" y="11"/>
                    <a:pt x="192" y="11"/>
                  </a:cubicBezTo>
                  <a:cubicBezTo>
                    <a:pt x="192" y="11"/>
                    <a:pt x="192" y="11"/>
                    <a:pt x="192" y="11"/>
                  </a:cubicBezTo>
                  <a:cubicBezTo>
                    <a:pt x="192" y="11"/>
                    <a:pt x="192" y="11"/>
                    <a:pt x="192" y="11"/>
                  </a:cubicBezTo>
                  <a:cubicBezTo>
                    <a:pt x="192" y="11"/>
                    <a:pt x="192" y="11"/>
                    <a:pt x="192" y="11"/>
                  </a:cubicBezTo>
                  <a:cubicBezTo>
                    <a:pt x="192" y="11"/>
                    <a:pt x="192" y="11"/>
                    <a:pt x="192" y="11"/>
                  </a:cubicBezTo>
                  <a:cubicBezTo>
                    <a:pt x="192" y="11"/>
                    <a:pt x="192" y="11"/>
                    <a:pt x="192" y="11"/>
                  </a:cubicBezTo>
                  <a:cubicBezTo>
                    <a:pt x="192" y="11"/>
                    <a:pt x="192" y="11"/>
                    <a:pt x="193" y="11"/>
                  </a:cubicBezTo>
                  <a:cubicBezTo>
                    <a:pt x="193" y="11"/>
                    <a:pt x="193" y="11"/>
                    <a:pt x="193" y="11"/>
                  </a:cubicBezTo>
                  <a:cubicBezTo>
                    <a:pt x="193" y="11"/>
                    <a:pt x="193" y="11"/>
                    <a:pt x="193" y="11"/>
                  </a:cubicBezTo>
                  <a:cubicBezTo>
                    <a:pt x="193" y="11"/>
                    <a:pt x="193" y="12"/>
                    <a:pt x="193" y="12"/>
                  </a:cubicBezTo>
                  <a:cubicBezTo>
                    <a:pt x="193" y="12"/>
                    <a:pt x="193" y="12"/>
                    <a:pt x="193" y="12"/>
                  </a:cubicBezTo>
                  <a:cubicBezTo>
                    <a:pt x="193" y="11"/>
                    <a:pt x="193" y="11"/>
                    <a:pt x="194" y="11"/>
                  </a:cubicBezTo>
                  <a:cubicBezTo>
                    <a:pt x="194" y="11"/>
                    <a:pt x="194" y="11"/>
                    <a:pt x="194" y="11"/>
                  </a:cubicBezTo>
                  <a:cubicBezTo>
                    <a:pt x="194" y="11"/>
                    <a:pt x="194" y="11"/>
                    <a:pt x="194" y="11"/>
                  </a:cubicBezTo>
                  <a:cubicBezTo>
                    <a:pt x="194" y="11"/>
                    <a:pt x="194" y="11"/>
                    <a:pt x="194" y="11"/>
                  </a:cubicBezTo>
                  <a:cubicBezTo>
                    <a:pt x="194" y="11"/>
                    <a:pt x="194" y="11"/>
                    <a:pt x="194" y="11"/>
                  </a:cubicBezTo>
                  <a:cubicBezTo>
                    <a:pt x="194" y="11"/>
                    <a:pt x="194" y="11"/>
                    <a:pt x="194" y="11"/>
                  </a:cubicBezTo>
                  <a:cubicBezTo>
                    <a:pt x="194" y="11"/>
                    <a:pt x="194" y="11"/>
                    <a:pt x="194" y="11"/>
                  </a:cubicBezTo>
                  <a:cubicBezTo>
                    <a:pt x="194" y="11"/>
                    <a:pt x="194" y="11"/>
                    <a:pt x="195" y="11"/>
                  </a:cubicBezTo>
                  <a:cubicBezTo>
                    <a:pt x="195" y="11"/>
                    <a:pt x="195" y="11"/>
                    <a:pt x="195" y="11"/>
                  </a:cubicBezTo>
                  <a:cubicBezTo>
                    <a:pt x="195" y="11"/>
                    <a:pt x="196" y="12"/>
                    <a:pt x="196" y="12"/>
                  </a:cubicBezTo>
                  <a:cubicBezTo>
                    <a:pt x="196" y="12"/>
                    <a:pt x="196" y="12"/>
                    <a:pt x="196" y="12"/>
                  </a:cubicBezTo>
                  <a:cubicBezTo>
                    <a:pt x="196" y="12"/>
                    <a:pt x="196" y="12"/>
                    <a:pt x="196" y="12"/>
                  </a:cubicBezTo>
                  <a:cubicBezTo>
                    <a:pt x="196" y="12"/>
                    <a:pt x="196" y="12"/>
                    <a:pt x="196" y="12"/>
                  </a:cubicBezTo>
                  <a:cubicBezTo>
                    <a:pt x="196" y="12"/>
                    <a:pt x="196" y="12"/>
                    <a:pt x="196" y="12"/>
                  </a:cubicBezTo>
                  <a:cubicBezTo>
                    <a:pt x="197" y="12"/>
                    <a:pt x="197" y="12"/>
                    <a:pt x="197" y="12"/>
                  </a:cubicBezTo>
                  <a:cubicBezTo>
                    <a:pt x="197" y="12"/>
                    <a:pt x="197" y="12"/>
                    <a:pt x="197" y="12"/>
                  </a:cubicBezTo>
                  <a:cubicBezTo>
                    <a:pt x="197" y="12"/>
                    <a:pt x="197" y="12"/>
                    <a:pt x="197" y="12"/>
                  </a:cubicBezTo>
                  <a:cubicBezTo>
                    <a:pt x="197" y="12"/>
                    <a:pt x="197" y="12"/>
                    <a:pt x="197" y="12"/>
                  </a:cubicBezTo>
                  <a:cubicBezTo>
                    <a:pt x="197" y="12"/>
                    <a:pt x="197" y="12"/>
                    <a:pt x="197" y="12"/>
                  </a:cubicBezTo>
                  <a:cubicBezTo>
                    <a:pt x="197" y="12"/>
                    <a:pt x="197" y="12"/>
                    <a:pt x="197" y="12"/>
                  </a:cubicBezTo>
                  <a:cubicBezTo>
                    <a:pt x="197" y="12"/>
                    <a:pt x="197" y="12"/>
                    <a:pt x="197" y="12"/>
                  </a:cubicBezTo>
                  <a:cubicBezTo>
                    <a:pt x="197" y="12"/>
                    <a:pt x="197" y="12"/>
                    <a:pt x="197" y="12"/>
                  </a:cubicBezTo>
                  <a:cubicBezTo>
                    <a:pt x="197" y="12"/>
                    <a:pt x="198" y="12"/>
                    <a:pt x="198" y="12"/>
                  </a:cubicBezTo>
                  <a:cubicBezTo>
                    <a:pt x="198" y="12"/>
                    <a:pt x="198" y="12"/>
                    <a:pt x="198" y="12"/>
                  </a:cubicBezTo>
                  <a:cubicBezTo>
                    <a:pt x="198" y="12"/>
                    <a:pt x="198" y="12"/>
                    <a:pt x="198" y="12"/>
                  </a:cubicBezTo>
                  <a:cubicBezTo>
                    <a:pt x="198" y="12"/>
                    <a:pt x="198" y="12"/>
                    <a:pt x="198" y="12"/>
                  </a:cubicBezTo>
                  <a:cubicBezTo>
                    <a:pt x="198" y="13"/>
                    <a:pt x="198" y="13"/>
                    <a:pt x="198" y="13"/>
                  </a:cubicBezTo>
                  <a:cubicBezTo>
                    <a:pt x="198" y="13"/>
                    <a:pt x="199" y="13"/>
                    <a:pt x="199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9" y="12"/>
                    <a:pt x="199" y="12"/>
                    <a:pt x="199" y="12"/>
                  </a:cubicBezTo>
                  <a:cubicBezTo>
                    <a:pt x="199" y="12"/>
                    <a:pt x="199" y="12"/>
                    <a:pt x="199" y="12"/>
                  </a:cubicBezTo>
                  <a:cubicBezTo>
                    <a:pt x="199" y="12"/>
                    <a:pt x="199" y="12"/>
                    <a:pt x="199" y="12"/>
                  </a:cubicBezTo>
                  <a:cubicBezTo>
                    <a:pt x="199" y="12"/>
                    <a:pt x="199" y="13"/>
                    <a:pt x="199" y="13"/>
                  </a:cubicBezTo>
                  <a:cubicBezTo>
                    <a:pt x="200" y="13"/>
                    <a:pt x="200" y="13"/>
                    <a:pt x="200" y="13"/>
                  </a:cubicBezTo>
                  <a:cubicBezTo>
                    <a:pt x="200" y="13"/>
                    <a:pt x="200" y="13"/>
                    <a:pt x="200" y="1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12"/>
                    <a:pt x="200" y="12"/>
                    <a:pt x="199" y="12"/>
                  </a:cubicBezTo>
                  <a:cubicBezTo>
                    <a:pt x="199" y="12"/>
                    <a:pt x="199" y="12"/>
                    <a:pt x="199" y="12"/>
                  </a:cubicBezTo>
                  <a:cubicBezTo>
                    <a:pt x="199" y="12"/>
                    <a:pt x="199" y="12"/>
                    <a:pt x="199" y="12"/>
                  </a:cubicBezTo>
                  <a:cubicBezTo>
                    <a:pt x="199" y="12"/>
                    <a:pt x="199" y="12"/>
                    <a:pt x="199" y="12"/>
                  </a:cubicBezTo>
                  <a:cubicBezTo>
                    <a:pt x="199" y="12"/>
                    <a:pt x="199" y="12"/>
                    <a:pt x="199" y="12"/>
                  </a:cubicBezTo>
                  <a:cubicBezTo>
                    <a:pt x="199" y="12"/>
                    <a:pt x="199" y="12"/>
                    <a:pt x="199" y="12"/>
                  </a:cubicBezTo>
                  <a:cubicBezTo>
                    <a:pt x="199" y="12"/>
                    <a:pt x="199" y="12"/>
                    <a:pt x="199" y="12"/>
                  </a:cubicBezTo>
                  <a:cubicBezTo>
                    <a:pt x="199" y="12"/>
                    <a:pt x="199" y="12"/>
                    <a:pt x="199" y="12"/>
                  </a:cubicBezTo>
                  <a:cubicBezTo>
                    <a:pt x="199" y="12"/>
                    <a:pt x="199" y="12"/>
                    <a:pt x="199" y="12"/>
                  </a:cubicBezTo>
                  <a:cubicBezTo>
                    <a:pt x="199" y="12"/>
                    <a:pt x="199" y="11"/>
                    <a:pt x="199" y="11"/>
                  </a:cubicBezTo>
                  <a:cubicBezTo>
                    <a:pt x="199" y="11"/>
                    <a:pt x="199" y="11"/>
                    <a:pt x="199" y="11"/>
                  </a:cubicBezTo>
                  <a:cubicBezTo>
                    <a:pt x="199" y="11"/>
                    <a:pt x="199" y="11"/>
                    <a:pt x="199" y="11"/>
                  </a:cubicBezTo>
                  <a:cubicBezTo>
                    <a:pt x="199" y="11"/>
                    <a:pt x="199" y="11"/>
                    <a:pt x="199" y="11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198" y="11"/>
                    <a:pt x="198" y="11"/>
                    <a:pt x="198" y="11"/>
                  </a:cubicBezTo>
                  <a:cubicBezTo>
                    <a:pt x="198" y="11"/>
                    <a:pt x="198" y="11"/>
                    <a:pt x="198" y="10"/>
                  </a:cubicBezTo>
                  <a:cubicBezTo>
                    <a:pt x="198" y="10"/>
                    <a:pt x="198" y="10"/>
                    <a:pt x="198" y="10"/>
                  </a:cubicBezTo>
                  <a:cubicBezTo>
                    <a:pt x="198" y="10"/>
                    <a:pt x="198" y="10"/>
                    <a:pt x="198" y="10"/>
                  </a:cubicBezTo>
                  <a:cubicBezTo>
                    <a:pt x="198" y="10"/>
                    <a:pt x="198" y="10"/>
                    <a:pt x="198" y="10"/>
                  </a:cubicBezTo>
                  <a:cubicBezTo>
                    <a:pt x="199" y="10"/>
                    <a:pt x="199" y="10"/>
                    <a:pt x="199" y="10"/>
                  </a:cubicBezTo>
                  <a:cubicBezTo>
                    <a:pt x="199" y="10"/>
                    <a:pt x="199" y="10"/>
                    <a:pt x="199" y="10"/>
                  </a:cubicBezTo>
                  <a:cubicBezTo>
                    <a:pt x="199" y="10"/>
                    <a:pt x="199" y="10"/>
                    <a:pt x="198" y="10"/>
                  </a:cubicBezTo>
                  <a:cubicBezTo>
                    <a:pt x="198" y="10"/>
                    <a:pt x="198" y="10"/>
                    <a:pt x="198" y="10"/>
                  </a:cubicBezTo>
                  <a:cubicBezTo>
                    <a:pt x="198" y="10"/>
                    <a:pt x="199" y="10"/>
                    <a:pt x="199" y="10"/>
                  </a:cubicBezTo>
                  <a:cubicBezTo>
                    <a:pt x="199" y="10"/>
                    <a:pt x="199" y="10"/>
                    <a:pt x="199" y="10"/>
                  </a:cubicBezTo>
                  <a:cubicBezTo>
                    <a:pt x="199" y="10"/>
                    <a:pt x="199" y="10"/>
                    <a:pt x="199" y="10"/>
                  </a:cubicBezTo>
                  <a:cubicBezTo>
                    <a:pt x="199" y="10"/>
                    <a:pt x="199" y="10"/>
                    <a:pt x="199" y="10"/>
                  </a:cubicBezTo>
                  <a:cubicBezTo>
                    <a:pt x="199" y="10"/>
                    <a:pt x="199" y="9"/>
                    <a:pt x="199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8" y="8"/>
                    <a:pt x="198" y="8"/>
                    <a:pt x="197" y="8"/>
                  </a:cubicBezTo>
                  <a:cubicBezTo>
                    <a:pt x="197" y="8"/>
                    <a:pt x="197" y="8"/>
                    <a:pt x="197" y="8"/>
                  </a:cubicBezTo>
                  <a:cubicBezTo>
                    <a:pt x="197" y="8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4" y="8"/>
                    <a:pt x="194" y="8"/>
                    <a:pt x="194" y="8"/>
                  </a:cubicBezTo>
                  <a:cubicBezTo>
                    <a:pt x="194" y="8"/>
                    <a:pt x="194" y="8"/>
                    <a:pt x="195" y="8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5" y="8"/>
                    <a:pt x="195" y="8"/>
                    <a:pt x="194" y="8"/>
                  </a:cubicBezTo>
                  <a:cubicBezTo>
                    <a:pt x="194" y="8"/>
                    <a:pt x="194" y="8"/>
                    <a:pt x="194" y="8"/>
                  </a:cubicBezTo>
                  <a:cubicBezTo>
                    <a:pt x="194" y="8"/>
                    <a:pt x="194" y="8"/>
                    <a:pt x="194" y="8"/>
                  </a:cubicBezTo>
                  <a:cubicBezTo>
                    <a:pt x="194" y="8"/>
                    <a:pt x="194" y="8"/>
                    <a:pt x="194" y="8"/>
                  </a:cubicBezTo>
                  <a:cubicBezTo>
                    <a:pt x="194" y="8"/>
                    <a:pt x="194" y="8"/>
                    <a:pt x="194" y="8"/>
                  </a:cubicBezTo>
                  <a:cubicBezTo>
                    <a:pt x="194" y="8"/>
                    <a:pt x="194" y="8"/>
                    <a:pt x="194" y="8"/>
                  </a:cubicBezTo>
                  <a:cubicBezTo>
                    <a:pt x="193" y="8"/>
                    <a:pt x="193" y="8"/>
                    <a:pt x="193" y="8"/>
                  </a:cubicBezTo>
                  <a:cubicBezTo>
                    <a:pt x="193" y="8"/>
                    <a:pt x="193" y="8"/>
                    <a:pt x="194" y="8"/>
                  </a:cubicBezTo>
                  <a:cubicBezTo>
                    <a:pt x="194" y="8"/>
                    <a:pt x="194" y="8"/>
                    <a:pt x="194" y="8"/>
                  </a:cubicBezTo>
                  <a:cubicBezTo>
                    <a:pt x="194" y="8"/>
                    <a:pt x="194" y="8"/>
                    <a:pt x="194" y="8"/>
                  </a:cubicBezTo>
                  <a:cubicBezTo>
                    <a:pt x="194" y="8"/>
                    <a:pt x="194" y="8"/>
                    <a:pt x="194" y="8"/>
                  </a:cubicBezTo>
                  <a:cubicBezTo>
                    <a:pt x="194" y="9"/>
                    <a:pt x="194" y="9"/>
                    <a:pt x="195" y="9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94" y="9"/>
                    <a:pt x="194" y="9"/>
                    <a:pt x="194" y="9"/>
                  </a:cubicBezTo>
                  <a:cubicBezTo>
                    <a:pt x="194" y="9"/>
                    <a:pt x="194" y="9"/>
                    <a:pt x="194" y="9"/>
                  </a:cubicBezTo>
                  <a:cubicBezTo>
                    <a:pt x="193" y="9"/>
                    <a:pt x="193" y="9"/>
                    <a:pt x="193" y="9"/>
                  </a:cubicBezTo>
                  <a:cubicBezTo>
                    <a:pt x="193" y="9"/>
                    <a:pt x="193" y="9"/>
                    <a:pt x="193" y="9"/>
                  </a:cubicBezTo>
                  <a:cubicBezTo>
                    <a:pt x="193" y="9"/>
                    <a:pt x="193" y="9"/>
                    <a:pt x="193" y="9"/>
                  </a:cubicBezTo>
                  <a:cubicBezTo>
                    <a:pt x="193" y="9"/>
                    <a:pt x="193" y="9"/>
                    <a:pt x="193" y="9"/>
                  </a:cubicBezTo>
                  <a:cubicBezTo>
                    <a:pt x="193" y="8"/>
                    <a:pt x="193" y="8"/>
                    <a:pt x="193" y="8"/>
                  </a:cubicBezTo>
                  <a:cubicBezTo>
                    <a:pt x="193" y="8"/>
                    <a:pt x="192" y="8"/>
                    <a:pt x="192" y="8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92" y="8"/>
                    <a:pt x="191" y="7"/>
                    <a:pt x="191" y="7"/>
                  </a:cubicBezTo>
                  <a:cubicBezTo>
                    <a:pt x="191" y="7"/>
                    <a:pt x="191" y="7"/>
                    <a:pt x="191" y="7"/>
                  </a:cubicBezTo>
                  <a:cubicBezTo>
                    <a:pt x="191" y="7"/>
                    <a:pt x="191" y="7"/>
                    <a:pt x="191" y="7"/>
                  </a:cubicBezTo>
                  <a:cubicBezTo>
                    <a:pt x="191" y="7"/>
                    <a:pt x="191" y="7"/>
                    <a:pt x="191" y="7"/>
                  </a:cubicBezTo>
                  <a:cubicBezTo>
                    <a:pt x="191" y="7"/>
                    <a:pt x="191" y="7"/>
                    <a:pt x="191" y="7"/>
                  </a:cubicBezTo>
                  <a:cubicBezTo>
                    <a:pt x="191" y="7"/>
                    <a:pt x="191" y="7"/>
                    <a:pt x="191" y="7"/>
                  </a:cubicBezTo>
                  <a:cubicBezTo>
                    <a:pt x="191" y="7"/>
                    <a:pt x="191" y="7"/>
                    <a:pt x="191" y="7"/>
                  </a:cubicBezTo>
                  <a:cubicBezTo>
                    <a:pt x="191" y="7"/>
                    <a:pt x="191" y="7"/>
                    <a:pt x="191" y="7"/>
                  </a:cubicBezTo>
                  <a:cubicBezTo>
                    <a:pt x="190" y="7"/>
                    <a:pt x="190" y="7"/>
                    <a:pt x="190" y="7"/>
                  </a:cubicBezTo>
                  <a:cubicBezTo>
                    <a:pt x="190" y="7"/>
                    <a:pt x="190" y="7"/>
                    <a:pt x="190" y="7"/>
                  </a:cubicBezTo>
                  <a:cubicBezTo>
                    <a:pt x="190" y="7"/>
                    <a:pt x="190" y="7"/>
                    <a:pt x="190" y="7"/>
                  </a:cubicBezTo>
                  <a:cubicBezTo>
                    <a:pt x="190" y="7"/>
                    <a:pt x="190" y="7"/>
                    <a:pt x="190" y="7"/>
                  </a:cubicBezTo>
                  <a:cubicBezTo>
                    <a:pt x="190" y="7"/>
                    <a:pt x="190" y="7"/>
                    <a:pt x="190" y="7"/>
                  </a:cubicBezTo>
                  <a:cubicBezTo>
                    <a:pt x="190" y="7"/>
                    <a:pt x="190" y="7"/>
                    <a:pt x="189" y="7"/>
                  </a:cubicBezTo>
                  <a:cubicBezTo>
                    <a:pt x="189" y="7"/>
                    <a:pt x="189" y="7"/>
                    <a:pt x="189" y="7"/>
                  </a:cubicBezTo>
                  <a:cubicBezTo>
                    <a:pt x="189" y="7"/>
                    <a:pt x="189" y="7"/>
                    <a:pt x="189" y="7"/>
                  </a:cubicBezTo>
                  <a:cubicBezTo>
                    <a:pt x="189" y="7"/>
                    <a:pt x="189" y="7"/>
                    <a:pt x="189" y="7"/>
                  </a:cubicBezTo>
                  <a:cubicBezTo>
                    <a:pt x="189" y="7"/>
                    <a:pt x="189" y="7"/>
                    <a:pt x="189" y="7"/>
                  </a:cubicBezTo>
                  <a:cubicBezTo>
                    <a:pt x="189" y="7"/>
                    <a:pt x="189" y="7"/>
                    <a:pt x="189" y="7"/>
                  </a:cubicBezTo>
                  <a:cubicBezTo>
                    <a:pt x="189" y="7"/>
                    <a:pt x="189" y="7"/>
                    <a:pt x="189" y="7"/>
                  </a:cubicBezTo>
                  <a:cubicBezTo>
                    <a:pt x="189" y="7"/>
                    <a:pt x="189" y="7"/>
                    <a:pt x="189" y="7"/>
                  </a:cubicBezTo>
                  <a:cubicBezTo>
                    <a:pt x="188" y="7"/>
                    <a:pt x="188" y="7"/>
                    <a:pt x="188" y="7"/>
                  </a:cubicBezTo>
                  <a:cubicBezTo>
                    <a:pt x="188" y="7"/>
                    <a:pt x="188" y="7"/>
                    <a:pt x="188" y="7"/>
                  </a:cubicBezTo>
                  <a:cubicBezTo>
                    <a:pt x="188" y="7"/>
                    <a:pt x="188" y="7"/>
                    <a:pt x="188" y="7"/>
                  </a:cubicBezTo>
                  <a:cubicBezTo>
                    <a:pt x="188" y="7"/>
                    <a:pt x="188" y="7"/>
                    <a:pt x="187" y="6"/>
                  </a:cubicBezTo>
                  <a:cubicBezTo>
                    <a:pt x="186" y="6"/>
                    <a:pt x="185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5" y="6"/>
                    <a:pt x="184" y="6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3" y="6"/>
                    <a:pt x="183" y="6"/>
                    <a:pt x="183" y="6"/>
                  </a:cubicBezTo>
                  <a:cubicBezTo>
                    <a:pt x="183" y="6"/>
                    <a:pt x="183" y="6"/>
                    <a:pt x="183" y="6"/>
                  </a:cubicBezTo>
                  <a:cubicBezTo>
                    <a:pt x="183" y="6"/>
                    <a:pt x="183" y="6"/>
                    <a:pt x="183" y="6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5"/>
                    <a:pt x="183" y="5"/>
                    <a:pt x="182" y="5"/>
                  </a:cubicBezTo>
                  <a:cubicBezTo>
                    <a:pt x="182" y="5"/>
                    <a:pt x="182" y="5"/>
                    <a:pt x="182" y="5"/>
                  </a:cubicBezTo>
                  <a:cubicBezTo>
                    <a:pt x="182" y="5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0" y="5"/>
                  </a:cubicBezTo>
                  <a:cubicBezTo>
                    <a:pt x="180" y="5"/>
                    <a:pt x="180" y="5"/>
                    <a:pt x="180" y="5"/>
                  </a:cubicBezTo>
                  <a:cubicBezTo>
                    <a:pt x="180" y="5"/>
                    <a:pt x="180" y="5"/>
                    <a:pt x="180" y="5"/>
                  </a:cubicBezTo>
                  <a:cubicBezTo>
                    <a:pt x="180" y="5"/>
                    <a:pt x="179" y="5"/>
                    <a:pt x="179" y="5"/>
                  </a:cubicBezTo>
                  <a:cubicBezTo>
                    <a:pt x="179" y="5"/>
                    <a:pt x="178" y="5"/>
                    <a:pt x="178" y="5"/>
                  </a:cubicBezTo>
                  <a:cubicBezTo>
                    <a:pt x="178" y="5"/>
                    <a:pt x="178" y="5"/>
                    <a:pt x="178" y="5"/>
                  </a:cubicBezTo>
                  <a:cubicBezTo>
                    <a:pt x="178" y="5"/>
                    <a:pt x="178" y="5"/>
                    <a:pt x="178" y="5"/>
                  </a:cubicBezTo>
                  <a:cubicBezTo>
                    <a:pt x="177" y="5"/>
                    <a:pt x="178" y="6"/>
                    <a:pt x="178" y="6"/>
                  </a:cubicBezTo>
                  <a:cubicBezTo>
                    <a:pt x="178" y="6"/>
                    <a:pt x="178" y="6"/>
                    <a:pt x="178" y="6"/>
                  </a:cubicBezTo>
                  <a:cubicBezTo>
                    <a:pt x="178" y="6"/>
                    <a:pt x="177" y="6"/>
                    <a:pt x="177" y="6"/>
                  </a:cubicBezTo>
                  <a:cubicBezTo>
                    <a:pt x="177" y="5"/>
                    <a:pt x="177" y="5"/>
                    <a:pt x="177" y="5"/>
                  </a:cubicBezTo>
                  <a:cubicBezTo>
                    <a:pt x="177" y="5"/>
                    <a:pt x="177" y="5"/>
                    <a:pt x="177" y="5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7" y="6"/>
                    <a:pt x="177" y="6"/>
                    <a:pt x="176" y="6"/>
                  </a:cubicBezTo>
                  <a:cubicBezTo>
                    <a:pt x="176" y="5"/>
                    <a:pt x="176" y="5"/>
                    <a:pt x="176" y="5"/>
                  </a:cubicBezTo>
                  <a:cubicBezTo>
                    <a:pt x="176" y="5"/>
                    <a:pt x="176" y="5"/>
                    <a:pt x="176" y="5"/>
                  </a:cubicBezTo>
                  <a:cubicBezTo>
                    <a:pt x="176" y="5"/>
                    <a:pt x="176" y="5"/>
                    <a:pt x="176" y="5"/>
                  </a:cubicBezTo>
                  <a:cubicBezTo>
                    <a:pt x="176" y="5"/>
                    <a:pt x="176" y="5"/>
                    <a:pt x="176" y="5"/>
                  </a:cubicBezTo>
                  <a:cubicBezTo>
                    <a:pt x="176" y="5"/>
                    <a:pt x="176" y="5"/>
                    <a:pt x="176" y="5"/>
                  </a:cubicBezTo>
                  <a:cubicBezTo>
                    <a:pt x="176" y="5"/>
                    <a:pt x="175" y="5"/>
                    <a:pt x="175" y="5"/>
                  </a:cubicBezTo>
                  <a:cubicBezTo>
                    <a:pt x="175" y="5"/>
                    <a:pt x="175" y="5"/>
                    <a:pt x="175" y="5"/>
                  </a:cubicBezTo>
                  <a:cubicBezTo>
                    <a:pt x="175" y="5"/>
                    <a:pt x="175" y="5"/>
                    <a:pt x="175" y="5"/>
                  </a:cubicBezTo>
                  <a:cubicBezTo>
                    <a:pt x="175" y="5"/>
                    <a:pt x="175" y="5"/>
                    <a:pt x="175" y="5"/>
                  </a:cubicBezTo>
                  <a:cubicBezTo>
                    <a:pt x="175" y="5"/>
                    <a:pt x="175" y="6"/>
                    <a:pt x="175" y="6"/>
                  </a:cubicBezTo>
                  <a:cubicBezTo>
                    <a:pt x="175" y="6"/>
                    <a:pt x="175" y="6"/>
                    <a:pt x="175" y="6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75" y="6"/>
                    <a:pt x="176" y="7"/>
                    <a:pt x="176" y="7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76" y="7"/>
                    <a:pt x="176" y="6"/>
                    <a:pt x="176" y="6"/>
                  </a:cubicBezTo>
                  <a:cubicBezTo>
                    <a:pt x="176" y="6"/>
                    <a:pt x="176" y="7"/>
                    <a:pt x="176" y="7"/>
                  </a:cubicBezTo>
                  <a:cubicBezTo>
                    <a:pt x="176" y="7"/>
                    <a:pt x="177" y="7"/>
                    <a:pt x="177" y="7"/>
                  </a:cubicBezTo>
                  <a:cubicBezTo>
                    <a:pt x="177" y="7"/>
                    <a:pt x="177" y="7"/>
                    <a:pt x="177" y="7"/>
                  </a:cubicBezTo>
                  <a:cubicBezTo>
                    <a:pt x="177" y="7"/>
                    <a:pt x="177" y="7"/>
                    <a:pt x="177" y="7"/>
                  </a:cubicBezTo>
                  <a:cubicBezTo>
                    <a:pt x="177" y="7"/>
                    <a:pt x="177" y="7"/>
                    <a:pt x="177" y="8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7" y="8"/>
                    <a:pt x="176" y="8"/>
                    <a:pt x="176" y="8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176" y="8"/>
                    <a:pt x="176" y="7"/>
                    <a:pt x="176" y="7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76" y="7"/>
                    <a:pt x="175" y="8"/>
                    <a:pt x="175" y="8"/>
                  </a:cubicBezTo>
                  <a:cubicBezTo>
                    <a:pt x="175" y="8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5" y="7"/>
                    <a:pt x="175" y="7"/>
                  </a:cubicBezTo>
                  <a:cubicBezTo>
                    <a:pt x="175" y="7"/>
                    <a:pt x="174" y="7"/>
                    <a:pt x="174" y="7"/>
                  </a:cubicBezTo>
                  <a:cubicBezTo>
                    <a:pt x="174" y="7"/>
                    <a:pt x="174" y="7"/>
                    <a:pt x="174" y="7"/>
                  </a:cubicBezTo>
                  <a:cubicBezTo>
                    <a:pt x="174" y="7"/>
                    <a:pt x="174" y="7"/>
                    <a:pt x="174" y="7"/>
                  </a:cubicBezTo>
                  <a:cubicBezTo>
                    <a:pt x="174" y="7"/>
                    <a:pt x="174" y="7"/>
                    <a:pt x="174" y="7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73" y="7"/>
                    <a:pt x="172" y="7"/>
                    <a:pt x="172" y="7"/>
                  </a:cubicBezTo>
                  <a:cubicBezTo>
                    <a:pt x="172" y="7"/>
                    <a:pt x="172" y="7"/>
                    <a:pt x="172" y="7"/>
                  </a:cubicBezTo>
                  <a:cubicBezTo>
                    <a:pt x="172" y="7"/>
                    <a:pt x="172" y="7"/>
                    <a:pt x="172" y="7"/>
                  </a:cubicBezTo>
                  <a:cubicBezTo>
                    <a:pt x="172" y="7"/>
                    <a:pt x="172" y="7"/>
                    <a:pt x="171" y="7"/>
                  </a:cubicBezTo>
                  <a:cubicBezTo>
                    <a:pt x="171" y="7"/>
                    <a:pt x="171" y="7"/>
                    <a:pt x="171" y="7"/>
                  </a:cubicBezTo>
                  <a:cubicBezTo>
                    <a:pt x="171" y="7"/>
                    <a:pt x="171" y="7"/>
                    <a:pt x="171" y="7"/>
                  </a:cubicBezTo>
                  <a:cubicBezTo>
                    <a:pt x="171" y="7"/>
                    <a:pt x="171" y="7"/>
                    <a:pt x="171" y="7"/>
                  </a:cubicBezTo>
                  <a:cubicBezTo>
                    <a:pt x="171" y="7"/>
                    <a:pt x="171" y="7"/>
                    <a:pt x="171" y="7"/>
                  </a:cubicBezTo>
                  <a:cubicBezTo>
                    <a:pt x="171" y="7"/>
                    <a:pt x="170" y="7"/>
                    <a:pt x="170" y="7"/>
                  </a:cubicBezTo>
                  <a:cubicBezTo>
                    <a:pt x="170" y="7"/>
                    <a:pt x="170" y="7"/>
                    <a:pt x="170" y="7"/>
                  </a:cubicBezTo>
                  <a:cubicBezTo>
                    <a:pt x="170" y="7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8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7" y="8"/>
                    <a:pt x="167" y="8"/>
                    <a:pt x="167" y="8"/>
                  </a:cubicBezTo>
                  <a:cubicBezTo>
                    <a:pt x="167" y="8"/>
                    <a:pt x="167" y="8"/>
                    <a:pt x="167" y="8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6"/>
                    <a:pt x="165" y="6"/>
                    <a:pt x="164" y="6"/>
                  </a:cubicBezTo>
                  <a:cubicBezTo>
                    <a:pt x="164" y="6"/>
                    <a:pt x="164" y="6"/>
                    <a:pt x="163" y="6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62" y="6"/>
                    <a:pt x="160" y="7"/>
                    <a:pt x="160" y="7"/>
                  </a:cubicBezTo>
                  <a:cubicBezTo>
                    <a:pt x="160" y="7"/>
                    <a:pt x="160" y="7"/>
                    <a:pt x="160" y="7"/>
                  </a:cubicBezTo>
                  <a:cubicBezTo>
                    <a:pt x="160" y="7"/>
                    <a:pt x="160" y="7"/>
                    <a:pt x="160" y="7"/>
                  </a:cubicBezTo>
                  <a:cubicBezTo>
                    <a:pt x="160" y="7"/>
                    <a:pt x="159" y="7"/>
                    <a:pt x="159" y="7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59" y="7"/>
                    <a:pt x="159" y="7"/>
                    <a:pt x="158" y="7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7" y="6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7" y="6"/>
                    <a:pt x="157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7" y="6"/>
                    <a:pt x="156" y="6"/>
                    <a:pt x="156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5"/>
                    <a:pt x="155" y="5"/>
                    <a:pt x="155" y="5"/>
                  </a:cubicBezTo>
                  <a:cubicBezTo>
                    <a:pt x="155" y="5"/>
                    <a:pt x="154" y="5"/>
                    <a:pt x="154" y="5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154" y="5"/>
                    <a:pt x="153" y="5"/>
                    <a:pt x="153" y="5"/>
                  </a:cubicBezTo>
                  <a:cubicBezTo>
                    <a:pt x="153" y="5"/>
                    <a:pt x="153" y="5"/>
                    <a:pt x="153" y="5"/>
                  </a:cubicBezTo>
                  <a:cubicBezTo>
                    <a:pt x="153" y="5"/>
                    <a:pt x="153" y="5"/>
                    <a:pt x="153" y="5"/>
                  </a:cubicBezTo>
                  <a:cubicBezTo>
                    <a:pt x="153" y="5"/>
                    <a:pt x="153" y="6"/>
                    <a:pt x="153" y="6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3" y="6"/>
                    <a:pt x="153" y="7"/>
                    <a:pt x="153" y="7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53" y="7"/>
                    <a:pt x="153" y="7"/>
                    <a:pt x="152" y="7"/>
                  </a:cubicBezTo>
                  <a:cubicBezTo>
                    <a:pt x="152" y="7"/>
                    <a:pt x="152" y="7"/>
                    <a:pt x="152" y="7"/>
                  </a:cubicBezTo>
                  <a:cubicBezTo>
                    <a:pt x="152" y="7"/>
                    <a:pt x="152" y="7"/>
                    <a:pt x="153" y="7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2" y="6"/>
                    <a:pt x="152" y="6"/>
                    <a:pt x="152" y="6"/>
                  </a:cubicBezTo>
                  <a:cubicBezTo>
                    <a:pt x="152" y="6"/>
                    <a:pt x="151" y="6"/>
                    <a:pt x="151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1" y="6"/>
                    <a:pt x="152" y="6"/>
                    <a:pt x="152" y="6"/>
                  </a:cubicBezTo>
                  <a:cubicBezTo>
                    <a:pt x="152" y="6"/>
                    <a:pt x="152" y="6"/>
                    <a:pt x="152" y="6"/>
                  </a:cubicBezTo>
                  <a:cubicBezTo>
                    <a:pt x="152" y="6"/>
                    <a:pt x="152" y="6"/>
                    <a:pt x="152" y="6"/>
                  </a:cubicBezTo>
                  <a:cubicBezTo>
                    <a:pt x="152" y="6"/>
                    <a:pt x="152" y="6"/>
                    <a:pt x="152" y="6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3" y="5"/>
                    <a:pt x="153" y="5"/>
                    <a:pt x="152" y="5"/>
                  </a:cubicBezTo>
                  <a:cubicBezTo>
                    <a:pt x="152" y="5"/>
                    <a:pt x="149" y="5"/>
                    <a:pt x="148" y="5"/>
                  </a:cubicBez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5"/>
                  </a:cubicBezTo>
                  <a:cubicBezTo>
                    <a:pt x="147" y="5"/>
                    <a:pt x="147" y="5"/>
                    <a:pt x="147" y="5"/>
                  </a:cubicBezTo>
                  <a:cubicBezTo>
                    <a:pt x="147" y="5"/>
                    <a:pt x="148" y="6"/>
                    <a:pt x="148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7" y="6"/>
                    <a:pt x="147" y="7"/>
                    <a:pt x="147" y="7"/>
                  </a:cubicBezTo>
                  <a:cubicBezTo>
                    <a:pt x="147" y="7"/>
                    <a:pt x="147" y="7"/>
                    <a:pt x="147" y="7"/>
                  </a:cubicBezTo>
                  <a:cubicBezTo>
                    <a:pt x="147" y="7"/>
                    <a:pt x="147" y="7"/>
                    <a:pt x="148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148" y="7"/>
                    <a:pt x="149" y="8"/>
                    <a:pt x="149" y="8"/>
                  </a:cubicBezTo>
                  <a:cubicBezTo>
                    <a:pt x="149" y="8"/>
                    <a:pt x="149" y="8"/>
                    <a:pt x="149" y="8"/>
                  </a:cubicBezTo>
                  <a:cubicBezTo>
                    <a:pt x="149" y="8"/>
                    <a:pt x="149" y="8"/>
                    <a:pt x="149" y="8"/>
                  </a:cubicBezTo>
                  <a:cubicBezTo>
                    <a:pt x="149" y="8"/>
                    <a:pt x="149" y="8"/>
                    <a:pt x="149" y="8"/>
                  </a:cubicBezTo>
                  <a:cubicBezTo>
                    <a:pt x="149" y="8"/>
                    <a:pt x="149" y="8"/>
                    <a:pt x="149" y="8"/>
                  </a:cubicBezTo>
                  <a:cubicBezTo>
                    <a:pt x="149" y="8"/>
                    <a:pt x="149" y="8"/>
                    <a:pt x="149" y="8"/>
                  </a:cubicBezTo>
                  <a:cubicBezTo>
                    <a:pt x="149" y="8"/>
                    <a:pt x="149" y="8"/>
                    <a:pt x="149" y="8"/>
                  </a:cubicBezTo>
                  <a:cubicBezTo>
                    <a:pt x="149" y="8"/>
                    <a:pt x="148" y="8"/>
                    <a:pt x="148" y="8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8" y="9"/>
                    <a:pt x="147" y="8"/>
                    <a:pt x="147" y="8"/>
                  </a:cubicBezTo>
                  <a:cubicBezTo>
                    <a:pt x="147" y="8"/>
                    <a:pt x="147" y="8"/>
                    <a:pt x="146" y="8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5" y="8"/>
                    <a:pt x="145" y="8"/>
                    <a:pt x="145" y="8"/>
                  </a:cubicBezTo>
                  <a:cubicBezTo>
                    <a:pt x="145" y="8"/>
                    <a:pt x="145" y="8"/>
                    <a:pt x="145" y="8"/>
                  </a:cubicBezTo>
                  <a:cubicBezTo>
                    <a:pt x="145" y="8"/>
                    <a:pt x="145" y="8"/>
                    <a:pt x="145" y="8"/>
                  </a:cubicBezTo>
                  <a:cubicBezTo>
                    <a:pt x="145" y="8"/>
                    <a:pt x="145" y="8"/>
                    <a:pt x="145" y="8"/>
                  </a:cubicBezTo>
                  <a:cubicBezTo>
                    <a:pt x="145" y="8"/>
                    <a:pt x="145" y="8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45" y="9"/>
                    <a:pt x="145" y="9"/>
                    <a:pt x="144" y="9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44" y="9"/>
                    <a:pt x="143" y="9"/>
                    <a:pt x="143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3" y="8"/>
                    <a:pt x="143" y="9"/>
                    <a:pt x="143" y="9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3" y="9"/>
                    <a:pt x="143" y="9"/>
                    <a:pt x="143" y="9"/>
                  </a:cubicBezTo>
                  <a:cubicBezTo>
                    <a:pt x="143" y="9"/>
                    <a:pt x="143" y="9"/>
                    <a:pt x="143" y="10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10"/>
                    <a:pt x="143" y="10"/>
                    <a:pt x="142" y="10"/>
                  </a:cubicBezTo>
                  <a:cubicBezTo>
                    <a:pt x="142" y="10"/>
                    <a:pt x="142" y="10"/>
                    <a:pt x="142" y="10"/>
                  </a:cubicBezTo>
                  <a:cubicBezTo>
                    <a:pt x="142" y="10"/>
                    <a:pt x="142" y="10"/>
                    <a:pt x="142" y="10"/>
                  </a:cubicBezTo>
                  <a:cubicBezTo>
                    <a:pt x="142" y="10"/>
                    <a:pt x="142" y="10"/>
                    <a:pt x="142" y="10"/>
                  </a:cubicBezTo>
                  <a:cubicBezTo>
                    <a:pt x="142" y="10"/>
                    <a:pt x="142" y="10"/>
                    <a:pt x="142" y="10"/>
                  </a:cubicBezTo>
                  <a:cubicBezTo>
                    <a:pt x="142" y="10"/>
                    <a:pt x="142" y="10"/>
                    <a:pt x="142" y="10"/>
                  </a:cubicBezTo>
                  <a:cubicBezTo>
                    <a:pt x="142" y="10"/>
                    <a:pt x="142" y="10"/>
                    <a:pt x="142" y="10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1" y="10"/>
                    <a:pt x="141" y="10"/>
                    <a:pt x="141" y="9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9"/>
                    <a:pt x="141" y="9"/>
                    <a:pt x="140" y="9"/>
                  </a:cubicBezTo>
                  <a:cubicBezTo>
                    <a:pt x="140" y="9"/>
                    <a:pt x="140" y="9"/>
                    <a:pt x="140" y="9"/>
                  </a:cubicBezTo>
                  <a:cubicBezTo>
                    <a:pt x="140" y="9"/>
                    <a:pt x="140" y="9"/>
                    <a:pt x="140" y="9"/>
                  </a:cubicBezTo>
                  <a:cubicBezTo>
                    <a:pt x="140" y="9"/>
                    <a:pt x="140" y="9"/>
                    <a:pt x="140" y="9"/>
                  </a:cubicBezTo>
                  <a:cubicBezTo>
                    <a:pt x="140" y="9"/>
                    <a:pt x="140" y="9"/>
                    <a:pt x="140" y="9"/>
                  </a:cubicBezTo>
                  <a:cubicBezTo>
                    <a:pt x="140" y="9"/>
                    <a:pt x="140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8"/>
                    <a:pt x="139" y="8"/>
                    <a:pt x="139" y="8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39" y="8"/>
                    <a:pt x="139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8"/>
                    <a:pt x="139" y="8"/>
                    <a:pt x="139" y="8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39" y="7"/>
                    <a:pt x="139" y="7"/>
                    <a:pt x="139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39" y="6"/>
                    <a:pt x="138" y="6"/>
                    <a:pt x="138" y="6"/>
                  </a:cubicBezTo>
                  <a:cubicBezTo>
                    <a:pt x="138" y="6"/>
                    <a:pt x="138" y="6"/>
                    <a:pt x="138" y="6"/>
                  </a:cubicBezTo>
                  <a:cubicBezTo>
                    <a:pt x="138" y="6"/>
                    <a:pt x="138" y="6"/>
                    <a:pt x="138" y="6"/>
                  </a:cubicBezTo>
                  <a:cubicBezTo>
                    <a:pt x="138" y="6"/>
                    <a:pt x="138" y="6"/>
                    <a:pt x="138" y="6"/>
                  </a:cubicBezTo>
                  <a:cubicBezTo>
                    <a:pt x="138" y="6"/>
                    <a:pt x="138" y="6"/>
                    <a:pt x="138" y="6"/>
                  </a:cubicBezTo>
                  <a:cubicBezTo>
                    <a:pt x="138" y="6"/>
                    <a:pt x="138" y="6"/>
                    <a:pt x="138" y="6"/>
                  </a:cubicBezTo>
                  <a:cubicBezTo>
                    <a:pt x="138" y="6"/>
                    <a:pt x="138" y="6"/>
                    <a:pt x="138" y="6"/>
                  </a:cubicBezTo>
                  <a:cubicBezTo>
                    <a:pt x="138" y="6"/>
                    <a:pt x="137" y="6"/>
                    <a:pt x="137" y="6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7" y="6"/>
                    <a:pt x="136" y="6"/>
                    <a:pt x="136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36" y="6"/>
                    <a:pt x="135" y="6"/>
                    <a:pt x="135" y="6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6"/>
                    <a:pt x="134" y="6"/>
                    <a:pt x="134" y="6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4" y="6"/>
                    <a:pt x="134" y="6"/>
                    <a:pt x="134" y="7"/>
                  </a:cubicBezTo>
                  <a:cubicBezTo>
                    <a:pt x="134" y="7"/>
                    <a:pt x="134" y="7"/>
                    <a:pt x="134" y="7"/>
                  </a:cubicBezTo>
                  <a:cubicBezTo>
                    <a:pt x="134" y="7"/>
                    <a:pt x="134" y="7"/>
                    <a:pt x="134" y="7"/>
                  </a:cubicBezTo>
                  <a:cubicBezTo>
                    <a:pt x="134" y="7"/>
                    <a:pt x="134" y="7"/>
                    <a:pt x="134" y="7"/>
                  </a:cubicBezTo>
                  <a:cubicBezTo>
                    <a:pt x="134" y="7"/>
                    <a:pt x="134" y="7"/>
                    <a:pt x="134" y="7"/>
                  </a:cubicBezTo>
                  <a:cubicBezTo>
                    <a:pt x="134" y="7"/>
                    <a:pt x="134" y="7"/>
                    <a:pt x="134" y="7"/>
                  </a:cubicBezTo>
                  <a:cubicBezTo>
                    <a:pt x="134" y="7"/>
                    <a:pt x="134" y="7"/>
                    <a:pt x="134" y="7"/>
                  </a:cubicBezTo>
                  <a:cubicBezTo>
                    <a:pt x="134" y="7"/>
                    <a:pt x="134" y="7"/>
                    <a:pt x="133" y="7"/>
                  </a:cubicBezTo>
                  <a:cubicBezTo>
                    <a:pt x="133" y="7"/>
                    <a:pt x="133" y="7"/>
                    <a:pt x="133" y="8"/>
                  </a:cubicBezTo>
                  <a:cubicBezTo>
                    <a:pt x="132" y="8"/>
                    <a:pt x="132" y="8"/>
                    <a:pt x="132" y="8"/>
                  </a:cubicBezTo>
                  <a:cubicBezTo>
                    <a:pt x="132" y="8"/>
                    <a:pt x="132" y="8"/>
                    <a:pt x="131" y="7"/>
                  </a:cubicBezTo>
                  <a:cubicBezTo>
                    <a:pt x="131" y="7"/>
                    <a:pt x="131" y="7"/>
                    <a:pt x="130" y="7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130" y="6"/>
                    <a:pt x="129" y="6"/>
                    <a:pt x="129" y="6"/>
                  </a:cubicBezTo>
                  <a:cubicBezTo>
                    <a:pt x="129" y="6"/>
                    <a:pt x="129" y="6"/>
                    <a:pt x="129" y="6"/>
                  </a:cubicBezTo>
                  <a:cubicBezTo>
                    <a:pt x="129" y="7"/>
                    <a:pt x="129" y="7"/>
                    <a:pt x="129" y="7"/>
                  </a:cubicBezTo>
                  <a:cubicBezTo>
                    <a:pt x="129" y="7"/>
                    <a:pt x="129" y="7"/>
                    <a:pt x="128" y="7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8" y="7"/>
                    <a:pt x="128" y="7"/>
                    <a:pt x="127" y="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27" y="7"/>
                    <a:pt x="126" y="7"/>
                    <a:pt x="126" y="7"/>
                  </a:cubicBezTo>
                  <a:cubicBezTo>
                    <a:pt x="126" y="7"/>
                    <a:pt x="127" y="7"/>
                    <a:pt x="127" y="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27" y="7"/>
                    <a:pt x="127" y="8"/>
                    <a:pt x="127" y="8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7" y="8"/>
                    <a:pt x="126" y="8"/>
                    <a:pt x="126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8"/>
                    <a:pt x="126" y="7"/>
                    <a:pt x="126" y="7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126" y="7"/>
                    <a:pt x="126" y="7"/>
                    <a:pt x="126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7"/>
                    <a:pt x="125" y="7"/>
                  </a:cubicBezTo>
                  <a:cubicBezTo>
                    <a:pt x="125" y="7"/>
                    <a:pt x="125" y="7"/>
                    <a:pt x="125" y="7"/>
                  </a:cubicBezTo>
                  <a:cubicBezTo>
                    <a:pt x="125" y="7"/>
                    <a:pt x="125" y="7"/>
                    <a:pt x="125" y="7"/>
                  </a:cubicBezTo>
                  <a:cubicBezTo>
                    <a:pt x="125" y="7"/>
                    <a:pt x="125" y="7"/>
                    <a:pt x="125" y="7"/>
                  </a:cubicBezTo>
                  <a:cubicBezTo>
                    <a:pt x="125" y="7"/>
                    <a:pt x="125" y="7"/>
                    <a:pt x="125" y="7"/>
                  </a:cubicBezTo>
                  <a:cubicBezTo>
                    <a:pt x="125" y="7"/>
                    <a:pt x="125" y="7"/>
                    <a:pt x="125" y="7"/>
                  </a:cubicBezTo>
                  <a:cubicBezTo>
                    <a:pt x="125" y="7"/>
                    <a:pt x="125" y="7"/>
                    <a:pt x="125" y="7"/>
                  </a:cubicBezTo>
                  <a:cubicBezTo>
                    <a:pt x="124" y="7"/>
                    <a:pt x="124" y="7"/>
                    <a:pt x="124" y="7"/>
                  </a:cubicBezTo>
                  <a:cubicBezTo>
                    <a:pt x="124" y="7"/>
                    <a:pt x="124" y="7"/>
                    <a:pt x="124" y="7"/>
                  </a:cubicBezTo>
                  <a:cubicBezTo>
                    <a:pt x="124" y="7"/>
                    <a:pt x="124" y="7"/>
                    <a:pt x="124" y="7"/>
                  </a:cubicBezTo>
                  <a:cubicBezTo>
                    <a:pt x="124" y="7"/>
                    <a:pt x="124" y="7"/>
                    <a:pt x="124" y="7"/>
                  </a:cubicBezTo>
                  <a:cubicBezTo>
                    <a:pt x="124" y="7"/>
                    <a:pt x="124" y="7"/>
                    <a:pt x="124" y="7"/>
                  </a:cubicBezTo>
                  <a:cubicBezTo>
                    <a:pt x="124" y="7"/>
                    <a:pt x="124" y="7"/>
                    <a:pt x="124" y="7"/>
                  </a:cubicBezTo>
                  <a:cubicBezTo>
                    <a:pt x="124" y="7"/>
                    <a:pt x="124" y="7"/>
                    <a:pt x="124" y="7"/>
                  </a:cubicBezTo>
                  <a:cubicBezTo>
                    <a:pt x="124" y="7"/>
                    <a:pt x="123" y="7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3" y="7"/>
                    <a:pt x="124" y="7"/>
                  </a:cubicBezTo>
                  <a:cubicBezTo>
                    <a:pt x="124" y="7"/>
                    <a:pt x="124" y="7"/>
                    <a:pt x="124" y="7"/>
                  </a:cubicBezTo>
                  <a:cubicBezTo>
                    <a:pt x="124" y="7"/>
                    <a:pt x="124" y="7"/>
                    <a:pt x="124" y="7"/>
                  </a:cubicBezTo>
                  <a:cubicBezTo>
                    <a:pt x="124" y="7"/>
                    <a:pt x="124" y="7"/>
                    <a:pt x="124" y="7"/>
                  </a:cubicBezTo>
                  <a:cubicBezTo>
                    <a:pt x="124" y="7"/>
                    <a:pt x="124" y="7"/>
                    <a:pt x="124" y="7"/>
                  </a:cubicBezTo>
                  <a:cubicBezTo>
                    <a:pt x="124" y="7"/>
                    <a:pt x="124" y="7"/>
                    <a:pt x="124" y="7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3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3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8"/>
                    <a:pt x="122" y="8"/>
                    <a:pt x="122" y="9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9"/>
                    <a:pt x="121" y="10"/>
                    <a:pt x="121" y="1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9"/>
                    <a:pt x="122" y="8"/>
                    <a:pt x="122" y="8"/>
                  </a:cubicBezTo>
                  <a:cubicBezTo>
                    <a:pt x="122" y="8"/>
                    <a:pt x="122" y="8"/>
                    <a:pt x="122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3" y="6"/>
                    <a:pt x="123" y="6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4"/>
                    <a:pt x="124" y="4"/>
                    <a:pt x="124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3" y="3"/>
                    <a:pt x="123" y="4"/>
                    <a:pt x="123" y="4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3"/>
                    <a:pt x="123" y="3"/>
                    <a:pt x="123" y="3"/>
                  </a:cubicBezTo>
                  <a:cubicBezTo>
                    <a:pt x="123" y="3"/>
                    <a:pt x="123" y="3"/>
                    <a:pt x="123" y="3"/>
                  </a:cubicBezTo>
                  <a:cubicBezTo>
                    <a:pt x="123" y="3"/>
                    <a:pt x="123" y="3"/>
                    <a:pt x="123" y="3"/>
                  </a:cubicBezTo>
                  <a:cubicBezTo>
                    <a:pt x="123" y="3"/>
                    <a:pt x="123" y="3"/>
                    <a:pt x="123" y="3"/>
                  </a:cubicBezTo>
                  <a:cubicBezTo>
                    <a:pt x="123" y="3"/>
                    <a:pt x="123" y="3"/>
                    <a:pt x="123" y="3"/>
                  </a:cubicBezTo>
                  <a:cubicBezTo>
                    <a:pt x="123" y="3"/>
                    <a:pt x="123" y="3"/>
                    <a:pt x="124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4" y="3"/>
                    <a:pt x="123" y="3"/>
                    <a:pt x="123" y="2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3" y="3"/>
                  </a:cubicBezTo>
                  <a:cubicBezTo>
                    <a:pt x="123" y="3"/>
                    <a:pt x="123" y="3"/>
                    <a:pt x="123" y="3"/>
                  </a:cubicBezTo>
                  <a:cubicBezTo>
                    <a:pt x="123" y="3"/>
                    <a:pt x="123" y="3"/>
                    <a:pt x="123" y="3"/>
                  </a:cubicBezTo>
                  <a:cubicBezTo>
                    <a:pt x="123" y="3"/>
                    <a:pt x="123" y="3"/>
                    <a:pt x="123" y="3"/>
                  </a:cubicBezTo>
                  <a:cubicBezTo>
                    <a:pt x="123" y="3"/>
                    <a:pt x="123" y="2"/>
                    <a:pt x="123" y="2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2" y="2"/>
                    <a:pt x="121" y="2"/>
                    <a:pt x="121" y="2"/>
                  </a:cubicBezTo>
                  <a:cubicBezTo>
                    <a:pt x="121" y="2"/>
                    <a:pt x="121" y="2"/>
                    <a:pt x="121" y="2"/>
                  </a:cubicBezTo>
                  <a:cubicBezTo>
                    <a:pt x="121" y="2"/>
                    <a:pt x="121" y="2"/>
                    <a:pt x="121" y="2"/>
                  </a:cubicBezTo>
                  <a:cubicBezTo>
                    <a:pt x="121" y="2"/>
                    <a:pt x="121" y="2"/>
                    <a:pt x="121" y="2"/>
                  </a:cubicBezTo>
                  <a:cubicBezTo>
                    <a:pt x="121" y="2"/>
                    <a:pt x="121" y="2"/>
                    <a:pt x="121" y="2"/>
                  </a:cubicBezTo>
                  <a:cubicBezTo>
                    <a:pt x="121" y="2"/>
                    <a:pt x="121" y="2"/>
                    <a:pt x="121" y="2"/>
                  </a:cubicBezTo>
                  <a:cubicBezTo>
                    <a:pt x="121" y="2"/>
                    <a:pt x="121" y="2"/>
                    <a:pt x="121" y="2"/>
                  </a:cubicBezTo>
                  <a:cubicBezTo>
                    <a:pt x="121" y="2"/>
                    <a:pt x="121" y="2"/>
                    <a:pt x="121" y="2"/>
                  </a:cubicBezTo>
                  <a:cubicBezTo>
                    <a:pt x="121" y="2"/>
                    <a:pt x="121" y="2"/>
                    <a:pt x="121" y="2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8" y="2"/>
                    <a:pt x="118" y="2"/>
                    <a:pt x="118" y="2"/>
                  </a:cubicBezTo>
                  <a:cubicBezTo>
                    <a:pt x="118" y="2"/>
                    <a:pt x="118" y="2"/>
                    <a:pt x="118" y="2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8" y="3"/>
                    <a:pt x="118" y="2"/>
                    <a:pt x="118" y="2"/>
                  </a:cubicBezTo>
                  <a:cubicBezTo>
                    <a:pt x="118" y="2"/>
                    <a:pt x="118" y="2"/>
                    <a:pt x="118" y="2"/>
                  </a:cubicBezTo>
                  <a:cubicBezTo>
                    <a:pt x="118" y="2"/>
                    <a:pt x="118" y="2"/>
                    <a:pt x="118" y="2"/>
                  </a:cubicBezTo>
                  <a:cubicBezTo>
                    <a:pt x="118" y="2"/>
                    <a:pt x="118" y="2"/>
                    <a:pt x="118" y="2"/>
                  </a:cubicBezTo>
                  <a:cubicBezTo>
                    <a:pt x="118" y="2"/>
                    <a:pt x="118" y="2"/>
                    <a:pt x="118" y="2"/>
                  </a:cubicBezTo>
                  <a:cubicBezTo>
                    <a:pt x="118" y="2"/>
                    <a:pt x="118" y="2"/>
                    <a:pt x="118" y="2"/>
                  </a:cubicBezTo>
                  <a:cubicBezTo>
                    <a:pt x="118" y="2"/>
                    <a:pt x="118" y="2"/>
                    <a:pt x="118" y="2"/>
                  </a:cubicBezTo>
                  <a:cubicBezTo>
                    <a:pt x="118" y="2"/>
                    <a:pt x="118" y="2"/>
                    <a:pt x="118" y="2"/>
                  </a:cubicBezTo>
                  <a:cubicBezTo>
                    <a:pt x="118" y="2"/>
                    <a:pt x="118" y="2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2"/>
                    <a:pt x="118" y="2"/>
                    <a:pt x="118" y="2"/>
                  </a:cubicBezTo>
                  <a:cubicBezTo>
                    <a:pt x="118" y="2"/>
                    <a:pt x="118" y="2"/>
                    <a:pt x="118" y="2"/>
                  </a:cubicBezTo>
                  <a:cubicBezTo>
                    <a:pt x="118" y="2"/>
                    <a:pt x="118" y="2"/>
                    <a:pt x="117" y="2"/>
                  </a:cubicBezTo>
                  <a:cubicBezTo>
                    <a:pt x="117" y="2"/>
                    <a:pt x="117" y="2"/>
                    <a:pt x="117" y="2"/>
                  </a:cubicBezTo>
                  <a:cubicBezTo>
                    <a:pt x="117" y="2"/>
                    <a:pt x="117" y="2"/>
                    <a:pt x="117" y="2"/>
                  </a:cubicBezTo>
                  <a:cubicBezTo>
                    <a:pt x="117" y="2"/>
                    <a:pt x="117" y="2"/>
                    <a:pt x="117" y="2"/>
                  </a:cubicBezTo>
                  <a:cubicBezTo>
                    <a:pt x="117" y="2"/>
                    <a:pt x="117" y="2"/>
                    <a:pt x="117" y="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6" y="1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7" y="1"/>
                    <a:pt x="117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0"/>
                    <a:pt x="115" y="0"/>
                    <a:pt x="115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4" y="1"/>
                    <a:pt x="114" y="1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5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3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4" y="3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3" y="4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4"/>
                    <a:pt x="112" y="4"/>
                    <a:pt x="111" y="4"/>
                  </a:cubicBezTo>
                  <a:cubicBezTo>
                    <a:pt x="111" y="4"/>
                    <a:pt x="111" y="4"/>
                    <a:pt x="111" y="4"/>
                  </a:cubicBezTo>
                  <a:cubicBezTo>
                    <a:pt x="111" y="4"/>
                    <a:pt x="111" y="4"/>
                    <a:pt x="111" y="4"/>
                  </a:cubicBezTo>
                  <a:cubicBezTo>
                    <a:pt x="111" y="4"/>
                    <a:pt x="111" y="4"/>
                    <a:pt x="111" y="4"/>
                  </a:cubicBezTo>
                  <a:cubicBezTo>
                    <a:pt x="111" y="4"/>
                    <a:pt x="111" y="4"/>
                    <a:pt x="111" y="4"/>
                  </a:cubicBezTo>
                  <a:cubicBezTo>
                    <a:pt x="111" y="4"/>
                    <a:pt x="111" y="4"/>
                    <a:pt x="110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4"/>
                    <a:pt x="109" y="5"/>
                    <a:pt x="109" y="5"/>
                  </a:cubicBezTo>
                  <a:cubicBezTo>
                    <a:pt x="110" y="5"/>
                    <a:pt x="110" y="4"/>
                    <a:pt x="110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10" y="4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09" y="5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7" y="5"/>
                  </a:cubicBezTo>
                  <a:cubicBezTo>
                    <a:pt x="107" y="5"/>
                    <a:pt x="107" y="5"/>
                    <a:pt x="107" y="5"/>
                  </a:cubicBezTo>
                  <a:cubicBezTo>
                    <a:pt x="107" y="5"/>
                    <a:pt x="107" y="5"/>
                    <a:pt x="107" y="5"/>
                  </a:cubicBezTo>
                  <a:cubicBezTo>
                    <a:pt x="107" y="6"/>
                    <a:pt x="107" y="6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6" y="6"/>
                    <a:pt x="106" y="6"/>
                    <a:pt x="106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7"/>
                    <a:pt x="106" y="7"/>
                    <a:pt x="105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7"/>
                    <a:pt x="106" y="8"/>
                    <a:pt x="106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8"/>
                    <a:pt x="106" y="8"/>
                    <a:pt x="107" y="8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5" y="9"/>
                    <a:pt x="105" y="9"/>
                  </a:cubicBezTo>
                  <a:cubicBezTo>
                    <a:pt x="105" y="9"/>
                    <a:pt x="105" y="9"/>
                    <a:pt x="105" y="9"/>
                  </a:cubicBezTo>
                  <a:cubicBezTo>
                    <a:pt x="105" y="9"/>
                    <a:pt x="105" y="9"/>
                    <a:pt x="105" y="9"/>
                  </a:cubicBezTo>
                  <a:cubicBezTo>
                    <a:pt x="105" y="9"/>
                    <a:pt x="105" y="9"/>
                    <a:pt x="105" y="9"/>
                  </a:cubicBezTo>
                  <a:cubicBezTo>
                    <a:pt x="105" y="9"/>
                    <a:pt x="105" y="9"/>
                    <a:pt x="105" y="9"/>
                  </a:cubicBezTo>
                  <a:cubicBezTo>
                    <a:pt x="105" y="9"/>
                    <a:pt x="105" y="9"/>
                    <a:pt x="104" y="9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9"/>
                    <a:pt x="102" y="10"/>
                    <a:pt x="102" y="10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10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2"/>
                    <a:pt x="103" y="12"/>
                    <a:pt x="104" y="12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2"/>
                    <a:pt x="105" y="12"/>
                    <a:pt x="105" y="12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5" y="13"/>
                    <a:pt x="106" y="13"/>
                    <a:pt x="106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3"/>
                    <a:pt x="106" y="13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6" y="15"/>
                    <a:pt x="107" y="15"/>
                    <a:pt x="107" y="15"/>
                  </a:cubicBezTo>
                  <a:cubicBezTo>
                    <a:pt x="107" y="15"/>
                    <a:pt x="107" y="15"/>
                    <a:pt x="107" y="15"/>
                  </a:cubicBezTo>
                  <a:cubicBezTo>
                    <a:pt x="107" y="15"/>
                    <a:pt x="106" y="15"/>
                    <a:pt x="106" y="15"/>
                  </a:cubicBezTo>
                  <a:cubicBezTo>
                    <a:pt x="106" y="16"/>
                    <a:pt x="107" y="16"/>
                    <a:pt x="107" y="16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7"/>
                    <a:pt x="107" y="16"/>
                    <a:pt x="107" y="16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07" y="16"/>
                    <a:pt x="107" y="16"/>
                    <a:pt x="106" y="16"/>
                  </a:cubicBezTo>
                  <a:cubicBezTo>
                    <a:pt x="106" y="16"/>
                    <a:pt x="106" y="16"/>
                    <a:pt x="106" y="15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6" y="15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5" y="14"/>
                    <a:pt x="105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105" y="13"/>
                    <a:pt x="105" y="13"/>
                    <a:pt x="104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3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13"/>
                    <a:pt x="101" y="13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00" y="13"/>
                    <a:pt x="100" y="13"/>
                    <a:pt x="101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4"/>
                    <a:pt x="101" y="14"/>
                    <a:pt x="102" y="14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2" y="14"/>
                    <a:pt x="102" y="14"/>
                    <a:pt x="101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4"/>
                    <a:pt x="100" y="14"/>
                    <a:pt x="100" y="14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0" y="14"/>
                    <a:pt x="100" y="14"/>
                    <a:pt x="99" y="14"/>
                  </a:cubicBezTo>
                  <a:cubicBezTo>
                    <a:pt x="99" y="14"/>
                    <a:pt x="100" y="14"/>
                    <a:pt x="100" y="14"/>
                  </a:cubicBezTo>
                  <a:cubicBezTo>
                    <a:pt x="100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8" y="11"/>
                    <a:pt x="98" y="11"/>
                  </a:cubicBezTo>
                  <a:cubicBezTo>
                    <a:pt x="98" y="11"/>
                    <a:pt x="98" y="11"/>
                    <a:pt x="99" y="11"/>
                  </a:cubicBezTo>
                  <a:cubicBezTo>
                    <a:pt x="99" y="11"/>
                    <a:pt x="99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8" y="14"/>
                    <a:pt x="98" y="14"/>
                    <a:pt x="99" y="14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9" y="16"/>
                    <a:pt x="99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6"/>
                    <a:pt x="99" y="16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9" y="17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100" y="18"/>
                    <a:pt x="100" y="18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3" y="21"/>
                    <a:pt x="103" y="21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19"/>
                    <a:pt x="103" y="19"/>
                  </a:cubicBezTo>
                  <a:cubicBezTo>
                    <a:pt x="103" y="19"/>
                    <a:pt x="103" y="19"/>
                    <a:pt x="102" y="19"/>
                  </a:cubicBezTo>
                  <a:cubicBezTo>
                    <a:pt x="102" y="19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0" y="18"/>
                    <a:pt x="100" y="19"/>
                    <a:pt x="100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100" y="19"/>
                    <a:pt x="101" y="20"/>
                    <a:pt x="101" y="20"/>
                  </a:cubicBezTo>
                  <a:cubicBezTo>
                    <a:pt x="101" y="20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0" y="21"/>
                    <a:pt x="101" y="21"/>
                  </a:cubicBezTo>
                  <a:cubicBezTo>
                    <a:pt x="101" y="22"/>
                    <a:pt x="100" y="22"/>
                    <a:pt x="100" y="22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22"/>
                    <a:pt x="99" y="22"/>
                    <a:pt x="99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3"/>
                    <a:pt x="100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2"/>
                    <a:pt x="97" y="22"/>
                    <a:pt x="98" y="22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2"/>
                    <a:pt x="98" y="23"/>
                    <a:pt x="98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2"/>
                    <a:pt x="98" y="22"/>
                    <a:pt x="99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22"/>
                    <a:pt x="99" y="22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9" y="20"/>
                    <a:pt x="99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9" y="19"/>
                    <a:pt x="100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9" y="18"/>
                    <a:pt x="98" y="18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16"/>
                    <a:pt x="98" y="16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7" y="15"/>
                    <a:pt x="97" y="14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7" y="11"/>
                    <a:pt x="97" y="11"/>
                    <a:pt x="96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1"/>
                    <a:pt x="96" y="11"/>
                    <a:pt x="95" y="11"/>
                  </a:cubicBezTo>
                  <a:cubicBezTo>
                    <a:pt x="95" y="11"/>
                    <a:pt x="94" y="11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4" y="11"/>
                    <a:pt x="94" y="12"/>
                  </a:cubicBezTo>
                  <a:cubicBezTo>
                    <a:pt x="94" y="13"/>
                    <a:pt x="94" y="14"/>
                    <a:pt x="93" y="14"/>
                  </a:cubicBezTo>
                  <a:cubicBezTo>
                    <a:pt x="93" y="14"/>
                    <a:pt x="93" y="15"/>
                    <a:pt x="93" y="15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3" y="15"/>
                    <a:pt x="93" y="15"/>
                    <a:pt x="94" y="15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94" y="15"/>
                    <a:pt x="94" y="15"/>
                    <a:pt x="94" y="16"/>
                  </a:cubicBezTo>
                  <a:cubicBezTo>
                    <a:pt x="93" y="16"/>
                    <a:pt x="94" y="16"/>
                    <a:pt x="94" y="16"/>
                  </a:cubicBezTo>
                  <a:cubicBezTo>
                    <a:pt x="94" y="16"/>
                    <a:pt x="94" y="17"/>
                    <a:pt x="94" y="17"/>
                  </a:cubicBezTo>
                  <a:cubicBezTo>
                    <a:pt x="94" y="17"/>
                    <a:pt x="94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93" y="17"/>
                    <a:pt x="93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5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19"/>
                    <a:pt x="95" y="19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19"/>
                    <a:pt x="95" y="19"/>
                  </a:cubicBezTo>
                  <a:cubicBezTo>
                    <a:pt x="95" y="19"/>
                    <a:pt x="95" y="19"/>
                    <a:pt x="94" y="19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4" y="19"/>
                    <a:pt x="94" y="19"/>
                    <a:pt x="93" y="19"/>
                  </a:cubicBezTo>
                  <a:cubicBezTo>
                    <a:pt x="93" y="19"/>
                    <a:pt x="93" y="19"/>
                    <a:pt x="93" y="18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1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89" y="17"/>
                    <a:pt x="89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17"/>
                    <a:pt x="89" y="18"/>
                    <a:pt x="88" y="18"/>
                  </a:cubicBezTo>
                  <a:cubicBezTo>
                    <a:pt x="88" y="18"/>
                    <a:pt x="89" y="18"/>
                    <a:pt x="89" y="18"/>
                  </a:cubicBezTo>
                  <a:cubicBezTo>
                    <a:pt x="89" y="18"/>
                    <a:pt x="89" y="18"/>
                    <a:pt x="89" y="18"/>
                  </a:cubicBezTo>
                  <a:cubicBezTo>
                    <a:pt x="89" y="18"/>
                    <a:pt x="89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88" y="19"/>
                    <a:pt x="8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19"/>
                    <a:pt x="88" y="19"/>
                    <a:pt x="88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0"/>
                    <a:pt x="8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19"/>
                    <a:pt x="88" y="19"/>
                    <a:pt x="87" y="19"/>
                  </a:cubicBezTo>
                  <a:cubicBezTo>
                    <a:pt x="87" y="19"/>
                    <a:pt x="87" y="19"/>
                    <a:pt x="86" y="19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0"/>
                    <a:pt x="85" y="20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4" y="20"/>
                    <a:pt x="84" y="21"/>
                    <a:pt x="84" y="21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4" y="21"/>
                    <a:pt x="84" y="20"/>
                    <a:pt x="84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4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20"/>
                    <a:pt x="83" y="20"/>
                    <a:pt x="84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4" y="20"/>
                    <a:pt x="83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4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4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20"/>
                    <a:pt x="83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1" y="20"/>
                    <a:pt x="81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1" y="20"/>
                    <a:pt x="81" y="20"/>
                    <a:pt x="80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21"/>
                    <a:pt x="79" y="21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8" y="22"/>
                    <a:pt x="78" y="22"/>
                    <a:pt x="78" y="23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3"/>
                    <a:pt x="78" y="23"/>
                    <a:pt x="77" y="2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6" y="22"/>
                    <a:pt x="76" y="22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1"/>
                    <a:pt x="77" y="21"/>
                    <a:pt x="77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7" y="21"/>
                    <a:pt x="77" y="21"/>
                    <a:pt x="78" y="21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8" y="21"/>
                    <a:pt x="78" y="21"/>
                    <a:pt x="77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7" y="21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1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5" y="21"/>
                    <a:pt x="75" y="21"/>
                  </a:cubicBezTo>
                  <a:cubicBezTo>
                    <a:pt x="75" y="21"/>
                    <a:pt x="75" y="21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6" y="22"/>
                    <a:pt x="76" y="22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76" y="24"/>
                    <a:pt x="76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6" y="24"/>
                    <a:pt x="75" y="24"/>
                    <a:pt x="75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4" y="23"/>
                    <a:pt x="74" y="23"/>
                  </a:cubicBezTo>
                  <a:cubicBezTo>
                    <a:pt x="74" y="23"/>
                    <a:pt x="74" y="24"/>
                    <a:pt x="74" y="24"/>
                  </a:cubicBezTo>
                  <a:cubicBezTo>
                    <a:pt x="74" y="24"/>
                    <a:pt x="73" y="24"/>
                    <a:pt x="73" y="24"/>
                  </a:cubicBezTo>
                  <a:cubicBezTo>
                    <a:pt x="73" y="24"/>
                    <a:pt x="73" y="25"/>
                    <a:pt x="73" y="25"/>
                  </a:cubicBezTo>
                  <a:cubicBezTo>
                    <a:pt x="73" y="25"/>
                    <a:pt x="73" y="25"/>
                    <a:pt x="72" y="25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3" y="27"/>
                    <a:pt x="73" y="27"/>
                    <a:pt x="73" y="27"/>
                  </a:cubicBezTo>
                  <a:cubicBezTo>
                    <a:pt x="73" y="27"/>
                    <a:pt x="72" y="27"/>
                    <a:pt x="72" y="27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1" y="27"/>
                    <a:pt x="71" y="26"/>
                    <a:pt x="71" y="26"/>
                  </a:cubicBezTo>
                  <a:cubicBezTo>
                    <a:pt x="71" y="26"/>
                    <a:pt x="71" y="26"/>
                    <a:pt x="70" y="26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26"/>
                    <a:pt x="70" y="26"/>
                    <a:pt x="69" y="26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8"/>
                    <a:pt x="71" y="28"/>
                    <a:pt x="71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8"/>
                    <a:pt x="69" y="28"/>
                    <a:pt x="69" y="28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9" y="28"/>
                    <a:pt x="69" y="28"/>
                    <a:pt x="68" y="28"/>
                  </a:cubicBezTo>
                  <a:cubicBezTo>
                    <a:pt x="68" y="28"/>
                    <a:pt x="68" y="27"/>
                    <a:pt x="68" y="27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8" y="26"/>
                    <a:pt x="68" y="26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8" y="26"/>
                    <a:pt x="68" y="25"/>
                    <a:pt x="68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7" y="24"/>
                    <a:pt x="67" y="24"/>
                    <a:pt x="66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24"/>
                    <a:pt x="66" y="24"/>
                    <a:pt x="67" y="24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7" y="24"/>
                    <a:pt x="6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23"/>
                    <a:pt x="67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4"/>
                    <a:pt x="68" y="24"/>
                  </a:cubicBezTo>
                  <a:cubicBezTo>
                    <a:pt x="68" y="24"/>
                    <a:pt x="69" y="24"/>
                    <a:pt x="70" y="24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2" y="24"/>
                    <a:pt x="72" y="24"/>
                    <a:pt x="73" y="24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3" y="24"/>
                    <a:pt x="73" y="23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3" y="23"/>
                    <a:pt x="73" y="22"/>
                    <a:pt x="73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22"/>
                    <a:pt x="73" y="21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21"/>
                    <a:pt x="73" y="21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1" y="20"/>
                    <a:pt x="70" y="20"/>
                    <a:pt x="70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0" y="20"/>
                    <a:pt x="70" y="19"/>
                    <a:pt x="70" y="19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68" y="19"/>
                    <a:pt x="68" y="19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19"/>
                    <a:pt x="67" y="19"/>
                    <a:pt x="67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7" y="18"/>
                    <a:pt x="67" y="19"/>
                    <a:pt x="67" y="19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19"/>
                    <a:pt x="67" y="19"/>
                    <a:pt x="67" y="18"/>
                  </a:cubicBezTo>
                  <a:cubicBezTo>
                    <a:pt x="67" y="18"/>
                    <a:pt x="66" y="18"/>
                    <a:pt x="66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18"/>
                    <a:pt x="66" y="18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8"/>
                    <a:pt x="65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8"/>
                    <a:pt x="64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18"/>
                    <a:pt x="64" y="18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5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5" y="17"/>
                    <a:pt x="65" y="17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16"/>
                    <a:pt x="64" y="16"/>
                    <a:pt x="64" y="16"/>
                  </a:cubicBezTo>
                  <a:cubicBezTo>
                    <a:pt x="64" y="16"/>
                    <a:pt x="64" y="16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5"/>
                    <a:pt x="64" y="15"/>
                    <a:pt x="63" y="15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63" y="16"/>
                    <a:pt x="63" y="15"/>
                  </a:cubicBezTo>
                  <a:cubicBezTo>
                    <a:pt x="63" y="15"/>
                    <a:pt x="63" y="15"/>
                    <a:pt x="63" y="15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63" y="16"/>
                    <a:pt x="63" y="15"/>
                  </a:cubicBezTo>
                  <a:cubicBezTo>
                    <a:pt x="63" y="15"/>
                    <a:pt x="63" y="15"/>
                    <a:pt x="63" y="15"/>
                  </a:cubicBezTo>
                  <a:cubicBezTo>
                    <a:pt x="63" y="15"/>
                    <a:pt x="63" y="15"/>
                    <a:pt x="63" y="15"/>
                  </a:cubicBezTo>
                  <a:cubicBezTo>
                    <a:pt x="63" y="15"/>
                    <a:pt x="63" y="15"/>
                    <a:pt x="63" y="15"/>
                  </a:cubicBezTo>
                  <a:cubicBezTo>
                    <a:pt x="63" y="15"/>
                    <a:pt x="63" y="15"/>
                    <a:pt x="63" y="15"/>
                  </a:cubicBezTo>
                  <a:cubicBezTo>
                    <a:pt x="63" y="15"/>
                    <a:pt x="63" y="15"/>
                    <a:pt x="63" y="15"/>
                  </a:cubicBezTo>
                  <a:cubicBezTo>
                    <a:pt x="63" y="15"/>
                    <a:pt x="63" y="15"/>
                    <a:pt x="63" y="15"/>
                  </a:cubicBezTo>
                  <a:cubicBezTo>
                    <a:pt x="63" y="15"/>
                    <a:pt x="63" y="15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15"/>
                    <a:pt x="62" y="16"/>
                    <a:pt x="62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2" y="16"/>
                    <a:pt x="62" y="15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15"/>
                    <a:pt x="61" y="15"/>
                    <a:pt x="61" y="15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1" y="16"/>
                    <a:pt x="61" y="16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0" y="17"/>
                    <a:pt x="60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7"/>
                    <a:pt x="61" y="16"/>
                    <a:pt x="61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1" y="16"/>
                    <a:pt x="61" y="15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6"/>
                    <a:pt x="60" y="16"/>
                    <a:pt x="59" y="16"/>
                  </a:cubicBezTo>
                  <a:cubicBezTo>
                    <a:pt x="59" y="16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6"/>
                    <a:pt x="58" y="16"/>
                  </a:cubicBezTo>
                  <a:cubicBezTo>
                    <a:pt x="58" y="16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8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7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7" y="18"/>
                    <a:pt x="57" y="17"/>
                    <a:pt x="57" y="17"/>
                  </a:cubicBezTo>
                  <a:cubicBezTo>
                    <a:pt x="57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5" y="17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3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3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1"/>
                    <a:pt x="53" y="20"/>
                    <a:pt x="53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1" y="21"/>
                    <a:pt x="51" y="21"/>
                  </a:cubicBezTo>
                  <a:cubicBezTo>
                    <a:pt x="51" y="21"/>
                    <a:pt x="51" y="21"/>
                    <a:pt x="5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2"/>
                    <a:pt x="52" y="21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51" y="21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22"/>
                    <a:pt x="52" y="22"/>
                    <a:pt x="52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2"/>
                    <a:pt x="51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22"/>
                    <a:pt x="51" y="22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0" y="22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4"/>
                    <a:pt x="49" y="24"/>
                  </a:cubicBezTo>
                  <a:cubicBezTo>
                    <a:pt x="49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4"/>
                    <a:pt x="49" y="24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8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8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8" y="25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9" y="26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6"/>
                    <a:pt x="48" y="26"/>
                    <a:pt x="48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26"/>
                    <a:pt x="48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5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45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6" y="28"/>
                    <a:pt x="46" y="29"/>
                  </a:cubicBezTo>
                  <a:cubicBezTo>
                    <a:pt x="46" y="29"/>
                    <a:pt x="46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45" y="28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2" y="30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2" y="30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3"/>
                    <a:pt x="40" y="33"/>
                  </a:cubicBezTo>
                  <a:cubicBezTo>
                    <a:pt x="40" y="33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3"/>
                    <a:pt x="41" y="33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3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3"/>
                    <a:pt x="40" y="33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0" y="33"/>
                    <a:pt x="40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3"/>
                    <a:pt x="41" y="33"/>
                  </a:cubicBezTo>
                  <a:cubicBezTo>
                    <a:pt x="41" y="33"/>
                    <a:pt x="41" y="34"/>
                    <a:pt x="41" y="34"/>
                  </a:cubicBezTo>
                  <a:cubicBezTo>
                    <a:pt x="42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0" y="34"/>
                    <a:pt x="40" y="34"/>
                  </a:cubicBezTo>
                  <a:cubicBezTo>
                    <a:pt x="40" y="34"/>
                    <a:pt x="40" y="35"/>
                    <a:pt x="40" y="35"/>
                  </a:cubicBezTo>
                  <a:cubicBezTo>
                    <a:pt x="40" y="35"/>
                    <a:pt x="40" y="34"/>
                    <a:pt x="40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9" y="35"/>
                    <a:pt x="39" y="35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36"/>
                    <a:pt x="39" y="37"/>
                    <a:pt x="39" y="37"/>
                  </a:cubicBezTo>
                  <a:cubicBezTo>
                    <a:pt x="39" y="37"/>
                    <a:pt x="39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3" y="37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43" y="36"/>
                    <a:pt x="43" y="36"/>
                  </a:cubicBezTo>
                  <a:cubicBezTo>
                    <a:pt x="43" y="36"/>
                    <a:pt x="44" y="36"/>
                    <a:pt x="44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4" y="36"/>
                    <a:pt x="44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5"/>
                    <a:pt x="45" y="35"/>
                    <a:pt x="45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5"/>
                    <a:pt x="45" y="36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5" y="36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8"/>
                    <a:pt x="45" y="38"/>
                    <a:pt x="45" y="37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8"/>
                    <a:pt x="45" y="38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40"/>
                    <a:pt x="45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6" y="41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42"/>
                    <a:pt x="45" y="43"/>
                    <a:pt x="45" y="43"/>
                  </a:cubicBezTo>
                  <a:cubicBezTo>
                    <a:pt x="45" y="43"/>
                    <a:pt x="45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2"/>
                  </a:cubicBezTo>
                  <a:cubicBezTo>
                    <a:pt x="46" y="42"/>
                    <a:pt x="46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1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41"/>
                    <a:pt x="48" y="41"/>
                    <a:pt x="48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1"/>
                    <a:pt x="48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0"/>
                    <a:pt x="49" y="40"/>
                  </a:cubicBezTo>
                  <a:cubicBezTo>
                    <a:pt x="49" y="40"/>
                    <a:pt x="50" y="40"/>
                    <a:pt x="50" y="40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0" y="39"/>
                    <a:pt x="50" y="39"/>
                    <a:pt x="50" y="38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38"/>
                    <a:pt x="50" y="38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1" y="37"/>
                    <a:pt x="51" y="36"/>
                    <a:pt x="51" y="36"/>
                  </a:cubicBezTo>
                  <a:cubicBezTo>
                    <a:pt x="51" y="36"/>
                    <a:pt x="51" y="36"/>
                    <a:pt x="51" y="37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5"/>
                  </a:cubicBezTo>
                  <a:cubicBezTo>
                    <a:pt x="50" y="35"/>
                    <a:pt x="50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36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6"/>
                  </a:cubicBezTo>
                  <a:cubicBezTo>
                    <a:pt x="51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3" y="35"/>
                    <a:pt x="53" y="35"/>
                  </a:cubicBezTo>
                  <a:cubicBezTo>
                    <a:pt x="53" y="35"/>
                    <a:pt x="53" y="35"/>
                    <a:pt x="53" y="35"/>
                  </a:cubicBezTo>
                  <a:cubicBezTo>
                    <a:pt x="53" y="35"/>
                    <a:pt x="53" y="35"/>
                    <a:pt x="53" y="35"/>
                  </a:cubicBezTo>
                  <a:cubicBezTo>
                    <a:pt x="53" y="35"/>
                    <a:pt x="53" y="35"/>
                    <a:pt x="53" y="35"/>
                  </a:cubicBezTo>
                  <a:cubicBezTo>
                    <a:pt x="53" y="35"/>
                    <a:pt x="53" y="35"/>
                    <a:pt x="53" y="35"/>
                  </a:cubicBezTo>
                  <a:cubicBezTo>
                    <a:pt x="53" y="35"/>
                    <a:pt x="52" y="35"/>
                    <a:pt x="53" y="35"/>
                  </a:cubicBezTo>
                  <a:cubicBezTo>
                    <a:pt x="53" y="35"/>
                    <a:pt x="53" y="35"/>
                    <a:pt x="52" y="35"/>
                  </a:cubicBezTo>
                  <a:cubicBezTo>
                    <a:pt x="52" y="35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1" y="34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1" y="33"/>
                    <a:pt x="51" y="32"/>
                    <a:pt x="51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2"/>
                    <a:pt x="51" y="32"/>
                    <a:pt x="52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2" y="32"/>
                    <a:pt x="52" y="31"/>
                    <a:pt x="52" y="31"/>
                  </a:cubicBezTo>
                  <a:cubicBezTo>
                    <a:pt x="52" y="31"/>
                    <a:pt x="52" y="31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2" y="30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5" y="29"/>
                    <a:pt x="55" y="29"/>
                    <a:pt x="55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8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8" y="25"/>
                    <a:pt x="58" y="25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59" y="26"/>
                    <a:pt x="59" y="26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9" y="26"/>
                    <a:pt x="60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59" y="26"/>
                    <a:pt x="59" y="26"/>
                    <a:pt x="59" y="27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9" y="26"/>
                    <a:pt x="59" y="26"/>
                  </a:cubicBezTo>
                  <a:cubicBezTo>
                    <a:pt x="59" y="26"/>
                    <a:pt x="59" y="27"/>
                    <a:pt x="59" y="27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58" y="27"/>
                    <a:pt x="58" y="28"/>
                    <a:pt x="58" y="28"/>
                  </a:cubicBezTo>
                  <a:cubicBezTo>
                    <a:pt x="58" y="28"/>
                    <a:pt x="57" y="28"/>
                    <a:pt x="57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28"/>
                    <a:pt x="57" y="29"/>
                    <a:pt x="57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29"/>
                    <a:pt x="57" y="28"/>
                    <a:pt x="57" y="28"/>
                  </a:cubicBezTo>
                  <a:cubicBezTo>
                    <a:pt x="57" y="28"/>
                    <a:pt x="57" y="28"/>
                    <a:pt x="57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29"/>
                    <a:pt x="57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5" y="30"/>
                    <a:pt x="55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0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5" y="33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6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4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35"/>
                    <a:pt x="57" y="35"/>
                    <a:pt x="57" y="35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8" y="35"/>
                    <a:pt x="59" y="35"/>
                    <a:pt x="59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34"/>
                    <a:pt x="60" y="34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4"/>
                    <a:pt x="61" y="34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1" y="34"/>
                    <a:pt x="61" y="34"/>
                  </a:cubicBezTo>
                  <a:cubicBezTo>
                    <a:pt x="61" y="35"/>
                    <a:pt x="62" y="35"/>
                    <a:pt x="62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3" y="35"/>
                    <a:pt x="63" y="35"/>
                    <a:pt x="62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2" y="35"/>
                    <a:pt x="62" y="36"/>
                    <a:pt x="62" y="36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62" y="35"/>
                    <a:pt x="62" y="35"/>
                    <a:pt x="61" y="35"/>
                  </a:cubicBezTo>
                  <a:cubicBezTo>
                    <a:pt x="61" y="35"/>
                    <a:pt x="61" y="36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1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58" y="36"/>
                    <a:pt x="58" y="36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8" y="36"/>
                    <a:pt x="57" y="36"/>
                    <a:pt x="57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6"/>
                    <a:pt x="56" y="37"/>
                    <a:pt x="56" y="37"/>
                  </a:cubicBezTo>
                  <a:cubicBezTo>
                    <a:pt x="56" y="37"/>
                    <a:pt x="56" y="37"/>
                    <a:pt x="57" y="37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7" y="37"/>
                    <a:pt x="57" y="37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7"/>
                    <a:pt x="56" y="37"/>
                    <a:pt x="56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38"/>
                    <a:pt x="57" y="38"/>
                    <a:pt x="57" y="38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38"/>
                    <a:pt x="57" y="38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6" y="40"/>
                    <a:pt x="56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0"/>
                    <a:pt x="56" y="39"/>
                    <a:pt x="56" y="39"/>
                  </a:cubicBezTo>
                  <a:cubicBezTo>
                    <a:pt x="56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40"/>
                    <a:pt x="53" y="41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2"/>
                    <a:pt x="53" y="42"/>
                    <a:pt x="54" y="42"/>
                  </a:cubicBezTo>
                  <a:cubicBezTo>
                    <a:pt x="54" y="42"/>
                    <a:pt x="54" y="43"/>
                    <a:pt x="54" y="43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4" y="43"/>
                    <a:pt x="53" y="43"/>
                    <a:pt x="5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43"/>
                    <a:pt x="53" y="42"/>
                    <a:pt x="53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42"/>
                    <a:pt x="53" y="42"/>
                    <a:pt x="5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43"/>
                    <a:pt x="53" y="43"/>
                    <a:pt x="52" y="43"/>
                  </a:cubicBezTo>
                  <a:cubicBezTo>
                    <a:pt x="52" y="43"/>
                    <a:pt x="52" y="43"/>
                    <a:pt x="52" y="44"/>
                  </a:cubicBezTo>
                  <a:cubicBezTo>
                    <a:pt x="52" y="44"/>
                    <a:pt x="52" y="44"/>
                    <a:pt x="53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4"/>
                    <a:pt x="53" y="44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0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4"/>
                    <a:pt x="48" y="44"/>
                    <a:pt x="48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8" y="44"/>
                    <a:pt x="48" y="44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5"/>
                    <a:pt x="47" y="45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5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5" y="45"/>
                    <a:pt x="45" y="45"/>
                  </a:cubicBezTo>
                  <a:cubicBezTo>
                    <a:pt x="45" y="45"/>
                    <a:pt x="45" y="44"/>
                    <a:pt x="45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4"/>
                    <a:pt x="43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3" y="43"/>
                    <a:pt x="42" y="42"/>
                  </a:cubicBezTo>
                  <a:cubicBezTo>
                    <a:pt x="42" y="42"/>
                    <a:pt x="43" y="42"/>
                    <a:pt x="43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1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1"/>
                    <a:pt x="43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0"/>
                    <a:pt x="43" y="40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1"/>
                    <a:pt x="43" y="41"/>
                    <a:pt x="4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0"/>
                    <a:pt x="43" y="40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8"/>
                    <a:pt x="44" y="38"/>
                    <a:pt x="44" y="39"/>
                  </a:cubicBezTo>
                  <a:cubicBezTo>
                    <a:pt x="44" y="39"/>
                    <a:pt x="44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2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9"/>
                    <a:pt x="42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0"/>
                    <a:pt x="43" y="40"/>
                    <a:pt x="4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0"/>
                    <a:pt x="43" y="40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0"/>
                    <a:pt x="42" y="40"/>
                    <a:pt x="42" y="41"/>
                  </a:cubicBezTo>
                  <a:cubicBezTo>
                    <a:pt x="42" y="41"/>
                    <a:pt x="41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40"/>
                    <a:pt x="41" y="40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4"/>
                    <a:pt x="41" y="45"/>
                    <a:pt x="41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5"/>
                    <a:pt x="41" y="45"/>
                    <a:pt x="42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5"/>
                    <a:pt x="40" y="45"/>
                    <a:pt x="40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5"/>
                    <a:pt x="40" y="45"/>
                    <a:pt x="40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5"/>
                    <a:pt x="39" y="45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8" y="46"/>
                    <a:pt x="38" y="46"/>
                    <a:pt x="37" y="4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6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6"/>
                    <a:pt x="37" y="46"/>
                    <a:pt x="36" y="46"/>
                  </a:cubicBezTo>
                  <a:cubicBezTo>
                    <a:pt x="36" y="46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6" y="48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6" y="48"/>
                    <a:pt x="36" y="48"/>
                  </a:cubicBezTo>
                  <a:cubicBezTo>
                    <a:pt x="36" y="48"/>
                    <a:pt x="36" y="48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4" y="49"/>
                    <a:pt x="34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49"/>
                    <a:pt x="34" y="49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3" y="50"/>
                    <a:pt x="33" y="50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0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2"/>
                    <a:pt x="31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2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2"/>
                    <a:pt x="28" y="53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8" y="53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7" y="54"/>
                    <a:pt x="27" y="54"/>
                    <a:pt x="27" y="53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7" y="54"/>
                    <a:pt x="27" y="53"/>
                    <a:pt x="27" y="53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4"/>
                    <a:pt x="25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4"/>
                    <a:pt x="25" y="55"/>
                    <a:pt x="25" y="55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5"/>
                    <a:pt x="26" y="55"/>
                    <a:pt x="26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7" y="55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6"/>
                    <a:pt x="27" y="57"/>
                    <a:pt x="27" y="57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7"/>
                    <a:pt x="27" y="57"/>
                    <a:pt x="28" y="57"/>
                  </a:cubicBezTo>
                  <a:cubicBezTo>
                    <a:pt x="28" y="57"/>
                    <a:pt x="28" y="58"/>
                    <a:pt x="28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7" y="59"/>
                    <a:pt x="28" y="59"/>
                    <a:pt x="28" y="59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59"/>
                    <a:pt x="28" y="59"/>
                    <a:pt x="28" y="60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8" y="59"/>
                    <a:pt x="28" y="59"/>
                    <a:pt x="2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60"/>
                    <a:pt x="27" y="60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7" y="60"/>
                    <a:pt x="27" y="60"/>
                    <a:pt x="27" y="61"/>
                  </a:cubicBezTo>
                  <a:cubicBezTo>
                    <a:pt x="27" y="61"/>
                    <a:pt x="26" y="62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2"/>
                    <a:pt x="23" y="62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2"/>
                    <a:pt x="21" y="62"/>
                    <a:pt x="21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20" y="62"/>
                    <a:pt x="20" y="6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9" y="61"/>
                    <a:pt x="19" y="62"/>
                    <a:pt x="19" y="62"/>
                  </a:cubicBezTo>
                  <a:cubicBezTo>
                    <a:pt x="19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3"/>
                    <a:pt x="18" y="64"/>
                    <a:pt x="18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64"/>
                    <a:pt x="18" y="64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7" y="68"/>
                    <a:pt x="16" y="68"/>
                    <a:pt x="16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9"/>
                    <a:pt x="16" y="69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7" y="70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7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1"/>
                    <a:pt x="16" y="71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16" y="71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7" y="72"/>
                    <a:pt x="17" y="72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73"/>
                    <a:pt x="18" y="72"/>
                    <a:pt x="18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72"/>
                    <a:pt x="19" y="73"/>
                    <a:pt x="19" y="73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19" y="74"/>
                    <a:pt x="19" y="74"/>
                    <a:pt x="20" y="74"/>
                  </a:cubicBezTo>
                  <a:cubicBezTo>
                    <a:pt x="20" y="74"/>
                    <a:pt x="20" y="73"/>
                    <a:pt x="20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3"/>
                    <a:pt x="21" y="73"/>
                    <a:pt x="21" y="73"/>
                  </a:cubicBezTo>
                  <a:cubicBezTo>
                    <a:pt x="21" y="73"/>
                    <a:pt x="21" y="73"/>
                    <a:pt x="21" y="73"/>
                  </a:cubicBezTo>
                  <a:cubicBezTo>
                    <a:pt x="21" y="73"/>
                    <a:pt x="21" y="73"/>
                    <a:pt x="21" y="73"/>
                  </a:cubicBezTo>
                  <a:cubicBezTo>
                    <a:pt x="21" y="73"/>
                    <a:pt x="21" y="73"/>
                    <a:pt x="21" y="73"/>
                  </a:cubicBezTo>
                  <a:cubicBezTo>
                    <a:pt x="21" y="73"/>
                    <a:pt x="21" y="73"/>
                    <a:pt x="21" y="73"/>
                  </a:cubicBezTo>
                  <a:cubicBezTo>
                    <a:pt x="21" y="73"/>
                    <a:pt x="21" y="73"/>
                    <a:pt x="21" y="73"/>
                  </a:cubicBezTo>
                  <a:cubicBezTo>
                    <a:pt x="21" y="73"/>
                    <a:pt x="22" y="73"/>
                    <a:pt x="22" y="73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2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1"/>
                    <a:pt x="25" y="71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6" y="71"/>
                    <a:pt x="26" y="70"/>
                  </a:cubicBezTo>
                  <a:cubicBezTo>
                    <a:pt x="26" y="70"/>
                    <a:pt x="26" y="70"/>
                    <a:pt x="27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27" y="70"/>
                    <a:pt x="26" y="69"/>
                    <a:pt x="26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6" y="69"/>
                    <a:pt x="27" y="68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7"/>
                    <a:pt x="28" y="67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8" y="67"/>
                    <a:pt x="28" y="66"/>
                  </a:cubicBezTo>
                  <a:cubicBezTo>
                    <a:pt x="28" y="66"/>
                    <a:pt x="28" y="66"/>
                    <a:pt x="29" y="66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9" y="66"/>
                    <a:pt x="30" y="66"/>
                    <a:pt x="30" y="66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1" y="65"/>
                    <a:pt x="31" y="64"/>
                    <a:pt x="31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4"/>
                    <a:pt x="32" y="64"/>
                    <a:pt x="32" y="64"/>
                  </a:cubicBezTo>
                  <a:cubicBezTo>
                    <a:pt x="32" y="64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2"/>
                    <a:pt x="34" y="62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5" y="63"/>
                    <a:pt x="35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6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9" y="61"/>
                    <a:pt x="39" y="62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62"/>
                    <a:pt x="39" y="62"/>
                    <a:pt x="39" y="63"/>
                  </a:cubicBezTo>
                  <a:cubicBezTo>
                    <a:pt x="39" y="63"/>
                    <a:pt x="40" y="63"/>
                    <a:pt x="40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3"/>
                    <a:pt x="40" y="63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2" y="66"/>
                    <a:pt x="42" y="67"/>
                    <a:pt x="42" y="67"/>
                  </a:cubicBezTo>
                  <a:cubicBezTo>
                    <a:pt x="42" y="67"/>
                    <a:pt x="42" y="66"/>
                    <a:pt x="42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3" y="68"/>
                    <a:pt x="44" y="68"/>
                    <a:pt x="44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69"/>
                    <a:pt x="44" y="69"/>
                    <a:pt x="44" y="68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8"/>
                    <a:pt x="45" y="68"/>
                    <a:pt x="45" y="69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69"/>
                    <a:pt x="45" y="69"/>
                    <a:pt x="45" y="70"/>
                  </a:cubicBezTo>
                  <a:cubicBezTo>
                    <a:pt x="45" y="70"/>
                    <a:pt x="45" y="70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4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4" y="71"/>
                    <a:pt x="44" y="71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6" y="71"/>
                    <a:pt x="46" y="71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70"/>
                    <a:pt x="46" y="69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6" y="69"/>
                    <a:pt x="46" y="69"/>
                    <a:pt x="46" y="68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6" y="68"/>
                    <a:pt x="46" y="68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7" y="68"/>
                    <a:pt x="47" y="68"/>
                    <a:pt x="47" y="69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47" y="69"/>
                    <a:pt x="47" y="69"/>
                    <a:pt x="48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68"/>
                    <a:pt x="48" y="67"/>
                    <a:pt x="47" y="67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67"/>
                    <a:pt x="47" y="67"/>
                    <a:pt x="46" y="66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6" y="66"/>
                    <a:pt x="46" y="65"/>
                    <a:pt x="46" y="65"/>
                  </a:cubicBezTo>
                  <a:cubicBezTo>
                    <a:pt x="46" y="65"/>
                    <a:pt x="45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5" y="65"/>
                    <a:pt x="44" y="65"/>
                  </a:cubicBezTo>
                  <a:cubicBezTo>
                    <a:pt x="44" y="65"/>
                    <a:pt x="44" y="65"/>
                    <a:pt x="44" y="64"/>
                  </a:cubicBezTo>
                  <a:cubicBezTo>
                    <a:pt x="44" y="64"/>
                    <a:pt x="43" y="63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63"/>
                    <a:pt x="43" y="62"/>
                    <a:pt x="43" y="62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2" y="61"/>
                    <a:pt x="42" y="61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59"/>
                    <a:pt x="42" y="59"/>
                    <a:pt x="43" y="59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3" y="59"/>
                    <a:pt x="43" y="59"/>
                    <a:pt x="44" y="59"/>
                  </a:cubicBezTo>
                  <a:cubicBezTo>
                    <a:pt x="44" y="59"/>
                    <a:pt x="44" y="59"/>
                    <a:pt x="43" y="59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3" y="59"/>
                    <a:pt x="43" y="60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0"/>
                    <a:pt x="44" y="60"/>
                    <a:pt x="44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4" y="60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0"/>
                    <a:pt x="44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5" y="60"/>
                    <a:pt x="45" y="60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5" y="61"/>
                    <a:pt x="45" y="62"/>
                    <a:pt x="45" y="62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5" y="62"/>
                    <a:pt x="46" y="62"/>
                    <a:pt x="46" y="62"/>
                  </a:cubicBezTo>
                  <a:cubicBezTo>
                    <a:pt x="46" y="62"/>
                    <a:pt x="46" y="62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4"/>
                    <a:pt x="47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4"/>
                    <a:pt x="48" y="65"/>
                    <a:pt x="48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65"/>
                    <a:pt x="49" y="66"/>
                    <a:pt x="49" y="66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9" y="66"/>
                    <a:pt x="49" y="67"/>
                    <a:pt x="49" y="67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49" y="67"/>
                    <a:pt x="49" y="67"/>
                    <a:pt x="49" y="68"/>
                  </a:cubicBezTo>
                  <a:cubicBezTo>
                    <a:pt x="49" y="68"/>
                    <a:pt x="49" y="68"/>
                    <a:pt x="49" y="68"/>
                  </a:cubicBezTo>
                  <a:cubicBezTo>
                    <a:pt x="49" y="68"/>
                    <a:pt x="49" y="68"/>
                    <a:pt x="49" y="68"/>
                  </a:cubicBezTo>
                  <a:cubicBezTo>
                    <a:pt x="49" y="68"/>
                    <a:pt x="49" y="68"/>
                    <a:pt x="49" y="68"/>
                  </a:cubicBezTo>
                  <a:cubicBezTo>
                    <a:pt x="49" y="68"/>
                    <a:pt x="49" y="68"/>
                    <a:pt x="49" y="68"/>
                  </a:cubicBezTo>
                  <a:cubicBezTo>
                    <a:pt x="49" y="68"/>
                    <a:pt x="49" y="69"/>
                    <a:pt x="49" y="6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0" y="69"/>
                    <a:pt x="50" y="69"/>
                    <a:pt x="50" y="70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0" y="70"/>
                    <a:pt x="50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0" y="70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0" y="70"/>
                    <a:pt x="50" y="70"/>
                    <a:pt x="50" y="71"/>
                  </a:cubicBezTo>
                  <a:cubicBezTo>
                    <a:pt x="50" y="71"/>
                    <a:pt x="51" y="71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2" y="71"/>
                    <a:pt x="52" y="71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4" y="72"/>
                    <a:pt x="54" y="73"/>
                    <a:pt x="54" y="73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4" y="72"/>
                    <a:pt x="53" y="71"/>
                    <a:pt x="53" y="71"/>
                  </a:cubicBezTo>
                  <a:cubicBezTo>
                    <a:pt x="53" y="71"/>
                    <a:pt x="53" y="71"/>
                    <a:pt x="52" y="71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1"/>
                    <a:pt x="53" y="70"/>
                    <a:pt x="5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3" y="69"/>
                    <a:pt x="53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8"/>
                    <a:pt x="53" y="68"/>
                    <a:pt x="54" y="68"/>
                  </a:cubicBezTo>
                  <a:cubicBezTo>
                    <a:pt x="54" y="68"/>
                    <a:pt x="53" y="68"/>
                    <a:pt x="53" y="68"/>
                  </a:cubicBezTo>
                  <a:cubicBezTo>
                    <a:pt x="53" y="68"/>
                    <a:pt x="53" y="69"/>
                    <a:pt x="53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3" y="69"/>
                    <a:pt x="53" y="69"/>
                    <a:pt x="54" y="69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69"/>
                    <a:pt x="54" y="69"/>
                    <a:pt x="54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5" y="68"/>
                    <a:pt x="54" y="68"/>
                    <a:pt x="54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68"/>
                    <a:pt x="54" y="68"/>
                    <a:pt x="54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54" y="67"/>
                    <a:pt x="55" y="67"/>
                    <a:pt x="55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8"/>
                    <a:pt x="58" y="68"/>
                    <a:pt x="58" y="68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7"/>
                    <a:pt x="60" y="67"/>
                    <a:pt x="60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0" y="67"/>
                    <a:pt x="60" y="67"/>
                    <a:pt x="60" y="66"/>
                  </a:cubicBezTo>
                  <a:cubicBezTo>
                    <a:pt x="60" y="66"/>
                    <a:pt x="59" y="66"/>
                    <a:pt x="59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9" y="66"/>
                    <a:pt x="59" y="65"/>
                    <a:pt x="59" y="65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9" y="65"/>
                    <a:pt x="58" y="65"/>
                    <a:pt x="58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64"/>
                    <a:pt x="59" y="64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9" y="64"/>
                    <a:pt x="59" y="63"/>
                    <a:pt x="59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0" y="63"/>
                    <a:pt x="60" y="63"/>
                    <a:pt x="60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2"/>
                    <a:pt x="60" y="62"/>
                    <a:pt x="60" y="61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60" y="61"/>
                    <a:pt x="60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0"/>
                    <a:pt x="60" y="61"/>
                    <a:pt x="60" y="61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60" y="61"/>
                    <a:pt x="61" y="61"/>
                    <a:pt x="61" y="61"/>
                  </a:cubicBezTo>
                  <a:cubicBezTo>
                    <a:pt x="61" y="61"/>
                    <a:pt x="61" y="60"/>
                    <a:pt x="61" y="60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62" y="59"/>
                    <a:pt x="62" y="59"/>
                    <a:pt x="62" y="58"/>
                  </a:cubicBezTo>
                  <a:cubicBezTo>
                    <a:pt x="62" y="58"/>
                    <a:pt x="62" y="58"/>
                    <a:pt x="62" y="58"/>
                  </a:cubicBezTo>
                  <a:cubicBezTo>
                    <a:pt x="62" y="58"/>
                    <a:pt x="62" y="58"/>
                    <a:pt x="62" y="58"/>
                  </a:cubicBezTo>
                  <a:cubicBezTo>
                    <a:pt x="62" y="58"/>
                    <a:pt x="62" y="58"/>
                    <a:pt x="62" y="58"/>
                  </a:cubicBezTo>
                  <a:cubicBezTo>
                    <a:pt x="62" y="58"/>
                    <a:pt x="62" y="58"/>
                    <a:pt x="62" y="58"/>
                  </a:cubicBezTo>
                  <a:cubicBezTo>
                    <a:pt x="62" y="58"/>
                    <a:pt x="62" y="59"/>
                    <a:pt x="62" y="59"/>
                  </a:cubicBezTo>
                  <a:cubicBezTo>
                    <a:pt x="62" y="59"/>
                    <a:pt x="62" y="59"/>
                    <a:pt x="62" y="58"/>
                  </a:cubicBezTo>
                  <a:cubicBezTo>
                    <a:pt x="62" y="58"/>
                    <a:pt x="62" y="58"/>
                    <a:pt x="62" y="58"/>
                  </a:cubicBezTo>
                  <a:cubicBezTo>
                    <a:pt x="62" y="58"/>
                    <a:pt x="63" y="58"/>
                    <a:pt x="63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58"/>
                    <a:pt x="63" y="58"/>
                    <a:pt x="64" y="58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8"/>
                    <a:pt x="64" y="58"/>
                    <a:pt x="63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58"/>
                    <a:pt x="64" y="58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8"/>
                    <a:pt x="63" y="58"/>
                    <a:pt x="63" y="58"/>
                  </a:cubicBezTo>
                  <a:cubicBezTo>
                    <a:pt x="63" y="58"/>
                    <a:pt x="63" y="58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8"/>
                    <a:pt x="64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60"/>
                    <a:pt x="65" y="60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60"/>
                    <a:pt x="65" y="60"/>
                    <a:pt x="65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5" y="61"/>
                    <a:pt x="66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1"/>
                    <a:pt x="66" y="61"/>
                    <a:pt x="67" y="61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67" y="61"/>
                    <a:pt x="67" y="60"/>
                    <a:pt x="67" y="60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67" y="60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8" y="60"/>
                    <a:pt x="69" y="60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0"/>
                    <a:pt x="68" y="60"/>
                    <a:pt x="68" y="60"/>
                  </a:cubicBezTo>
                  <a:cubicBezTo>
                    <a:pt x="68" y="60"/>
                    <a:pt x="68" y="60"/>
                    <a:pt x="68" y="5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8" y="59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67" y="59"/>
                    <a:pt x="67" y="59"/>
                    <a:pt x="66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6" y="59"/>
                    <a:pt x="66" y="59"/>
                    <a:pt x="66" y="58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8" y="58"/>
                    <a:pt x="69" y="58"/>
                    <a:pt x="69" y="58"/>
                  </a:cubicBezTo>
                  <a:cubicBezTo>
                    <a:pt x="69" y="58"/>
                    <a:pt x="69" y="57"/>
                    <a:pt x="69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7"/>
                    <a:pt x="71" y="57"/>
                    <a:pt x="71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1" y="57"/>
                    <a:pt x="71" y="57"/>
                    <a:pt x="71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1" y="58"/>
                    <a:pt x="71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1" y="58"/>
                  </a:cubicBezTo>
                  <a:cubicBezTo>
                    <a:pt x="71" y="58"/>
                    <a:pt x="71" y="59"/>
                    <a:pt x="71" y="59"/>
                  </a:cubicBezTo>
                  <a:cubicBezTo>
                    <a:pt x="71" y="59"/>
                    <a:pt x="71" y="59"/>
                    <a:pt x="70" y="59"/>
                  </a:cubicBezTo>
                  <a:cubicBezTo>
                    <a:pt x="70" y="59"/>
                    <a:pt x="70" y="58"/>
                    <a:pt x="70" y="58"/>
                  </a:cubicBezTo>
                  <a:cubicBezTo>
                    <a:pt x="70" y="58"/>
                    <a:pt x="70" y="59"/>
                    <a:pt x="70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9"/>
                    <a:pt x="70" y="60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9" y="61"/>
                    <a:pt x="70" y="61"/>
                    <a:pt x="70" y="61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0" y="61"/>
                    <a:pt x="70" y="61"/>
                    <a:pt x="71" y="62"/>
                  </a:cubicBezTo>
                  <a:cubicBezTo>
                    <a:pt x="71" y="62"/>
                    <a:pt x="71" y="62"/>
                    <a:pt x="72" y="63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2" y="63"/>
                    <a:pt x="73" y="64"/>
                    <a:pt x="73" y="64"/>
                  </a:cubicBezTo>
                  <a:cubicBezTo>
                    <a:pt x="74" y="64"/>
                    <a:pt x="74" y="65"/>
                    <a:pt x="74" y="66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4" y="66"/>
                    <a:pt x="72" y="67"/>
                    <a:pt x="72" y="67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2" y="67"/>
                    <a:pt x="72" y="67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7"/>
                    <a:pt x="71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9" y="67"/>
                    <a:pt x="68" y="67"/>
                    <a:pt x="68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7"/>
                    <a:pt x="68" y="67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6" y="65"/>
                    <a:pt x="66" y="65"/>
                    <a:pt x="66" y="66"/>
                  </a:cubicBezTo>
                  <a:cubicBezTo>
                    <a:pt x="66" y="66"/>
                    <a:pt x="66" y="65"/>
                    <a:pt x="66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6" y="66"/>
                    <a:pt x="66" y="66"/>
                    <a:pt x="65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5" y="65"/>
                    <a:pt x="64" y="66"/>
                    <a:pt x="64" y="66"/>
                  </a:cubicBezTo>
                  <a:cubicBezTo>
                    <a:pt x="64" y="66"/>
                    <a:pt x="63" y="66"/>
                    <a:pt x="63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2" y="67"/>
                    <a:pt x="62" y="67"/>
                    <a:pt x="61" y="67"/>
                  </a:cubicBezTo>
                  <a:cubicBezTo>
                    <a:pt x="61" y="67"/>
                    <a:pt x="61" y="67"/>
                    <a:pt x="61" y="67"/>
                  </a:cubicBezTo>
                  <a:cubicBezTo>
                    <a:pt x="61" y="67"/>
                    <a:pt x="61" y="67"/>
                    <a:pt x="61" y="67"/>
                  </a:cubicBezTo>
                  <a:cubicBezTo>
                    <a:pt x="61" y="67"/>
                    <a:pt x="61" y="67"/>
                    <a:pt x="61" y="67"/>
                  </a:cubicBezTo>
                  <a:cubicBezTo>
                    <a:pt x="61" y="67"/>
                    <a:pt x="61" y="67"/>
                    <a:pt x="61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0" y="67"/>
                    <a:pt x="60" y="67"/>
                    <a:pt x="61" y="67"/>
                  </a:cubicBezTo>
                  <a:cubicBezTo>
                    <a:pt x="61" y="67"/>
                    <a:pt x="61" y="67"/>
                    <a:pt x="61" y="67"/>
                  </a:cubicBezTo>
                  <a:cubicBezTo>
                    <a:pt x="61" y="67"/>
                    <a:pt x="61" y="67"/>
                    <a:pt x="61" y="67"/>
                  </a:cubicBezTo>
                  <a:cubicBezTo>
                    <a:pt x="61" y="67"/>
                    <a:pt x="61" y="67"/>
                    <a:pt x="61" y="67"/>
                  </a:cubicBezTo>
                  <a:cubicBezTo>
                    <a:pt x="61" y="67"/>
                    <a:pt x="61" y="67"/>
                    <a:pt x="61" y="67"/>
                  </a:cubicBezTo>
                  <a:cubicBezTo>
                    <a:pt x="61" y="68"/>
                    <a:pt x="61" y="68"/>
                    <a:pt x="60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0" y="68"/>
                    <a:pt x="60" y="68"/>
                    <a:pt x="59" y="68"/>
                  </a:cubicBezTo>
                  <a:cubicBezTo>
                    <a:pt x="59" y="68"/>
                    <a:pt x="59" y="68"/>
                    <a:pt x="59" y="68"/>
                  </a:cubicBezTo>
                  <a:cubicBezTo>
                    <a:pt x="59" y="68"/>
                    <a:pt x="59" y="68"/>
                    <a:pt x="59" y="68"/>
                  </a:cubicBezTo>
                  <a:cubicBezTo>
                    <a:pt x="59" y="68"/>
                    <a:pt x="59" y="68"/>
                    <a:pt x="59" y="68"/>
                  </a:cubicBezTo>
                  <a:cubicBezTo>
                    <a:pt x="59" y="68"/>
                    <a:pt x="59" y="68"/>
                    <a:pt x="59" y="68"/>
                  </a:cubicBezTo>
                  <a:cubicBezTo>
                    <a:pt x="59" y="68"/>
                    <a:pt x="59" y="68"/>
                    <a:pt x="59" y="68"/>
                  </a:cubicBezTo>
                  <a:cubicBezTo>
                    <a:pt x="59" y="68"/>
                    <a:pt x="59" y="68"/>
                    <a:pt x="59" y="68"/>
                  </a:cubicBezTo>
                  <a:cubicBezTo>
                    <a:pt x="59" y="68"/>
                    <a:pt x="59" y="68"/>
                    <a:pt x="59" y="68"/>
                  </a:cubicBezTo>
                  <a:cubicBezTo>
                    <a:pt x="59" y="68"/>
                    <a:pt x="59" y="68"/>
                    <a:pt x="58" y="68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8"/>
                    <a:pt x="57" y="68"/>
                    <a:pt x="57" y="69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7" y="69"/>
                    <a:pt x="57" y="70"/>
                    <a:pt x="57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70"/>
                    <a:pt x="57" y="70"/>
                    <a:pt x="57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7" y="71"/>
                    <a:pt x="56" y="71"/>
                    <a:pt x="56" y="72"/>
                  </a:cubicBezTo>
                  <a:cubicBezTo>
                    <a:pt x="56" y="72"/>
                    <a:pt x="57" y="72"/>
                    <a:pt x="57" y="72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7" y="72"/>
                    <a:pt x="57" y="72"/>
                    <a:pt x="57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73"/>
                    <a:pt x="57" y="73"/>
                    <a:pt x="58" y="7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3"/>
                    <a:pt x="58" y="7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8" y="73"/>
                    <a:pt x="59" y="73"/>
                    <a:pt x="59" y="73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59" y="73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60" y="74"/>
                    <a:pt x="60" y="75"/>
                    <a:pt x="60" y="75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1" y="75"/>
                    <a:pt x="61" y="74"/>
                    <a:pt x="61" y="74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61" y="74"/>
                    <a:pt x="61" y="74"/>
                    <a:pt x="62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74"/>
                    <a:pt x="62" y="74"/>
                    <a:pt x="63" y="74"/>
                  </a:cubicBezTo>
                  <a:cubicBezTo>
                    <a:pt x="63" y="74"/>
                    <a:pt x="63" y="74"/>
                    <a:pt x="63" y="74"/>
                  </a:cubicBezTo>
                  <a:cubicBezTo>
                    <a:pt x="63" y="74"/>
                    <a:pt x="63" y="74"/>
                    <a:pt x="63" y="74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65" y="75"/>
                    <a:pt x="65" y="75"/>
                    <a:pt x="65" y="75"/>
                  </a:cubicBezTo>
                  <a:cubicBezTo>
                    <a:pt x="65" y="75"/>
                    <a:pt x="65" y="75"/>
                    <a:pt x="65" y="75"/>
                  </a:cubicBezTo>
                  <a:cubicBezTo>
                    <a:pt x="65" y="75"/>
                    <a:pt x="65" y="75"/>
                    <a:pt x="65" y="75"/>
                  </a:cubicBezTo>
                  <a:cubicBezTo>
                    <a:pt x="65" y="75"/>
                    <a:pt x="65" y="75"/>
                    <a:pt x="65" y="75"/>
                  </a:cubicBezTo>
                  <a:cubicBezTo>
                    <a:pt x="65" y="75"/>
                    <a:pt x="65" y="75"/>
                    <a:pt x="65" y="75"/>
                  </a:cubicBezTo>
                  <a:cubicBezTo>
                    <a:pt x="65" y="75"/>
                    <a:pt x="65" y="75"/>
                    <a:pt x="65" y="75"/>
                  </a:cubicBezTo>
                  <a:cubicBezTo>
                    <a:pt x="65" y="75"/>
                    <a:pt x="66" y="74"/>
                    <a:pt x="66" y="74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6" y="74"/>
                    <a:pt x="67" y="7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8" y="74"/>
                    <a:pt x="68" y="7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4"/>
                    <a:pt x="67" y="75"/>
                    <a:pt x="67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76"/>
                    <a:pt x="67" y="76"/>
                    <a:pt x="67" y="77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77"/>
                    <a:pt x="67" y="78"/>
                    <a:pt x="67" y="78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7" y="78"/>
                    <a:pt x="67" y="78"/>
                    <a:pt x="67" y="79"/>
                  </a:cubicBezTo>
                  <a:cubicBezTo>
                    <a:pt x="67" y="79"/>
                    <a:pt x="66" y="79"/>
                    <a:pt x="66" y="79"/>
                  </a:cubicBezTo>
                  <a:cubicBezTo>
                    <a:pt x="66" y="79"/>
                    <a:pt x="66" y="80"/>
                    <a:pt x="66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6" y="80"/>
                    <a:pt x="66" y="81"/>
                    <a:pt x="66" y="81"/>
                  </a:cubicBezTo>
                  <a:cubicBezTo>
                    <a:pt x="66" y="81"/>
                    <a:pt x="66" y="82"/>
                    <a:pt x="66" y="82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6" y="82"/>
                    <a:pt x="65" y="82"/>
                    <a:pt x="65" y="82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83"/>
                    <a:pt x="65" y="83"/>
                    <a:pt x="64" y="83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4" y="83"/>
                    <a:pt x="63" y="83"/>
                    <a:pt x="63" y="83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3" y="83"/>
                    <a:pt x="63" y="83"/>
                    <a:pt x="62" y="83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3" y="82"/>
                    <a:pt x="63" y="82"/>
                    <a:pt x="62" y="82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2"/>
                    <a:pt x="60" y="82"/>
                    <a:pt x="60" y="82"/>
                  </a:cubicBezTo>
                  <a:cubicBezTo>
                    <a:pt x="60" y="82"/>
                    <a:pt x="60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8" y="83"/>
                    <a:pt x="58" y="83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7" y="83"/>
                    <a:pt x="57" y="83"/>
                    <a:pt x="57" y="83"/>
                  </a:cubicBezTo>
                  <a:cubicBezTo>
                    <a:pt x="57" y="83"/>
                    <a:pt x="57" y="83"/>
                    <a:pt x="57" y="83"/>
                  </a:cubicBezTo>
                  <a:cubicBezTo>
                    <a:pt x="57" y="83"/>
                    <a:pt x="57" y="83"/>
                    <a:pt x="57" y="83"/>
                  </a:cubicBezTo>
                  <a:cubicBezTo>
                    <a:pt x="57" y="83"/>
                    <a:pt x="57" y="83"/>
                    <a:pt x="57" y="83"/>
                  </a:cubicBezTo>
                  <a:cubicBezTo>
                    <a:pt x="57" y="83"/>
                    <a:pt x="57" y="83"/>
                    <a:pt x="57" y="83"/>
                  </a:cubicBezTo>
                  <a:cubicBezTo>
                    <a:pt x="57" y="83"/>
                    <a:pt x="57" y="83"/>
                    <a:pt x="57" y="83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7" y="82"/>
                    <a:pt x="56" y="82"/>
                    <a:pt x="56" y="82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4" y="82"/>
                    <a:pt x="54" y="82"/>
                    <a:pt x="54" y="81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3" y="81"/>
                    <a:pt x="53" y="81"/>
                    <a:pt x="52" y="8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1" y="80"/>
                    <a:pt x="51" y="80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0" y="80"/>
                    <a:pt x="50" y="80"/>
                    <a:pt x="49" y="80"/>
                  </a:cubicBezTo>
                  <a:cubicBezTo>
                    <a:pt x="49" y="80"/>
                    <a:pt x="49" y="80"/>
                    <a:pt x="4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81"/>
                    <a:pt x="48" y="82"/>
                    <a:pt x="48" y="82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8" y="83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7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84"/>
                    <a:pt x="47" y="84"/>
                    <a:pt x="47" y="83"/>
                  </a:cubicBezTo>
                  <a:cubicBezTo>
                    <a:pt x="47" y="83"/>
                    <a:pt x="46" y="83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3"/>
                    <a:pt x="45" y="83"/>
                    <a:pt x="45" y="8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4" y="82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4" y="82"/>
                    <a:pt x="43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0"/>
                    <a:pt x="43" y="80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1" y="80"/>
                    <a:pt x="41" y="80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1" y="80"/>
                    <a:pt x="40" y="80"/>
                    <a:pt x="40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40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79"/>
                  </a:cubicBezTo>
                  <a:cubicBezTo>
                    <a:pt x="39" y="79"/>
                    <a:pt x="39" y="79"/>
                    <a:pt x="39" y="79"/>
                  </a:cubicBezTo>
                  <a:cubicBezTo>
                    <a:pt x="39" y="79"/>
                    <a:pt x="39" y="79"/>
                    <a:pt x="39" y="79"/>
                  </a:cubicBezTo>
                  <a:cubicBezTo>
                    <a:pt x="39" y="79"/>
                    <a:pt x="39" y="79"/>
                    <a:pt x="39" y="79"/>
                  </a:cubicBezTo>
                  <a:cubicBezTo>
                    <a:pt x="39" y="79"/>
                    <a:pt x="39" y="79"/>
                    <a:pt x="39" y="79"/>
                  </a:cubicBezTo>
                  <a:cubicBezTo>
                    <a:pt x="39" y="79"/>
                    <a:pt x="39" y="79"/>
                    <a:pt x="39" y="79"/>
                  </a:cubicBezTo>
                  <a:cubicBezTo>
                    <a:pt x="39" y="79"/>
                    <a:pt x="39" y="79"/>
                    <a:pt x="39" y="79"/>
                  </a:cubicBezTo>
                  <a:cubicBezTo>
                    <a:pt x="38" y="79"/>
                    <a:pt x="38" y="79"/>
                    <a:pt x="39" y="79"/>
                  </a:cubicBezTo>
                  <a:cubicBezTo>
                    <a:pt x="39" y="79"/>
                    <a:pt x="39" y="79"/>
                    <a:pt x="39" y="79"/>
                  </a:cubicBezTo>
                  <a:cubicBezTo>
                    <a:pt x="39" y="79"/>
                    <a:pt x="39" y="79"/>
                    <a:pt x="39" y="79"/>
                  </a:cubicBezTo>
                  <a:cubicBezTo>
                    <a:pt x="39" y="79"/>
                    <a:pt x="39" y="79"/>
                    <a:pt x="39" y="79"/>
                  </a:cubicBezTo>
                  <a:cubicBezTo>
                    <a:pt x="39" y="79"/>
                    <a:pt x="39" y="79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8" y="78"/>
                    <a:pt x="38" y="79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8" y="78"/>
                    <a:pt x="38" y="78"/>
                    <a:pt x="37" y="78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78"/>
                    <a:pt x="37" y="78"/>
                    <a:pt x="38" y="78"/>
                  </a:cubicBezTo>
                  <a:cubicBezTo>
                    <a:pt x="38" y="77"/>
                    <a:pt x="38" y="77"/>
                    <a:pt x="38" y="77"/>
                  </a:cubicBezTo>
                  <a:cubicBezTo>
                    <a:pt x="38" y="77"/>
                    <a:pt x="38" y="77"/>
                    <a:pt x="38" y="77"/>
                  </a:cubicBezTo>
                  <a:cubicBezTo>
                    <a:pt x="38" y="77"/>
                    <a:pt x="38" y="77"/>
                    <a:pt x="38" y="77"/>
                  </a:cubicBezTo>
                  <a:cubicBezTo>
                    <a:pt x="38" y="77"/>
                    <a:pt x="38" y="77"/>
                    <a:pt x="38" y="77"/>
                  </a:cubicBezTo>
                  <a:cubicBezTo>
                    <a:pt x="38" y="77"/>
                    <a:pt x="38" y="77"/>
                    <a:pt x="38" y="77"/>
                  </a:cubicBezTo>
                  <a:cubicBezTo>
                    <a:pt x="38" y="77"/>
                    <a:pt x="38" y="77"/>
                    <a:pt x="38" y="77"/>
                  </a:cubicBezTo>
                  <a:cubicBezTo>
                    <a:pt x="38" y="77"/>
                    <a:pt x="38" y="77"/>
                    <a:pt x="38" y="77"/>
                  </a:cubicBezTo>
                  <a:cubicBezTo>
                    <a:pt x="38" y="77"/>
                    <a:pt x="38" y="77"/>
                    <a:pt x="38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39" y="76"/>
                    <a:pt x="39" y="76"/>
                    <a:pt x="38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4"/>
                    <a:pt x="38" y="74"/>
                    <a:pt x="39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9" y="74"/>
                    <a:pt x="39" y="73"/>
                    <a:pt x="39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39" y="73"/>
                    <a:pt x="38" y="73"/>
                    <a:pt x="38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6" y="73"/>
                    <a:pt x="35" y="73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5" y="73"/>
                    <a:pt x="34" y="73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4" y="73"/>
                    <a:pt x="34" y="73"/>
                    <a:pt x="33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3" y="74"/>
                    <a:pt x="32" y="74"/>
                    <a:pt x="32" y="74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2" y="74"/>
                    <a:pt x="32" y="73"/>
                    <a:pt x="32" y="73"/>
                  </a:cubicBezTo>
                  <a:cubicBezTo>
                    <a:pt x="32" y="73"/>
                    <a:pt x="32" y="73"/>
                    <a:pt x="31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3"/>
                    <a:pt x="29" y="73"/>
                    <a:pt x="29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8" y="73"/>
                    <a:pt x="28" y="74"/>
                    <a:pt x="28" y="7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5"/>
                    <a:pt x="26" y="75"/>
                    <a:pt x="25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75"/>
                    <a:pt x="25" y="74"/>
                    <a:pt x="25" y="74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75"/>
                    <a:pt x="24" y="75"/>
                    <a:pt x="24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4" y="75"/>
                    <a:pt x="23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3" y="76"/>
                    <a:pt x="23" y="76"/>
                    <a:pt x="23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2" y="75"/>
                    <a:pt x="22" y="75"/>
                    <a:pt x="21" y="75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75"/>
                    <a:pt x="20" y="75"/>
                    <a:pt x="19" y="75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19" y="75"/>
                    <a:pt x="18" y="75"/>
                    <a:pt x="18" y="76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8" y="76"/>
                    <a:pt x="18" y="77"/>
                    <a:pt x="18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7" y="77"/>
                    <a:pt x="17" y="77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5" y="79"/>
                    <a:pt x="15" y="79"/>
                    <a:pt x="15" y="79"/>
                  </a:cubicBezTo>
                  <a:cubicBezTo>
                    <a:pt x="15" y="79"/>
                    <a:pt x="15" y="79"/>
                    <a:pt x="15" y="79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14" y="79"/>
                    <a:pt x="14" y="80"/>
                    <a:pt x="14" y="80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4" y="80"/>
                    <a:pt x="14" y="80"/>
                    <a:pt x="14" y="81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3" y="82"/>
                    <a:pt x="13" y="82"/>
                    <a:pt x="13" y="82"/>
                  </a:cubicBezTo>
                  <a:cubicBezTo>
                    <a:pt x="13" y="82"/>
                    <a:pt x="13" y="82"/>
                    <a:pt x="13" y="82"/>
                  </a:cubicBezTo>
                  <a:cubicBezTo>
                    <a:pt x="13" y="82"/>
                    <a:pt x="13" y="82"/>
                    <a:pt x="13" y="82"/>
                  </a:cubicBezTo>
                  <a:cubicBezTo>
                    <a:pt x="13" y="82"/>
                    <a:pt x="13" y="82"/>
                    <a:pt x="13" y="83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3" y="84"/>
                    <a:pt x="13" y="84"/>
                    <a:pt x="13" y="84"/>
                  </a:cubicBezTo>
                  <a:cubicBezTo>
                    <a:pt x="13" y="84"/>
                    <a:pt x="13" y="84"/>
                    <a:pt x="13" y="84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12" y="84"/>
                    <a:pt x="12" y="84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85"/>
                    <a:pt x="11" y="85"/>
                    <a:pt x="11" y="85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11" y="85"/>
                    <a:pt x="11" y="86"/>
                    <a:pt x="11" y="86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11" y="86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9" y="86"/>
                    <a:pt x="9" y="87"/>
                    <a:pt x="9" y="87"/>
                  </a:cubicBezTo>
                  <a:cubicBezTo>
                    <a:pt x="9" y="87"/>
                    <a:pt x="9" y="86"/>
                    <a:pt x="9" y="86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9" y="86"/>
                    <a:pt x="9" y="86"/>
                    <a:pt x="9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8"/>
                    <a:pt x="7" y="88"/>
                    <a:pt x="7" y="88"/>
                  </a:cubicBezTo>
                  <a:cubicBezTo>
                    <a:pt x="7" y="88"/>
                    <a:pt x="7" y="88"/>
                    <a:pt x="7" y="89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89"/>
                    <a:pt x="6" y="89"/>
                    <a:pt x="6" y="89"/>
                  </a:cubicBezTo>
                  <a:cubicBezTo>
                    <a:pt x="6" y="89"/>
                    <a:pt x="6" y="90"/>
                    <a:pt x="6" y="90"/>
                  </a:cubicBezTo>
                  <a:cubicBezTo>
                    <a:pt x="6" y="90"/>
                    <a:pt x="6" y="90"/>
                    <a:pt x="6" y="90"/>
                  </a:cubicBezTo>
                  <a:cubicBezTo>
                    <a:pt x="6" y="90"/>
                    <a:pt x="6" y="90"/>
                    <a:pt x="6" y="90"/>
                  </a:cubicBezTo>
                  <a:cubicBezTo>
                    <a:pt x="6" y="90"/>
                    <a:pt x="6" y="90"/>
                    <a:pt x="6" y="90"/>
                  </a:cubicBezTo>
                  <a:cubicBezTo>
                    <a:pt x="6" y="90"/>
                    <a:pt x="6" y="90"/>
                    <a:pt x="6" y="90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2"/>
                    <a:pt x="5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4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5"/>
                    <a:pt x="3" y="96"/>
                    <a:pt x="3" y="96"/>
                  </a:cubicBezTo>
                  <a:cubicBezTo>
                    <a:pt x="3" y="96"/>
                    <a:pt x="2" y="96"/>
                    <a:pt x="2" y="96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2" y="96"/>
                    <a:pt x="2" y="97"/>
                    <a:pt x="2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2" y="97"/>
                    <a:pt x="1" y="98"/>
                    <a:pt x="1" y="98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8"/>
                    <a:pt x="2" y="99"/>
                    <a:pt x="2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2" y="99"/>
                    <a:pt x="2" y="100"/>
                    <a:pt x="2" y="10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2" y="103"/>
                    <a:pt x="2" y="104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4"/>
                    <a:pt x="2" y="104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" y="105"/>
                    <a:pt x="1" y="105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6"/>
                    <a:pt x="1" y="107"/>
                    <a:pt x="1" y="107"/>
                  </a:cubicBezTo>
                  <a:cubicBezTo>
                    <a:pt x="1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0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09"/>
                    <a:pt x="0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2" y="112"/>
                    <a:pt x="2" y="112"/>
                  </a:cubicBezTo>
                  <a:cubicBezTo>
                    <a:pt x="2" y="112"/>
                    <a:pt x="2" y="112"/>
                    <a:pt x="2" y="112"/>
                  </a:cubicBezTo>
                  <a:cubicBezTo>
                    <a:pt x="2" y="112"/>
                    <a:pt x="2" y="112"/>
                    <a:pt x="2" y="112"/>
                  </a:cubicBezTo>
                  <a:cubicBezTo>
                    <a:pt x="2" y="112"/>
                    <a:pt x="2" y="112"/>
                    <a:pt x="2" y="112"/>
                  </a:cubicBezTo>
                  <a:cubicBezTo>
                    <a:pt x="2" y="112"/>
                    <a:pt x="2" y="112"/>
                    <a:pt x="2" y="112"/>
                  </a:cubicBezTo>
                  <a:cubicBezTo>
                    <a:pt x="2" y="112"/>
                    <a:pt x="2" y="112"/>
                    <a:pt x="2" y="112"/>
                  </a:cubicBezTo>
                  <a:cubicBezTo>
                    <a:pt x="2" y="112"/>
                    <a:pt x="2" y="112"/>
                    <a:pt x="2" y="112"/>
                  </a:cubicBezTo>
                  <a:cubicBezTo>
                    <a:pt x="2" y="112"/>
                    <a:pt x="2" y="112"/>
                    <a:pt x="2" y="112"/>
                  </a:cubicBezTo>
                  <a:cubicBezTo>
                    <a:pt x="2" y="112"/>
                    <a:pt x="2" y="112"/>
                    <a:pt x="2" y="112"/>
                  </a:cubicBezTo>
                  <a:cubicBezTo>
                    <a:pt x="2" y="112"/>
                    <a:pt x="2" y="112"/>
                    <a:pt x="2" y="112"/>
                  </a:cubicBezTo>
                  <a:cubicBezTo>
                    <a:pt x="2" y="112"/>
                    <a:pt x="2" y="112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4"/>
                    <a:pt x="3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3" y="114"/>
                    <a:pt x="3" y="114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4" y="115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4" y="117"/>
                    <a:pt x="5" y="117"/>
                    <a:pt x="5" y="117"/>
                  </a:cubicBezTo>
                  <a:cubicBezTo>
                    <a:pt x="5" y="117"/>
                    <a:pt x="5" y="117"/>
                    <a:pt x="4" y="117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4" y="117"/>
                    <a:pt x="5" y="117"/>
                    <a:pt x="5" y="117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9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6" y="119"/>
                    <a:pt x="5" y="119"/>
                    <a:pt x="5" y="120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7" y="120"/>
                    <a:pt x="7" y="120"/>
                    <a:pt x="7" y="120"/>
                  </a:cubicBezTo>
                  <a:cubicBezTo>
                    <a:pt x="7" y="120"/>
                    <a:pt x="7" y="120"/>
                    <a:pt x="7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8" y="121"/>
                    <a:pt x="8" y="122"/>
                    <a:pt x="8" y="122"/>
                  </a:cubicBezTo>
                  <a:cubicBezTo>
                    <a:pt x="8" y="122"/>
                    <a:pt x="8" y="122"/>
                    <a:pt x="9" y="122"/>
                  </a:cubicBezTo>
                  <a:cubicBezTo>
                    <a:pt x="9" y="122"/>
                    <a:pt x="9" y="122"/>
                    <a:pt x="9" y="122"/>
                  </a:cubicBezTo>
                  <a:cubicBezTo>
                    <a:pt x="9" y="122"/>
                    <a:pt x="9" y="122"/>
                    <a:pt x="9" y="122"/>
                  </a:cubicBezTo>
                  <a:cubicBezTo>
                    <a:pt x="9" y="123"/>
                    <a:pt x="9" y="123"/>
                    <a:pt x="10" y="123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0" y="124"/>
                    <a:pt x="10" y="124"/>
                    <a:pt x="10" y="124"/>
                  </a:cubicBezTo>
                  <a:cubicBezTo>
                    <a:pt x="10" y="124"/>
                    <a:pt x="11" y="124"/>
                    <a:pt x="11" y="124"/>
                  </a:cubicBezTo>
                  <a:cubicBezTo>
                    <a:pt x="11" y="124"/>
                    <a:pt x="11" y="124"/>
                    <a:pt x="11" y="124"/>
                  </a:cubicBezTo>
                  <a:cubicBezTo>
                    <a:pt x="11" y="124"/>
                    <a:pt x="11" y="124"/>
                    <a:pt x="11" y="124"/>
                  </a:cubicBezTo>
                  <a:cubicBezTo>
                    <a:pt x="11" y="124"/>
                    <a:pt x="11" y="124"/>
                    <a:pt x="11" y="124"/>
                  </a:cubicBezTo>
                  <a:cubicBezTo>
                    <a:pt x="11" y="124"/>
                    <a:pt x="11" y="124"/>
                    <a:pt x="11" y="124"/>
                  </a:cubicBezTo>
                  <a:cubicBezTo>
                    <a:pt x="11" y="124"/>
                    <a:pt x="11" y="124"/>
                    <a:pt x="11" y="124"/>
                  </a:cubicBezTo>
                  <a:cubicBezTo>
                    <a:pt x="11" y="124"/>
                    <a:pt x="11" y="124"/>
                    <a:pt x="12" y="124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4"/>
                    <a:pt x="12" y="124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3" y="124"/>
                    <a:pt x="13" y="124"/>
                    <a:pt x="13" y="123"/>
                  </a:cubicBezTo>
                  <a:cubicBezTo>
                    <a:pt x="13" y="123"/>
                    <a:pt x="13" y="123"/>
                    <a:pt x="13" y="123"/>
                  </a:cubicBezTo>
                  <a:cubicBezTo>
                    <a:pt x="13" y="123"/>
                    <a:pt x="13" y="123"/>
                    <a:pt x="14" y="123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4" y="123"/>
                    <a:pt x="15" y="123"/>
                    <a:pt x="15" y="123"/>
                  </a:cubicBezTo>
                  <a:cubicBezTo>
                    <a:pt x="15" y="123"/>
                    <a:pt x="15" y="123"/>
                    <a:pt x="15" y="123"/>
                  </a:cubicBezTo>
                  <a:cubicBezTo>
                    <a:pt x="15" y="123"/>
                    <a:pt x="15" y="123"/>
                    <a:pt x="15" y="123"/>
                  </a:cubicBezTo>
                  <a:cubicBezTo>
                    <a:pt x="15" y="123"/>
                    <a:pt x="15" y="123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7" y="123"/>
                    <a:pt x="18" y="123"/>
                    <a:pt x="18" y="123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18" y="123"/>
                    <a:pt x="18" y="123"/>
                    <a:pt x="18" y="124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19" y="124"/>
                    <a:pt x="19" y="123"/>
                    <a:pt x="19" y="123"/>
                  </a:cubicBezTo>
                  <a:cubicBezTo>
                    <a:pt x="19" y="123"/>
                    <a:pt x="19" y="123"/>
                    <a:pt x="19" y="123"/>
                  </a:cubicBezTo>
                  <a:cubicBezTo>
                    <a:pt x="19" y="123"/>
                    <a:pt x="19" y="123"/>
                    <a:pt x="19" y="123"/>
                  </a:cubicBezTo>
                  <a:cubicBezTo>
                    <a:pt x="19" y="123"/>
                    <a:pt x="19" y="123"/>
                    <a:pt x="19" y="123"/>
                  </a:cubicBezTo>
                  <a:cubicBezTo>
                    <a:pt x="19" y="123"/>
                    <a:pt x="19" y="123"/>
                    <a:pt x="19" y="123"/>
                  </a:cubicBezTo>
                  <a:cubicBezTo>
                    <a:pt x="19" y="123"/>
                    <a:pt x="19" y="123"/>
                    <a:pt x="19" y="123"/>
                  </a:cubicBezTo>
                  <a:cubicBezTo>
                    <a:pt x="19" y="123"/>
                    <a:pt x="19" y="123"/>
                    <a:pt x="19" y="123"/>
                  </a:cubicBezTo>
                  <a:cubicBezTo>
                    <a:pt x="19" y="123"/>
                    <a:pt x="19" y="123"/>
                    <a:pt x="19" y="123"/>
                  </a:cubicBezTo>
                  <a:cubicBezTo>
                    <a:pt x="20" y="123"/>
                    <a:pt x="20" y="123"/>
                    <a:pt x="20" y="123"/>
                  </a:cubicBezTo>
                  <a:cubicBezTo>
                    <a:pt x="20" y="123"/>
                    <a:pt x="20" y="123"/>
                    <a:pt x="20" y="123"/>
                  </a:cubicBezTo>
                  <a:cubicBezTo>
                    <a:pt x="20" y="123"/>
                    <a:pt x="20" y="123"/>
                    <a:pt x="20" y="123"/>
                  </a:cubicBezTo>
                  <a:cubicBezTo>
                    <a:pt x="20" y="123"/>
                    <a:pt x="20" y="123"/>
                    <a:pt x="20" y="123"/>
                  </a:cubicBezTo>
                  <a:cubicBezTo>
                    <a:pt x="20" y="123"/>
                    <a:pt x="20" y="123"/>
                    <a:pt x="20" y="123"/>
                  </a:cubicBezTo>
                  <a:cubicBezTo>
                    <a:pt x="20" y="123"/>
                    <a:pt x="20" y="123"/>
                    <a:pt x="20" y="123"/>
                  </a:cubicBezTo>
                  <a:cubicBezTo>
                    <a:pt x="20" y="123"/>
                    <a:pt x="20" y="123"/>
                    <a:pt x="20" y="123"/>
                  </a:cubicBezTo>
                  <a:cubicBezTo>
                    <a:pt x="20" y="123"/>
                    <a:pt x="20" y="123"/>
                    <a:pt x="20" y="123"/>
                  </a:cubicBezTo>
                  <a:cubicBezTo>
                    <a:pt x="20" y="123"/>
                    <a:pt x="20" y="123"/>
                    <a:pt x="21" y="123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2" y="122"/>
                    <a:pt x="22" y="122"/>
                    <a:pt x="22" y="122"/>
                  </a:cubicBezTo>
                  <a:cubicBezTo>
                    <a:pt x="22" y="122"/>
                    <a:pt x="22" y="122"/>
                    <a:pt x="22" y="122"/>
                  </a:cubicBezTo>
                  <a:cubicBezTo>
                    <a:pt x="22" y="122"/>
                    <a:pt x="23" y="122"/>
                    <a:pt x="23" y="122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23" y="122"/>
                    <a:pt x="23" y="121"/>
                    <a:pt x="23" y="121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4" y="121"/>
                    <a:pt x="24" y="121"/>
                    <a:pt x="24" y="121"/>
                  </a:cubicBezTo>
                  <a:cubicBezTo>
                    <a:pt x="24" y="121"/>
                    <a:pt x="24" y="121"/>
                    <a:pt x="24" y="121"/>
                  </a:cubicBezTo>
                  <a:cubicBezTo>
                    <a:pt x="24" y="121"/>
                    <a:pt x="24" y="121"/>
                    <a:pt x="24" y="121"/>
                  </a:cubicBezTo>
                  <a:cubicBezTo>
                    <a:pt x="24" y="121"/>
                    <a:pt x="24" y="121"/>
                    <a:pt x="24" y="121"/>
                  </a:cubicBezTo>
                  <a:cubicBezTo>
                    <a:pt x="24" y="121"/>
                    <a:pt x="24" y="121"/>
                    <a:pt x="24" y="121"/>
                  </a:cubicBezTo>
                  <a:cubicBezTo>
                    <a:pt x="24" y="121"/>
                    <a:pt x="25" y="121"/>
                    <a:pt x="25" y="121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6" y="121"/>
                    <a:pt x="26" y="121"/>
                    <a:pt x="26" y="121"/>
                  </a:cubicBezTo>
                  <a:cubicBezTo>
                    <a:pt x="26" y="121"/>
                    <a:pt x="26" y="121"/>
                    <a:pt x="26" y="121"/>
                  </a:cubicBezTo>
                  <a:cubicBezTo>
                    <a:pt x="26" y="121"/>
                    <a:pt x="26" y="121"/>
                    <a:pt x="26" y="121"/>
                  </a:cubicBezTo>
                  <a:cubicBezTo>
                    <a:pt x="26" y="121"/>
                    <a:pt x="26" y="121"/>
                    <a:pt x="26" y="121"/>
                  </a:cubicBezTo>
                  <a:cubicBezTo>
                    <a:pt x="26" y="121"/>
                    <a:pt x="26" y="121"/>
                    <a:pt x="26" y="121"/>
                  </a:cubicBezTo>
                  <a:cubicBezTo>
                    <a:pt x="26" y="121"/>
                    <a:pt x="26" y="121"/>
                    <a:pt x="26" y="121"/>
                  </a:cubicBezTo>
                  <a:cubicBezTo>
                    <a:pt x="26" y="121"/>
                    <a:pt x="26" y="121"/>
                    <a:pt x="27" y="121"/>
                  </a:cubicBezTo>
                  <a:cubicBezTo>
                    <a:pt x="27" y="121"/>
                    <a:pt x="27" y="121"/>
                    <a:pt x="27" y="121"/>
                  </a:cubicBezTo>
                  <a:cubicBezTo>
                    <a:pt x="27" y="121"/>
                    <a:pt x="27" y="121"/>
                    <a:pt x="27" y="122"/>
                  </a:cubicBezTo>
                  <a:cubicBezTo>
                    <a:pt x="27" y="122"/>
                    <a:pt x="27" y="122"/>
                    <a:pt x="27" y="122"/>
                  </a:cubicBezTo>
                  <a:cubicBezTo>
                    <a:pt x="27" y="122"/>
                    <a:pt x="27" y="122"/>
                    <a:pt x="28" y="122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28" y="123"/>
                    <a:pt x="28" y="123"/>
                    <a:pt x="28" y="124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8" y="124"/>
                    <a:pt x="28" y="124"/>
                    <a:pt x="29" y="124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29" y="124"/>
                    <a:pt x="29" y="125"/>
                    <a:pt x="29" y="125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29" y="125"/>
                    <a:pt x="29" y="125"/>
                    <a:pt x="29" y="124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29" y="124"/>
                    <a:pt x="30" y="124"/>
                    <a:pt x="30" y="124"/>
                  </a:cubicBezTo>
                  <a:cubicBezTo>
                    <a:pt x="30" y="124"/>
                    <a:pt x="30" y="124"/>
                    <a:pt x="30" y="124"/>
                  </a:cubicBezTo>
                  <a:cubicBezTo>
                    <a:pt x="30" y="124"/>
                    <a:pt x="30" y="124"/>
                    <a:pt x="30" y="124"/>
                  </a:cubicBezTo>
                  <a:cubicBezTo>
                    <a:pt x="30" y="124"/>
                    <a:pt x="30" y="124"/>
                    <a:pt x="30" y="124"/>
                  </a:cubicBezTo>
                  <a:cubicBezTo>
                    <a:pt x="30" y="124"/>
                    <a:pt x="30" y="125"/>
                    <a:pt x="30" y="125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0" y="125"/>
                    <a:pt x="30" y="124"/>
                    <a:pt x="30" y="124"/>
                  </a:cubicBezTo>
                  <a:cubicBezTo>
                    <a:pt x="30" y="124"/>
                    <a:pt x="30" y="124"/>
                    <a:pt x="30" y="124"/>
                  </a:cubicBezTo>
                  <a:cubicBezTo>
                    <a:pt x="30" y="124"/>
                    <a:pt x="30" y="124"/>
                    <a:pt x="30" y="124"/>
                  </a:cubicBezTo>
                  <a:cubicBezTo>
                    <a:pt x="30" y="124"/>
                    <a:pt x="30" y="124"/>
                    <a:pt x="30" y="124"/>
                  </a:cubicBezTo>
                  <a:cubicBezTo>
                    <a:pt x="30" y="124"/>
                    <a:pt x="30" y="124"/>
                    <a:pt x="30" y="124"/>
                  </a:cubicBezTo>
                  <a:cubicBezTo>
                    <a:pt x="30" y="124"/>
                    <a:pt x="31" y="124"/>
                    <a:pt x="31" y="124"/>
                  </a:cubicBezTo>
                  <a:cubicBezTo>
                    <a:pt x="31" y="124"/>
                    <a:pt x="31" y="124"/>
                    <a:pt x="31" y="124"/>
                  </a:cubicBezTo>
                  <a:cubicBezTo>
                    <a:pt x="31" y="124"/>
                    <a:pt x="31" y="124"/>
                    <a:pt x="31" y="124"/>
                  </a:cubicBezTo>
                  <a:cubicBezTo>
                    <a:pt x="31" y="124"/>
                    <a:pt x="31" y="124"/>
                    <a:pt x="31" y="124"/>
                  </a:cubicBezTo>
                  <a:cubicBezTo>
                    <a:pt x="31" y="124"/>
                    <a:pt x="31" y="124"/>
                    <a:pt x="31" y="124"/>
                  </a:cubicBezTo>
                  <a:cubicBezTo>
                    <a:pt x="31" y="124"/>
                    <a:pt x="31" y="124"/>
                    <a:pt x="31" y="124"/>
                  </a:cubicBezTo>
                  <a:cubicBezTo>
                    <a:pt x="31" y="124"/>
                    <a:pt x="32" y="124"/>
                    <a:pt x="32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32" y="124"/>
                    <a:pt x="33" y="124"/>
                    <a:pt x="33" y="124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24"/>
                    <a:pt x="33" y="125"/>
                    <a:pt x="33" y="125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3" y="125"/>
                    <a:pt x="34" y="125"/>
                    <a:pt x="34" y="125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4" y="125"/>
                    <a:pt x="34" y="125"/>
                    <a:pt x="33" y="125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34" y="128"/>
                    <a:pt x="34" y="128"/>
                    <a:pt x="34" y="128"/>
                  </a:cubicBezTo>
                  <a:cubicBezTo>
                    <a:pt x="34" y="128"/>
                    <a:pt x="34" y="128"/>
                    <a:pt x="34" y="128"/>
                  </a:cubicBezTo>
                  <a:cubicBezTo>
                    <a:pt x="34" y="128"/>
                    <a:pt x="34" y="128"/>
                    <a:pt x="34" y="128"/>
                  </a:cubicBezTo>
                  <a:cubicBezTo>
                    <a:pt x="34" y="128"/>
                    <a:pt x="34" y="128"/>
                    <a:pt x="34" y="128"/>
                  </a:cubicBezTo>
                  <a:cubicBezTo>
                    <a:pt x="34" y="128"/>
                    <a:pt x="34" y="128"/>
                    <a:pt x="34" y="128"/>
                  </a:cubicBezTo>
                  <a:cubicBezTo>
                    <a:pt x="34" y="128"/>
                    <a:pt x="34" y="128"/>
                    <a:pt x="33" y="128"/>
                  </a:cubicBezTo>
                  <a:cubicBezTo>
                    <a:pt x="33" y="128"/>
                    <a:pt x="33" y="128"/>
                    <a:pt x="33" y="128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129"/>
                    <a:pt x="34" y="129"/>
                    <a:pt x="34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34" y="130"/>
                    <a:pt x="33" y="130"/>
                    <a:pt x="33" y="130"/>
                  </a:cubicBezTo>
                  <a:cubicBezTo>
                    <a:pt x="33" y="130"/>
                    <a:pt x="34" y="130"/>
                    <a:pt x="34" y="130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34" y="130"/>
                    <a:pt x="34" y="130"/>
                    <a:pt x="33" y="130"/>
                  </a:cubicBezTo>
                  <a:cubicBezTo>
                    <a:pt x="33" y="130"/>
                    <a:pt x="33" y="130"/>
                    <a:pt x="33" y="130"/>
                  </a:cubicBezTo>
                  <a:cubicBezTo>
                    <a:pt x="33" y="130"/>
                    <a:pt x="33" y="130"/>
                    <a:pt x="33" y="130"/>
                  </a:cubicBezTo>
                  <a:cubicBezTo>
                    <a:pt x="33" y="130"/>
                    <a:pt x="33" y="130"/>
                    <a:pt x="33" y="130"/>
                  </a:cubicBezTo>
                  <a:cubicBezTo>
                    <a:pt x="33" y="130"/>
                    <a:pt x="33" y="130"/>
                    <a:pt x="33" y="130"/>
                  </a:cubicBezTo>
                  <a:cubicBezTo>
                    <a:pt x="33" y="130"/>
                    <a:pt x="33" y="130"/>
                    <a:pt x="33" y="130"/>
                  </a:cubicBezTo>
                  <a:cubicBezTo>
                    <a:pt x="33" y="130"/>
                    <a:pt x="33" y="130"/>
                    <a:pt x="33" y="130"/>
                  </a:cubicBezTo>
                  <a:cubicBezTo>
                    <a:pt x="33" y="130"/>
                    <a:pt x="34" y="131"/>
                    <a:pt x="34" y="131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3" y="131"/>
                    <a:pt x="33" y="131"/>
                    <a:pt x="33" y="131"/>
                  </a:cubicBezTo>
                  <a:cubicBezTo>
                    <a:pt x="33" y="131"/>
                    <a:pt x="33" y="131"/>
                    <a:pt x="33" y="131"/>
                  </a:cubicBezTo>
                  <a:cubicBezTo>
                    <a:pt x="33" y="131"/>
                    <a:pt x="33" y="130"/>
                    <a:pt x="33" y="130"/>
                  </a:cubicBezTo>
                  <a:cubicBezTo>
                    <a:pt x="33" y="130"/>
                    <a:pt x="33" y="130"/>
                    <a:pt x="33" y="130"/>
                  </a:cubicBezTo>
                  <a:cubicBezTo>
                    <a:pt x="33" y="130"/>
                    <a:pt x="33" y="130"/>
                    <a:pt x="33" y="130"/>
                  </a:cubicBezTo>
                  <a:cubicBezTo>
                    <a:pt x="33" y="131"/>
                    <a:pt x="33" y="131"/>
                    <a:pt x="33" y="131"/>
                  </a:cubicBezTo>
                  <a:cubicBezTo>
                    <a:pt x="33" y="131"/>
                    <a:pt x="33" y="131"/>
                    <a:pt x="33" y="131"/>
                  </a:cubicBezTo>
                  <a:cubicBezTo>
                    <a:pt x="33" y="131"/>
                    <a:pt x="33" y="131"/>
                    <a:pt x="33" y="131"/>
                  </a:cubicBezTo>
                  <a:cubicBezTo>
                    <a:pt x="33" y="131"/>
                    <a:pt x="33" y="131"/>
                    <a:pt x="33" y="131"/>
                  </a:cubicBezTo>
                  <a:cubicBezTo>
                    <a:pt x="33" y="131"/>
                    <a:pt x="33" y="131"/>
                    <a:pt x="33" y="131"/>
                  </a:cubicBezTo>
                  <a:cubicBezTo>
                    <a:pt x="33" y="131"/>
                    <a:pt x="33" y="131"/>
                    <a:pt x="33" y="131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3" y="132"/>
                    <a:pt x="32" y="132"/>
                    <a:pt x="32" y="132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2" y="132"/>
                    <a:pt x="33" y="132"/>
                    <a:pt x="33" y="132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3"/>
                    <a:pt x="33" y="134"/>
                    <a:pt x="33" y="134"/>
                  </a:cubicBezTo>
                  <a:cubicBezTo>
                    <a:pt x="33" y="134"/>
                    <a:pt x="33" y="134"/>
                    <a:pt x="33" y="134"/>
                  </a:cubicBezTo>
                  <a:cubicBezTo>
                    <a:pt x="33" y="134"/>
                    <a:pt x="33" y="134"/>
                    <a:pt x="33" y="134"/>
                  </a:cubicBezTo>
                  <a:cubicBezTo>
                    <a:pt x="33" y="134"/>
                    <a:pt x="33" y="134"/>
                    <a:pt x="33" y="134"/>
                  </a:cubicBezTo>
                  <a:cubicBezTo>
                    <a:pt x="33" y="134"/>
                    <a:pt x="33" y="134"/>
                    <a:pt x="33" y="134"/>
                  </a:cubicBezTo>
                  <a:cubicBezTo>
                    <a:pt x="33" y="134"/>
                    <a:pt x="33" y="134"/>
                    <a:pt x="33" y="134"/>
                  </a:cubicBezTo>
                  <a:cubicBezTo>
                    <a:pt x="33" y="134"/>
                    <a:pt x="33" y="134"/>
                    <a:pt x="33" y="134"/>
                  </a:cubicBezTo>
                  <a:cubicBezTo>
                    <a:pt x="33" y="134"/>
                    <a:pt x="33" y="134"/>
                    <a:pt x="33" y="134"/>
                  </a:cubicBezTo>
                  <a:cubicBezTo>
                    <a:pt x="33" y="134"/>
                    <a:pt x="33" y="134"/>
                    <a:pt x="33" y="134"/>
                  </a:cubicBezTo>
                  <a:cubicBezTo>
                    <a:pt x="33" y="134"/>
                    <a:pt x="33" y="134"/>
                    <a:pt x="33" y="134"/>
                  </a:cubicBezTo>
                  <a:cubicBezTo>
                    <a:pt x="33" y="134"/>
                    <a:pt x="33" y="134"/>
                    <a:pt x="33" y="134"/>
                  </a:cubicBezTo>
                  <a:cubicBezTo>
                    <a:pt x="33" y="134"/>
                    <a:pt x="33" y="134"/>
                    <a:pt x="33" y="134"/>
                  </a:cubicBezTo>
                  <a:cubicBezTo>
                    <a:pt x="33" y="134"/>
                    <a:pt x="33" y="134"/>
                    <a:pt x="33" y="134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34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7"/>
                    <a:pt x="35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5" y="137"/>
                    <a:pt x="36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8"/>
                    <a:pt x="36" y="138"/>
                    <a:pt x="37" y="139"/>
                  </a:cubicBezTo>
                  <a:cubicBezTo>
                    <a:pt x="37" y="139"/>
                    <a:pt x="37" y="139"/>
                    <a:pt x="37" y="139"/>
                  </a:cubicBezTo>
                  <a:cubicBezTo>
                    <a:pt x="37" y="139"/>
                    <a:pt x="37" y="139"/>
                    <a:pt x="37" y="139"/>
                  </a:cubicBezTo>
                  <a:cubicBezTo>
                    <a:pt x="37" y="139"/>
                    <a:pt x="37" y="139"/>
                    <a:pt x="37" y="139"/>
                  </a:cubicBezTo>
                  <a:cubicBezTo>
                    <a:pt x="37" y="139"/>
                    <a:pt x="37" y="139"/>
                    <a:pt x="37" y="139"/>
                  </a:cubicBezTo>
                  <a:cubicBezTo>
                    <a:pt x="37" y="139"/>
                    <a:pt x="37" y="139"/>
                    <a:pt x="37" y="139"/>
                  </a:cubicBezTo>
                  <a:cubicBezTo>
                    <a:pt x="37" y="139"/>
                    <a:pt x="37" y="139"/>
                    <a:pt x="37" y="139"/>
                  </a:cubicBezTo>
                  <a:cubicBezTo>
                    <a:pt x="37" y="139"/>
                    <a:pt x="37" y="140"/>
                    <a:pt x="37" y="140"/>
                  </a:cubicBezTo>
                  <a:cubicBezTo>
                    <a:pt x="37" y="140"/>
                    <a:pt x="37" y="140"/>
                    <a:pt x="37" y="140"/>
                  </a:cubicBezTo>
                  <a:cubicBezTo>
                    <a:pt x="37" y="140"/>
                    <a:pt x="37" y="140"/>
                    <a:pt x="37" y="140"/>
                  </a:cubicBezTo>
                  <a:cubicBezTo>
                    <a:pt x="37" y="140"/>
                    <a:pt x="37" y="140"/>
                    <a:pt x="37" y="140"/>
                  </a:cubicBezTo>
                  <a:cubicBezTo>
                    <a:pt x="37" y="140"/>
                    <a:pt x="37" y="140"/>
                    <a:pt x="37" y="140"/>
                  </a:cubicBezTo>
                  <a:cubicBezTo>
                    <a:pt x="37" y="140"/>
                    <a:pt x="37" y="140"/>
                    <a:pt x="37" y="140"/>
                  </a:cubicBezTo>
                  <a:cubicBezTo>
                    <a:pt x="37" y="140"/>
                    <a:pt x="37" y="140"/>
                    <a:pt x="37" y="140"/>
                  </a:cubicBezTo>
                  <a:cubicBezTo>
                    <a:pt x="37" y="140"/>
                    <a:pt x="37" y="140"/>
                    <a:pt x="37" y="140"/>
                  </a:cubicBezTo>
                  <a:cubicBezTo>
                    <a:pt x="37" y="140"/>
                    <a:pt x="37" y="140"/>
                    <a:pt x="37" y="140"/>
                  </a:cubicBezTo>
                  <a:cubicBezTo>
                    <a:pt x="37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7" y="140"/>
                    <a:pt x="37" y="140"/>
                    <a:pt x="37" y="140"/>
                  </a:cubicBezTo>
                  <a:cubicBezTo>
                    <a:pt x="37" y="140"/>
                    <a:pt x="37" y="140"/>
                    <a:pt x="37" y="140"/>
                  </a:cubicBezTo>
                  <a:cubicBezTo>
                    <a:pt x="37" y="140"/>
                    <a:pt x="37" y="140"/>
                    <a:pt x="37" y="140"/>
                  </a:cubicBezTo>
                  <a:cubicBezTo>
                    <a:pt x="37" y="140"/>
                    <a:pt x="37" y="141"/>
                    <a:pt x="37" y="141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8" y="141"/>
                    <a:pt x="38" y="142"/>
                    <a:pt x="38" y="142"/>
                  </a:cubicBezTo>
                  <a:cubicBezTo>
                    <a:pt x="38" y="142"/>
                    <a:pt x="38" y="142"/>
                    <a:pt x="38" y="142"/>
                  </a:cubicBezTo>
                  <a:cubicBezTo>
                    <a:pt x="38" y="142"/>
                    <a:pt x="38" y="142"/>
                    <a:pt x="38" y="142"/>
                  </a:cubicBezTo>
                  <a:cubicBezTo>
                    <a:pt x="38" y="142"/>
                    <a:pt x="38" y="142"/>
                    <a:pt x="38" y="142"/>
                  </a:cubicBezTo>
                  <a:cubicBezTo>
                    <a:pt x="38" y="143"/>
                    <a:pt x="38" y="143"/>
                    <a:pt x="38" y="143"/>
                  </a:cubicBezTo>
                  <a:cubicBezTo>
                    <a:pt x="38" y="143"/>
                    <a:pt x="38" y="143"/>
                    <a:pt x="38" y="143"/>
                  </a:cubicBezTo>
                  <a:cubicBezTo>
                    <a:pt x="38" y="143"/>
                    <a:pt x="38" y="143"/>
                    <a:pt x="38" y="143"/>
                  </a:cubicBezTo>
                  <a:cubicBezTo>
                    <a:pt x="38" y="143"/>
                    <a:pt x="38" y="143"/>
                    <a:pt x="38" y="143"/>
                  </a:cubicBezTo>
                  <a:cubicBezTo>
                    <a:pt x="38" y="143"/>
                    <a:pt x="38" y="143"/>
                    <a:pt x="38" y="143"/>
                  </a:cubicBezTo>
                  <a:cubicBezTo>
                    <a:pt x="38" y="143"/>
                    <a:pt x="38" y="144"/>
                    <a:pt x="38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9" y="144"/>
                    <a:pt x="39" y="144"/>
                    <a:pt x="39" y="144"/>
                  </a:cubicBezTo>
                  <a:cubicBezTo>
                    <a:pt x="39" y="144"/>
                    <a:pt x="38" y="144"/>
                    <a:pt x="38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8" y="144"/>
                    <a:pt x="38" y="145"/>
                    <a:pt x="38" y="145"/>
                  </a:cubicBezTo>
                  <a:cubicBezTo>
                    <a:pt x="38" y="145"/>
                    <a:pt x="38" y="145"/>
                    <a:pt x="38" y="145"/>
                  </a:cubicBezTo>
                  <a:cubicBezTo>
                    <a:pt x="38" y="145"/>
                    <a:pt x="38" y="145"/>
                    <a:pt x="38" y="145"/>
                  </a:cubicBezTo>
                  <a:cubicBezTo>
                    <a:pt x="38" y="146"/>
                    <a:pt x="39" y="146"/>
                    <a:pt x="39" y="146"/>
                  </a:cubicBezTo>
                  <a:cubicBezTo>
                    <a:pt x="39" y="146"/>
                    <a:pt x="39" y="146"/>
                    <a:pt x="39" y="146"/>
                  </a:cubicBezTo>
                  <a:cubicBezTo>
                    <a:pt x="39" y="146"/>
                    <a:pt x="39" y="146"/>
                    <a:pt x="39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39" y="147"/>
                    <a:pt x="39" y="147"/>
                    <a:pt x="39" y="147"/>
                  </a:cubicBezTo>
                  <a:cubicBezTo>
                    <a:pt x="39" y="148"/>
                    <a:pt x="39" y="148"/>
                    <a:pt x="39" y="148"/>
                  </a:cubicBezTo>
                  <a:cubicBezTo>
                    <a:pt x="39" y="148"/>
                    <a:pt x="39" y="148"/>
                    <a:pt x="39" y="148"/>
                  </a:cubicBezTo>
                  <a:cubicBezTo>
                    <a:pt x="39" y="148"/>
                    <a:pt x="39" y="148"/>
                    <a:pt x="39" y="149"/>
                  </a:cubicBezTo>
                  <a:cubicBezTo>
                    <a:pt x="39" y="149"/>
                    <a:pt x="39" y="149"/>
                    <a:pt x="39" y="149"/>
                  </a:cubicBezTo>
                  <a:cubicBezTo>
                    <a:pt x="39" y="149"/>
                    <a:pt x="39" y="149"/>
                    <a:pt x="39" y="149"/>
                  </a:cubicBezTo>
                  <a:cubicBezTo>
                    <a:pt x="39" y="149"/>
                    <a:pt x="39" y="149"/>
                    <a:pt x="39" y="149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9" y="150"/>
                    <a:pt x="39" y="150"/>
                    <a:pt x="38" y="150"/>
                  </a:cubicBezTo>
                  <a:cubicBezTo>
                    <a:pt x="38" y="150"/>
                    <a:pt x="38" y="150"/>
                    <a:pt x="38" y="150"/>
                  </a:cubicBezTo>
                  <a:cubicBezTo>
                    <a:pt x="38" y="151"/>
                    <a:pt x="38" y="151"/>
                    <a:pt x="38" y="151"/>
                  </a:cubicBezTo>
                  <a:cubicBezTo>
                    <a:pt x="38" y="151"/>
                    <a:pt x="38" y="152"/>
                    <a:pt x="38" y="152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38" y="152"/>
                    <a:pt x="38" y="152"/>
                    <a:pt x="38" y="152"/>
                  </a:cubicBezTo>
                  <a:cubicBezTo>
                    <a:pt x="38" y="152"/>
                    <a:pt x="38" y="152"/>
                    <a:pt x="38" y="153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37" y="154"/>
                    <a:pt x="37" y="155"/>
                    <a:pt x="37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37" y="156"/>
                    <a:pt x="37" y="156"/>
                    <a:pt x="37" y="156"/>
                  </a:cubicBezTo>
                  <a:cubicBezTo>
                    <a:pt x="37" y="156"/>
                    <a:pt x="37" y="156"/>
                    <a:pt x="37" y="156"/>
                  </a:cubicBezTo>
                  <a:cubicBezTo>
                    <a:pt x="37" y="156"/>
                    <a:pt x="37" y="156"/>
                    <a:pt x="37" y="156"/>
                  </a:cubicBezTo>
                  <a:cubicBezTo>
                    <a:pt x="37" y="156"/>
                    <a:pt x="37" y="157"/>
                    <a:pt x="37" y="157"/>
                  </a:cubicBezTo>
                  <a:cubicBezTo>
                    <a:pt x="37" y="157"/>
                    <a:pt x="37" y="157"/>
                    <a:pt x="37" y="157"/>
                  </a:cubicBezTo>
                  <a:cubicBezTo>
                    <a:pt x="37" y="157"/>
                    <a:pt x="37" y="157"/>
                    <a:pt x="37" y="157"/>
                  </a:cubicBezTo>
                  <a:cubicBezTo>
                    <a:pt x="37" y="157"/>
                    <a:pt x="37" y="157"/>
                    <a:pt x="37" y="157"/>
                  </a:cubicBezTo>
                  <a:cubicBezTo>
                    <a:pt x="37" y="157"/>
                    <a:pt x="37" y="157"/>
                    <a:pt x="37" y="157"/>
                  </a:cubicBezTo>
                  <a:cubicBezTo>
                    <a:pt x="37" y="157"/>
                    <a:pt x="37" y="157"/>
                    <a:pt x="37" y="157"/>
                  </a:cubicBezTo>
                  <a:cubicBezTo>
                    <a:pt x="37" y="157"/>
                    <a:pt x="37" y="157"/>
                    <a:pt x="37" y="157"/>
                  </a:cubicBezTo>
                  <a:cubicBezTo>
                    <a:pt x="37" y="157"/>
                    <a:pt x="37" y="157"/>
                    <a:pt x="37" y="157"/>
                  </a:cubicBezTo>
                  <a:cubicBezTo>
                    <a:pt x="37" y="157"/>
                    <a:pt x="37" y="157"/>
                    <a:pt x="37" y="157"/>
                  </a:cubicBezTo>
                  <a:cubicBezTo>
                    <a:pt x="37" y="157"/>
                    <a:pt x="37" y="158"/>
                    <a:pt x="37" y="158"/>
                  </a:cubicBezTo>
                  <a:cubicBezTo>
                    <a:pt x="37" y="158"/>
                    <a:pt x="37" y="158"/>
                    <a:pt x="37" y="158"/>
                  </a:cubicBezTo>
                  <a:cubicBezTo>
                    <a:pt x="37" y="158"/>
                    <a:pt x="37" y="158"/>
                    <a:pt x="37" y="158"/>
                  </a:cubicBezTo>
                  <a:cubicBezTo>
                    <a:pt x="37" y="158"/>
                    <a:pt x="37" y="158"/>
                    <a:pt x="37" y="159"/>
                  </a:cubicBezTo>
                  <a:cubicBezTo>
                    <a:pt x="37" y="159"/>
                    <a:pt x="37" y="159"/>
                    <a:pt x="37" y="159"/>
                  </a:cubicBezTo>
                  <a:cubicBezTo>
                    <a:pt x="37" y="159"/>
                    <a:pt x="37" y="159"/>
                    <a:pt x="37" y="159"/>
                  </a:cubicBezTo>
                  <a:cubicBezTo>
                    <a:pt x="37" y="159"/>
                    <a:pt x="37" y="159"/>
                    <a:pt x="37" y="159"/>
                  </a:cubicBezTo>
                  <a:cubicBezTo>
                    <a:pt x="37" y="159"/>
                    <a:pt x="37" y="159"/>
                    <a:pt x="37" y="159"/>
                  </a:cubicBezTo>
                  <a:cubicBezTo>
                    <a:pt x="37" y="159"/>
                    <a:pt x="38" y="159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60"/>
                    <a:pt x="38" y="161"/>
                    <a:pt x="38" y="161"/>
                  </a:cubicBezTo>
                  <a:cubicBezTo>
                    <a:pt x="38" y="161"/>
                    <a:pt x="39" y="161"/>
                    <a:pt x="39" y="162"/>
                  </a:cubicBezTo>
                  <a:cubicBezTo>
                    <a:pt x="39" y="162"/>
                    <a:pt x="39" y="162"/>
                    <a:pt x="39" y="162"/>
                  </a:cubicBezTo>
                  <a:cubicBezTo>
                    <a:pt x="39" y="162"/>
                    <a:pt x="39" y="162"/>
                    <a:pt x="39" y="163"/>
                  </a:cubicBezTo>
                  <a:cubicBezTo>
                    <a:pt x="40" y="163"/>
                    <a:pt x="40" y="163"/>
                    <a:pt x="40" y="164"/>
                  </a:cubicBezTo>
                  <a:cubicBezTo>
                    <a:pt x="40" y="164"/>
                    <a:pt x="40" y="164"/>
                    <a:pt x="40" y="164"/>
                  </a:cubicBezTo>
                  <a:cubicBezTo>
                    <a:pt x="40" y="164"/>
                    <a:pt x="40" y="164"/>
                    <a:pt x="40" y="164"/>
                  </a:cubicBezTo>
                  <a:cubicBezTo>
                    <a:pt x="40" y="164"/>
                    <a:pt x="40" y="164"/>
                    <a:pt x="40" y="165"/>
                  </a:cubicBezTo>
                  <a:cubicBezTo>
                    <a:pt x="40" y="165"/>
                    <a:pt x="41" y="165"/>
                    <a:pt x="41" y="165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41" y="166"/>
                    <a:pt x="41" y="167"/>
                    <a:pt x="41" y="167"/>
                  </a:cubicBezTo>
                  <a:cubicBezTo>
                    <a:pt x="41" y="167"/>
                    <a:pt x="41" y="167"/>
                    <a:pt x="41" y="167"/>
                  </a:cubicBezTo>
                  <a:cubicBezTo>
                    <a:pt x="41" y="167"/>
                    <a:pt x="41" y="167"/>
                    <a:pt x="41" y="167"/>
                  </a:cubicBezTo>
                  <a:cubicBezTo>
                    <a:pt x="41" y="167"/>
                    <a:pt x="41" y="167"/>
                    <a:pt x="41" y="167"/>
                  </a:cubicBezTo>
                  <a:cubicBezTo>
                    <a:pt x="41" y="167"/>
                    <a:pt x="41" y="167"/>
                    <a:pt x="41" y="167"/>
                  </a:cubicBezTo>
                  <a:cubicBezTo>
                    <a:pt x="41" y="167"/>
                    <a:pt x="41" y="167"/>
                    <a:pt x="41" y="167"/>
                  </a:cubicBezTo>
                  <a:cubicBezTo>
                    <a:pt x="41" y="167"/>
                    <a:pt x="41" y="168"/>
                    <a:pt x="41" y="168"/>
                  </a:cubicBezTo>
                  <a:cubicBezTo>
                    <a:pt x="41" y="168"/>
                    <a:pt x="41" y="168"/>
                    <a:pt x="41" y="168"/>
                  </a:cubicBezTo>
                  <a:cubicBezTo>
                    <a:pt x="41" y="168"/>
                    <a:pt x="41" y="168"/>
                    <a:pt x="41" y="168"/>
                  </a:cubicBezTo>
                  <a:cubicBezTo>
                    <a:pt x="41" y="168"/>
                    <a:pt x="41" y="168"/>
                    <a:pt x="41" y="168"/>
                  </a:cubicBezTo>
                  <a:cubicBezTo>
                    <a:pt x="41" y="168"/>
                    <a:pt x="41" y="168"/>
                    <a:pt x="41" y="168"/>
                  </a:cubicBezTo>
                  <a:cubicBezTo>
                    <a:pt x="41" y="168"/>
                    <a:pt x="41" y="168"/>
                    <a:pt x="41" y="168"/>
                  </a:cubicBezTo>
                  <a:cubicBezTo>
                    <a:pt x="41" y="168"/>
                    <a:pt x="41" y="169"/>
                    <a:pt x="42" y="169"/>
                  </a:cubicBezTo>
                  <a:cubicBezTo>
                    <a:pt x="42" y="169"/>
                    <a:pt x="42" y="169"/>
                    <a:pt x="42" y="169"/>
                  </a:cubicBezTo>
                  <a:cubicBezTo>
                    <a:pt x="42" y="169"/>
                    <a:pt x="42" y="169"/>
                    <a:pt x="42" y="169"/>
                  </a:cubicBezTo>
                  <a:cubicBezTo>
                    <a:pt x="42" y="169"/>
                    <a:pt x="42" y="169"/>
                    <a:pt x="42" y="169"/>
                  </a:cubicBezTo>
                  <a:cubicBezTo>
                    <a:pt x="42" y="169"/>
                    <a:pt x="42" y="169"/>
                    <a:pt x="42" y="169"/>
                  </a:cubicBezTo>
                  <a:cubicBezTo>
                    <a:pt x="42" y="169"/>
                    <a:pt x="42" y="170"/>
                    <a:pt x="42" y="170"/>
                  </a:cubicBezTo>
                  <a:cubicBezTo>
                    <a:pt x="42" y="170"/>
                    <a:pt x="42" y="170"/>
                    <a:pt x="42" y="170"/>
                  </a:cubicBezTo>
                  <a:cubicBezTo>
                    <a:pt x="42" y="170"/>
                    <a:pt x="42" y="170"/>
                    <a:pt x="42" y="170"/>
                  </a:cubicBezTo>
                  <a:cubicBezTo>
                    <a:pt x="42" y="170"/>
                    <a:pt x="42" y="170"/>
                    <a:pt x="42" y="170"/>
                  </a:cubicBezTo>
                  <a:cubicBezTo>
                    <a:pt x="42" y="170"/>
                    <a:pt x="42" y="170"/>
                    <a:pt x="42" y="171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2" y="171"/>
                    <a:pt x="42" y="171"/>
                    <a:pt x="42" y="172"/>
                  </a:cubicBezTo>
                  <a:cubicBezTo>
                    <a:pt x="42" y="172"/>
                    <a:pt x="42" y="172"/>
                    <a:pt x="42" y="172"/>
                  </a:cubicBezTo>
                  <a:cubicBezTo>
                    <a:pt x="42" y="172"/>
                    <a:pt x="42" y="172"/>
                    <a:pt x="42" y="172"/>
                  </a:cubicBezTo>
                  <a:cubicBezTo>
                    <a:pt x="42" y="172"/>
                    <a:pt x="42" y="172"/>
                    <a:pt x="42" y="172"/>
                  </a:cubicBezTo>
                  <a:cubicBezTo>
                    <a:pt x="42" y="172"/>
                    <a:pt x="42" y="172"/>
                    <a:pt x="42" y="172"/>
                  </a:cubicBezTo>
                  <a:cubicBezTo>
                    <a:pt x="42" y="173"/>
                    <a:pt x="42" y="173"/>
                    <a:pt x="42" y="173"/>
                  </a:cubicBezTo>
                  <a:cubicBezTo>
                    <a:pt x="42" y="173"/>
                    <a:pt x="42" y="173"/>
                    <a:pt x="42" y="173"/>
                  </a:cubicBezTo>
                  <a:cubicBezTo>
                    <a:pt x="42" y="173"/>
                    <a:pt x="42" y="173"/>
                    <a:pt x="42" y="173"/>
                  </a:cubicBezTo>
                  <a:cubicBezTo>
                    <a:pt x="42" y="173"/>
                    <a:pt x="43" y="173"/>
                    <a:pt x="43" y="173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43" y="175"/>
                    <a:pt x="43" y="175"/>
                    <a:pt x="44" y="175"/>
                  </a:cubicBezTo>
                  <a:cubicBezTo>
                    <a:pt x="44" y="175"/>
                    <a:pt x="44" y="175"/>
                    <a:pt x="44" y="175"/>
                  </a:cubicBezTo>
                  <a:cubicBezTo>
                    <a:pt x="44" y="175"/>
                    <a:pt x="44" y="175"/>
                    <a:pt x="44" y="175"/>
                  </a:cubicBezTo>
                  <a:cubicBezTo>
                    <a:pt x="44" y="175"/>
                    <a:pt x="44" y="175"/>
                    <a:pt x="44" y="175"/>
                  </a:cubicBezTo>
                  <a:cubicBezTo>
                    <a:pt x="44" y="175"/>
                    <a:pt x="44" y="175"/>
                    <a:pt x="44" y="175"/>
                  </a:cubicBezTo>
                  <a:cubicBezTo>
                    <a:pt x="44" y="175"/>
                    <a:pt x="44" y="175"/>
                    <a:pt x="44" y="175"/>
                  </a:cubicBezTo>
                  <a:cubicBezTo>
                    <a:pt x="44" y="175"/>
                    <a:pt x="44" y="175"/>
                    <a:pt x="44" y="175"/>
                  </a:cubicBezTo>
                  <a:cubicBezTo>
                    <a:pt x="44" y="175"/>
                    <a:pt x="44" y="175"/>
                    <a:pt x="44" y="175"/>
                  </a:cubicBezTo>
                  <a:cubicBezTo>
                    <a:pt x="44" y="175"/>
                    <a:pt x="44" y="175"/>
                    <a:pt x="44" y="175"/>
                  </a:cubicBezTo>
                  <a:cubicBezTo>
                    <a:pt x="44" y="175"/>
                    <a:pt x="44" y="175"/>
                    <a:pt x="44" y="176"/>
                  </a:cubicBezTo>
                  <a:cubicBezTo>
                    <a:pt x="44" y="176"/>
                    <a:pt x="44" y="176"/>
                    <a:pt x="44" y="176"/>
                  </a:cubicBezTo>
                  <a:cubicBezTo>
                    <a:pt x="44" y="176"/>
                    <a:pt x="44" y="176"/>
                    <a:pt x="44" y="176"/>
                  </a:cubicBezTo>
                  <a:cubicBezTo>
                    <a:pt x="44" y="176"/>
                    <a:pt x="44" y="176"/>
                    <a:pt x="45" y="176"/>
                  </a:cubicBezTo>
                  <a:cubicBezTo>
                    <a:pt x="45" y="176"/>
                    <a:pt x="45" y="177"/>
                    <a:pt x="45" y="177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5" y="178"/>
                    <a:pt x="45" y="178"/>
                    <a:pt x="45" y="178"/>
                  </a:cubicBezTo>
                  <a:cubicBezTo>
                    <a:pt x="45" y="178"/>
                    <a:pt x="45" y="178"/>
                    <a:pt x="45" y="178"/>
                  </a:cubicBezTo>
                  <a:cubicBezTo>
                    <a:pt x="45" y="178"/>
                    <a:pt x="45" y="178"/>
                    <a:pt x="45" y="178"/>
                  </a:cubicBezTo>
                  <a:cubicBezTo>
                    <a:pt x="45" y="178"/>
                    <a:pt x="45" y="178"/>
                    <a:pt x="45" y="178"/>
                  </a:cubicBezTo>
                  <a:cubicBezTo>
                    <a:pt x="45" y="178"/>
                    <a:pt x="45" y="178"/>
                    <a:pt x="45" y="178"/>
                  </a:cubicBezTo>
                  <a:cubicBezTo>
                    <a:pt x="45" y="178"/>
                    <a:pt x="45" y="178"/>
                    <a:pt x="45" y="178"/>
                  </a:cubicBezTo>
                  <a:cubicBezTo>
                    <a:pt x="45" y="178"/>
                    <a:pt x="45" y="178"/>
                    <a:pt x="45" y="178"/>
                  </a:cubicBezTo>
                  <a:cubicBezTo>
                    <a:pt x="45" y="178"/>
                    <a:pt x="46" y="178"/>
                    <a:pt x="46" y="178"/>
                  </a:cubicBezTo>
                  <a:cubicBezTo>
                    <a:pt x="46" y="178"/>
                    <a:pt x="46" y="178"/>
                    <a:pt x="46" y="178"/>
                  </a:cubicBezTo>
                  <a:cubicBezTo>
                    <a:pt x="46" y="178"/>
                    <a:pt x="46" y="178"/>
                    <a:pt x="46" y="178"/>
                  </a:cubicBezTo>
                  <a:cubicBezTo>
                    <a:pt x="46" y="178"/>
                    <a:pt x="46" y="178"/>
                    <a:pt x="46" y="179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6" y="179"/>
                    <a:pt x="46" y="179"/>
                    <a:pt x="46" y="180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7" y="180"/>
                    <a:pt x="47" y="180"/>
                    <a:pt x="47" y="180"/>
                  </a:cubicBezTo>
                  <a:cubicBezTo>
                    <a:pt x="47" y="180"/>
                    <a:pt x="47" y="180"/>
                    <a:pt x="47" y="180"/>
                  </a:cubicBezTo>
                  <a:cubicBezTo>
                    <a:pt x="47" y="180"/>
                    <a:pt x="47" y="180"/>
                    <a:pt x="47" y="180"/>
                  </a:cubicBezTo>
                  <a:cubicBezTo>
                    <a:pt x="47" y="180"/>
                    <a:pt x="47" y="180"/>
                    <a:pt x="47" y="180"/>
                  </a:cubicBezTo>
                  <a:cubicBezTo>
                    <a:pt x="47" y="180"/>
                    <a:pt x="47" y="180"/>
                    <a:pt x="47" y="180"/>
                  </a:cubicBezTo>
                  <a:cubicBezTo>
                    <a:pt x="47" y="180"/>
                    <a:pt x="47" y="180"/>
                    <a:pt x="47" y="181"/>
                  </a:cubicBezTo>
                  <a:cubicBezTo>
                    <a:pt x="47" y="181"/>
                    <a:pt x="47" y="181"/>
                    <a:pt x="47" y="181"/>
                  </a:cubicBezTo>
                  <a:cubicBezTo>
                    <a:pt x="47" y="181"/>
                    <a:pt x="47" y="181"/>
                    <a:pt x="47" y="181"/>
                  </a:cubicBezTo>
                  <a:cubicBezTo>
                    <a:pt x="47" y="181"/>
                    <a:pt x="47" y="181"/>
                    <a:pt x="47" y="181"/>
                  </a:cubicBezTo>
                  <a:cubicBezTo>
                    <a:pt x="47" y="181"/>
                    <a:pt x="47" y="181"/>
                    <a:pt x="47" y="181"/>
                  </a:cubicBezTo>
                  <a:cubicBezTo>
                    <a:pt x="47" y="181"/>
                    <a:pt x="47" y="181"/>
                    <a:pt x="47" y="182"/>
                  </a:cubicBezTo>
                  <a:cubicBezTo>
                    <a:pt x="47" y="182"/>
                    <a:pt x="47" y="182"/>
                    <a:pt x="47" y="182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46" y="182"/>
                    <a:pt x="46" y="182"/>
                    <a:pt x="47" y="182"/>
                  </a:cubicBezTo>
                  <a:cubicBezTo>
                    <a:pt x="47" y="182"/>
                    <a:pt x="47" y="182"/>
                    <a:pt x="47" y="182"/>
                  </a:cubicBezTo>
                  <a:cubicBezTo>
                    <a:pt x="47" y="182"/>
                    <a:pt x="47" y="182"/>
                    <a:pt x="47" y="182"/>
                  </a:cubicBezTo>
                  <a:cubicBezTo>
                    <a:pt x="47" y="182"/>
                    <a:pt x="47" y="182"/>
                    <a:pt x="47" y="182"/>
                  </a:cubicBezTo>
                  <a:cubicBezTo>
                    <a:pt x="47" y="182"/>
                    <a:pt x="47" y="182"/>
                    <a:pt x="47" y="182"/>
                  </a:cubicBezTo>
                  <a:cubicBezTo>
                    <a:pt x="47" y="182"/>
                    <a:pt x="47" y="182"/>
                    <a:pt x="47" y="182"/>
                  </a:cubicBezTo>
                  <a:cubicBezTo>
                    <a:pt x="47" y="182"/>
                    <a:pt x="47" y="182"/>
                    <a:pt x="47" y="182"/>
                  </a:cubicBezTo>
                  <a:cubicBezTo>
                    <a:pt x="47" y="182"/>
                    <a:pt x="47" y="182"/>
                    <a:pt x="47" y="182"/>
                  </a:cubicBezTo>
                  <a:cubicBezTo>
                    <a:pt x="47" y="182"/>
                    <a:pt x="47" y="182"/>
                    <a:pt x="47" y="182"/>
                  </a:cubicBezTo>
                  <a:cubicBezTo>
                    <a:pt x="47" y="182"/>
                    <a:pt x="47" y="182"/>
                    <a:pt x="47" y="182"/>
                  </a:cubicBezTo>
                  <a:cubicBezTo>
                    <a:pt x="47" y="182"/>
                    <a:pt x="47" y="182"/>
                    <a:pt x="47" y="182"/>
                  </a:cubicBezTo>
                  <a:cubicBezTo>
                    <a:pt x="47" y="182"/>
                    <a:pt x="47" y="182"/>
                    <a:pt x="47" y="182"/>
                  </a:cubicBezTo>
                  <a:cubicBezTo>
                    <a:pt x="47" y="182"/>
                    <a:pt x="47" y="182"/>
                    <a:pt x="47" y="182"/>
                  </a:cubicBezTo>
                  <a:cubicBezTo>
                    <a:pt x="47" y="182"/>
                    <a:pt x="47" y="182"/>
                    <a:pt x="47" y="182"/>
                  </a:cubicBezTo>
                  <a:cubicBezTo>
                    <a:pt x="47" y="182"/>
                    <a:pt x="47" y="183"/>
                    <a:pt x="47" y="183"/>
                  </a:cubicBezTo>
                  <a:cubicBezTo>
                    <a:pt x="47" y="183"/>
                    <a:pt x="47" y="183"/>
                    <a:pt x="47" y="183"/>
                  </a:cubicBezTo>
                  <a:cubicBezTo>
                    <a:pt x="47" y="183"/>
                    <a:pt x="47" y="183"/>
                    <a:pt x="47" y="183"/>
                  </a:cubicBezTo>
                  <a:cubicBezTo>
                    <a:pt x="47" y="184"/>
                    <a:pt x="47" y="184"/>
                    <a:pt x="47" y="184"/>
                  </a:cubicBezTo>
                  <a:cubicBezTo>
                    <a:pt x="47" y="184"/>
                    <a:pt x="47" y="184"/>
                    <a:pt x="47" y="184"/>
                  </a:cubicBezTo>
                  <a:cubicBezTo>
                    <a:pt x="47" y="184"/>
                    <a:pt x="47" y="184"/>
                    <a:pt x="47" y="184"/>
                  </a:cubicBezTo>
                  <a:cubicBezTo>
                    <a:pt x="47" y="184"/>
                    <a:pt x="47" y="184"/>
                    <a:pt x="48" y="184"/>
                  </a:cubicBezTo>
                  <a:cubicBezTo>
                    <a:pt x="48" y="184"/>
                    <a:pt x="48" y="184"/>
                    <a:pt x="48" y="184"/>
                  </a:cubicBezTo>
                  <a:cubicBezTo>
                    <a:pt x="48" y="184"/>
                    <a:pt x="48" y="184"/>
                    <a:pt x="48" y="184"/>
                  </a:cubicBezTo>
                  <a:cubicBezTo>
                    <a:pt x="48" y="184"/>
                    <a:pt x="48" y="184"/>
                    <a:pt x="48" y="184"/>
                  </a:cubicBezTo>
                  <a:cubicBezTo>
                    <a:pt x="48" y="184"/>
                    <a:pt x="48" y="184"/>
                    <a:pt x="48" y="184"/>
                  </a:cubicBezTo>
                  <a:cubicBezTo>
                    <a:pt x="48" y="184"/>
                    <a:pt x="48" y="184"/>
                    <a:pt x="48" y="184"/>
                  </a:cubicBezTo>
                  <a:cubicBezTo>
                    <a:pt x="48" y="184"/>
                    <a:pt x="48" y="184"/>
                    <a:pt x="48" y="184"/>
                  </a:cubicBezTo>
                  <a:cubicBezTo>
                    <a:pt x="48" y="184"/>
                    <a:pt x="48" y="184"/>
                    <a:pt x="48" y="184"/>
                  </a:cubicBezTo>
                  <a:cubicBezTo>
                    <a:pt x="48" y="184"/>
                    <a:pt x="48" y="184"/>
                    <a:pt x="48" y="184"/>
                  </a:cubicBezTo>
                  <a:cubicBezTo>
                    <a:pt x="48" y="184"/>
                    <a:pt x="48" y="184"/>
                    <a:pt x="48" y="184"/>
                  </a:cubicBezTo>
                  <a:cubicBezTo>
                    <a:pt x="48" y="184"/>
                    <a:pt x="48" y="184"/>
                    <a:pt x="48" y="184"/>
                  </a:cubicBezTo>
                  <a:cubicBezTo>
                    <a:pt x="48" y="184"/>
                    <a:pt x="48" y="184"/>
                    <a:pt x="48" y="184"/>
                  </a:cubicBezTo>
                  <a:cubicBezTo>
                    <a:pt x="48" y="185"/>
                    <a:pt x="48" y="185"/>
                    <a:pt x="48" y="185"/>
                  </a:cubicBezTo>
                  <a:cubicBezTo>
                    <a:pt x="48" y="185"/>
                    <a:pt x="49" y="185"/>
                    <a:pt x="49" y="185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49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4"/>
                  </a:cubicBezTo>
                  <a:cubicBezTo>
                    <a:pt x="50" y="184"/>
                    <a:pt x="50" y="184"/>
                    <a:pt x="50" y="184"/>
                  </a:cubicBezTo>
                  <a:cubicBezTo>
                    <a:pt x="50" y="184"/>
                    <a:pt x="50" y="184"/>
                    <a:pt x="50" y="184"/>
                  </a:cubicBezTo>
                  <a:cubicBezTo>
                    <a:pt x="50" y="184"/>
                    <a:pt x="50" y="184"/>
                    <a:pt x="50" y="184"/>
                  </a:cubicBezTo>
                  <a:cubicBezTo>
                    <a:pt x="50" y="184"/>
                    <a:pt x="50" y="184"/>
                    <a:pt x="51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1" y="184"/>
                    <a:pt x="52" y="184"/>
                    <a:pt x="52" y="184"/>
                  </a:cubicBezTo>
                  <a:cubicBezTo>
                    <a:pt x="52" y="184"/>
                    <a:pt x="52" y="184"/>
                    <a:pt x="52" y="184"/>
                  </a:cubicBezTo>
                  <a:cubicBezTo>
                    <a:pt x="52" y="184"/>
                    <a:pt x="52" y="184"/>
                    <a:pt x="52" y="184"/>
                  </a:cubicBezTo>
                  <a:cubicBezTo>
                    <a:pt x="52" y="184"/>
                    <a:pt x="52" y="184"/>
                    <a:pt x="52" y="184"/>
                  </a:cubicBezTo>
                  <a:cubicBezTo>
                    <a:pt x="52" y="184"/>
                    <a:pt x="52" y="184"/>
                    <a:pt x="52" y="184"/>
                  </a:cubicBezTo>
                  <a:cubicBezTo>
                    <a:pt x="52" y="184"/>
                    <a:pt x="52" y="184"/>
                    <a:pt x="53" y="184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3" y="184"/>
                    <a:pt x="53" y="184"/>
                    <a:pt x="54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5" y="184"/>
                    <a:pt x="55" y="184"/>
                    <a:pt x="55" y="183"/>
                  </a:cubicBezTo>
                  <a:cubicBezTo>
                    <a:pt x="55" y="183"/>
                    <a:pt x="55" y="184"/>
                    <a:pt x="56" y="184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4"/>
                    <a:pt x="56" y="183"/>
                    <a:pt x="56" y="183"/>
                  </a:cubicBezTo>
                  <a:cubicBezTo>
                    <a:pt x="56" y="183"/>
                    <a:pt x="56" y="183"/>
                    <a:pt x="56" y="183"/>
                  </a:cubicBezTo>
                  <a:cubicBezTo>
                    <a:pt x="56" y="183"/>
                    <a:pt x="56" y="183"/>
                    <a:pt x="56" y="183"/>
                  </a:cubicBezTo>
                  <a:cubicBezTo>
                    <a:pt x="56" y="183"/>
                    <a:pt x="57" y="183"/>
                    <a:pt x="57" y="183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57" y="183"/>
                    <a:pt x="57" y="183"/>
                    <a:pt x="58" y="183"/>
                  </a:cubicBezTo>
                  <a:cubicBezTo>
                    <a:pt x="58" y="183"/>
                    <a:pt x="58" y="183"/>
                    <a:pt x="58" y="183"/>
                  </a:cubicBezTo>
                  <a:cubicBezTo>
                    <a:pt x="58" y="183"/>
                    <a:pt x="58" y="183"/>
                    <a:pt x="58" y="182"/>
                  </a:cubicBezTo>
                  <a:cubicBezTo>
                    <a:pt x="58" y="182"/>
                    <a:pt x="58" y="182"/>
                    <a:pt x="58" y="182"/>
                  </a:cubicBezTo>
                  <a:cubicBezTo>
                    <a:pt x="58" y="182"/>
                    <a:pt x="59" y="182"/>
                    <a:pt x="59" y="182"/>
                  </a:cubicBezTo>
                  <a:cubicBezTo>
                    <a:pt x="59" y="182"/>
                    <a:pt x="59" y="182"/>
                    <a:pt x="59" y="182"/>
                  </a:cubicBezTo>
                  <a:cubicBezTo>
                    <a:pt x="59" y="181"/>
                    <a:pt x="59" y="181"/>
                    <a:pt x="59" y="181"/>
                  </a:cubicBezTo>
                  <a:cubicBezTo>
                    <a:pt x="59" y="181"/>
                    <a:pt x="59" y="181"/>
                    <a:pt x="59" y="181"/>
                  </a:cubicBezTo>
                  <a:cubicBezTo>
                    <a:pt x="59" y="181"/>
                    <a:pt x="59" y="181"/>
                    <a:pt x="59" y="181"/>
                  </a:cubicBezTo>
                  <a:cubicBezTo>
                    <a:pt x="60" y="181"/>
                    <a:pt x="60" y="181"/>
                    <a:pt x="60" y="180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0" y="180"/>
                    <a:pt x="61" y="180"/>
                    <a:pt x="61" y="179"/>
                  </a:cubicBezTo>
                  <a:cubicBezTo>
                    <a:pt x="61" y="179"/>
                    <a:pt x="61" y="179"/>
                    <a:pt x="61" y="179"/>
                  </a:cubicBezTo>
                  <a:cubicBezTo>
                    <a:pt x="61" y="179"/>
                    <a:pt x="61" y="179"/>
                    <a:pt x="61" y="179"/>
                  </a:cubicBezTo>
                  <a:cubicBezTo>
                    <a:pt x="61" y="179"/>
                    <a:pt x="61" y="179"/>
                    <a:pt x="61" y="179"/>
                  </a:cubicBezTo>
                  <a:cubicBezTo>
                    <a:pt x="61" y="179"/>
                    <a:pt x="61" y="179"/>
                    <a:pt x="61" y="179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61" y="178"/>
                    <a:pt x="62" y="178"/>
                    <a:pt x="62" y="178"/>
                  </a:cubicBezTo>
                  <a:cubicBezTo>
                    <a:pt x="62" y="178"/>
                    <a:pt x="62" y="178"/>
                    <a:pt x="62" y="178"/>
                  </a:cubicBezTo>
                  <a:cubicBezTo>
                    <a:pt x="62" y="178"/>
                    <a:pt x="62" y="177"/>
                    <a:pt x="62" y="177"/>
                  </a:cubicBezTo>
                  <a:cubicBezTo>
                    <a:pt x="62" y="177"/>
                    <a:pt x="62" y="177"/>
                    <a:pt x="62" y="177"/>
                  </a:cubicBezTo>
                  <a:cubicBezTo>
                    <a:pt x="62" y="177"/>
                    <a:pt x="62" y="177"/>
                    <a:pt x="62" y="177"/>
                  </a:cubicBezTo>
                  <a:cubicBezTo>
                    <a:pt x="62" y="176"/>
                    <a:pt x="62" y="176"/>
                    <a:pt x="63" y="176"/>
                  </a:cubicBezTo>
                  <a:cubicBezTo>
                    <a:pt x="63" y="176"/>
                    <a:pt x="63" y="176"/>
                    <a:pt x="63" y="175"/>
                  </a:cubicBezTo>
                  <a:cubicBezTo>
                    <a:pt x="63" y="175"/>
                    <a:pt x="63" y="175"/>
                    <a:pt x="63" y="175"/>
                  </a:cubicBezTo>
                  <a:cubicBezTo>
                    <a:pt x="63" y="175"/>
                    <a:pt x="63" y="175"/>
                    <a:pt x="63" y="174"/>
                  </a:cubicBezTo>
                  <a:cubicBezTo>
                    <a:pt x="64" y="174"/>
                    <a:pt x="64" y="174"/>
                    <a:pt x="64" y="174"/>
                  </a:cubicBezTo>
                  <a:cubicBezTo>
                    <a:pt x="64" y="174"/>
                    <a:pt x="64" y="173"/>
                    <a:pt x="64" y="173"/>
                  </a:cubicBezTo>
                  <a:cubicBezTo>
                    <a:pt x="64" y="173"/>
                    <a:pt x="64" y="173"/>
                    <a:pt x="64" y="173"/>
                  </a:cubicBezTo>
                  <a:cubicBezTo>
                    <a:pt x="64" y="173"/>
                    <a:pt x="64" y="173"/>
                    <a:pt x="64" y="173"/>
                  </a:cubicBezTo>
                  <a:cubicBezTo>
                    <a:pt x="64" y="173"/>
                    <a:pt x="64" y="172"/>
                    <a:pt x="64" y="172"/>
                  </a:cubicBezTo>
                  <a:cubicBezTo>
                    <a:pt x="64" y="172"/>
                    <a:pt x="64" y="172"/>
                    <a:pt x="64" y="172"/>
                  </a:cubicBezTo>
                  <a:cubicBezTo>
                    <a:pt x="64" y="172"/>
                    <a:pt x="64" y="172"/>
                    <a:pt x="64" y="172"/>
                  </a:cubicBezTo>
                  <a:cubicBezTo>
                    <a:pt x="64" y="172"/>
                    <a:pt x="64" y="172"/>
                    <a:pt x="64" y="172"/>
                  </a:cubicBezTo>
                  <a:cubicBezTo>
                    <a:pt x="64" y="172"/>
                    <a:pt x="64" y="172"/>
                    <a:pt x="64" y="172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64" y="170"/>
                    <a:pt x="64" y="170"/>
                    <a:pt x="64" y="170"/>
                  </a:cubicBezTo>
                  <a:cubicBezTo>
                    <a:pt x="64" y="170"/>
                    <a:pt x="65" y="170"/>
                    <a:pt x="65" y="170"/>
                  </a:cubicBezTo>
                  <a:cubicBezTo>
                    <a:pt x="65" y="170"/>
                    <a:pt x="65" y="170"/>
                    <a:pt x="65" y="169"/>
                  </a:cubicBezTo>
                  <a:cubicBezTo>
                    <a:pt x="65" y="169"/>
                    <a:pt x="65" y="169"/>
                    <a:pt x="66" y="169"/>
                  </a:cubicBezTo>
                  <a:cubicBezTo>
                    <a:pt x="66" y="169"/>
                    <a:pt x="66" y="169"/>
                    <a:pt x="66" y="169"/>
                  </a:cubicBezTo>
                  <a:cubicBezTo>
                    <a:pt x="67" y="169"/>
                    <a:pt x="67" y="168"/>
                    <a:pt x="67" y="168"/>
                  </a:cubicBezTo>
                  <a:cubicBezTo>
                    <a:pt x="67" y="168"/>
                    <a:pt x="67" y="167"/>
                    <a:pt x="67" y="167"/>
                  </a:cubicBezTo>
                  <a:cubicBezTo>
                    <a:pt x="67" y="167"/>
                    <a:pt x="67" y="167"/>
                    <a:pt x="67" y="167"/>
                  </a:cubicBezTo>
                  <a:cubicBezTo>
                    <a:pt x="67" y="167"/>
                    <a:pt x="67" y="166"/>
                    <a:pt x="67" y="166"/>
                  </a:cubicBezTo>
                  <a:cubicBezTo>
                    <a:pt x="67" y="166"/>
                    <a:pt x="67" y="166"/>
                    <a:pt x="67" y="166"/>
                  </a:cubicBezTo>
                  <a:cubicBezTo>
                    <a:pt x="67" y="166"/>
                    <a:pt x="67" y="166"/>
                    <a:pt x="67" y="166"/>
                  </a:cubicBezTo>
                  <a:cubicBezTo>
                    <a:pt x="67" y="166"/>
                    <a:pt x="67" y="166"/>
                    <a:pt x="67" y="166"/>
                  </a:cubicBezTo>
                  <a:cubicBezTo>
                    <a:pt x="67" y="166"/>
                    <a:pt x="67" y="165"/>
                    <a:pt x="67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7" y="164"/>
                    <a:pt x="67" y="164"/>
                    <a:pt x="67" y="164"/>
                  </a:cubicBezTo>
                  <a:cubicBezTo>
                    <a:pt x="67" y="164"/>
                    <a:pt x="67" y="164"/>
                    <a:pt x="67" y="164"/>
                  </a:cubicBezTo>
                  <a:cubicBezTo>
                    <a:pt x="67" y="164"/>
                    <a:pt x="67" y="164"/>
                    <a:pt x="67" y="164"/>
                  </a:cubicBezTo>
                  <a:cubicBezTo>
                    <a:pt x="67" y="164"/>
                    <a:pt x="67" y="164"/>
                    <a:pt x="67" y="164"/>
                  </a:cubicBezTo>
                  <a:cubicBezTo>
                    <a:pt x="67" y="163"/>
                    <a:pt x="67" y="163"/>
                    <a:pt x="67" y="163"/>
                  </a:cubicBezTo>
                  <a:cubicBezTo>
                    <a:pt x="67" y="163"/>
                    <a:pt x="67" y="163"/>
                    <a:pt x="66" y="163"/>
                  </a:cubicBezTo>
                  <a:cubicBezTo>
                    <a:pt x="66" y="163"/>
                    <a:pt x="66" y="163"/>
                    <a:pt x="66" y="163"/>
                  </a:cubicBezTo>
                  <a:cubicBezTo>
                    <a:pt x="66" y="163"/>
                    <a:pt x="66" y="163"/>
                    <a:pt x="66" y="163"/>
                  </a:cubicBezTo>
                  <a:cubicBezTo>
                    <a:pt x="66" y="163"/>
                    <a:pt x="66" y="163"/>
                    <a:pt x="66" y="162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6" y="161"/>
                    <a:pt x="66" y="161"/>
                    <a:pt x="66" y="161"/>
                  </a:cubicBezTo>
                  <a:cubicBezTo>
                    <a:pt x="66" y="161"/>
                    <a:pt x="66" y="161"/>
                    <a:pt x="66" y="161"/>
                  </a:cubicBezTo>
                  <a:cubicBezTo>
                    <a:pt x="66" y="161"/>
                    <a:pt x="66" y="161"/>
                    <a:pt x="66" y="161"/>
                  </a:cubicBezTo>
                  <a:cubicBezTo>
                    <a:pt x="66" y="161"/>
                    <a:pt x="66" y="161"/>
                    <a:pt x="66" y="161"/>
                  </a:cubicBezTo>
                  <a:cubicBezTo>
                    <a:pt x="66" y="161"/>
                    <a:pt x="66" y="161"/>
                    <a:pt x="66" y="161"/>
                  </a:cubicBezTo>
                  <a:cubicBezTo>
                    <a:pt x="66" y="161"/>
                    <a:pt x="66" y="161"/>
                    <a:pt x="66" y="161"/>
                  </a:cubicBezTo>
                  <a:cubicBezTo>
                    <a:pt x="66" y="161"/>
                    <a:pt x="66" y="161"/>
                    <a:pt x="66" y="161"/>
                  </a:cubicBezTo>
                  <a:cubicBezTo>
                    <a:pt x="66" y="161"/>
                    <a:pt x="66" y="161"/>
                    <a:pt x="67" y="161"/>
                  </a:cubicBezTo>
                  <a:cubicBezTo>
                    <a:pt x="67" y="161"/>
                    <a:pt x="67" y="161"/>
                    <a:pt x="67" y="161"/>
                  </a:cubicBezTo>
                  <a:cubicBezTo>
                    <a:pt x="67" y="161"/>
                    <a:pt x="67" y="160"/>
                    <a:pt x="67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67" y="160"/>
                    <a:pt x="67" y="160"/>
                    <a:pt x="68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68" y="159"/>
                    <a:pt x="68" y="159"/>
                    <a:pt x="68" y="159"/>
                  </a:cubicBezTo>
                  <a:cubicBezTo>
                    <a:pt x="68" y="159"/>
                    <a:pt x="69" y="159"/>
                    <a:pt x="69" y="159"/>
                  </a:cubicBezTo>
                  <a:cubicBezTo>
                    <a:pt x="69" y="158"/>
                    <a:pt x="69" y="158"/>
                    <a:pt x="69" y="158"/>
                  </a:cubicBezTo>
                  <a:cubicBezTo>
                    <a:pt x="69" y="158"/>
                    <a:pt x="69" y="158"/>
                    <a:pt x="69" y="158"/>
                  </a:cubicBezTo>
                  <a:cubicBezTo>
                    <a:pt x="69" y="158"/>
                    <a:pt x="69" y="158"/>
                    <a:pt x="69" y="158"/>
                  </a:cubicBezTo>
                  <a:cubicBezTo>
                    <a:pt x="70" y="158"/>
                    <a:pt x="70" y="157"/>
                    <a:pt x="70" y="157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72" y="156"/>
                    <a:pt x="72" y="156"/>
                    <a:pt x="72" y="155"/>
                  </a:cubicBezTo>
                  <a:cubicBezTo>
                    <a:pt x="72" y="155"/>
                    <a:pt x="72" y="155"/>
                    <a:pt x="72" y="155"/>
                  </a:cubicBezTo>
                  <a:cubicBezTo>
                    <a:pt x="73" y="155"/>
                    <a:pt x="73" y="155"/>
                    <a:pt x="73" y="155"/>
                  </a:cubicBezTo>
                  <a:cubicBezTo>
                    <a:pt x="73" y="155"/>
                    <a:pt x="73" y="155"/>
                    <a:pt x="73" y="155"/>
                  </a:cubicBezTo>
                  <a:cubicBezTo>
                    <a:pt x="73" y="154"/>
                    <a:pt x="73" y="154"/>
                    <a:pt x="73" y="154"/>
                  </a:cubicBezTo>
                  <a:cubicBezTo>
                    <a:pt x="73" y="154"/>
                    <a:pt x="73" y="154"/>
                    <a:pt x="73" y="153"/>
                  </a:cubicBezTo>
                  <a:cubicBezTo>
                    <a:pt x="73" y="153"/>
                    <a:pt x="74" y="153"/>
                    <a:pt x="74" y="153"/>
                  </a:cubicBezTo>
                  <a:cubicBezTo>
                    <a:pt x="74" y="153"/>
                    <a:pt x="73" y="153"/>
                    <a:pt x="73" y="153"/>
                  </a:cubicBezTo>
                  <a:cubicBezTo>
                    <a:pt x="73" y="153"/>
                    <a:pt x="73" y="153"/>
                    <a:pt x="73" y="153"/>
                  </a:cubicBezTo>
                  <a:cubicBezTo>
                    <a:pt x="73" y="153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1"/>
                    <a:pt x="73" y="151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50"/>
                    <a:pt x="73" y="149"/>
                    <a:pt x="73" y="14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49"/>
                    <a:pt x="73" y="149"/>
                    <a:pt x="73" y="148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73" y="148"/>
                    <a:pt x="73" y="148"/>
                    <a:pt x="73" y="147"/>
                  </a:cubicBezTo>
                  <a:cubicBezTo>
                    <a:pt x="73" y="147"/>
                    <a:pt x="73" y="147"/>
                    <a:pt x="73" y="147"/>
                  </a:cubicBezTo>
                  <a:cubicBezTo>
                    <a:pt x="73" y="147"/>
                    <a:pt x="73" y="147"/>
                    <a:pt x="73" y="147"/>
                  </a:cubicBezTo>
                  <a:cubicBezTo>
                    <a:pt x="73" y="147"/>
                    <a:pt x="73" y="147"/>
                    <a:pt x="73" y="147"/>
                  </a:cubicBezTo>
                  <a:cubicBezTo>
                    <a:pt x="73" y="147"/>
                    <a:pt x="73" y="147"/>
                    <a:pt x="73" y="147"/>
                  </a:cubicBezTo>
                  <a:cubicBezTo>
                    <a:pt x="73" y="147"/>
                    <a:pt x="73" y="147"/>
                    <a:pt x="73" y="147"/>
                  </a:cubicBezTo>
                  <a:cubicBezTo>
                    <a:pt x="73" y="147"/>
                    <a:pt x="73" y="147"/>
                    <a:pt x="73" y="147"/>
                  </a:cubicBezTo>
                  <a:cubicBezTo>
                    <a:pt x="73" y="146"/>
                    <a:pt x="73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5"/>
                    <a:pt x="72" y="145"/>
                    <a:pt x="72" y="145"/>
                  </a:cubicBezTo>
                  <a:cubicBezTo>
                    <a:pt x="72" y="145"/>
                    <a:pt x="72" y="145"/>
                    <a:pt x="72" y="145"/>
                  </a:cubicBezTo>
                  <a:cubicBezTo>
                    <a:pt x="72" y="145"/>
                    <a:pt x="72" y="145"/>
                    <a:pt x="72" y="145"/>
                  </a:cubicBezTo>
                  <a:cubicBezTo>
                    <a:pt x="72" y="145"/>
                    <a:pt x="72" y="145"/>
                    <a:pt x="72" y="145"/>
                  </a:cubicBezTo>
                  <a:cubicBezTo>
                    <a:pt x="72" y="145"/>
                    <a:pt x="72" y="145"/>
                    <a:pt x="72" y="144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2" y="144"/>
                    <a:pt x="72" y="143"/>
                    <a:pt x="72" y="143"/>
                  </a:cubicBezTo>
                  <a:cubicBezTo>
                    <a:pt x="72" y="143"/>
                    <a:pt x="72" y="143"/>
                    <a:pt x="72" y="143"/>
                  </a:cubicBezTo>
                  <a:cubicBezTo>
                    <a:pt x="72" y="143"/>
                    <a:pt x="72" y="143"/>
                    <a:pt x="72" y="143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72" y="142"/>
                    <a:pt x="72" y="141"/>
                    <a:pt x="72" y="141"/>
                  </a:cubicBezTo>
                  <a:cubicBezTo>
                    <a:pt x="72" y="141"/>
                    <a:pt x="72" y="141"/>
                    <a:pt x="72" y="141"/>
                  </a:cubicBezTo>
                  <a:cubicBezTo>
                    <a:pt x="72" y="141"/>
                    <a:pt x="72" y="141"/>
                    <a:pt x="72" y="141"/>
                  </a:cubicBezTo>
                  <a:cubicBezTo>
                    <a:pt x="71" y="141"/>
                    <a:pt x="71" y="141"/>
                    <a:pt x="71" y="140"/>
                  </a:cubicBezTo>
                  <a:cubicBezTo>
                    <a:pt x="71" y="140"/>
                    <a:pt x="71" y="139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1" y="139"/>
                    <a:pt x="71" y="138"/>
                    <a:pt x="71" y="138"/>
                  </a:cubicBezTo>
                  <a:cubicBezTo>
                    <a:pt x="71" y="138"/>
                    <a:pt x="71" y="138"/>
                    <a:pt x="71" y="138"/>
                  </a:cubicBezTo>
                  <a:cubicBezTo>
                    <a:pt x="71" y="138"/>
                    <a:pt x="71" y="138"/>
                    <a:pt x="71" y="138"/>
                  </a:cubicBezTo>
                  <a:cubicBezTo>
                    <a:pt x="71" y="138"/>
                    <a:pt x="71" y="138"/>
                    <a:pt x="72" y="138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72" y="137"/>
                    <a:pt x="72" y="137"/>
                    <a:pt x="72" y="137"/>
                  </a:cubicBezTo>
                  <a:cubicBezTo>
                    <a:pt x="72" y="137"/>
                    <a:pt x="72" y="137"/>
                    <a:pt x="72" y="137"/>
                  </a:cubicBezTo>
                  <a:cubicBezTo>
                    <a:pt x="72" y="137"/>
                    <a:pt x="72" y="137"/>
                    <a:pt x="72" y="136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3" y="136"/>
                    <a:pt x="73" y="136"/>
                    <a:pt x="73" y="135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73" y="135"/>
                    <a:pt x="73" y="134"/>
                    <a:pt x="73" y="134"/>
                  </a:cubicBezTo>
                  <a:cubicBezTo>
                    <a:pt x="73" y="134"/>
                    <a:pt x="73" y="134"/>
                    <a:pt x="74" y="134"/>
                  </a:cubicBezTo>
                  <a:cubicBezTo>
                    <a:pt x="74" y="134"/>
                    <a:pt x="74" y="134"/>
                    <a:pt x="74" y="134"/>
                  </a:cubicBezTo>
                  <a:cubicBezTo>
                    <a:pt x="74" y="134"/>
                    <a:pt x="74" y="134"/>
                    <a:pt x="74" y="134"/>
                  </a:cubicBezTo>
                  <a:cubicBezTo>
                    <a:pt x="74" y="134"/>
                    <a:pt x="74" y="134"/>
                    <a:pt x="74" y="134"/>
                  </a:cubicBezTo>
                  <a:cubicBezTo>
                    <a:pt x="74" y="134"/>
                    <a:pt x="74" y="134"/>
                    <a:pt x="74" y="134"/>
                  </a:cubicBezTo>
                  <a:cubicBezTo>
                    <a:pt x="74" y="134"/>
                    <a:pt x="74" y="134"/>
                    <a:pt x="74" y="134"/>
                  </a:cubicBezTo>
                  <a:cubicBezTo>
                    <a:pt x="74" y="133"/>
                    <a:pt x="74" y="133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3"/>
                    <a:pt x="75" y="132"/>
                  </a:cubicBezTo>
                  <a:cubicBezTo>
                    <a:pt x="75" y="132"/>
                    <a:pt x="75" y="132"/>
                    <a:pt x="75" y="132"/>
                  </a:cubicBezTo>
                  <a:cubicBezTo>
                    <a:pt x="75" y="132"/>
                    <a:pt x="75" y="132"/>
                    <a:pt x="75" y="132"/>
                  </a:cubicBezTo>
                  <a:cubicBezTo>
                    <a:pt x="76" y="132"/>
                    <a:pt x="76" y="131"/>
                    <a:pt x="76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6" y="131"/>
                    <a:pt x="77" y="130"/>
                    <a:pt x="77" y="130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7" y="129"/>
                    <a:pt x="77" y="129"/>
                    <a:pt x="77" y="129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8" y="129"/>
                    <a:pt x="78" y="128"/>
                    <a:pt x="78" y="128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79" y="128"/>
                    <a:pt x="79" y="127"/>
                    <a:pt x="80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80" y="127"/>
                    <a:pt x="81" y="127"/>
                    <a:pt x="81" y="126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81" y="126"/>
                    <a:pt x="81" y="126"/>
                    <a:pt x="81" y="125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82" y="125"/>
                    <a:pt x="82" y="124"/>
                    <a:pt x="82" y="124"/>
                  </a:cubicBezTo>
                  <a:cubicBezTo>
                    <a:pt x="82" y="124"/>
                    <a:pt x="82" y="124"/>
                    <a:pt x="83" y="124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3"/>
                    <a:pt x="83" y="122"/>
                    <a:pt x="83" y="122"/>
                  </a:cubicBezTo>
                  <a:cubicBezTo>
                    <a:pt x="83" y="122"/>
                    <a:pt x="84" y="122"/>
                    <a:pt x="84" y="121"/>
                  </a:cubicBezTo>
                  <a:cubicBezTo>
                    <a:pt x="84" y="121"/>
                    <a:pt x="84" y="121"/>
                    <a:pt x="84" y="121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84" y="119"/>
                    <a:pt x="85" y="119"/>
                    <a:pt x="85" y="11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5" y="119"/>
                    <a:pt x="85" y="119"/>
                    <a:pt x="85" y="118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85" y="117"/>
                    <a:pt x="86" y="117"/>
                    <a:pt x="86" y="117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117"/>
                    <a:pt x="86" y="117"/>
                    <a:pt x="86" y="116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86" y="116"/>
                    <a:pt x="86" y="116"/>
                    <a:pt x="86" y="115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6" y="115"/>
                    <a:pt x="87" y="115"/>
                    <a:pt x="86" y="115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6" y="115"/>
                    <a:pt x="86" y="115"/>
                    <a:pt x="86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5" y="113"/>
                    <a:pt x="85" y="113"/>
                    <a:pt x="85" y="113"/>
                  </a:cubicBezTo>
                  <a:cubicBezTo>
                    <a:pt x="85" y="113"/>
                    <a:pt x="85" y="113"/>
                    <a:pt x="85" y="113"/>
                  </a:cubicBezTo>
                  <a:cubicBezTo>
                    <a:pt x="85" y="113"/>
                    <a:pt x="85" y="113"/>
                    <a:pt x="85" y="113"/>
                  </a:cubicBezTo>
                  <a:cubicBezTo>
                    <a:pt x="84" y="113"/>
                    <a:pt x="84" y="113"/>
                    <a:pt x="84" y="113"/>
                  </a:cubicBezTo>
                  <a:cubicBezTo>
                    <a:pt x="84" y="113"/>
                    <a:pt x="84" y="113"/>
                    <a:pt x="84" y="113"/>
                  </a:cubicBezTo>
                  <a:cubicBezTo>
                    <a:pt x="84" y="114"/>
                    <a:pt x="84" y="114"/>
                    <a:pt x="83" y="11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3" y="114"/>
                    <a:pt x="82" y="114"/>
                    <a:pt x="82" y="114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2" y="114"/>
                    <a:pt x="81" y="114"/>
                    <a:pt x="81" y="114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79" y="115"/>
                    <a:pt x="79" y="115"/>
                    <a:pt x="79" y="115"/>
                  </a:cubicBezTo>
                  <a:cubicBezTo>
                    <a:pt x="79" y="115"/>
                    <a:pt x="79" y="115"/>
                    <a:pt x="78" y="115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8" y="115"/>
                    <a:pt x="78" y="115"/>
                    <a:pt x="77" y="115"/>
                  </a:cubicBezTo>
                  <a:cubicBezTo>
                    <a:pt x="77" y="115"/>
                    <a:pt x="77" y="115"/>
                    <a:pt x="77" y="115"/>
                  </a:cubicBezTo>
                  <a:cubicBezTo>
                    <a:pt x="77" y="115"/>
                    <a:pt x="77" y="115"/>
                    <a:pt x="77" y="115"/>
                  </a:cubicBezTo>
                  <a:cubicBezTo>
                    <a:pt x="77" y="115"/>
                    <a:pt x="77" y="114"/>
                    <a:pt x="77" y="114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3"/>
                    <a:pt x="77" y="113"/>
                    <a:pt x="76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7" y="112"/>
                    <a:pt x="76" y="112"/>
                    <a:pt x="76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112"/>
                    <a:pt x="76" y="112"/>
                    <a:pt x="7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111"/>
                    <a:pt x="76" y="111"/>
                    <a:pt x="75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111"/>
                    <a:pt x="75" y="111"/>
                    <a:pt x="75" y="110"/>
                  </a:cubicBezTo>
                  <a:cubicBezTo>
                    <a:pt x="75" y="110"/>
                    <a:pt x="75" y="110"/>
                    <a:pt x="75" y="110"/>
                  </a:cubicBezTo>
                  <a:cubicBezTo>
                    <a:pt x="75" y="110"/>
                    <a:pt x="75" y="110"/>
                    <a:pt x="75" y="110"/>
                  </a:cubicBezTo>
                  <a:cubicBezTo>
                    <a:pt x="75" y="110"/>
                    <a:pt x="75" y="110"/>
                    <a:pt x="75" y="110"/>
                  </a:cubicBezTo>
                  <a:cubicBezTo>
                    <a:pt x="75" y="110"/>
                    <a:pt x="75" y="110"/>
                    <a:pt x="75" y="110"/>
                  </a:cubicBezTo>
                  <a:cubicBezTo>
                    <a:pt x="75" y="110"/>
                    <a:pt x="75" y="110"/>
                    <a:pt x="75" y="110"/>
                  </a:cubicBezTo>
                  <a:cubicBezTo>
                    <a:pt x="75" y="110"/>
                    <a:pt x="75" y="110"/>
                    <a:pt x="75" y="109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74" y="109"/>
                    <a:pt x="74" y="109"/>
                    <a:pt x="74" y="108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4" y="108"/>
                    <a:pt x="74" y="108"/>
                    <a:pt x="73" y="108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73" y="107"/>
                    <a:pt x="72" y="107"/>
                    <a:pt x="72" y="107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2" y="107"/>
                    <a:pt x="72" y="106"/>
                    <a:pt x="72" y="106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1" y="105"/>
                    <a:pt x="71" y="105"/>
                    <a:pt x="71" y="104"/>
                  </a:cubicBezTo>
                  <a:cubicBezTo>
                    <a:pt x="71" y="104"/>
                    <a:pt x="71" y="104"/>
                    <a:pt x="71" y="104"/>
                  </a:cubicBezTo>
                  <a:cubicBezTo>
                    <a:pt x="71" y="104"/>
                    <a:pt x="71" y="104"/>
                    <a:pt x="71" y="104"/>
                  </a:cubicBezTo>
                  <a:cubicBezTo>
                    <a:pt x="71" y="104"/>
                    <a:pt x="71" y="104"/>
                    <a:pt x="71" y="103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1" y="103"/>
                    <a:pt x="71" y="103"/>
                    <a:pt x="70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70" y="103"/>
                    <a:pt x="70" y="102"/>
                    <a:pt x="69" y="102"/>
                  </a:cubicBezTo>
                  <a:cubicBezTo>
                    <a:pt x="69" y="102"/>
                    <a:pt x="69" y="102"/>
                    <a:pt x="69" y="102"/>
                  </a:cubicBezTo>
                  <a:cubicBezTo>
                    <a:pt x="69" y="102"/>
                    <a:pt x="69" y="102"/>
                    <a:pt x="69" y="102"/>
                  </a:cubicBezTo>
                  <a:cubicBezTo>
                    <a:pt x="69" y="102"/>
                    <a:pt x="69" y="102"/>
                    <a:pt x="69" y="102"/>
                  </a:cubicBezTo>
                  <a:cubicBezTo>
                    <a:pt x="69" y="102"/>
                    <a:pt x="69" y="101"/>
                    <a:pt x="69" y="101"/>
                  </a:cubicBezTo>
                  <a:cubicBezTo>
                    <a:pt x="69" y="101"/>
                    <a:pt x="69" y="101"/>
                    <a:pt x="69" y="101"/>
                  </a:cubicBezTo>
                  <a:cubicBezTo>
                    <a:pt x="69" y="101"/>
                    <a:pt x="69" y="101"/>
                    <a:pt x="69" y="100"/>
                  </a:cubicBezTo>
                  <a:cubicBezTo>
                    <a:pt x="69" y="100"/>
                    <a:pt x="69" y="100"/>
                    <a:pt x="69" y="100"/>
                  </a:cubicBezTo>
                  <a:cubicBezTo>
                    <a:pt x="69" y="100"/>
                    <a:pt x="69" y="99"/>
                    <a:pt x="69" y="99"/>
                  </a:cubicBezTo>
                  <a:cubicBezTo>
                    <a:pt x="69" y="99"/>
                    <a:pt x="69" y="99"/>
                    <a:pt x="69" y="99"/>
                  </a:cubicBezTo>
                  <a:cubicBezTo>
                    <a:pt x="69" y="99"/>
                    <a:pt x="69" y="99"/>
                    <a:pt x="69" y="99"/>
                  </a:cubicBezTo>
                  <a:cubicBezTo>
                    <a:pt x="69" y="99"/>
                    <a:pt x="69" y="99"/>
                    <a:pt x="69" y="99"/>
                  </a:cubicBezTo>
                  <a:cubicBezTo>
                    <a:pt x="69" y="99"/>
                    <a:pt x="69" y="99"/>
                    <a:pt x="69" y="99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69" y="97"/>
                    <a:pt x="68" y="97"/>
                    <a:pt x="68" y="97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8" y="97"/>
                    <a:pt x="68" y="97"/>
                    <a:pt x="68" y="96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68" y="96"/>
                    <a:pt x="68" y="96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7" y="94"/>
                    <a:pt x="66" y="93"/>
                    <a:pt x="66" y="93"/>
                  </a:cubicBezTo>
                  <a:cubicBezTo>
                    <a:pt x="66" y="93"/>
                    <a:pt x="66" y="93"/>
                    <a:pt x="66" y="93"/>
                  </a:cubicBezTo>
                  <a:cubicBezTo>
                    <a:pt x="66" y="93"/>
                    <a:pt x="66" y="93"/>
                    <a:pt x="66" y="93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66" y="92"/>
                    <a:pt x="66" y="92"/>
                    <a:pt x="66" y="91"/>
                  </a:cubicBezTo>
                  <a:cubicBezTo>
                    <a:pt x="66" y="91"/>
                    <a:pt x="66" y="91"/>
                    <a:pt x="66" y="91"/>
                  </a:cubicBezTo>
                  <a:cubicBezTo>
                    <a:pt x="66" y="91"/>
                    <a:pt x="66" y="91"/>
                    <a:pt x="65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5" y="91"/>
                    <a:pt x="65" y="90"/>
                    <a:pt x="65" y="9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65" y="90"/>
                    <a:pt x="65" y="89"/>
                    <a:pt x="65" y="89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64" y="89"/>
                    <a:pt x="64" y="89"/>
                    <a:pt x="64" y="89"/>
                  </a:cubicBezTo>
                  <a:cubicBezTo>
                    <a:pt x="64" y="89"/>
                    <a:pt x="64" y="89"/>
                    <a:pt x="64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4" y="87"/>
                    <a:pt x="64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4" y="86"/>
                    <a:pt x="64" y="86"/>
                  </a:cubicBezTo>
                  <a:cubicBezTo>
                    <a:pt x="64" y="86"/>
                    <a:pt x="64" y="86"/>
                    <a:pt x="64" y="86"/>
                  </a:cubicBezTo>
                  <a:cubicBezTo>
                    <a:pt x="64" y="86"/>
                    <a:pt x="64" y="87"/>
                    <a:pt x="64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4" y="87"/>
                    <a:pt x="65" y="88"/>
                    <a:pt x="65" y="88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6" y="88"/>
                    <a:pt x="65" y="88"/>
                    <a:pt x="65" y="88"/>
                  </a:cubicBezTo>
                  <a:cubicBezTo>
                    <a:pt x="65" y="88"/>
                    <a:pt x="65" y="88"/>
                    <a:pt x="66" y="88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66" y="88"/>
                    <a:pt x="66" y="88"/>
                    <a:pt x="65" y="88"/>
                  </a:cubicBezTo>
                  <a:cubicBezTo>
                    <a:pt x="65" y="88"/>
                    <a:pt x="65" y="88"/>
                    <a:pt x="66" y="87"/>
                  </a:cubicBezTo>
                  <a:cubicBezTo>
                    <a:pt x="66" y="87"/>
                    <a:pt x="66" y="87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6" y="87"/>
                    <a:pt x="66" y="87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7"/>
                    <a:pt x="66" y="87"/>
                    <a:pt x="66" y="88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66" y="88"/>
                    <a:pt x="67" y="88"/>
                    <a:pt x="67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89"/>
                    <a:pt x="67" y="89"/>
                    <a:pt x="67" y="89"/>
                  </a:cubicBezTo>
                  <a:cubicBezTo>
                    <a:pt x="67" y="89"/>
                    <a:pt x="67" y="89"/>
                    <a:pt x="67" y="89"/>
                  </a:cubicBezTo>
                  <a:cubicBezTo>
                    <a:pt x="67" y="89"/>
                    <a:pt x="67" y="89"/>
                    <a:pt x="67" y="89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7" y="90"/>
                    <a:pt x="68" y="90"/>
                    <a:pt x="68" y="90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68" y="90"/>
                    <a:pt x="67" y="90"/>
                    <a:pt x="68" y="90"/>
                  </a:cubicBezTo>
                  <a:cubicBezTo>
                    <a:pt x="68" y="90"/>
                    <a:pt x="68" y="91"/>
                    <a:pt x="68" y="91"/>
                  </a:cubicBezTo>
                  <a:cubicBezTo>
                    <a:pt x="68" y="91"/>
                    <a:pt x="68" y="92"/>
                    <a:pt x="69" y="92"/>
                  </a:cubicBezTo>
                  <a:cubicBezTo>
                    <a:pt x="69" y="92"/>
                    <a:pt x="69" y="93"/>
                    <a:pt x="69" y="93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70" y="94"/>
                    <a:pt x="70" y="94"/>
                  </a:cubicBezTo>
                  <a:cubicBezTo>
                    <a:pt x="70" y="94"/>
                    <a:pt x="70" y="94"/>
                    <a:pt x="70" y="95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8"/>
                    <a:pt x="72" y="99"/>
                    <a:pt x="72" y="99"/>
                  </a:cubicBezTo>
                  <a:cubicBezTo>
                    <a:pt x="72" y="99"/>
                    <a:pt x="72" y="99"/>
                    <a:pt x="72" y="99"/>
                  </a:cubicBezTo>
                  <a:cubicBezTo>
                    <a:pt x="72" y="99"/>
                    <a:pt x="72" y="99"/>
                    <a:pt x="72" y="99"/>
                  </a:cubicBezTo>
                  <a:cubicBezTo>
                    <a:pt x="72" y="99"/>
                    <a:pt x="72" y="99"/>
                    <a:pt x="72" y="99"/>
                  </a:cubicBezTo>
                  <a:cubicBezTo>
                    <a:pt x="72" y="99"/>
                    <a:pt x="72" y="100"/>
                    <a:pt x="73" y="100"/>
                  </a:cubicBezTo>
                  <a:cubicBezTo>
                    <a:pt x="73" y="100"/>
                    <a:pt x="73" y="100"/>
                    <a:pt x="73" y="100"/>
                  </a:cubicBezTo>
                  <a:cubicBezTo>
                    <a:pt x="73" y="100"/>
                    <a:pt x="73" y="100"/>
                    <a:pt x="73" y="100"/>
                  </a:cubicBezTo>
                  <a:cubicBezTo>
                    <a:pt x="73" y="100"/>
                    <a:pt x="73" y="100"/>
                    <a:pt x="73" y="100"/>
                  </a:cubicBezTo>
                  <a:cubicBezTo>
                    <a:pt x="73" y="101"/>
                    <a:pt x="74" y="101"/>
                    <a:pt x="74" y="102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4" y="102"/>
                    <a:pt x="74" y="103"/>
                    <a:pt x="74" y="103"/>
                  </a:cubicBezTo>
                  <a:cubicBezTo>
                    <a:pt x="74" y="103"/>
                    <a:pt x="74" y="103"/>
                    <a:pt x="74" y="103"/>
                  </a:cubicBezTo>
                  <a:cubicBezTo>
                    <a:pt x="74" y="103"/>
                    <a:pt x="74" y="103"/>
                    <a:pt x="74" y="103"/>
                  </a:cubicBezTo>
                  <a:cubicBezTo>
                    <a:pt x="74" y="103"/>
                    <a:pt x="74" y="103"/>
                    <a:pt x="74" y="103"/>
                  </a:cubicBezTo>
                  <a:cubicBezTo>
                    <a:pt x="74" y="103"/>
                    <a:pt x="74" y="103"/>
                    <a:pt x="74" y="103"/>
                  </a:cubicBezTo>
                  <a:cubicBezTo>
                    <a:pt x="74" y="104"/>
                    <a:pt x="75" y="104"/>
                    <a:pt x="75" y="104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5" y="105"/>
                    <a:pt x="75" y="106"/>
                    <a:pt x="76" y="106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76" y="106"/>
                    <a:pt x="76" y="106"/>
                    <a:pt x="76" y="107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6" y="107"/>
                    <a:pt x="75" y="107"/>
                    <a:pt x="75" y="108"/>
                  </a:cubicBezTo>
                  <a:cubicBezTo>
                    <a:pt x="75" y="108"/>
                    <a:pt x="76" y="108"/>
                    <a:pt x="76" y="108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76" y="108"/>
                    <a:pt x="76" y="108"/>
                    <a:pt x="76" y="109"/>
                  </a:cubicBezTo>
                  <a:cubicBezTo>
                    <a:pt x="76" y="109"/>
                    <a:pt x="76" y="109"/>
                    <a:pt x="76" y="109"/>
                  </a:cubicBezTo>
                  <a:cubicBezTo>
                    <a:pt x="76" y="109"/>
                    <a:pt x="76" y="109"/>
                    <a:pt x="76" y="109"/>
                  </a:cubicBezTo>
                  <a:cubicBezTo>
                    <a:pt x="76" y="109"/>
                    <a:pt x="76" y="109"/>
                    <a:pt x="76" y="109"/>
                  </a:cubicBezTo>
                  <a:cubicBezTo>
                    <a:pt x="76" y="109"/>
                    <a:pt x="76" y="109"/>
                    <a:pt x="76" y="109"/>
                  </a:cubicBezTo>
                  <a:cubicBezTo>
                    <a:pt x="76" y="109"/>
                    <a:pt x="76" y="109"/>
                    <a:pt x="76" y="109"/>
                  </a:cubicBezTo>
                  <a:cubicBezTo>
                    <a:pt x="76" y="109"/>
                    <a:pt x="76" y="109"/>
                    <a:pt x="76" y="110"/>
                  </a:cubicBezTo>
                  <a:cubicBezTo>
                    <a:pt x="76" y="110"/>
                    <a:pt x="76" y="110"/>
                    <a:pt x="76" y="110"/>
                  </a:cubicBezTo>
                  <a:cubicBezTo>
                    <a:pt x="76" y="110"/>
                    <a:pt x="76" y="111"/>
                    <a:pt x="7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76" y="111"/>
                    <a:pt x="77" y="111"/>
                    <a:pt x="77" y="111"/>
                  </a:cubicBezTo>
                  <a:cubicBezTo>
                    <a:pt x="77" y="111"/>
                    <a:pt x="77" y="111"/>
                    <a:pt x="77" y="111"/>
                  </a:cubicBezTo>
                  <a:cubicBezTo>
                    <a:pt x="77" y="111"/>
                    <a:pt x="77" y="111"/>
                    <a:pt x="77" y="111"/>
                  </a:cubicBezTo>
                  <a:cubicBezTo>
                    <a:pt x="77" y="111"/>
                    <a:pt x="77" y="111"/>
                    <a:pt x="77" y="111"/>
                  </a:cubicBezTo>
                  <a:cubicBezTo>
                    <a:pt x="77" y="111"/>
                    <a:pt x="77" y="112"/>
                    <a:pt x="77" y="112"/>
                  </a:cubicBezTo>
                  <a:cubicBezTo>
                    <a:pt x="77" y="112"/>
                    <a:pt x="77" y="112"/>
                    <a:pt x="77" y="112"/>
                  </a:cubicBezTo>
                  <a:cubicBezTo>
                    <a:pt x="77" y="112"/>
                    <a:pt x="78" y="111"/>
                    <a:pt x="78" y="111"/>
                  </a:cubicBezTo>
                  <a:cubicBezTo>
                    <a:pt x="78" y="111"/>
                    <a:pt x="78" y="111"/>
                    <a:pt x="78" y="111"/>
                  </a:cubicBezTo>
                  <a:cubicBezTo>
                    <a:pt x="78" y="111"/>
                    <a:pt x="78" y="111"/>
                    <a:pt x="78" y="111"/>
                  </a:cubicBezTo>
                  <a:cubicBezTo>
                    <a:pt x="78" y="111"/>
                    <a:pt x="78" y="111"/>
                    <a:pt x="78" y="111"/>
                  </a:cubicBezTo>
                  <a:cubicBezTo>
                    <a:pt x="78" y="111"/>
                    <a:pt x="78" y="111"/>
                    <a:pt x="78" y="111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79" y="111"/>
                    <a:pt x="79" y="110"/>
                    <a:pt x="80" y="110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80" y="110"/>
                    <a:pt x="81" y="110"/>
                    <a:pt x="81" y="110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2" y="110"/>
                    <a:pt x="82" y="110"/>
                    <a:pt x="83" y="110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83" y="110"/>
                    <a:pt x="83" y="109"/>
                    <a:pt x="84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8"/>
                    <a:pt x="85" y="108"/>
                    <a:pt x="85" y="108"/>
                  </a:cubicBezTo>
                  <a:cubicBezTo>
                    <a:pt x="85" y="108"/>
                    <a:pt x="86" y="108"/>
                    <a:pt x="87" y="107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88" y="107"/>
                    <a:pt x="88" y="107"/>
                    <a:pt x="88" y="106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7" y="106"/>
                    <a:pt x="88" y="106"/>
                    <a:pt x="88" y="106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8" y="106"/>
                    <a:pt x="88" y="106"/>
                    <a:pt x="88" y="106"/>
                  </a:cubicBezTo>
                  <a:cubicBezTo>
                    <a:pt x="88" y="106"/>
                    <a:pt x="88" y="105"/>
                    <a:pt x="89" y="105"/>
                  </a:cubicBezTo>
                  <a:cubicBezTo>
                    <a:pt x="89" y="105"/>
                    <a:pt x="89" y="105"/>
                    <a:pt x="89" y="105"/>
                  </a:cubicBezTo>
                  <a:cubicBezTo>
                    <a:pt x="89" y="105"/>
                    <a:pt x="89" y="105"/>
                    <a:pt x="89" y="105"/>
                  </a:cubicBezTo>
                  <a:cubicBezTo>
                    <a:pt x="89" y="105"/>
                    <a:pt x="89" y="105"/>
                    <a:pt x="89" y="105"/>
                  </a:cubicBezTo>
                  <a:cubicBezTo>
                    <a:pt x="90" y="105"/>
                    <a:pt x="90" y="105"/>
                    <a:pt x="90" y="105"/>
                  </a:cubicBezTo>
                  <a:cubicBezTo>
                    <a:pt x="90" y="105"/>
                    <a:pt x="90" y="105"/>
                    <a:pt x="90" y="105"/>
                  </a:cubicBezTo>
                  <a:cubicBezTo>
                    <a:pt x="90" y="105"/>
                    <a:pt x="90" y="105"/>
                    <a:pt x="90" y="105"/>
                  </a:cubicBezTo>
                  <a:cubicBezTo>
                    <a:pt x="90" y="105"/>
                    <a:pt x="90" y="105"/>
                    <a:pt x="90" y="105"/>
                  </a:cubicBezTo>
                  <a:cubicBezTo>
                    <a:pt x="90" y="105"/>
                    <a:pt x="90" y="105"/>
                    <a:pt x="90" y="105"/>
                  </a:cubicBezTo>
                  <a:cubicBezTo>
                    <a:pt x="90" y="105"/>
                    <a:pt x="90" y="105"/>
                    <a:pt x="91" y="105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91" y="105"/>
                    <a:pt x="91" y="104"/>
                    <a:pt x="91" y="104"/>
                  </a:cubicBezTo>
                  <a:cubicBezTo>
                    <a:pt x="91" y="104"/>
                    <a:pt x="91" y="104"/>
                    <a:pt x="91" y="104"/>
                  </a:cubicBezTo>
                  <a:cubicBezTo>
                    <a:pt x="91" y="104"/>
                    <a:pt x="91" y="104"/>
                    <a:pt x="92" y="104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92" y="104"/>
                    <a:pt x="92" y="103"/>
                    <a:pt x="92" y="103"/>
                  </a:cubicBezTo>
                  <a:cubicBezTo>
                    <a:pt x="92" y="103"/>
                    <a:pt x="92" y="103"/>
                    <a:pt x="92" y="103"/>
                  </a:cubicBezTo>
                  <a:cubicBezTo>
                    <a:pt x="92" y="103"/>
                    <a:pt x="92" y="103"/>
                    <a:pt x="92" y="103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93" y="104"/>
                    <a:pt x="93" y="103"/>
                    <a:pt x="93" y="103"/>
                  </a:cubicBezTo>
                  <a:cubicBezTo>
                    <a:pt x="93" y="103"/>
                    <a:pt x="93" y="103"/>
                    <a:pt x="93" y="103"/>
                  </a:cubicBezTo>
                  <a:cubicBezTo>
                    <a:pt x="93" y="103"/>
                    <a:pt x="93" y="103"/>
                    <a:pt x="93" y="103"/>
                  </a:cubicBezTo>
                  <a:cubicBezTo>
                    <a:pt x="93" y="103"/>
                    <a:pt x="93" y="103"/>
                    <a:pt x="93" y="103"/>
                  </a:cubicBezTo>
                  <a:cubicBezTo>
                    <a:pt x="93" y="103"/>
                    <a:pt x="93" y="103"/>
                    <a:pt x="93" y="103"/>
                  </a:cubicBezTo>
                  <a:cubicBezTo>
                    <a:pt x="93" y="103"/>
                    <a:pt x="93" y="103"/>
                    <a:pt x="93" y="102"/>
                  </a:cubicBezTo>
                  <a:cubicBezTo>
                    <a:pt x="93" y="102"/>
                    <a:pt x="94" y="102"/>
                    <a:pt x="94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2"/>
                    <a:pt x="94" y="101"/>
                    <a:pt x="94" y="101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95" y="98"/>
                    <a:pt x="96" y="98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98"/>
                    <a:pt x="96" y="97"/>
                    <a:pt x="97" y="96"/>
                  </a:cubicBezTo>
                  <a:cubicBezTo>
                    <a:pt x="97" y="96"/>
                    <a:pt x="97" y="96"/>
                    <a:pt x="97" y="96"/>
                  </a:cubicBezTo>
                  <a:cubicBezTo>
                    <a:pt x="97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5"/>
                    <a:pt x="96" y="95"/>
                  </a:cubicBezTo>
                  <a:cubicBezTo>
                    <a:pt x="96" y="95"/>
                    <a:pt x="95" y="95"/>
                    <a:pt x="95" y="95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95" y="94"/>
                    <a:pt x="95" y="94"/>
                    <a:pt x="95" y="94"/>
                  </a:cubicBezTo>
                  <a:cubicBezTo>
                    <a:pt x="95" y="94"/>
                    <a:pt x="95" y="94"/>
                    <a:pt x="94" y="94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94"/>
                    <a:pt x="93" y="94"/>
                    <a:pt x="93" y="94"/>
                  </a:cubicBezTo>
                  <a:cubicBezTo>
                    <a:pt x="93" y="94"/>
                    <a:pt x="93" y="94"/>
                    <a:pt x="93" y="94"/>
                  </a:cubicBezTo>
                  <a:cubicBezTo>
                    <a:pt x="93" y="93"/>
                    <a:pt x="93" y="93"/>
                    <a:pt x="93" y="93"/>
                  </a:cubicBezTo>
                  <a:cubicBezTo>
                    <a:pt x="93" y="93"/>
                    <a:pt x="92" y="93"/>
                    <a:pt x="92" y="93"/>
                  </a:cubicBezTo>
                  <a:cubicBezTo>
                    <a:pt x="92" y="93"/>
                    <a:pt x="92" y="93"/>
                    <a:pt x="92" y="93"/>
                  </a:cubicBezTo>
                  <a:cubicBezTo>
                    <a:pt x="92" y="93"/>
                    <a:pt x="92" y="93"/>
                    <a:pt x="92" y="92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92" y="92"/>
                    <a:pt x="92" y="92"/>
                    <a:pt x="92" y="91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1"/>
                    <a:pt x="92" y="91"/>
                    <a:pt x="92" y="91"/>
                  </a:cubicBezTo>
                  <a:cubicBezTo>
                    <a:pt x="92" y="91"/>
                    <a:pt x="92" y="90"/>
                    <a:pt x="92" y="90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2" y="91"/>
                    <a:pt x="92" y="91"/>
                    <a:pt x="91" y="91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1" y="91"/>
                    <a:pt x="91" y="92"/>
                    <a:pt x="91" y="92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92"/>
                    <a:pt x="90" y="92"/>
                    <a:pt x="90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90" y="93"/>
                    <a:pt x="90" y="93"/>
                    <a:pt x="90" y="94"/>
                  </a:cubicBezTo>
                  <a:cubicBezTo>
                    <a:pt x="90" y="94"/>
                    <a:pt x="90" y="94"/>
                    <a:pt x="90" y="94"/>
                  </a:cubicBezTo>
                  <a:cubicBezTo>
                    <a:pt x="90" y="94"/>
                    <a:pt x="89" y="94"/>
                    <a:pt x="89" y="94"/>
                  </a:cubicBezTo>
                  <a:cubicBezTo>
                    <a:pt x="89" y="94"/>
                    <a:pt x="88" y="94"/>
                    <a:pt x="88" y="94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88" y="94"/>
                    <a:pt x="87" y="94"/>
                    <a:pt x="87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93"/>
                    <a:pt x="86" y="93"/>
                    <a:pt x="86" y="93"/>
                  </a:cubicBezTo>
                  <a:cubicBezTo>
                    <a:pt x="86" y="93"/>
                    <a:pt x="86" y="93"/>
                    <a:pt x="86" y="93"/>
                  </a:cubicBezTo>
                  <a:cubicBezTo>
                    <a:pt x="86" y="93"/>
                    <a:pt x="86" y="93"/>
                    <a:pt x="86" y="93"/>
                  </a:cubicBezTo>
                  <a:cubicBezTo>
                    <a:pt x="86" y="93"/>
                    <a:pt x="86" y="93"/>
                    <a:pt x="86" y="93"/>
                  </a:cubicBezTo>
                  <a:cubicBezTo>
                    <a:pt x="86" y="93"/>
                    <a:pt x="86" y="93"/>
                    <a:pt x="86" y="93"/>
                  </a:cubicBezTo>
                  <a:cubicBezTo>
                    <a:pt x="86" y="93"/>
                    <a:pt x="86" y="93"/>
                    <a:pt x="86" y="93"/>
                  </a:cubicBezTo>
                  <a:cubicBezTo>
                    <a:pt x="86" y="93"/>
                    <a:pt x="86" y="93"/>
                    <a:pt x="86" y="93"/>
                  </a:cubicBezTo>
                  <a:cubicBezTo>
                    <a:pt x="86" y="93"/>
                    <a:pt x="86" y="93"/>
                    <a:pt x="86" y="93"/>
                  </a:cubicBezTo>
                  <a:cubicBezTo>
                    <a:pt x="86" y="93"/>
                    <a:pt x="86" y="93"/>
                    <a:pt x="86" y="93"/>
                  </a:cubicBezTo>
                  <a:cubicBezTo>
                    <a:pt x="86" y="93"/>
                    <a:pt x="86" y="92"/>
                    <a:pt x="86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6" y="92"/>
                    <a:pt x="86" y="91"/>
                    <a:pt x="86" y="91"/>
                  </a:cubicBezTo>
                  <a:cubicBezTo>
                    <a:pt x="86" y="91"/>
                    <a:pt x="86" y="91"/>
                    <a:pt x="86" y="91"/>
                  </a:cubicBezTo>
                  <a:cubicBezTo>
                    <a:pt x="86" y="91"/>
                    <a:pt x="86" y="91"/>
                    <a:pt x="86" y="91"/>
                  </a:cubicBezTo>
                  <a:cubicBezTo>
                    <a:pt x="86" y="91"/>
                    <a:pt x="86" y="91"/>
                    <a:pt x="86" y="91"/>
                  </a:cubicBezTo>
                  <a:cubicBezTo>
                    <a:pt x="86" y="91"/>
                    <a:pt x="86" y="91"/>
                    <a:pt x="86" y="91"/>
                  </a:cubicBezTo>
                  <a:cubicBezTo>
                    <a:pt x="86" y="91"/>
                    <a:pt x="86" y="91"/>
                    <a:pt x="86" y="91"/>
                  </a:cubicBezTo>
                  <a:cubicBezTo>
                    <a:pt x="86" y="91"/>
                    <a:pt x="86" y="91"/>
                    <a:pt x="85" y="91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85" y="91"/>
                    <a:pt x="85" y="92"/>
                    <a:pt x="85" y="92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85" y="92"/>
                    <a:pt x="85" y="92"/>
                    <a:pt x="85" y="93"/>
                  </a:cubicBezTo>
                  <a:cubicBezTo>
                    <a:pt x="85" y="93"/>
                    <a:pt x="85" y="93"/>
                    <a:pt x="85" y="93"/>
                  </a:cubicBezTo>
                  <a:cubicBezTo>
                    <a:pt x="85" y="93"/>
                    <a:pt x="85" y="93"/>
                    <a:pt x="85" y="93"/>
                  </a:cubicBezTo>
                  <a:cubicBezTo>
                    <a:pt x="85" y="93"/>
                    <a:pt x="85" y="93"/>
                    <a:pt x="85" y="93"/>
                  </a:cubicBezTo>
                  <a:cubicBezTo>
                    <a:pt x="85" y="93"/>
                    <a:pt x="85" y="93"/>
                    <a:pt x="85" y="93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85" y="92"/>
                    <a:pt x="85" y="91"/>
                    <a:pt x="85" y="91"/>
                  </a:cubicBezTo>
                  <a:cubicBezTo>
                    <a:pt x="85" y="91"/>
                    <a:pt x="85" y="91"/>
                    <a:pt x="84" y="91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4" y="90"/>
                    <a:pt x="84" y="90"/>
                    <a:pt x="84" y="89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2" y="88"/>
                    <a:pt x="82" y="87"/>
                    <a:pt x="82" y="87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2" y="86"/>
                    <a:pt x="82" y="86"/>
                    <a:pt x="82" y="86"/>
                  </a:cubicBezTo>
                  <a:cubicBezTo>
                    <a:pt x="82" y="86"/>
                    <a:pt x="82" y="86"/>
                    <a:pt x="82" y="86"/>
                  </a:cubicBezTo>
                  <a:cubicBezTo>
                    <a:pt x="82" y="86"/>
                    <a:pt x="81" y="86"/>
                    <a:pt x="81" y="85"/>
                  </a:cubicBezTo>
                  <a:cubicBezTo>
                    <a:pt x="81" y="85"/>
                    <a:pt x="82" y="85"/>
                    <a:pt x="82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2" y="85"/>
                    <a:pt x="82" y="84"/>
                    <a:pt x="82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2" y="85"/>
                    <a:pt x="82" y="84"/>
                    <a:pt x="82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2" y="84"/>
                    <a:pt x="82" y="85"/>
                    <a:pt x="82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2" y="85"/>
                    <a:pt x="82" y="85"/>
                    <a:pt x="83" y="85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83" y="85"/>
                    <a:pt x="83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84" y="84"/>
                    <a:pt x="84" y="84"/>
                    <a:pt x="84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84" y="85"/>
                    <a:pt x="84" y="84"/>
                    <a:pt x="84" y="84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84" y="84"/>
                    <a:pt x="84" y="85"/>
                    <a:pt x="84" y="85"/>
                  </a:cubicBezTo>
                  <a:cubicBezTo>
                    <a:pt x="84" y="85"/>
                    <a:pt x="84" y="85"/>
                    <a:pt x="85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5" y="85"/>
                    <a:pt x="85" y="85"/>
                    <a:pt x="85" y="86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86"/>
                    <a:pt x="85" y="87"/>
                    <a:pt x="86" y="87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6" y="87"/>
                    <a:pt x="86" y="88"/>
                    <a:pt x="86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88"/>
                    <a:pt x="87" y="89"/>
                    <a:pt x="87" y="89"/>
                  </a:cubicBezTo>
                  <a:cubicBezTo>
                    <a:pt x="87" y="89"/>
                    <a:pt x="87" y="89"/>
                    <a:pt x="87" y="89"/>
                  </a:cubicBezTo>
                  <a:cubicBezTo>
                    <a:pt x="87" y="89"/>
                    <a:pt x="87" y="89"/>
                    <a:pt x="87" y="89"/>
                  </a:cubicBezTo>
                  <a:cubicBezTo>
                    <a:pt x="87" y="89"/>
                    <a:pt x="87" y="89"/>
                    <a:pt x="87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8" y="89"/>
                    <a:pt x="88" y="90"/>
                    <a:pt x="89" y="90"/>
                  </a:cubicBezTo>
                  <a:cubicBezTo>
                    <a:pt x="89" y="90"/>
                    <a:pt x="89" y="90"/>
                    <a:pt x="89" y="90"/>
                  </a:cubicBezTo>
                  <a:cubicBezTo>
                    <a:pt x="89" y="90"/>
                    <a:pt x="89" y="90"/>
                    <a:pt x="89" y="90"/>
                  </a:cubicBezTo>
                  <a:cubicBezTo>
                    <a:pt x="89" y="90"/>
                    <a:pt x="89" y="90"/>
                    <a:pt x="89" y="90"/>
                  </a:cubicBezTo>
                  <a:cubicBezTo>
                    <a:pt x="89" y="90"/>
                    <a:pt x="89" y="90"/>
                    <a:pt x="89" y="90"/>
                  </a:cubicBezTo>
                  <a:cubicBezTo>
                    <a:pt x="89" y="90"/>
                    <a:pt x="89" y="90"/>
                    <a:pt x="89" y="90"/>
                  </a:cubicBezTo>
                  <a:cubicBezTo>
                    <a:pt x="89" y="90"/>
                    <a:pt x="89" y="90"/>
                    <a:pt x="89" y="90"/>
                  </a:cubicBezTo>
                  <a:cubicBezTo>
                    <a:pt x="89" y="90"/>
                    <a:pt x="89" y="90"/>
                    <a:pt x="90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2" y="90"/>
                    <a:pt x="92" y="90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1" y="89"/>
                    <a:pt x="91" y="89"/>
                    <a:pt x="91" y="89"/>
                  </a:cubicBezTo>
                  <a:cubicBezTo>
                    <a:pt x="91" y="89"/>
                    <a:pt x="91" y="89"/>
                    <a:pt x="91" y="89"/>
                  </a:cubicBezTo>
                  <a:cubicBezTo>
                    <a:pt x="91" y="89"/>
                    <a:pt x="91" y="90"/>
                    <a:pt x="91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90"/>
                    <a:pt x="91" y="89"/>
                    <a:pt x="91" y="89"/>
                  </a:cubicBezTo>
                  <a:cubicBezTo>
                    <a:pt x="91" y="89"/>
                    <a:pt x="91" y="89"/>
                    <a:pt x="91" y="89"/>
                  </a:cubicBezTo>
                  <a:cubicBezTo>
                    <a:pt x="91" y="89"/>
                    <a:pt x="91" y="89"/>
                    <a:pt x="91" y="89"/>
                  </a:cubicBezTo>
                  <a:cubicBezTo>
                    <a:pt x="91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3" y="89"/>
                    <a:pt x="93" y="90"/>
                    <a:pt x="93" y="91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1"/>
                    <a:pt x="94" y="91"/>
                    <a:pt x="94" y="91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5" y="91"/>
                    <a:pt x="95" y="91"/>
                    <a:pt x="95" y="91"/>
                  </a:cubicBezTo>
                  <a:cubicBezTo>
                    <a:pt x="95" y="91"/>
                    <a:pt x="95" y="91"/>
                    <a:pt x="95" y="91"/>
                  </a:cubicBezTo>
                  <a:cubicBezTo>
                    <a:pt x="95" y="91"/>
                    <a:pt x="95" y="91"/>
                    <a:pt x="95" y="91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5" y="92"/>
                    <a:pt x="96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6" y="92"/>
                    <a:pt x="97" y="92"/>
                    <a:pt x="97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7" y="92"/>
                    <a:pt x="98" y="92"/>
                    <a:pt x="98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9" y="92"/>
                    <a:pt x="100" y="92"/>
                    <a:pt x="100" y="92"/>
                  </a:cubicBezTo>
                  <a:cubicBezTo>
                    <a:pt x="100" y="92"/>
                    <a:pt x="100" y="92"/>
                    <a:pt x="100" y="92"/>
                  </a:cubicBezTo>
                  <a:cubicBezTo>
                    <a:pt x="100" y="92"/>
                    <a:pt x="100" y="92"/>
                    <a:pt x="100" y="92"/>
                  </a:cubicBezTo>
                  <a:cubicBezTo>
                    <a:pt x="100" y="92"/>
                    <a:pt x="100" y="92"/>
                    <a:pt x="100" y="92"/>
                  </a:cubicBezTo>
                  <a:cubicBezTo>
                    <a:pt x="100" y="92"/>
                    <a:pt x="100" y="92"/>
                    <a:pt x="100" y="92"/>
                  </a:cubicBezTo>
                  <a:cubicBezTo>
                    <a:pt x="100" y="92"/>
                    <a:pt x="100" y="92"/>
                    <a:pt x="100" y="92"/>
                  </a:cubicBezTo>
                  <a:cubicBezTo>
                    <a:pt x="100" y="92"/>
                    <a:pt x="100" y="92"/>
                    <a:pt x="100" y="92"/>
                  </a:cubicBezTo>
                  <a:cubicBezTo>
                    <a:pt x="100" y="92"/>
                    <a:pt x="100" y="92"/>
                    <a:pt x="100" y="92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01" y="92"/>
                    <a:pt x="102" y="92"/>
                    <a:pt x="102" y="92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102" y="92"/>
                    <a:pt x="102" y="92"/>
                    <a:pt x="103" y="92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103" y="92"/>
                    <a:pt x="104" y="92"/>
                    <a:pt x="104" y="92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04" y="91"/>
                    <a:pt x="104" y="91"/>
                    <a:pt x="104" y="91"/>
                  </a:cubicBezTo>
                  <a:cubicBezTo>
                    <a:pt x="104" y="91"/>
                    <a:pt x="104" y="91"/>
                    <a:pt x="104" y="91"/>
                  </a:cubicBezTo>
                  <a:cubicBezTo>
                    <a:pt x="104" y="91"/>
                    <a:pt x="104" y="91"/>
                    <a:pt x="104" y="91"/>
                  </a:cubicBezTo>
                  <a:cubicBezTo>
                    <a:pt x="104" y="91"/>
                    <a:pt x="104" y="91"/>
                    <a:pt x="104" y="91"/>
                  </a:cubicBezTo>
                  <a:cubicBezTo>
                    <a:pt x="105" y="91"/>
                    <a:pt x="105" y="91"/>
                    <a:pt x="105" y="92"/>
                  </a:cubicBezTo>
                  <a:cubicBezTo>
                    <a:pt x="105" y="92"/>
                    <a:pt x="105" y="92"/>
                    <a:pt x="105" y="92"/>
                  </a:cubicBezTo>
                  <a:cubicBezTo>
                    <a:pt x="105" y="92"/>
                    <a:pt x="105" y="92"/>
                    <a:pt x="105" y="92"/>
                  </a:cubicBezTo>
                  <a:cubicBezTo>
                    <a:pt x="105" y="92"/>
                    <a:pt x="105" y="92"/>
                    <a:pt x="105" y="92"/>
                  </a:cubicBezTo>
                  <a:cubicBezTo>
                    <a:pt x="105" y="92"/>
                    <a:pt x="105" y="92"/>
                    <a:pt x="105" y="92"/>
                  </a:cubicBezTo>
                  <a:cubicBezTo>
                    <a:pt x="105" y="92"/>
                    <a:pt x="105" y="92"/>
                    <a:pt x="105" y="92"/>
                  </a:cubicBezTo>
                  <a:cubicBezTo>
                    <a:pt x="105" y="92"/>
                    <a:pt x="105" y="93"/>
                    <a:pt x="105" y="93"/>
                  </a:cubicBezTo>
                  <a:cubicBezTo>
                    <a:pt x="105" y="93"/>
                    <a:pt x="105" y="93"/>
                    <a:pt x="105" y="92"/>
                  </a:cubicBezTo>
                  <a:cubicBezTo>
                    <a:pt x="105" y="92"/>
                    <a:pt x="105" y="92"/>
                    <a:pt x="105" y="92"/>
                  </a:cubicBezTo>
                  <a:cubicBezTo>
                    <a:pt x="105" y="92"/>
                    <a:pt x="105" y="93"/>
                    <a:pt x="106" y="93"/>
                  </a:cubicBezTo>
                  <a:cubicBezTo>
                    <a:pt x="106" y="93"/>
                    <a:pt x="106" y="93"/>
                    <a:pt x="106" y="93"/>
                  </a:cubicBezTo>
                  <a:cubicBezTo>
                    <a:pt x="106" y="93"/>
                    <a:pt x="106" y="93"/>
                    <a:pt x="106" y="93"/>
                  </a:cubicBezTo>
                  <a:cubicBezTo>
                    <a:pt x="106" y="93"/>
                    <a:pt x="106" y="93"/>
                    <a:pt x="106" y="93"/>
                  </a:cubicBezTo>
                  <a:cubicBezTo>
                    <a:pt x="106" y="93"/>
                    <a:pt x="106" y="93"/>
                    <a:pt x="106" y="93"/>
                  </a:cubicBezTo>
                  <a:cubicBezTo>
                    <a:pt x="106" y="93"/>
                    <a:pt x="106" y="93"/>
                    <a:pt x="106" y="93"/>
                  </a:cubicBezTo>
                  <a:cubicBezTo>
                    <a:pt x="106" y="93"/>
                    <a:pt x="106" y="93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7" y="94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07" y="95"/>
                    <a:pt x="107" y="95"/>
                    <a:pt x="107" y="95"/>
                  </a:cubicBezTo>
                  <a:cubicBezTo>
                    <a:pt x="107" y="95"/>
                    <a:pt x="107" y="95"/>
                    <a:pt x="107" y="95"/>
                  </a:cubicBezTo>
                  <a:cubicBezTo>
                    <a:pt x="107" y="95"/>
                    <a:pt x="107" y="95"/>
                    <a:pt x="107" y="95"/>
                  </a:cubicBezTo>
                  <a:cubicBezTo>
                    <a:pt x="107" y="95"/>
                    <a:pt x="107" y="95"/>
                    <a:pt x="108" y="95"/>
                  </a:cubicBezTo>
                  <a:cubicBezTo>
                    <a:pt x="108" y="95"/>
                    <a:pt x="108" y="95"/>
                    <a:pt x="108" y="95"/>
                  </a:cubicBezTo>
                  <a:cubicBezTo>
                    <a:pt x="108" y="95"/>
                    <a:pt x="108" y="95"/>
                    <a:pt x="108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09" y="96"/>
                    <a:pt x="109" y="96"/>
                    <a:pt x="109" y="95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9" y="95"/>
                    <a:pt x="109" y="95"/>
                    <a:pt x="109" y="96"/>
                  </a:cubicBezTo>
                  <a:cubicBezTo>
                    <a:pt x="109" y="96"/>
                    <a:pt x="109" y="96"/>
                    <a:pt x="109" y="96"/>
                  </a:cubicBezTo>
                  <a:cubicBezTo>
                    <a:pt x="109" y="96"/>
                    <a:pt x="109" y="96"/>
                    <a:pt x="109" y="96"/>
                  </a:cubicBezTo>
                  <a:cubicBezTo>
                    <a:pt x="109" y="96"/>
                    <a:pt x="109" y="96"/>
                    <a:pt x="109" y="96"/>
                  </a:cubicBezTo>
                  <a:cubicBezTo>
                    <a:pt x="109" y="96"/>
                    <a:pt x="109" y="96"/>
                    <a:pt x="109" y="96"/>
                  </a:cubicBezTo>
                  <a:cubicBezTo>
                    <a:pt x="109" y="96"/>
                    <a:pt x="109" y="96"/>
                    <a:pt x="109" y="96"/>
                  </a:cubicBezTo>
                  <a:cubicBezTo>
                    <a:pt x="109" y="96"/>
                    <a:pt x="109" y="96"/>
                    <a:pt x="109" y="96"/>
                  </a:cubicBezTo>
                  <a:cubicBezTo>
                    <a:pt x="109" y="96"/>
                    <a:pt x="109" y="96"/>
                    <a:pt x="109" y="96"/>
                  </a:cubicBezTo>
                  <a:cubicBezTo>
                    <a:pt x="109" y="96"/>
                    <a:pt x="109" y="96"/>
                    <a:pt x="109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109" y="97"/>
                    <a:pt x="109" y="97"/>
                    <a:pt x="109" y="98"/>
                  </a:cubicBezTo>
                  <a:cubicBezTo>
                    <a:pt x="109" y="98"/>
                    <a:pt x="109" y="98"/>
                    <a:pt x="109" y="98"/>
                  </a:cubicBezTo>
                  <a:cubicBezTo>
                    <a:pt x="109" y="98"/>
                    <a:pt x="109" y="98"/>
                    <a:pt x="109" y="98"/>
                  </a:cubicBezTo>
                  <a:cubicBezTo>
                    <a:pt x="109" y="98"/>
                    <a:pt x="109" y="98"/>
                    <a:pt x="109" y="98"/>
                  </a:cubicBezTo>
                  <a:cubicBezTo>
                    <a:pt x="109" y="98"/>
                    <a:pt x="109" y="98"/>
                    <a:pt x="109" y="98"/>
                  </a:cubicBezTo>
                  <a:cubicBezTo>
                    <a:pt x="110" y="98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1" y="99"/>
                    <a:pt x="111" y="99"/>
                  </a:cubicBezTo>
                  <a:cubicBezTo>
                    <a:pt x="111" y="99"/>
                    <a:pt x="111" y="98"/>
                    <a:pt x="112" y="98"/>
                  </a:cubicBezTo>
                  <a:cubicBezTo>
                    <a:pt x="112" y="98"/>
                    <a:pt x="112" y="98"/>
                    <a:pt x="112" y="98"/>
                  </a:cubicBezTo>
                  <a:cubicBezTo>
                    <a:pt x="112" y="98"/>
                    <a:pt x="112" y="98"/>
                    <a:pt x="112" y="98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2" y="97"/>
                    <a:pt x="112" y="97"/>
                    <a:pt x="112" y="96"/>
                  </a:cubicBezTo>
                  <a:cubicBezTo>
                    <a:pt x="112" y="96"/>
                    <a:pt x="112" y="96"/>
                    <a:pt x="112" y="96"/>
                  </a:cubicBezTo>
                  <a:cubicBezTo>
                    <a:pt x="112" y="96"/>
                    <a:pt x="112" y="96"/>
                    <a:pt x="112" y="96"/>
                  </a:cubicBezTo>
                  <a:cubicBezTo>
                    <a:pt x="112" y="96"/>
                    <a:pt x="112" y="96"/>
                    <a:pt x="112" y="96"/>
                  </a:cubicBezTo>
                  <a:cubicBezTo>
                    <a:pt x="112" y="96"/>
                    <a:pt x="112" y="96"/>
                    <a:pt x="112" y="96"/>
                  </a:cubicBezTo>
                  <a:cubicBezTo>
                    <a:pt x="112" y="96"/>
                    <a:pt x="112" y="96"/>
                    <a:pt x="112" y="96"/>
                  </a:cubicBezTo>
                  <a:cubicBezTo>
                    <a:pt x="112" y="96"/>
                    <a:pt x="112" y="96"/>
                    <a:pt x="112" y="96"/>
                  </a:cubicBezTo>
                  <a:cubicBezTo>
                    <a:pt x="112" y="96"/>
                    <a:pt x="112" y="96"/>
                    <a:pt x="112" y="96"/>
                  </a:cubicBezTo>
                  <a:cubicBezTo>
                    <a:pt x="113" y="96"/>
                    <a:pt x="113" y="96"/>
                    <a:pt x="113" y="96"/>
                  </a:cubicBezTo>
                  <a:cubicBezTo>
                    <a:pt x="113" y="96"/>
                    <a:pt x="113" y="96"/>
                    <a:pt x="113" y="96"/>
                  </a:cubicBezTo>
                  <a:cubicBezTo>
                    <a:pt x="112" y="96"/>
                    <a:pt x="112" y="96"/>
                    <a:pt x="112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2" y="97"/>
                    <a:pt x="113" y="97"/>
                    <a:pt x="113" y="97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97"/>
                    <a:pt x="113" y="97"/>
                    <a:pt x="112" y="97"/>
                  </a:cubicBezTo>
                  <a:cubicBezTo>
                    <a:pt x="112" y="98"/>
                    <a:pt x="113" y="98"/>
                    <a:pt x="113" y="98"/>
                  </a:cubicBezTo>
                  <a:cubicBezTo>
                    <a:pt x="113" y="98"/>
                    <a:pt x="113" y="98"/>
                    <a:pt x="113" y="98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3" y="100"/>
                    <a:pt x="113" y="100"/>
                    <a:pt x="113" y="100"/>
                  </a:cubicBezTo>
                  <a:cubicBezTo>
                    <a:pt x="113" y="100"/>
                    <a:pt x="113" y="100"/>
                    <a:pt x="113" y="100"/>
                  </a:cubicBezTo>
                  <a:cubicBezTo>
                    <a:pt x="113" y="101"/>
                    <a:pt x="113" y="101"/>
                    <a:pt x="113" y="101"/>
                  </a:cubicBezTo>
                  <a:cubicBezTo>
                    <a:pt x="113" y="101"/>
                    <a:pt x="113" y="101"/>
                    <a:pt x="113" y="101"/>
                  </a:cubicBezTo>
                  <a:cubicBezTo>
                    <a:pt x="113" y="101"/>
                    <a:pt x="113" y="101"/>
                    <a:pt x="113" y="101"/>
                  </a:cubicBezTo>
                  <a:cubicBezTo>
                    <a:pt x="113" y="101"/>
                    <a:pt x="113" y="101"/>
                    <a:pt x="113" y="101"/>
                  </a:cubicBezTo>
                  <a:cubicBezTo>
                    <a:pt x="113" y="102"/>
                    <a:pt x="113" y="102"/>
                    <a:pt x="113" y="102"/>
                  </a:cubicBezTo>
                  <a:cubicBezTo>
                    <a:pt x="113" y="102"/>
                    <a:pt x="113" y="102"/>
                    <a:pt x="113" y="102"/>
                  </a:cubicBezTo>
                  <a:cubicBezTo>
                    <a:pt x="113" y="102"/>
                    <a:pt x="113" y="102"/>
                    <a:pt x="113" y="102"/>
                  </a:cubicBezTo>
                  <a:cubicBezTo>
                    <a:pt x="113" y="102"/>
                    <a:pt x="113" y="102"/>
                    <a:pt x="113" y="102"/>
                  </a:cubicBezTo>
                  <a:cubicBezTo>
                    <a:pt x="113" y="102"/>
                    <a:pt x="113" y="102"/>
                    <a:pt x="113" y="102"/>
                  </a:cubicBezTo>
                  <a:cubicBezTo>
                    <a:pt x="113" y="102"/>
                    <a:pt x="113" y="102"/>
                    <a:pt x="113" y="102"/>
                  </a:cubicBezTo>
                  <a:cubicBezTo>
                    <a:pt x="113" y="102"/>
                    <a:pt x="113" y="102"/>
                    <a:pt x="113" y="102"/>
                  </a:cubicBezTo>
                  <a:cubicBezTo>
                    <a:pt x="113" y="102"/>
                    <a:pt x="113" y="103"/>
                    <a:pt x="113" y="103"/>
                  </a:cubicBezTo>
                  <a:cubicBezTo>
                    <a:pt x="113" y="103"/>
                    <a:pt x="113" y="103"/>
                    <a:pt x="113" y="103"/>
                  </a:cubicBezTo>
                  <a:cubicBezTo>
                    <a:pt x="113" y="103"/>
                    <a:pt x="113" y="103"/>
                    <a:pt x="113" y="103"/>
                  </a:cubicBezTo>
                  <a:cubicBezTo>
                    <a:pt x="113" y="103"/>
                    <a:pt x="113" y="103"/>
                    <a:pt x="113" y="103"/>
                  </a:cubicBezTo>
                  <a:cubicBezTo>
                    <a:pt x="113" y="103"/>
                    <a:pt x="113" y="103"/>
                    <a:pt x="113" y="103"/>
                  </a:cubicBezTo>
                  <a:cubicBezTo>
                    <a:pt x="113" y="103"/>
                    <a:pt x="113" y="103"/>
                    <a:pt x="113" y="103"/>
                  </a:cubicBezTo>
                  <a:cubicBezTo>
                    <a:pt x="113" y="103"/>
                    <a:pt x="113" y="103"/>
                    <a:pt x="113" y="103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4" y="104"/>
                    <a:pt x="114" y="104"/>
                    <a:pt x="114" y="104"/>
                  </a:cubicBezTo>
                  <a:cubicBezTo>
                    <a:pt x="114" y="104"/>
                    <a:pt x="114" y="104"/>
                    <a:pt x="114" y="104"/>
                  </a:cubicBezTo>
                  <a:cubicBezTo>
                    <a:pt x="114" y="104"/>
                    <a:pt x="114" y="104"/>
                    <a:pt x="114" y="104"/>
                  </a:cubicBezTo>
                  <a:cubicBezTo>
                    <a:pt x="114" y="104"/>
                    <a:pt x="114" y="104"/>
                    <a:pt x="114" y="104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6"/>
                    <a:pt x="114" y="106"/>
                    <a:pt x="114" y="106"/>
                  </a:cubicBezTo>
                  <a:cubicBezTo>
                    <a:pt x="114" y="106"/>
                    <a:pt x="114" y="106"/>
                    <a:pt x="114" y="106"/>
                  </a:cubicBezTo>
                  <a:cubicBezTo>
                    <a:pt x="114" y="106"/>
                    <a:pt x="114" y="106"/>
                    <a:pt x="114" y="106"/>
                  </a:cubicBezTo>
                  <a:cubicBezTo>
                    <a:pt x="114" y="106"/>
                    <a:pt x="114" y="106"/>
                    <a:pt x="114" y="106"/>
                  </a:cubicBezTo>
                  <a:cubicBezTo>
                    <a:pt x="115" y="107"/>
                    <a:pt x="115" y="107"/>
                    <a:pt x="115" y="107"/>
                  </a:cubicBezTo>
                  <a:cubicBezTo>
                    <a:pt x="115" y="107"/>
                    <a:pt x="115" y="107"/>
                    <a:pt x="115" y="107"/>
                  </a:cubicBezTo>
                  <a:cubicBezTo>
                    <a:pt x="115" y="107"/>
                    <a:pt x="115" y="107"/>
                    <a:pt x="115" y="107"/>
                  </a:cubicBezTo>
                  <a:cubicBezTo>
                    <a:pt x="115" y="107"/>
                    <a:pt x="115" y="107"/>
                    <a:pt x="115" y="107"/>
                  </a:cubicBezTo>
                  <a:cubicBezTo>
                    <a:pt x="115" y="107"/>
                    <a:pt x="115" y="107"/>
                    <a:pt x="115" y="107"/>
                  </a:cubicBezTo>
                  <a:cubicBezTo>
                    <a:pt x="115" y="108"/>
                    <a:pt x="115" y="108"/>
                    <a:pt x="115" y="108"/>
                  </a:cubicBezTo>
                  <a:cubicBezTo>
                    <a:pt x="115" y="108"/>
                    <a:pt x="115" y="108"/>
                    <a:pt x="115" y="108"/>
                  </a:cubicBezTo>
                  <a:cubicBezTo>
                    <a:pt x="115" y="108"/>
                    <a:pt x="115" y="109"/>
                    <a:pt x="115" y="109"/>
                  </a:cubicBezTo>
                  <a:cubicBezTo>
                    <a:pt x="115" y="109"/>
                    <a:pt x="115" y="109"/>
                    <a:pt x="115" y="109"/>
                  </a:cubicBezTo>
                  <a:cubicBezTo>
                    <a:pt x="115" y="109"/>
                    <a:pt x="115" y="109"/>
                    <a:pt x="115" y="109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16" y="109"/>
                    <a:pt x="116" y="110"/>
                    <a:pt x="116" y="110"/>
                  </a:cubicBezTo>
                  <a:cubicBezTo>
                    <a:pt x="116" y="110"/>
                    <a:pt x="116" y="110"/>
                    <a:pt x="116" y="110"/>
                  </a:cubicBezTo>
                  <a:cubicBezTo>
                    <a:pt x="116" y="110"/>
                    <a:pt x="116" y="110"/>
                    <a:pt x="116" y="110"/>
                  </a:cubicBezTo>
                  <a:cubicBezTo>
                    <a:pt x="116" y="110"/>
                    <a:pt x="116" y="110"/>
                    <a:pt x="116" y="110"/>
                  </a:cubicBezTo>
                  <a:cubicBezTo>
                    <a:pt x="116" y="110"/>
                    <a:pt x="116" y="111"/>
                    <a:pt x="116" y="111"/>
                  </a:cubicBezTo>
                  <a:cubicBezTo>
                    <a:pt x="116" y="111"/>
                    <a:pt x="116" y="111"/>
                    <a:pt x="116" y="111"/>
                  </a:cubicBezTo>
                  <a:cubicBezTo>
                    <a:pt x="116" y="111"/>
                    <a:pt x="116" y="111"/>
                    <a:pt x="116" y="111"/>
                  </a:cubicBezTo>
                  <a:cubicBezTo>
                    <a:pt x="116" y="111"/>
                    <a:pt x="116" y="112"/>
                    <a:pt x="116" y="112"/>
                  </a:cubicBezTo>
                  <a:cubicBezTo>
                    <a:pt x="116" y="112"/>
                    <a:pt x="116" y="112"/>
                    <a:pt x="117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117" y="113"/>
                    <a:pt x="117" y="113"/>
                    <a:pt x="117" y="114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17" y="114"/>
                    <a:pt x="118" y="114"/>
                    <a:pt x="118" y="114"/>
                  </a:cubicBezTo>
                  <a:cubicBezTo>
                    <a:pt x="118" y="114"/>
                    <a:pt x="118" y="114"/>
                    <a:pt x="118" y="114"/>
                  </a:cubicBezTo>
                  <a:cubicBezTo>
                    <a:pt x="118" y="114"/>
                    <a:pt x="118" y="114"/>
                    <a:pt x="118" y="114"/>
                  </a:cubicBezTo>
                  <a:cubicBezTo>
                    <a:pt x="118" y="114"/>
                    <a:pt x="118" y="114"/>
                    <a:pt x="118" y="115"/>
                  </a:cubicBezTo>
                  <a:cubicBezTo>
                    <a:pt x="118" y="115"/>
                    <a:pt x="118" y="115"/>
                    <a:pt x="118" y="115"/>
                  </a:cubicBezTo>
                  <a:cubicBezTo>
                    <a:pt x="118" y="115"/>
                    <a:pt x="118" y="115"/>
                    <a:pt x="118" y="115"/>
                  </a:cubicBezTo>
                  <a:cubicBezTo>
                    <a:pt x="118" y="115"/>
                    <a:pt x="118" y="115"/>
                    <a:pt x="118" y="115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8" y="116"/>
                    <a:pt x="118" y="117"/>
                  </a:cubicBezTo>
                  <a:cubicBezTo>
                    <a:pt x="118" y="117"/>
                    <a:pt x="118" y="117"/>
                    <a:pt x="119" y="11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8" y="117"/>
                    <a:pt x="119" y="117"/>
                    <a:pt x="119" y="11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17"/>
                    <a:pt x="119" y="117"/>
                    <a:pt x="119" y="118"/>
                  </a:cubicBezTo>
                  <a:cubicBezTo>
                    <a:pt x="119" y="118"/>
                    <a:pt x="119" y="118"/>
                    <a:pt x="120" y="118"/>
                  </a:cubicBezTo>
                  <a:cubicBezTo>
                    <a:pt x="120" y="118"/>
                    <a:pt x="120" y="118"/>
                    <a:pt x="120" y="118"/>
                  </a:cubicBezTo>
                  <a:cubicBezTo>
                    <a:pt x="120" y="118"/>
                    <a:pt x="120" y="118"/>
                    <a:pt x="120" y="118"/>
                  </a:cubicBezTo>
                  <a:cubicBezTo>
                    <a:pt x="120" y="118"/>
                    <a:pt x="120" y="118"/>
                    <a:pt x="121" y="118"/>
                  </a:cubicBezTo>
                  <a:cubicBezTo>
                    <a:pt x="121" y="118"/>
                    <a:pt x="121" y="117"/>
                    <a:pt x="121" y="117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21" y="117"/>
                    <a:pt x="121" y="117"/>
                    <a:pt x="122" y="117"/>
                  </a:cubicBezTo>
                  <a:cubicBezTo>
                    <a:pt x="122" y="117"/>
                    <a:pt x="122" y="117"/>
                    <a:pt x="122" y="117"/>
                  </a:cubicBezTo>
                  <a:cubicBezTo>
                    <a:pt x="122" y="117"/>
                    <a:pt x="122" y="117"/>
                    <a:pt x="122" y="117"/>
                  </a:cubicBezTo>
                  <a:cubicBezTo>
                    <a:pt x="122" y="117"/>
                    <a:pt x="122" y="117"/>
                    <a:pt x="122" y="117"/>
                  </a:cubicBezTo>
                  <a:cubicBezTo>
                    <a:pt x="122" y="117"/>
                    <a:pt x="122" y="117"/>
                    <a:pt x="122" y="117"/>
                  </a:cubicBezTo>
                  <a:cubicBezTo>
                    <a:pt x="122" y="117"/>
                    <a:pt x="122" y="117"/>
                    <a:pt x="122" y="117"/>
                  </a:cubicBezTo>
                  <a:cubicBezTo>
                    <a:pt x="122" y="117"/>
                    <a:pt x="122" y="117"/>
                    <a:pt x="122" y="116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122" y="116"/>
                    <a:pt x="122" y="116"/>
                    <a:pt x="122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115"/>
                    <a:pt x="122" y="115"/>
                    <a:pt x="123" y="115"/>
                  </a:cubicBezTo>
                  <a:cubicBezTo>
                    <a:pt x="123" y="115"/>
                    <a:pt x="123" y="115"/>
                    <a:pt x="123" y="115"/>
                  </a:cubicBezTo>
                  <a:cubicBezTo>
                    <a:pt x="123" y="115"/>
                    <a:pt x="123" y="115"/>
                    <a:pt x="123" y="115"/>
                  </a:cubicBezTo>
                  <a:cubicBezTo>
                    <a:pt x="123" y="114"/>
                    <a:pt x="123" y="114"/>
                    <a:pt x="123" y="114"/>
                  </a:cubicBezTo>
                  <a:cubicBezTo>
                    <a:pt x="123" y="114"/>
                    <a:pt x="123" y="114"/>
                    <a:pt x="123" y="114"/>
                  </a:cubicBezTo>
                  <a:cubicBezTo>
                    <a:pt x="123" y="114"/>
                    <a:pt x="123" y="114"/>
                    <a:pt x="123" y="114"/>
                  </a:cubicBezTo>
                  <a:cubicBezTo>
                    <a:pt x="123" y="113"/>
                    <a:pt x="123" y="113"/>
                    <a:pt x="123" y="113"/>
                  </a:cubicBezTo>
                  <a:cubicBezTo>
                    <a:pt x="123" y="113"/>
                    <a:pt x="123" y="113"/>
                    <a:pt x="123" y="112"/>
                  </a:cubicBezTo>
                  <a:cubicBezTo>
                    <a:pt x="123" y="112"/>
                    <a:pt x="123" y="112"/>
                    <a:pt x="123" y="112"/>
                  </a:cubicBezTo>
                  <a:cubicBezTo>
                    <a:pt x="123" y="112"/>
                    <a:pt x="123" y="112"/>
                    <a:pt x="123" y="112"/>
                  </a:cubicBezTo>
                  <a:cubicBezTo>
                    <a:pt x="123" y="112"/>
                    <a:pt x="123" y="112"/>
                    <a:pt x="123" y="111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1"/>
                    <a:pt x="123" y="110"/>
                    <a:pt x="123" y="110"/>
                  </a:cubicBezTo>
                  <a:cubicBezTo>
                    <a:pt x="123" y="110"/>
                    <a:pt x="123" y="110"/>
                    <a:pt x="123" y="110"/>
                  </a:cubicBezTo>
                  <a:cubicBezTo>
                    <a:pt x="123" y="110"/>
                    <a:pt x="123" y="110"/>
                    <a:pt x="123" y="110"/>
                  </a:cubicBezTo>
                  <a:cubicBezTo>
                    <a:pt x="123" y="110"/>
                    <a:pt x="123" y="109"/>
                    <a:pt x="123" y="109"/>
                  </a:cubicBezTo>
                  <a:cubicBezTo>
                    <a:pt x="123" y="109"/>
                    <a:pt x="123" y="109"/>
                    <a:pt x="123" y="109"/>
                  </a:cubicBezTo>
                  <a:cubicBezTo>
                    <a:pt x="123" y="109"/>
                    <a:pt x="123" y="109"/>
                    <a:pt x="123" y="109"/>
                  </a:cubicBezTo>
                  <a:cubicBezTo>
                    <a:pt x="123" y="109"/>
                    <a:pt x="123" y="109"/>
                    <a:pt x="123" y="109"/>
                  </a:cubicBezTo>
                  <a:cubicBezTo>
                    <a:pt x="123" y="109"/>
                    <a:pt x="123" y="109"/>
                    <a:pt x="123" y="109"/>
                  </a:cubicBezTo>
                  <a:cubicBezTo>
                    <a:pt x="123" y="109"/>
                    <a:pt x="123" y="109"/>
                    <a:pt x="123" y="109"/>
                  </a:cubicBezTo>
                  <a:cubicBezTo>
                    <a:pt x="123" y="109"/>
                    <a:pt x="123" y="109"/>
                    <a:pt x="123" y="109"/>
                  </a:cubicBezTo>
                  <a:cubicBezTo>
                    <a:pt x="123" y="108"/>
                    <a:pt x="123" y="108"/>
                    <a:pt x="123" y="108"/>
                  </a:cubicBezTo>
                  <a:cubicBezTo>
                    <a:pt x="123" y="108"/>
                    <a:pt x="123" y="108"/>
                    <a:pt x="123" y="108"/>
                  </a:cubicBezTo>
                  <a:cubicBezTo>
                    <a:pt x="123" y="108"/>
                    <a:pt x="123" y="108"/>
                    <a:pt x="123" y="108"/>
                  </a:cubicBezTo>
                  <a:cubicBezTo>
                    <a:pt x="123" y="108"/>
                    <a:pt x="123" y="108"/>
                    <a:pt x="123" y="107"/>
                  </a:cubicBezTo>
                  <a:cubicBezTo>
                    <a:pt x="123" y="107"/>
                    <a:pt x="123" y="107"/>
                    <a:pt x="123" y="107"/>
                  </a:cubicBezTo>
                  <a:cubicBezTo>
                    <a:pt x="123" y="107"/>
                    <a:pt x="123" y="107"/>
                    <a:pt x="123" y="107"/>
                  </a:cubicBezTo>
                  <a:cubicBezTo>
                    <a:pt x="123" y="107"/>
                    <a:pt x="123" y="107"/>
                    <a:pt x="123" y="107"/>
                  </a:cubicBezTo>
                  <a:cubicBezTo>
                    <a:pt x="123" y="107"/>
                    <a:pt x="123" y="107"/>
                    <a:pt x="123" y="107"/>
                  </a:cubicBezTo>
                  <a:cubicBezTo>
                    <a:pt x="123" y="106"/>
                    <a:pt x="123" y="106"/>
                    <a:pt x="123" y="106"/>
                  </a:cubicBezTo>
                  <a:cubicBezTo>
                    <a:pt x="123" y="106"/>
                    <a:pt x="123" y="106"/>
                    <a:pt x="123" y="106"/>
                  </a:cubicBezTo>
                  <a:cubicBezTo>
                    <a:pt x="123" y="106"/>
                    <a:pt x="123" y="106"/>
                    <a:pt x="123" y="106"/>
                  </a:cubicBezTo>
                  <a:cubicBezTo>
                    <a:pt x="123" y="106"/>
                    <a:pt x="123" y="106"/>
                    <a:pt x="123" y="106"/>
                  </a:cubicBezTo>
                  <a:cubicBezTo>
                    <a:pt x="123" y="106"/>
                    <a:pt x="123" y="106"/>
                    <a:pt x="123" y="106"/>
                  </a:cubicBezTo>
                  <a:cubicBezTo>
                    <a:pt x="123" y="106"/>
                    <a:pt x="123" y="106"/>
                    <a:pt x="123" y="106"/>
                  </a:cubicBezTo>
                  <a:cubicBezTo>
                    <a:pt x="123" y="106"/>
                    <a:pt x="123" y="106"/>
                    <a:pt x="124" y="106"/>
                  </a:cubicBezTo>
                  <a:cubicBezTo>
                    <a:pt x="124" y="106"/>
                    <a:pt x="124" y="106"/>
                    <a:pt x="124" y="106"/>
                  </a:cubicBezTo>
                  <a:cubicBezTo>
                    <a:pt x="124" y="106"/>
                    <a:pt x="124" y="106"/>
                    <a:pt x="124" y="106"/>
                  </a:cubicBezTo>
                  <a:cubicBezTo>
                    <a:pt x="124" y="106"/>
                    <a:pt x="124" y="106"/>
                    <a:pt x="124" y="106"/>
                  </a:cubicBezTo>
                  <a:cubicBezTo>
                    <a:pt x="124" y="106"/>
                    <a:pt x="124" y="105"/>
                    <a:pt x="124" y="105"/>
                  </a:cubicBezTo>
                  <a:cubicBezTo>
                    <a:pt x="124" y="105"/>
                    <a:pt x="124" y="105"/>
                    <a:pt x="124" y="105"/>
                  </a:cubicBezTo>
                  <a:cubicBezTo>
                    <a:pt x="124" y="106"/>
                    <a:pt x="124" y="106"/>
                    <a:pt x="124" y="106"/>
                  </a:cubicBezTo>
                  <a:cubicBezTo>
                    <a:pt x="124" y="106"/>
                    <a:pt x="124" y="105"/>
                    <a:pt x="124" y="105"/>
                  </a:cubicBezTo>
                  <a:cubicBezTo>
                    <a:pt x="124" y="105"/>
                    <a:pt x="124" y="105"/>
                    <a:pt x="124" y="105"/>
                  </a:cubicBezTo>
                  <a:cubicBezTo>
                    <a:pt x="124" y="105"/>
                    <a:pt x="124" y="105"/>
                    <a:pt x="124" y="105"/>
                  </a:cubicBezTo>
                  <a:cubicBezTo>
                    <a:pt x="124" y="105"/>
                    <a:pt x="125" y="105"/>
                    <a:pt x="125" y="105"/>
                  </a:cubicBezTo>
                  <a:cubicBezTo>
                    <a:pt x="125" y="105"/>
                    <a:pt x="125" y="105"/>
                    <a:pt x="125" y="105"/>
                  </a:cubicBezTo>
                  <a:cubicBezTo>
                    <a:pt x="125" y="105"/>
                    <a:pt x="125" y="105"/>
                    <a:pt x="125" y="105"/>
                  </a:cubicBezTo>
                  <a:cubicBezTo>
                    <a:pt x="125" y="105"/>
                    <a:pt x="125" y="105"/>
                    <a:pt x="125" y="105"/>
                  </a:cubicBezTo>
                  <a:cubicBezTo>
                    <a:pt x="125" y="105"/>
                    <a:pt x="126" y="104"/>
                    <a:pt x="125" y="104"/>
                  </a:cubicBezTo>
                  <a:cubicBezTo>
                    <a:pt x="125" y="104"/>
                    <a:pt x="125" y="104"/>
                    <a:pt x="125" y="104"/>
                  </a:cubicBezTo>
                  <a:cubicBezTo>
                    <a:pt x="125" y="104"/>
                    <a:pt x="125" y="104"/>
                    <a:pt x="126" y="104"/>
                  </a:cubicBezTo>
                  <a:cubicBezTo>
                    <a:pt x="126" y="104"/>
                    <a:pt x="126" y="104"/>
                    <a:pt x="126" y="104"/>
                  </a:cubicBezTo>
                  <a:cubicBezTo>
                    <a:pt x="126" y="104"/>
                    <a:pt x="126" y="103"/>
                    <a:pt x="127" y="103"/>
                  </a:cubicBezTo>
                  <a:cubicBezTo>
                    <a:pt x="127" y="103"/>
                    <a:pt x="127" y="103"/>
                    <a:pt x="127" y="103"/>
                  </a:cubicBezTo>
                  <a:cubicBezTo>
                    <a:pt x="127" y="103"/>
                    <a:pt x="127" y="103"/>
                    <a:pt x="127" y="103"/>
                  </a:cubicBezTo>
                  <a:cubicBezTo>
                    <a:pt x="127" y="103"/>
                    <a:pt x="127" y="102"/>
                    <a:pt x="127" y="102"/>
                  </a:cubicBezTo>
                  <a:cubicBezTo>
                    <a:pt x="128" y="102"/>
                    <a:pt x="128" y="102"/>
                    <a:pt x="128" y="102"/>
                  </a:cubicBezTo>
                  <a:cubicBezTo>
                    <a:pt x="128" y="102"/>
                    <a:pt x="128" y="102"/>
                    <a:pt x="127" y="102"/>
                  </a:cubicBezTo>
                  <a:cubicBezTo>
                    <a:pt x="127" y="102"/>
                    <a:pt x="127" y="102"/>
                    <a:pt x="127" y="102"/>
                  </a:cubicBezTo>
                  <a:cubicBezTo>
                    <a:pt x="127" y="102"/>
                    <a:pt x="128" y="102"/>
                    <a:pt x="128" y="102"/>
                  </a:cubicBezTo>
                  <a:cubicBezTo>
                    <a:pt x="128" y="102"/>
                    <a:pt x="128" y="101"/>
                    <a:pt x="128" y="101"/>
                  </a:cubicBezTo>
                  <a:cubicBezTo>
                    <a:pt x="128" y="101"/>
                    <a:pt x="128" y="100"/>
                    <a:pt x="128" y="100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30" y="100"/>
                    <a:pt x="130" y="100"/>
                    <a:pt x="130" y="99"/>
                  </a:cubicBezTo>
                  <a:cubicBezTo>
                    <a:pt x="130" y="99"/>
                    <a:pt x="130" y="99"/>
                    <a:pt x="130" y="99"/>
                  </a:cubicBezTo>
                  <a:cubicBezTo>
                    <a:pt x="130" y="99"/>
                    <a:pt x="130" y="99"/>
                    <a:pt x="130" y="99"/>
                  </a:cubicBezTo>
                  <a:cubicBezTo>
                    <a:pt x="130" y="99"/>
                    <a:pt x="130" y="99"/>
                    <a:pt x="130" y="99"/>
                  </a:cubicBezTo>
                  <a:cubicBezTo>
                    <a:pt x="130" y="99"/>
                    <a:pt x="130" y="99"/>
                    <a:pt x="130" y="99"/>
                  </a:cubicBezTo>
                  <a:cubicBezTo>
                    <a:pt x="130" y="99"/>
                    <a:pt x="130" y="99"/>
                    <a:pt x="130" y="99"/>
                  </a:cubicBezTo>
                  <a:cubicBezTo>
                    <a:pt x="130" y="99"/>
                    <a:pt x="130" y="99"/>
                    <a:pt x="130" y="99"/>
                  </a:cubicBezTo>
                  <a:cubicBezTo>
                    <a:pt x="130" y="99"/>
                    <a:pt x="130" y="98"/>
                    <a:pt x="130" y="98"/>
                  </a:cubicBezTo>
                  <a:cubicBezTo>
                    <a:pt x="130" y="98"/>
                    <a:pt x="130" y="98"/>
                    <a:pt x="130" y="98"/>
                  </a:cubicBezTo>
                  <a:cubicBezTo>
                    <a:pt x="130" y="98"/>
                    <a:pt x="130" y="98"/>
                    <a:pt x="130" y="98"/>
                  </a:cubicBezTo>
                  <a:cubicBezTo>
                    <a:pt x="130" y="98"/>
                    <a:pt x="130" y="98"/>
                    <a:pt x="130" y="98"/>
                  </a:cubicBezTo>
                  <a:cubicBezTo>
                    <a:pt x="130" y="98"/>
                    <a:pt x="130" y="97"/>
                    <a:pt x="130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2" y="96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132" y="96"/>
                    <a:pt x="132" y="97"/>
                    <a:pt x="132" y="97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3" y="97"/>
                    <a:pt x="133" y="97"/>
                    <a:pt x="133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3" y="96"/>
                    <a:pt x="133" y="96"/>
                    <a:pt x="133" y="97"/>
                  </a:cubicBezTo>
                  <a:cubicBezTo>
                    <a:pt x="133" y="97"/>
                    <a:pt x="134" y="97"/>
                    <a:pt x="134" y="97"/>
                  </a:cubicBezTo>
                  <a:cubicBezTo>
                    <a:pt x="134" y="97"/>
                    <a:pt x="134" y="97"/>
                    <a:pt x="134" y="97"/>
                  </a:cubicBezTo>
                  <a:cubicBezTo>
                    <a:pt x="134" y="97"/>
                    <a:pt x="134" y="97"/>
                    <a:pt x="134" y="97"/>
                  </a:cubicBezTo>
                  <a:cubicBezTo>
                    <a:pt x="134" y="97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7"/>
                    <a:pt x="134" y="97"/>
                    <a:pt x="134" y="97"/>
                  </a:cubicBezTo>
                  <a:cubicBezTo>
                    <a:pt x="134" y="97"/>
                    <a:pt x="134" y="97"/>
                    <a:pt x="134" y="97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5" y="96"/>
                    <a:pt x="135" y="96"/>
                  </a:cubicBezTo>
                  <a:cubicBezTo>
                    <a:pt x="135" y="96"/>
                    <a:pt x="135" y="96"/>
                    <a:pt x="135" y="96"/>
                  </a:cubicBezTo>
                  <a:cubicBezTo>
                    <a:pt x="135" y="96"/>
                    <a:pt x="135" y="95"/>
                    <a:pt x="134" y="95"/>
                  </a:cubicBezTo>
                  <a:cubicBezTo>
                    <a:pt x="134" y="95"/>
                    <a:pt x="134" y="95"/>
                    <a:pt x="134" y="95"/>
                  </a:cubicBezTo>
                  <a:cubicBezTo>
                    <a:pt x="134" y="95"/>
                    <a:pt x="134" y="95"/>
                    <a:pt x="134" y="95"/>
                  </a:cubicBezTo>
                  <a:cubicBezTo>
                    <a:pt x="134" y="95"/>
                    <a:pt x="134" y="95"/>
                    <a:pt x="134" y="95"/>
                  </a:cubicBezTo>
                  <a:cubicBezTo>
                    <a:pt x="134" y="95"/>
                    <a:pt x="134" y="95"/>
                    <a:pt x="134" y="95"/>
                  </a:cubicBezTo>
                  <a:cubicBezTo>
                    <a:pt x="134" y="95"/>
                    <a:pt x="135" y="95"/>
                    <a:pt x="135" y="95"/>
                  </a:cubicBezTo>
                  <a:cubicBezTo>
                    <a:pt x="134" y="95"/>
                    <a:pt x="134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6"/>
                    <a:pt x="136" y="96"/>
                    <a:pt x="136" y="96"/>
                  </a:cubicBezTo>
                  <a:cubicBezTo>
                    <a:pt x="136" y="96"/>
                    <a:pt x="136" y="96"/>
                    <a:pt x="136" y="96"/>
                  </a:cubicBezTo>
                  <a:cubicBezTo>
                    <a:pt x="136" y="96"/>
                    <a:pt x="136" y="96"/>
                    <a:pt x="136" y="96"/>
                  </a:cubicBezTo>
                  <a:cubicBezTo>
                    <a:pt x="136" y="96"/>
                    <a:pt x="136" y="97"/>
                    <a:pt x="136" y="97"/>
                  </a:cubicBezTo>
                  <a:cubicBezTo>
                    <a:pt x="136" y="97"/>
                    <a:pt x="136" y="97"/>
                    <a:pt x="136" y="97"/>
                  </a:cubicBezTo>
                  <a:cubicBezTo>
                    <a:pt x="136" y="97"/>
                    <a:pt x="136" y="97"/>
                    <a:pt x="136" y="97"/>
                  </a:cubicBezTo>
                  <a:cubicBezTo>
                    <a:pt x="136" y="97"/>
                    <a:pt x="136" y="97"/>
                    <a:pt x="136" y="97"/>
                  </a:cubicBezTo>
                  <a:cubicBezTo>
                    <a:pt x="136" y="97"/>
                    <a:pt x="137" y="97"/>
                    <a:pt x="137" y="97"/>
                  </a:cubicBezTo>
                  <a:cubicBezTo>
                    <a:pt x="137" y="97"/>
                    <a:pt x="137" y="98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ubicBezTo>
                    <a:pt x="138" y="99"/>
                    <a:pt x="138" y="99"/>
                    <a:pt x="138" y="99"/>
                  </a:cubicBezTo>
                  <a:cubicBezTo>
                    <a:pt x="138" y="99"/>
                    <a:pt x="138" y="99"/>
                    <a:pt x="138" y="99"/>
                  </a:cubicBezTo>
                  <a:cubicBezTo>
                    <a:pt x="138" y="99"/>
                    <a:pt x="138" y="99"/>
                    <a:pt x="138" y="98"/>
                  </a:cubicBezTo>
                  <a:cubicBezTo>
                    <a:pt x="138" y="98"/>
                    <a:pt x="138" y="98"/>
                    <a:pt x="138" y="98"/>
                  </a:cubicBezTo>
                  <a:cubicBezTo>
                    <a:pt x="138" y="98"/>
                    <a:pt x="138" y="98"/>
                    <a:pt x="138" y="98"/>
                  </a:cubicBezTo>
                  <a:cubicBezTo>
                    <a:pt x="138" y="99"/>
                    <a:pt x="138" y="99"/>
                    <a:pt x="138" y="99"/>
                  </a:cubicBezTo>
                  <a:cubicBezTo>
                    <a:pt x="138" y="99"/>
                    <a:pt x="138" y="99"/>
                    <a:pt x="138" y="99"/>
                  </a:cubicBezTo>
                  <a:cubicBezTo>
                    <a:pt x="138" y="99"/>
                    <a:pt x="138" y="99"/>
                    <a:pt x="138" y="99"/>
                  </a:cubicBezTo>
                  <a:cubicBezTo>
                    <a:pt x="138" y="99"/>
                    <a:pt x="138" y="99"/>
                    <a:pt x="138" y="99"/>
                  </a:cubicBezTo>
                  <a:cubicBezTo>
                    <a:pt x="138" y="99"/>
                    <a:pt x="138" y="99"/>
                    <a:pt x="138" y="99"/>
                  </a:cubicBezTo>
                  <a:cubicBezTo>
                    <a:pt x="138" y="99"/>
                    <a:pt x="138" y="99"/>
                    <a:pt x="138" y="99"/>
                  </a:cubicBezTo>
                  <a:cubicBezTo>
                    <a:pt x="138" y="99"/>
                    <a:pt x="139" y="99"/>
                    <a:pt x="139" y="99"/>
                  </a:cubicBezTo>
                  <a:cubicBezTo>
                    <a:pt x="139" y="99"/>
                    <a:pt x="139" y="99"/>
                    <a:pt x="139" y="99"/>
                  </a:cubicBezTo>
                  <a:cubicBezTo>
                    <a:pt x="139" y="99"/>
                    <a:pt x="139" y="99"/>
                    <a:pt x="139" y="99"/>
                  </a:cubicBezTo>
                  <a:cubicBezTo>
                    <a:pt x="139" y="99"/>
                    <a:pt x="139" y="99"/>
                    <a:pt x="139" y="99"/>
                  </a:cubicBezTo>
                  <a:cubicBezTo>
                    <a:pt x="139" y="99"/>
                    <a:pt x="139" y="99"/>
                    <a:pt x="139" y="99"/>
                  </a:cubicBezTo>
                  <a:cubicBezTo>
                    <a:pt x="139" y="99"/>
                    <a:pt x="139" y="99"/>
                    <a:pt x="139" y="99"/>
                  </a:cubicBezTo>
                  <a:cubicBezTo>
                    <a:pt x="139" y="99"/>
                    <a:pt x="139" y="99"/>
                    <a:pt x="139" y="99"/>
                  </a:cubicBezTo>
                  <a:cubicBezTo>
                    <a:pt x="139" y="99"/>
                    <a:pt x="139" y="100"/>
                    <a:pt x="139" y="100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9" y="100"/>
                    <a:pt x="139" y="101"/>
                    <a:pt x="139" y="101"/>
                  </a:cubicBezTo>
                  <a:cubicBezTo>
                    <a:pt x="139" y="101"/>
                    <a:pt x="139" y="101"/>
                    <a:pt x="139" y="101"/>
                  </a:cubicBezTo>
                  <a:cubicBezTo>
                    <a:pt x="139" y="101"/>
                    <a:pt x="139" y="100"/>
                    <a:pt x="139" y="100"/>
                  </a:cubicBezTo>
                  <a:cubicBezTo>
                    <a:pt x="140" y="100"/>
                    <a:pt x="140" y="101"/>
                    <a:pt x="140" y="101"/>
                  </a:cubicBezTo>
                  <a:cubicBezTo>
                    <a:pt x="140" y="101"/>
                    <a:pt x="140" y="101"/>
                    <a:pt x="140" y="101"/>
                  </a:cubicBezTo>
                  <a:cubicBezTo>
                    <a:pt x="140" y="101"/>
                    <a:pt x="140" y="101"/>
                    <a:pt x="140" y="101"/>
                  </a:cubicBezTo>
                  <a:cubicBezTo>
                    <a:pt x="140" y="101"/>
                    <a:pt x="140" y="101"/>
                    <a:pt x="140" y="101"/>
                  </a:cubicBezTo>
                  <a:cubicBezTo>
                    <a:pt x="140" y="101"/>
                    <a:pt x="140" y="101"/>
                    <a:pt x="140" y="101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40" y="102"/>
                    <a:pt x="140" y="102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103"/>
                    <a:pt x="140" y="103"/>
                    <a:pt x="14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40" y="104"/>
                    <a:pt x="140" y="105"/>
                    <a:pt x="140" y="105"/>
                  </a:cubicBezTo>
                  <a:cubicBezTo>
                    <a:pt x="140" y="105"/>
                    <a:pt x="140" y="105"/>
                    <a:pt x="140" y="105"/>
                  </a:cubicBezTo>
                  <a:cubicBezTo>
                    <a:pt x="140" y="105"/>
                    <a:pt x="140" y="105"/>
                    <a:pt x="140" y="105"/>
                  </a:cubicBezTo>
                  <a:cubicBezTo>
                    <a:pt x="140" y="105"/>
                    <a:pt x="140" y="105"/>
                    <a:pt x="140" y="105"/>
                  </a:cubicBezTo>
                  <a:cubicBezTo>
                    <a:pt x="140" y="105"/>
                    <a:pt x="140" y="105"/>
                    <a:pt x="140" y="105"/>
                  </a:cubicBezTo>
                  <a:cubicBezTo>
                    <a:pt x="140" y="105"/>
                    <a:pt x="140" y="105"/>
                    <a:pt x="140" y="106"/>
                  </a:cubicBezTo>
                  <a:cubicBezTo>
                    <a:pt x="140" y="106"/>
                    <a:pt x="140" y="106"/>
                    <a:pt x="140" y="106"/>
                  </a:cubicBezTo>
                  <a:cubicBezTo>
                    <a:pt x="140" y="106"/>
                    <a:pt x="140" y="106"/>
                    <a:pt x="140" y="106"/>
                  </a:cubicBezTo>
                  <a:cubicBezTo>
                    <a:pt x="140" y="106"/>
                    <a:pt x="140" y="106"/>
                    <a:pt x="140" y="105"/>
                  </a:cubicBezTo>
                  <a:cubicBezTo>
                    <a:pt x="140" y="105"/>
                    <a:pt x="140" y="105"/>
                    <a:pt x="140" y="105"/>
                  </a:cubicBezTo>
                  <a:cubicBezTo>
                    <a:pt x="140" y="105"/>
                    <a:pt x="140" y="105"/>
                    <a:pt x="140" y="105"/>
                  </a:cubicBezTo>
                  <a:cubicBezTo>
                    <a:pt x="140" y="105"/>
                    <a:pt x="141" y="105"/>
                    <a:pt x="141" y="105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5"/>
                    <a:pt x="141" y="106"/>
                    <a:pt x="141" y="106"/>
                  </a:cubicBezTo>
                  <a:cubicBezTo>
                    <a:pt x="141" y="106"/>
                    <a:pt x="141" y="106"/>
                    <a:pt x="141" y="106"/>
                  </a:cubicBezTo>
                  <a:cubicBezTo>
                    <a:pt x="141" y="106"/>
                    <a:pt x="141" y="106"/>
                    <a:pt x="141" y="106"/>
                  </a:cubicBezTo>
                  <a:cubicBezTo>
                    <a:pt x="141" y="106"/>
                    <a:pt x="141" y="106"/>
                    <a:pt x="141" y="106"/>
                  </a:cubicBezTo>
                  <a:cubicBezTo>
                    <a:pt x="141" y="106"/>
                    <a:pt x="141" y="106"/>
                    <a:pt x="141" y="105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5"/>
                    <a:pt x="141" y="106"/>
                    <a:pt x="141" y="106"/>
                  </a:cubicBezTo>
                  <a:cubicBezTo>
                    <a:pt x="141" y="106"/>
                    <a:pt x="141" y="106"/>
                    <a:pt x="141" y="106"/>
                  </a:cubicBezTo>
                  <a:cubicBezTo>
                    <a:pt x="141" y="106"/>
                    <a:pt x="141" y="106"/>
                    <a:pt x="141" y="106"/>
                  </a:cubicBezTo>
                  <a:cubicBezTo>
                    <a:pt x="141" y="106"/>
                    <a:pt x="141" y="106"/>
                    <a:pt x="141" y="106"/>
                  </a:cubicBezTo>
                  <a:cubicBezTo>
                    <a:pt x="141" y="106"/>
                    <a:pt x="141" y="106"/>
                    <a:pt x="141" y="106"/>
                  </a:cubicBezTo>
                  <a:cubicBezTo>
                    <a:pt x="142" y="106"/>
                    <a:pt x="142" y="106"/>
                    <a:pt x="142" y="105"/>
                  </a:cubicBezTo>
                  <a:cubicBezTo>
                    <a:pt x="142" y="105"/>
                    <a:pt x="142" y="105"/>
                    <a:pt x="142" y="105"/>
                  </a:cubicBezTo>
                  <a:cubicBezTo>
                    <a:pt x="142" y="105"/>
                    <a:pt x="142" y="105"/>
                    <a:pt x="142" y="105"/>
                  </a:cubicBezTo>
                  <a:cubicBezTo>
                    <a:pt x="142" y="105"/>
                    <a:pt x="142" y="105"/>
                    <a:pt x="142" y="106"/>
                  </a:cubicBezTo>
                  <a:cubicBezTo>
                    <a:pt x="142" y="106"/>
                    <a:pt x="142" y="106"/>
                    <a:pt x="142" y="106"/>
                  </a:cubicBezTo>
                  <a:cubicBezTo>
                    <a:pt x="142" y="106"/>
                    <a:pt x="142" y="106"/>
                    <a:pt x="142" y="106"/>
                  </a:cubicBezTo>
                  <a:cubicBezTo>
                    <a:pt x="142" y="106"/>
                    <a:pt x="142" y="106"/>
                    <a:pt x="142" y="106"/>
                  </a:cubicBezTo>
                  <a:cubicBezTo>
                    <a:pt x="142" y="105"/>
                    <a:pt x="142" y="105"/>
                    <a:pt x="142" y="105"/>
                  </a:cubicBezTo>
                  <a:cubicBezTo>
                    <a:pt x="142" y="105"/>
                    <a:pt x="142" y="105"/>
                    <a:pt x="142" y="105"/>
                  </a:cubicBezTo>
                  <a:cubicBezTo>
                    <a:pt x="142" y="105"/>
                    <a:pt x="142" y="105"/>
                    <a:pt x="142" y="105"/>
                  </a:cubicBezTo>
                  <a:cubicBezTo>
                    <a:pt x="142" y="105"/>
                    <a:pt x="142" y="105"/>
                    <a:pt x="142" y="105"/>
                  </a:cubicBezTo>
                  <a:cubicBezTo>
                    <a:pt x="142" y="105"/>
                    <a:pt x="142" y="105"/>
                    <a:pt x="143" y="105"/>
                  </a:cubicBezTo>
                  <a:close/>
                  <a:moveTo>
                    <a:pt x="65" y="131"/>
                  </a:moveTo>
                  <a:cubicBezTo>
                    <a:pt x="65" y="131"/>
                    <a:pt x="65" y="131"/>
                    <a:pt x="65" y="131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4" y="133"/>
                    <a:pt x="64" y="133"/>
                    <a:pt x="64" y="133"/>
                  </a:cubicBezTo>
                  <a:cubicBezTo>
                    <a:pt x="64" y="133"/>
                    <a:pt x="64" y="133"/>
                    <a:pt x="64" y="133"/>
                  </a:cubicBezTo>
                  <a:cubicBezTo>
                    <a:pt x="64" y="133"/>
                    <a:pt x="64" y="133"/>
                    <a:pt x="64" y="133"/>
                  </a:cubicBezTo>
                  <a:cubicBezTo>
                    <a:pt x="64" y="133"/>
                    <a:pt x="64" y="133"/>
                    <a:pt x="64" y="133"/>
                  </a:cubicBezTo>
                  <a:cubicBezTo>
                    <a:pt x="64" y="133"/>
                    <a:pt x="64" y="134"/>
                    <a:pt x="64" y="134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64" y="134"/>
                    <a:pt x="64" y="134"/>
                    <a:pt x="64" y="135"/>
                  </a:cubicBezTo>
                  <a:cubicBezTo>
                    <a:pt x="64" y="135"/>
                    <a:pt x="64" y="135"/>
                    <a:pt x="64" y="135"/>
                  </a:cubicBezTo>
                  <a:cubicBezTo>
                    <a:pt x="64" y="135"/>
                    <a:pt x="64" y="135"/>
                    <a:pt x="64" y="135"/>
                  </a:cubicBezTo>
                  <a:cubicBezTo>
                    <a:pt x="64" y="135"/>
                    <a:pt x="64" y="134"/>
                    <a:pt x="64" y="134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3" y="134"/>
                    <a:pt x="63" y="135"/>
                    <a:pt x="63" y="135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63" y="135"/>
                    <a:pt x="63" y="135"/>
                    <a:pt x="63" y="134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62" y="134"/>
                    <a:pt x="62" y="134"/>
                    <a:pt x="62" y="135"/>
                  </a:cubicBezTo>
                  <a:cubicBezTo>
                    <a:pt x="62" y="135"/>
                    <a:pt x="62" y="135"/>
                    <a:pt x="62" y="135"/>
                  </a:cubicBezTo>
                  <a:cubicBezTo>
                    <a:pt x="62" y="135"/>
                    <a:pt x="62" y="135"/>
                    <a:pt x="62" y="135"/>
                  </a:cubicBezTo>
                  <a:cubicBezTo>
                    <a:pt x="62" y="135"/>
                    <a:pt x="62" y="135"/>
                    <a:pt x="62" y="135"/>
                  </a:cubicBezTo>
                  <a:cubicBezTo>
                    <a:pt x="62" y="135"/>
                    <a:pt x="62" y="134"/>
                    <a:pt x="62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62" y="133"/>
                    <a:pt x="62" y="133"/>
                    <a:pt x="62" y="133"/>
                  </a:cubicBezTo>
                  <a:cubicBezTo>
                    <a:pt x="62" y="133"/>
                    <a:pt x="62" y="133"/>
                    <a:pt x="62" y="133"/>
                  </a:cubicBezTo>
                  <a:cubicBezTo>
                    <a:pt x="62" y="133"/>
                    <a:pt x="62" y="133"/>
                    <a:pt x="62" y="132"/>
                  </a:cubicBezTo>
                  <a:cubicBezTo>
                    <a:pt x="62" y="132"/>
                    <a:pt x="62" y="132"/>
                    <a:pt x="62" y="132"/>
                  </a:cubicBezTo>
                  <a:cubicBezTo>
                    <a:pt x="62" y="132"/>
                    <a:pt x="62" y="132"/>
                    <a:pt x="62" y="132"/>
                  </a:cubicBezTo>
                  <a:cubicBezTo>
                    <a:pt x="62" y="132"/>
                    <a:pt x="62" y="132"/>
                    <a:pt x="62" y="132"/>
                  </a:cubicBezTo>
                  <a:cubicBezTo>
                    <a:pt x="62" y="132"/>
                    <a:pt x="62" y="132"/>
                    <a:pt x="62" y="132"/>
                  </a:cubicBezTo>
                  <a:cubicBezTo>
                    <a:pt x="62" y="132"/>
                    <a:pt x="62" y="132"/>
                    <a:pt x="62" y="132"/>
                  </a:cubicBezTo>
                  <a:cubicBezTo>
                    <a:pt x="62" y="132"/>
                    <a:pt x="62" y="132"/>
                    <a:pt x="62" y="132"/>
                  </a:cubicBezTo>
                  <a:cubicBezTo>
                    <a:pt x="62" y="132"/>
                    <a:pt x="62" y="132"/>
                    <a:pt x="62" y="132"/>
                  </a:cubicBezTo>
                  <a:cubicBezTo>
                    <a:pt x="62" y="132"/>
                    <a:pt x="62" y="132"/>
                    <a:pt x="62" y="132"/>
                  </a:cubicBezTo>
                  <a:cubicBezTo>
                    <a:pt x="62" y="132"/>
                    <a:pt x="62" y="132"/>
                    <a:pt x="62" y="132"/>
                  </a:cubicBezTo>
                  <a:cubicBezTo>
                    <a:pt x="62" y="132"/>
                    <a:pt x="62" y="132"/>
                    <a:pt x="62" y="132"/>
                  </a:cubicBezTo>
                  <a:cubicBezTo>
                    <a:pt x="62" y="132"/>
                    <a:pt x="62" y="132"/>
                    <a:pt x="62" y="132"/>
                  </a:cubicBezTo>
                  <a:cubicBezTo>
                    <a:pt x="62" y="132"/>
                    <a:pt x="62" y="131"/>
                    <a:pt x="62" y="131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62" y="131"/>
                    <a:pt x="62" y="131"/>
                    <a:pt x="63" y="131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63" y="131"/>
                    <a:pt x="63" y="131"/>
                    <a:pt x="63" y="130"/>
                  </a:cubicBezTo>
                  <a:cubicBezTo>
                    <a:pt x="63" y="130"/>
                    <a:pt x="63" y="130"/>
                    <a:pt x="63" y="130"/>
                  </a:cubicBezTo>
                  <a:cubicBezTo>
                    <a:pt x="63" y="130"/>
                    <a:pt x="63" y="130"/>
                    <a:pt x="63" y="130"/>
                  </a:cubicBezTo>
                  <a:cubicBezTo>
                    <a:pt x="63" y="130"/>
                    <a:pt x="63" y="130"/>
                    <a:pt x="63" y="130"/>
                  </a:cubicBezTo>
                  <a:cubicBezTo>
                    <a:pt x="63" y="130"/>
                    <a:pt x="63" y="130"/>
                    <a:pt x="63" y="131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4" y="131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66" y="131"/>
                    <a:pt x="65" y="131"/>
                    <a:pt x="65" y="131"/>
                  </a:cubicBezTo>
                  <a:close/>
                  <a:moveTo>
                    <a:pt x="9" y="107"/>
                  </a:moveTo>
                  <a:cubicBezTo>
                    <a:pt x="9" y="107"/>
                    <a:pt x="8" y="107"/>
                    <a:pt x="8" y="107"/>
                  </a:cubicBezTo>
                  <a:cubicBezTo>
                    <a:pt x="8" y="107"/>
                    <a:pt x="9" y="107"/>
                    <a:pt x="9" y="107"/>
                  </a:cubicBezTo>
                  <a:close/>
                  <a:moveTo>
                    <a:pt x="26" y="101"/>
                  </a:moveTo>
                  <a:cubicBezTo>
                    <a:pt x="26" y="101"/>
                    <a:pt x="26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lose/>
                  <a:moveTo>
                    <a:pt x="138" y="46"/>
                  </a:moveTo>
                  <a:cubicBezTo>
                    <a:pt x="138" y="46"/>
                    <a:pt x="138" y="46"/>
                    <a:pt x="138" y="46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38" y="46"/>
                    <a:pt x="138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5"/>
                    <a:pt x="139" y="45"/>
                  </a:cubicBezTo>
                  <a:cubicBezTo>
                    <a:pt x="139" y="45"/>
                    <a:pt x="140" y="44"/>
                    <a:pt x="140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0" y="44"/>
                    <a:pt x="139" y="44"/>
                    <a:pt x="139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9" y="44"/>
                    <a:pt x="140" y="44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1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40" y="39"/>
                    <a:pt x="140" y="39"/>
                  </a:cubicBezTo>
                  <a:cubicBezTo>
                    <a:pt x="140" y="39"/>
                    <a:pt x="140" y="39"/>
                    <a:pt x="140" y="39"/>
                  </a:cubicBezTo>
                  <a:cubicBezTo>
                    <a:pt x="140" y="39"/>
                    <a:pt x="140" y="39"/>
                    <a:pt x="140" y="39"/>
                  </a:cubicBezTo>
                  <a:cubicBezTo>
                    <a:pt x="140" y="39"/>
                    <a:pt x="140" y="39"/>
                    <a:pt x="140" y="39"/>
                  </a:cubicBezTo>
                  <a:cubicBezTo>
                    <a:pt x="140" y="39"/>
                    <a:pt x="140" y="39"/>
                    <a:pt x="141" y="39"/>
                  </a:cubicBezTo>
                  <a:cubicBezTo>
                    <a:pt x="141" y="39"/>
                    <a:pt x="141" y="39"/>
                    <a:pt x="141" y="40"/>
                  </a:cubicBezTo>
                  <a:cubicBezTo>
                    <a:pt x="141" y="40"/>
                    <a:pt x="141" y="40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2"/>
                  </a:cubicBezTo>
                  <a:cubicBezTo>
                    <a:pt x="142" y="42"/>
                    <a:pt x="141" y="42"/>
                    <a:pt x="141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41" y="43"/>
                    <a:pt x="141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1" y="42"/>
                    <a:pt x="141" y="43"/>
                    <a:pt x="141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41" y="44"/>
                    <a:pt x="141" y="44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4"/>
                    <a:pt x="141" y="44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6"/>
                  </a:cubicBezTo>
                  <a:cubicBezTo>
                    <a:pt x="140" y="46"/>
                    <a:pt x="139" y="46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7" y="46"/>
                    <a:pt x="137" y="46"/>
                  </a:cubicBezTo>
                  <a:cubicBezTo>
                    <a:pt x="137" y="46"/>
                    <a:pt x="138" y="46"/>
                    <a:pt x="138" y="46"/>
                  </a:cubicBezTo>
                  <a:close/>
                  <a:moveTo>
                    <a:pt x="88" y="74"/>
                  </a:moveTo>
                  <a:cubicBezTo>
                    <a:pt x="88" y="74"/>
                    <a:pt x="88" y="74"/>
                    <a:pt x="88" y="74"/>
                  </a:cubicBezTo>
                  <a:cubicBezTo>
                    <a:pt x="88" y="74"/>
                    <a:pt x="88" y="74"/>
                    <a:pt x="88" y="74"/>
                  </a:cubicBezTo>
                  <a:cubicBezTo>
                    <a:pt x="88" y="74"/>
                    <a:pt x="88" y="74"/>
                    <a:pt x="88" y="74"/>
                  </a:cubicBezTo>
                  <a:cubicBezTo>
                    <a:pt x="88" y="74"/>
                    <a:pt x="88" y="74"/>
                    <a:pt x="88" y="74"/>
                  </a:cubicBezTo>
                  <a:cubicBezTo>
                    <a:pt x="88" y="74"/>
                    <a:pt x="88" y="74"/>
                    <a:pt x="88" y="74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87" y="73"/>
                    <a:pt x="86" y="74"/>
                    <a:pt x="86" y="74"/>
                  </a:cubicBezTo>
                  <a:cubicBezTo>
                    <a:pt x="86" y="74"/>
                    <a:pt x="86" y="74"/>
                    <a:pt x="86" y="74"/>
                  </a:cubicBezTo>
                  <a:cubicBezTo>
                    <a:pt x="85" y="74"/>
                    <a:pt x="85" y="74"/>
                    <a:pt x="85" y="74"/>
                  </a:cubicBezTo>
                  <a:cubicBezTo>
                    <a:pt x="85" y="74"/>
                    <a:pt x="85" y="74"/>
                    <a:pt x="85" y="74"/>
                  </a:cubicBezTo>
                  <a:cubicBezTo>
                    <a:pt x="85" y="74"/>
                    <a:pt x="85" y="74"/>
                    <a:pt x="85" y="7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84" y="73"/>
                    <a:pt x="84" y="72"/>
                    <a:pt x="83" y="7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3" y="72"/>
                    <a:pt x="82" y="72"/>
                    <a:pt x="82" y="71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83" y="70"/>
                    <a:pt x="83" y="69"/>
                    <a:pt x="83" y="6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8"/>
                    <a:pt x="83" y="68"/>
                    <a:pt x="8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3" y="68"/>
                    <a:pt x="83" y="68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67"/>
                    <a:pt x="82" y="67"/>
                    <a:pt x="82" y="67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5"/>
                    <a:pt x="81" y="65"/>
                    <a:pt x="81" y="64"/>
                  </a:cubicBezTo>
                  <a:cubicBezTo>
                    <a:pt x="81" y="64"/>
                    <a:pt x="81" y="64"/>
                    <a:pt x="81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80" y="61"/>
                    <a:pt x="79" y="61"/>
                    <a:pt x="80" y="61"/>
                  </a:cubicBezTo>
                  <a:cubicBezTo>
                    <a:pt x="80" y="61"/>
                    <a:pt x="80" y="61"/>
                    <a:pt x="80" y="61"/>
                  </a:cubicBezTo>
                  <a:cubicBezTo>
                    <a:pt x="80" y="61"/>
                    <a:pt x="80" y="61"/>
                    <a:pt x="80" y="61"/>
                  </a:cubicBezTo>
                  <a:cubicBezTo>
                    <a:pt x="80" y="61"/>
                    <a:pt x="80" y="60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59"/>
                    <a:pt x="81" y="59"/>
                    <a:pt x="81" y="59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1" y="59"/>
                    <a:pt x="82" y="59"/>
                    <a:pt x="82" y="59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2" y="59"/>
                    <a:pt x="82" y="59"/>
                    <a:pt x="82" y="58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2" y="58"/>
                    <a:pt x="82" y="58"/>
                    <a:pt x="83" y="58"/>
                  </a:cubicBezTo>
                  <a:cubicBezTo>
                    <a:pt x="83" y="58"/>
                    <a:pt x="83" y="57"/>
                    <a:pt x="84" y="57"/>
                  </a:cubicBezTo>
                  <a:cubicBezTo>
                    <a:pt x="84" y="57"/>
                    <a:pt x="85" y="57"/>
                    <a:pt x="85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8"/>
                    <a:pt x="86" y="58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6" y="58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9"/>
                    <a:pt x="86" y="60"/>
                    <a:pt x="86" y="60"/>
                  </a:cubicBezTo>
                  <a:cubicBezTo>
                    <a:pt x="86" y="60"/>
                    <a:pt x="86" y="60"/>
                    <a:pt x="87" y="60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60"/>
                    <a:pt x="87" y="60"/>
                    <a:pt x="86" y="60"/>
                  </a:cubicBezTo>
                  <a:cubicBezTo>
                    <a:pt x="86" y="60"/>
                    <a:pt x="85" y="60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5" y="60"/>
                    <a:pt x="85" y="60"/>
                    <a:pt x="84" y="60"/>
                  </a:cubicBezTo>
                  <a:cubicBezTo>
                    <a:pt x="84" y="60"/>
                    <a:pt x="84" y="60"/>
                    <a:pt x="84" y="60"/>
                  </a:cubicBezTo>
                  <a:cubicBezTo>
                    <a:pt x="84" y="60"/>
                    <a:pt x="84" y="60"/>
                    <a:pt x="84" y="61"/>
                  </a:cubicBezTo>
                  <a:cubicBezTo>
                    <a:pt x="84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1"/>
                  </a:cubicBezTo>
                  <a:cubicBezTo>
                    <a:pt x="85" y="61"/>
                    <a:pt x="85" y="61"/>
                    <a:pt x="85" y="61"/>
                  </a:cubicBezTo>
                  <a:cubicBezTo>
                    <a:pt x="85" y="61"/>
                    <a:pt x="85" y="61"/>
                    <a:pt x="84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61"/>
                    <a:pt x="83" y="61"/>
                    <a:pt x="83" y="61"/>
                  </a:cubicBezTo>
                  <a:cubicBezTo>
                    <a:pt x="83" y="61"/>
                    <a:pt x="84" y="62"/>
                    <a:pt x="84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3"/>
                    <a:pt x="85" y="63"/>
                  </a:cubicBezTo>
                  <a:cubicBezTo>
                    <a:pt x="85" y="63"/>
                    <a:pt x="85" y="63"/>
                    <a:pt x="85" y="64"/>
                  </a:cubicBezTo>
                  <a:cubicBezTo>
                    <a:pt x="85" y="64"/>
                    <a:pt x="85" y="64"/>
                    <a:pt x="86" y="64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6" y="64"/>
                    <a:pt x="86" y="64"/>
                    <a:pt x="86" y="65"/>
                  </a:cubicBezTo>
                  <a:cubicBezTo>
                    <a:pt x="86" y="65"/>
                    <a:pt x="86" y="66"/>
                    <a:pt x="86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6" y="66"/>
                    <a:pt x="87" y="67"/>
                    <a:pt x="87" y="67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7" y="66"/>
                    <a:pt x="87" y="66"/>
                    <a:pt x="88" y="66"/>
                  </a:cubicBezTo>
                  <a:cubicBezTo>
                    <a:pt x="88" y="66"/>
                    <a:pt x="88" y="67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7"/>
                    <a:pt x="87" y="67"/>
                    <a:pt x="87" y="68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7" y="68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7" y="68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8" y="69"/>
                    <a:pt x="88" y="69"/>
                    <a:pt x="88" y="69"/>
                  </a:cubicBezTo>
                  <a:cubicBezTo>
                    <a:pt x="88" y="69"/>
                    <a:pt x="88" y="69"/>
                    <a:pt x="88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1"/>
                    <a:pt x="88" y="71"/>
                    <a:pt x="88" y="71"/>
                  </a:cubicBezTo>
                  <a:cubicBezTo>
                    <a:pt x="88" y="71"/>
                    <a:pt x="88" y="72"/>
                    <a:pt x="88" y="72"/>
                  </a:cubicBezTo>
                  <a:cubicBezTo>
                    <a:pt x="88" y="72"/>
                    <a:pt x="88" y="72"/>
                    <a:pt x="88" y="73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88" y="73"/>
                    <a:pt x="88" y="74"/>
                    <a:pt x="88" y="7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21" name="Freeform 301"/>
            <p:cNvSpPr/>
            <p:nvPr/>
          </p:nvSpPr>
          <p:spPr bwMode="auto">
            <a:xfrm>
              <a:off x="4974432" y="2537223"/>
              <a:ext cx="5954" cy="1786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3"/>
                </a:cxn>
              </a:cxnLst>
              <a:rect l="0" t="0" r="r" b="b"/>
              <a:pathLst>
                <a:path w="2" h="6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22" name="Freeform 302"/>
            <p:cNvSpPr/>
            <p:nvPr/>
          </p:nvSpPr>
          <p:spPr bwMode="auto">
            <a:xfrm>
              <a:off x="4941095" y="2563416"/>
              <a:ext cx="8335" cy="8335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2" y="3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23" name="Freeform 303"/>
            <p:cNvSpPr/>
            <p:nvPr/>
          </p:nvSpPr>
          <p:spPr bwMode="auto">
            <a:xfrm>
              <a:off x="4572001" y="2413398"/>
              <a:ext cx="2381" cy="35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24" name="Freeform 304"/>
            <p:cNvSpPr/>
            <p:nvPr/>
          </p:nvSpPr>
          <p:spPr bwMode="auto">
            <a:xfrm>
              <a:off x="4555332" y="2405064"/>
              <a:ext cx="16669" cy="1786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2" y="3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25" name="Freeform 305"/>
            <p:cNvSpPr/>
            <p:nvPr/>
          </p:nvSpPr>
          <p:spPr bwMode="auto">
            <a:xfrm>
              <a:off x="4572001" y="2394348"/>
              <a:ext cx="2381" cy="238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26" name="Freeform 306"/>
            <p:cNvSpPr/>
            <p:nvPr/>
          </p:nvSpPr>
          <p:spPr bwMode="auto">
            <a:xfrm>
              <a:off x="4572001" y="2388394"/>
              <a:ext cx="2381" cy="5954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27" name="Freeform 307"/>
            <p:cNvSpPr/>
            <p:nvPr/>
          </p:nvSpPr>
          <p:spPr bwMode="auto">
            <a:xfrm>
              <a:off x="4572001" y="2400301"/>
              <a:ext cx="1191" cy="1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28" name="Freeform 308"/>
            <p:cNvSpPr/>
            <p:nvPr/>
          </p:nvSpPr>
          <p:spPr bwMode="auto">
            <a:xfrm>
              <a:off x="4569620" y="2402682"/>
              <a:ext cx="2381" cy="1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29" name="Freeform 309"/>
            <p:cNvSpPr/>
            <p:nvPr/>
          </p:nvSpPr>
          <p:spPr bwMode="auto">
            <a:xfrm>
              <a:off x="4569620" y="2394347"/>
              <a:ext cx="2381" cy="119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30" name="Freeform 310"/>
            <p:cNvSpPr/>
            <p:nvPr/>
          </p:nvSpPr>
          <p:spPr bwMode="auto">
            <a:xfrm>
              <a:off x="4572001" y="2411016"/>
              <a:ext cx="2381" cy="119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31" name="Freeform 311"/>
            <p:cNvSpPr/>
            <p:nvPr/>
          </p:nvSpPr>
          <p:spPr bwMode="auto">
            <a:xfrm>
              <a:off x="4541045" y="2346723"/>
              <a:ext cx="28575" cy="16669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8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10" y="3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0" h="6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32" name="Freeform 312"/>
            <p:cNvSpPr/>
            <p:nvPr/>
          </p:nvSpPr>
          <p:spPr bwMode="auto">
            <a:xfrm>
              <a:off x="4997054" y="2456260"/>
              <a:ext cx="30956" cy="39291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6" y="14"/>
                </a:cxn>
                <a:cxn ang="0">
                  <a:pos x="7" y="14"/>
                </a:cxn>
                <a:cxn ang="0">
                  <a:pos x="7" y="14"/>
                </a:cxn>
                <a:cxn ang="0">
                  <a:pos x="7" y="13"/>
                </a:cxn>
                <a:cxn ang="0">
                  <a:pos x="7" y="13"/>
                </a:cxn>
                <a:cxn ang="0">
                  <a:pos x="7" y="11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8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0" y="12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1" y="10"/>
                </a:cxn>
                <a:cxn ang="0">
                  <a:pos x="10" y="9"/>
                </a:cxn>
                <a:cxn ang="0">
                  <a:pos x="10" y="7"/>
                </a:cxn>
                <a:cxn ang="0">
                  <a:pos x="9" y="5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8"/>
                </a:cxn>
                <a:cxn ang="0">
                  <a:pos x="6" y="8"/>
                </a:cxn>
                <a:cxn ang="0">
                  <a:pos x="6" y="7"/>
                </a:cxn>
                <a:cxn ang="0">
                  <a:pos x="5" y="9"/>
                </a:cxn>
                <a:cxn ang="0">
                  <a:pos x="5" y="9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4" y="11"/>
                </a:cxn>
                <a:cxn ang="0">
                  <a:pos x="3" y="11"/>
                </a:cxn>
                <a:cxn ang="0">
                  <a:pos x="2" y="11"/>
                </a:cxn>
                <a:cxn ang="0">
                  <a:pos x="2" y="12"/>
                </a:cxn>
                <a:cxn ang="0">
                  <a:pos x="1" y="13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2" y="14"/>
                </a:cxn>
                <a:cxn ang="0">
                  <a:pos x="2" y="13"/>
                </a:cxn>
                <a:cxn ang="0">
                  <a:pos x="3" y="13"/>
                </a:cxn>
                <a:cxn ang="0">
                  <a:pos x="4" y="13"/>
                </a:cxn>
                <a:cxn ang="0">
                  <a:pos x="4" y="12"/>
                </a:cxn>
                <a:cxn ang="0">
                  <a:pos x="5" y="12"/>
                </a:cxn>
                <a:cxn ang="0">
                  <a:pos x="5" y="13"/>
                </a:cxn>
                <a:cxn ang="0">
                  <a:pos x="6" y="13"/>
                </a:cxn>
              </a:cxnLst>
              <a:rect l="0" t="0" r="r" b="b"/>
              <a:pathLst>
                <a:path w="11" h="14"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9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0" y="11"/>
                  </a:cubicBezTo>
                  <a:cubicBezTo>
                    <a:pt x="10" y="11"/>
                    <a:pt x="10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2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6" y="8"/>
                    <a:pt x="6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" y="12"/>
                    <a:pt x="1" y="12"/>
                  </a:cubicBezTo>
                  <a:cubicBezTo>
                    <a:pt x="1" y="12"/>
                    <a:pt x="1" y="12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4"/>
                    <a:pt x="5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33" name="Freeform 313"/>
            <p:cNvSpPr/>
            <p:nvPr/>
          </p:nvSpPr>
          <p:spPr bwMode="auto">
            <a:xfrm>
              <a:off x="5001816" y="2493170"/>
              <a:ext cx="9525" cy="8335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34" name="Freeform 314"/>
            <p:cNvSpPr/>
            <p:nvPr/>
          </p:nvSpPr>
          <p:spPr bwMode="auto">
            <a:xfrm>
              <a:off x="4993483" y="2495551"/>
              <a:ext cx="11906" cy="1428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2" y="3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4"/>
                </a:cxn>
                <a:cxn ang="0">
                  <a:pos x="4" y="4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4" y="3"/>
                </a:cxn>
                <a:cxn ang="0">
                  <a:pos x="4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35" name="Freeform 315"/>
            <p:cNvSpPr/>
            <p:nvPr/>
          </p:nvSpPr>
          <p:spPr bwMode="auto">
            <a:xfrm>
              <a:off x="5007770" y="2436020"/>
              <a:ext cx="20241" cy="2024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2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6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4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36" name="Freeform 316"/>
            <p:cNvSpPr/>
            <p:nvPr/>
          </p:nvSpPr>
          <p:spPr bwMode="auto">
            <a:xfrm>
              <a:off x="5036345" y="2425304"/>
              <a:ext cx="1191" cy="1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37" name="Freeform 317"/>
            <p:cNvSpPr/>
            <p:nvPr/>
          </p:nvSpPr>
          <p:spPr bwMode="auto">
            <a:xfrm>
              <a:off x="5030392" y="2431258"/>
              <a:ext cx="2381" cy="238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38" name="Freeform 318"/>
            <p:cNvSpPr/>
            <p:nvPr/>
          </p:nvSpPr>
          <p:spPr bwMode="auto">
            <a:xfrm>
              <a:off x="4985147" y="2391967"/>
              <a:ext cx="28575" cy="41672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4" y="7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6" y="11"/>
                </a:cxn>
                <a:cxn ang="0">
                  <a:pos x="6" y="12"/>
                </a:cxn>
                <a:cxn ang="0">
                  <a:pos x="7" y="14"/>
                </a:cxn>
                <a:cxn ang="0">
                  <a:pos x="8" y="15"/>
                </a:cxn>
                <a:cxn ang="0">
                  <a:pos x="8" y="15"/>
                </a:cxn>
                <a:cxn ang="0">
                  <a:pos x="8" y="15"/>
                </a:cxn>
                <a:cxn ang="0">
                  <a:pos x="8" y="14"/>
                </a:cxn>
                <a:cxn ang="0">
                  <a:pos x="9" y="14"/>
                </a:cxn>
                <a:cxn ang="0">
                  <a:pos x="9" y="14"/>
                </a:cxn>
                <a:cxn ang="0">
                  <a:pos x="9" y="15"/>
                </a:cxn>
                <a:cxn ang="0">
                  <a:pos x="10" y="15"/>
                </a:cxn>
                <a:cxn ang="0">
                  <a:pos x="9" y="14"/>
                </a:cxn>
                <a:cxn ang="0">
                  <a:pos x="9" y="14"/>
                </a:cxn>
                <a:cxn ang="0">
                  <a:pos x="9" y="13"/>
                </a:cxn>
                <a:cxn ang="0">
                  <a:pos x="8" y="13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6" y="10"/>
                </a:cxn>
                <a:cxn ang="0">
                  <a:pos x="6" y="9"/>
                </a:cxn>
                <a:cxn ang="0">
                  <a:pos x="7" y="9"/>
                </a:cxn>
                <a:cxn ang="0">
                  <a:pos x="7" y="9"/>
                </a:cxn>
                <a:cxn ang="0">
                  <a:pos x="7" y="9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8" y="9"/>
                </a:cxn>
                <a:cxn ang="0">
                  <a:pos x="7" y="8"/>
                </a:cxn>
                <a:cxn ang="0">
                  <a:pos x="6" y="8"/>
                </a:cxn>
                <a:cxn ang="0">
                  <a:pos x="5" y="7"/>
                </a:cxn>
                <a:cxn ang="0">
                  <a:pos x="4" y="6"/>
                </a:cxn>
                <a:cxn ang="0">
                  <a:pos x="4" y="5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10" h="15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5" y="7"/>
                  </a:cubicBezTo>
                  <a:cubicBezTo>
                    <a:pt x="5" y="7"/>
                    <a:pt x="5" y="7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4" y="6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39" name="Freeform 319"/>
            <p:cNvSpPr/>
            <p:nvPr/>
          </p:nvSpPr>
          <p:spPr bwMode="auto">
            <a:xfrm>
              <a:off x="5028010" y="2433638"/>
              <a:ext cx="2381" cy="595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40" name="Freeform 320"/>
            <p:cNvSpPr/>
            <p:nvPr/>
          </p:nvSpPr>
          <p:spPr bwMode="auto">
            <a:xfrm>
              <a:off x="5024438" y="2439591"/>
              <a:ext cx="1191" cy="4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41" name="Freeform 321"/>
            <p:cNvSpPr/>
            <p:nvPr/>
          </p:nvSpPr>
          <p:spPr bwMode="auto">
            <a:xfrm>
              <a:off x="5001817" y="2692004"/>
              <a:ext cx="3572" cy="1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42" name="Freeform 322"/>
            <p:cNvSpPr/>
            <p:nvPr/>
          </p:nvSpPr>
          <p:spPr bwMode="auto">
            <a:xfrm>
              <a:off x="5024439" y="2687241"/>
              <a:ext cx="3572" cy="4763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1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43" name="Freeform 323"/>
            <p:cNvSpPr/>
            <p:nvPr/>
          </p:nvSpPr>
          <p:spPr bwMode="auto">
            <a:xfrm>
              <a:off x="5036345" y="2681289"/>
              <a:ext cx="2381" cy="2381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44" name="Freeform 324"/>
            <p:cNvSpPr/>
            <p:nvPr/>
          </p:nvSpPr>
          <p:spPr bwMode="auto">
            <a:xfrm>
              <a:off x="5024438" y="2692004"/>
              <a:ext cx="1191" cy="1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45" name="Freeform 325"/>
            <p:cNvSpPr/>
            <p:nvPr/>
          </p:nvSpPr>
          <p:spPr bwMode="auto">
            <a:xfrm>
              <a:off x="5005388" y="2689623"/>
              <a:ext cx="5954" cy="238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46" name="Freeform 326"/>
            <p:cNvSpPr/>
            <p:nvPr/>
          </p:nvSpPr>
          <p:spPr bwMode="auto">
            <a:xfrm>
              <a:off x="4997054" y="2692004"/>
              <a:ext cx="2381" cy="357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47" name="Freeform 327"/>
            <p:cNvSpPr/>
            <p:nvPr/>
          </p:nvSpPr>
          <p:spPr bwMode="auto">
            <a:xfrm>
              <a:off x="4985148" y="2692004"/>
              <a:ext cx="11906" cy="3572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4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48" name="Freeform 328"/>
            <p:cNvSpPr/>
            <p:nvPr/>
          </p:nvSpPr>
          <p:spPr bwMode="auto">
            <a:xfrm>
              <a:off x="4991101" y="2678907"/>
              <a:ext cx="2381" cy="119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49" name="Freeform 329"/>
            <p:cNvSpPr/>
            <p:nvPr/>
          </p:nvSpPr>
          <p:spPr bwMode="auto">
            <a:xfrm>
              <a:off x="5024439" y="2652714"/>
              <a:ext cx="3572" cy="357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50" name="Freeform 330"/>
            <p:cNvSpPr/>
            <p:nvPr/>
          </p:nvSpPr>
          <p:spPr bwMode="auto">
            <a:xfrm>
              <a:off x="5016104" y="2644379"/>
              <a:ext cx="1191" cy="1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51" name="Freeform 331"/>
            <p:cNvSpPr/>
            <p:nvPr/>
          </p:nvSpPr>
          <p:spPr bwMode="auto">
            <a:xfrm>
              <a:off x="5013722" y="2644378"/>
              <a:ext cx="5954" cy="14288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2" h="5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52" name="Freeform 332"/>
            <p:cNvSpPr/>
            <p:nvPr/>
          </p:nvSpPr>
          <p:spPr bwMode="auto">
            <a:xfrm>
              <a:off x="4997054" y="2658667"/>
              <a:ext cx="2381" cy="238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53" name="Freeform 333"/>
            <p:cNvSpPr/>
            <p:nvPr/>
          </p:nvSpPr>
          <p:spPr bwMode="auto">
            <a:xfrm>
              <a:off x="5001817" y="2661048"/>
              <a:ext cx="3572" cy="3572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54" name="Freeform 334"/>
            <p:cNvSpPr/>
            <p:nvPr/>
          </p:nvSpPr>
          <p:spPr bwMode="auto">
            <a:xfrm>
              <a:off x="4970860" y="2669383"/>
              <a:ext cx="3572" cy="357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55" name="Freeform 335"/>
            <p:cNvSpPr/>
            <p:nvPr/>
          </p:nvSpPr>
          <p:spPr bwMode="auto">
            <a:xfrm>
              <a:off x="4945857" y="2621758"/>
              <a:ext cx="36910" cy="51197"/>
            </a:xfrm>
            <a:custGeom>
              <a:avLst/>
              <a:gdLst/>
              <a:ahLst/>
              <a:cxnLst>
                <a:cxn ang="0">
                  <a:pos x="10" y="15"/>
                </a:cxn>
                <a:cxn ang="0">
                  <a:pos x="10" y="14"/>
                </a:cxn>
                <a:cxn ang="0">
                  <a:pos x="11" y="13"/>
                </a:cxn>
                <a:cxn ang="0">
                  <a:pos x="11" y="13"/>
                </a:cxn>
                <a:cxn ang="0">
                  <a:pos x="11" y="12"/>
                </a:cxn>
                <a:cxn ang="0">
                  <a:pos x="11" y="11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3" y="10"/>
                </a:cxn>
                <a:cxn ang="0">
                  <a:pos x="12" y="8"/>
                </a:cxn>
                <a:cxn ang="0">
                  <a:pos x="11" y="8"/>
                </a:cxn>
                <a:cxn ang="0">
                  <a:pos x="12" y="7"/>
                </a:cxn>
                <a:cxn ang="0">
                  <a:pos x="11" y="6"/>
                </a:cxn>
                <a:cxn ang="0">
                  <a:pos x="10" y="6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2" y="5"/>
                </a:cxn>
                <a:cxn ang="0">
                  <a:pos x="12" y="3"/>
                </a:cxn>
                <a:cxn ang="0">
                  <a:pos x="13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9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7" y="4"/>
                </a:cxn>
                <a:cxn ang="0">
                  <a:pos x="6" y="4"/>
                </a:cxn>
                <a:cxn ang="0">
                  <a:pos x="5" y="6"/>
                </a:cxn>
                <a:cxn ang="0">
                  <a:pos x="4" y="7"/>
                </a:cxn>
                <a:cxn ang="0">
                  <a:pos x="3" y="8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2" y="9"/>
                </a:cxn>
                <a:cxn ang="0">
                  <a:pos x="1" y="8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2" y="15"/>
                </a:cxn>
                <a:cxn ang="0">
                  <a:pos x="2" y="16"/>
                </a:cxn>
                <a:cxn ang="0">
                  <a:pos x="3" y="16"/>
                </a:cxn>
                <a:cxn ang="0">
                  <a:pos x="4" y="16"/>
                </a:cxn>
                <a:cxn ang="0">
                  <a:pos x="4" y="17"/>
                </a:cxn>
                <a:cxn ang="0">
                  <a:pos x="5" y="17"/>
                </a:cxn>
                <a:cxn ang="0">
                  <a:pos x="6" y="17"/>
                </a:cxn>
                <a:cxn ang="0">
                  <a:pos x="7" y="17"/>
                </a:cxn>
                <a:cxn ang="0">
                  <a:pos x="7" y="18"/>
                </a:cxn>
                <a:cxn ang="0">
                  <a:pos x="8" y="18"/>
                </a:cxn>
                <a:cxn ang="0">
                  <a:pos x="10" y="17"/>
                </a:cxn>
                <a:cxn ang="0">
                  <a:pos x="10" y="16"/>
                </a:cxn>
              </a:cxnLst>
              <a:rect l="0" t="0" r="r" b="b"/>
              <a:pathLst>
                <a:path w="13" h="18"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9"/>
                    <a:pt x="13" y="9"/>
                  </a:cubicBezTo>
                  <a:cubicBezTo>
                    <a:pt x="13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4"/>
                    <a:pt x="11" y="5"/>
                    <a:pt x="11" y="5"/>
                  </a:cubicBezTo>
                  <a:cubicBezTo>
                    <a:pt x="11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2"/>
                    <a:pt x="13" y="2"/>
                  </a:cubicBezTo>
                  <a:cubicBezTo>
                    <a:pt x="13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1" y="11"/>
                    <a:pt x="1" y="12"/>
                  </a:cubicBezTo>
                  <a:cubicBezTo>
                    <a:pt x="1" y="12"/>
                    <a:pt x="1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2" y="13"/>
                    <a:pt x="2" y="13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7"/>
                    <a:pt x="3" y="17"/>
                  </a:cubicBezTo>
                  <a:cubicBezTo>
                    <a:pt x="3" y="17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56" name="Freeform 336"/>
            <p:cNvSpPr/>
            <p:nvPr/>
          </p:nvSpPr>
          <p:spPr bwMode="auto">
            <a:xfrm>
              <a:off x="4982767" y="2647951"/>
              <a:ext cx="22622" cy="3333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1" y="9"/>
                </a:cxn>
                <a:cxn ang="0">
                  <a:pos x="1" y="10"/>
                </a:cxn>
                <a:cxn ang="0">
                  <a:pos x="1" y="12"/>
                </a:cxn>
                <a:cxn ang="0">
                  <a:pos x="2" y="1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8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3" y="9"/>
                </a:cxn>
                <a:cxn ang="0">
                  <a:pos x="3" y="1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5" y="10"/>
                </a:cxn>
                <a:cxn ang="0">
                  <a:pos x="5" y="9"/>
                </a:cxn>
                <a:cxn ang="0">
                  <a:pos x="4" y="8"/>
                </a:cxn>
                <a:cxn ang="0">
                  <a:pos x="4" y="7"/>
                </a:cxn>
                <a:cxn ang="0">
                  <a:pos x="3" y="6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6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7" y="1"/>
                </a:cxn>
              </a:cxnLst>
              <a:rect l="0" t="0" r="r" b="b"/>
              <a:pathLst>
                <a:path w="8" h="12">
                  <a:moveTo>
                    <a:pt x="8" y="1"/>
                  </a:move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57" name="Freeform 337"/>
            <p:cNvSpPr/>
            <p:nvPr/>
          </p:nvSpPr>
          <p:spPr bwMode="auto">
            <a:xfrm>
              <a:off x="5005389" y="2661048"/>
              <a:ext cx="2381" cy="3572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58" name="Freeform 338"/>
            <p:cNvSpPr/>
            <p:nvPr/>
          </p:nvSpPr>
          <p:spPr bwMode="auto">
            <a:xfrm>
              <a:off x="5013723" y="2661047"/>
              <a:ext cx="2381" cy="1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59" name="Freeform 339"/>
            <p:cNvSpPr/>
            <p:nvPr/>
          </p:nvSpPr>
          <p:spPr bwMode="auto">
            <a:xfrm>
              <a:off x="5013722" y="2656285"/>
              <a:ext cx="1191" cy="238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60" name="Freeform 340"/>
            <p:cNvSpPr/>
            <p:nvPr/>
          </p:nvSpPr>
          <p:spPr bwMode="auto">
            <a:xfrm>
              <a:off x="5013722" y="2667001"/>
              <a:ext cx="10716" cy="5954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4" y="1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61" name="Freeform 341"/>
            <p:cNvSpPr/>
            <p:nvPr/>
          </p:nvSpPr>
          <p:spPr bwMode="auto">
            <a:xfrm>
              <a:off x="5007769" y="2667001"/>
              <a:ext cx="5954" cy="5954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1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62" name="Freeform 342"/>
            <p:cNvSpPr/>
            <p:nvPr/>
          </p:nvSpPr>
          <p:spPr bwMode="auto">
            <a:xfrm>
              <a:off x="4988720" y="2681289"/>
              <a:ext cx="1191" cy="238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63" name="Freeform 343"/>
            <p:cNvSpPr/>
            <p:nvPr/>
          </p:nvSpPr>
          <p:spPr bwMode="auto">
            <a:xfrm>
              <a:off x="4993483" y="2675335"/>
              <a:ext cx="3572" cy="357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64" name="Freeform 344"/>
            <p:cNvSpPr/>
            <p:nvPr/>
          </p:nvSpPr>
          <p:spPr bwMode="auto">
            <a:xfrm>
              <a:off x="4997054" y="2675335"/>
              <a:ext cx="1191" cy="595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65" name="Freeform 345"/>
            <p:cNvSpPr/>
            <p:nvPr/>
          </p:nvSpPr>
          <p:spPr bwMode="auto">
            <a:xfrm>
              <a:off x="4966097" y="2692004"/>
              <a:ext cx="4763" cy="357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66" name="Freeform 346"/>
            <p:cNvSpPr/>
            <p:nvPr/>
          </p:nvSpPr>
          <p:spPr bwMode="auto">
            <a:xfrm>
              <a:off x="4941095" y="2667001"/>
              <a:ext cx="2381" cy="238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67" name="Freeform 347"/>
            <p:cNvSpPr/>
            <p:nvPr/>
          </p:nvSpPr>
          <p:spPr bwMode="auto">
            <a:xfrm>
              <a:off x="4895851" y="2630092"/>
              <a:ext cx="41672" cy="51197"/>
            </a:xfrm>
            <a:custGeom>
              <a:avLst/>
              <a:gdLst/>
              <a:ahLst/>
              <a:cxnLst>
                <a:cxn ang="0">
                  <a:pos x="14" y="17"/>
                </a:cxn>
                <a:cxn ang="0">
                  <a:pos x="14" y="18"/>
                </a:cxn>
                <a:cxn ang="0">
                  <a:pos x="14" y="17"/>
                </a:cxn>
                <a:cxn ang="0">
                  <a:pos x="14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13" y="12"/>
                </a:cxn>
                <a:cxn ang="0">
                  <a:pos x="13" y="13"/>
                </a:cxn>
                <a:cxn ang="0">
                  <a:pos x="13" y="12"/>
                </a:cxn>
                <a:cxn ang="0">
                  <a:pos x="13" y="12"/>
                </a:cxn>
                <a:cxn ang="0">
                  <a:pos x="12" y="11"/>
                </a:cxn>
                <a:cxn ang="0">
                  <a:pos x="12" y="11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1" y="10"/>
                </a:cxn>
                <a:cxn ang="0">
                  <a:pos x="11" y="9"/>
                </a:cxn>
                <a:cxn ang="0">
                  <a:pos x="11" y="9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0" y="7"/>
                </a:cxn>
                <a:cxn ang="0">
                  <a:pos x="9" y="6"/>
                </a:cxn>
                <a:cxn ang="0">
                  <a:pos x="9" y="6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7" y="5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3" y="3"/>
                </a:cxn>
                <a:cxn ang="0">
                  <a:pos x="3" y="4"/>
                </a:cxn>
                <a:cxn ang="0">
                  <a:pos x="4" y="5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5" y="7"/>
                </a:cxn>
                <a:cxn ang="0">
                  <a:pos x="6" y="8"/>
                </a:cxn>
                <a:cxn ang="0">
                  <a:pos x="6" y="9"/>
                </a:cxn>
                <a:cxn ang="0">
                  <a:pos x="7" y="10"/>
                </a:cxn>
                <a:cxn ang="0">
                  <a:pos x="8" y="11"/>
                </a:cxn>
                <a:cxn ang="0">
                  <a:pos x="8" y="12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11" y="16"/>
                </a:cxn>
                <a:cxn ang="0">
                  <a:pos x="12" y="17"/>
                </a:cxn>
                <a:cxn ang="0">
                  <a:pos x="12" y="18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8"/>
                </a:cxn>
              </a:cxnLst>
              <a:rect l="0" t="0" r="r" b="b"/>
              <a:pathLst>
                <a:path w="15" h="18">
                  <a:moveTo>
                    <a:pt x="13" y="17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5" y="14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3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9" y="7"/>
                  </a:cubicBezTo>
                  <a:cubicBezTo>
                    <a:pt x="9" y="7"/>
                    <a:pt x="9" y="7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10" y="14"/>
                  </a:cubicBezTo>
                  <a:cubicBezTo>
                    <a:pt x="10" y="14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12" y="17"/>
                    <a:pt x="12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3" y="1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68" name="Freeform 348"/>
            <p:cNvSpPr/>
            <p:nvPr/>
          </p:nvSpPr>
          <p:spPr bwMode="auto">
            <a:xfrm>
              <a:off x="4923235" y="2650332"/>
              <a:ext cx="3572" cy="1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69" name="Freeform 349"/>
            <p:cNvSpPr/>
            <p:nvPr/>
          </p:nvSpPr>
          <p:spPr bwMode="auto">
            <a:xfrm>
              <a:off x="4918473" y="2644379"/>
              <a:ext cx="2381" cy="357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70" name="Freeform 350"/>
            <p:cNvSpPr/>
            <p:nvPr/>
          </p:nvSpPr>
          <p:spPr bwMode="auto">
            <a:xfrm>
              <a:off x="4931569" y="2661048"/>
              <a:ext cx="5954" cy="833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71" name="Freeform 351"/>
            <p:cNvSpPr/>
            <p:nvPr/>
          </p:nvSpPr>
          <p:spPr bwMode="auto">
            <a:xfrm>
              <a:off x="4910139" y="2658666"/>
              <a:ext cx="2381" cy="5954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72" name="Freeform 352"/>
            <p:cNvSpPr/>
            <p:nvPr/>
          </p:nvSpPr>
          <p:spPr bwMode="auto">
            <a:xfrm>
              <a:off x="4904185" y="2647951"/>
              <a:ext cx="2381" cy="4763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73" name="Freeform 353"/>
            <p:cNvSpPr/>
            <p:nvPr/>
          </p:nvSpPr>
          <p:spPr bwMode="auto">
            <a:xfrm>
              <a:off x="4931569" y="2681288"/>
              <a:ext cx="34529" cy="14288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10" y="4"/>
                </a:cxn>
                <a:cxn ang="0">
                  <a:pos x="11" y="4"/>
                </a:cxn>
                <a:cxn ang="0">
                  <a:pos x="12" y="4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1" y="3"/>
                </a:cxn>
                <a:cxn ang="0">
                  <a:pos x="11" y="3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5" y="3"/>
                </a:cxn>
              </a:cxnLst>
              <a:rect l="0" t="0" r="r" b="b"/>
              <a:pathLst>
                <a:path w="12" h="5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74" name="Freeform 354"/>
            <p:cNvSpPr/>
            <p:nvPr/>
          </p:nvSpPr>
          <p:spPr bwMode="auto">
            <a:xfrm>
              <a:off x="4960144" y="2687241"/>
              <a:ext cx="5954" cy="119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75" name="Freeform 355"/>
            <p:cNvSpPr/>
            <p:nvPr/>
          </p:nvSpPr>
          <p:spPr bwMode="auto">
            <a:xfrm>
              <a:off x="4970860" y="2692004"/>
              <a:ext cx="3572" cy="35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76" name="Freeform 356"/>
            <p:cNvSpPr/>
            <p:nvPr/>
          </p:nvSpPr>
          <p:spPr bwMode="auto">
            <a:xfrm>
              <a:off x="4974432" y="2692004"/>
              <a:ext cx="8335" cy="357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77" name="Freeform 357"/>
            <p:cNvSpPr/>
            <p:nvPr/>
          </p:nvSpPr>
          <p:spPr bwMode="auto">
            <a:xfrm>
              <a:off x="4982766" y="2697958"/>
              <a:ext cx="5954" cy="2381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78" name="Freeform 358"/>
            <p:cNvSpPr/>
            <p:nvPr/>
          </p:nvSpPr>
          <p:spPr bwMode="auto">
            <a:xfrm>
              <a:off x="4999435" y="2692004"/>
              <a:ext cx="1191" cy="1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79" name="Freeform 359"/>
            <p:cNvSpPr/>
            <p:nvPr/>
          </p:nvSpPr>
          <p:spPr bwMode="auto">
            <a:xfrm>
              <a:off x="4997053" y="2692004"/>
              <a:ext cx="14288" cy="833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80" name="Freeform 360"/>
            <p:cNvSpPr/>
            <p:nvPr/>
          </p:nvSpPr>
          <p:spPr bwMode="auto">
            <a:xfrm>
              <a:off x="4999435" y="2602707"/>
              <a:ext cx="2381" cy="4763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1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81" name="Freeform 361"/>
            <p:cNvSpPr/>
            <p:nvPr/>
          </p:nvSpPr>
          <p:spPr bwMode="auto">
            <a:xfrm>
              <a:off x="4997054" y="2588420"/>
              <a:ext cx="2381" cy="238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82" name="Freeform 362"/>
            <p:cNvSpPr/>
            <p:nvPr/>
          </p:nvSpPr>
          <p:spPr bwMode="auto">
            <a:xfrm>
              <a:off x="4993482" y="2596754"/>
              <a:ext cx="5954" cy="2381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1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83" name="Freeform 363"/>
            <p:cNvSpPr/>
            <p:nvPr/>
          </p:nvSpPr>
          <p:spPr bwMode="auto">
            <a:xfrm>
              <a:off x="4999435" y="2596754"/>
              <a:ext cx="5954" cy="833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84" name="Freeform 364"/>
            <p:cNvSpPr/>
            <p:nvPr/>
          </p:nvSpPr>
          <p:spPr bwMode="auto">
            <a:xfrm>
              <a:off x="4982766" y="2594372"/>
              <a:ext cx="5954" cy="47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85" name="Freeform 365"/>
            <p:cNvSpPr/>
            <p:nvPr/>
          </p:nvSpPr>
          <p:spPr bwMode="auto">
            <a:xfrm>
              <a:off x="4999435" y="2607470"/>
              <a:ext cx="2381" cy="357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86" name="Freeform 366"/>
            <p:cNvSpPr/>
            <p:nvPr/>
          </p:nvSpPr>
          <p:spPr bwMode="auto">
            <a:xfrm>
              <a:off x="4980385" y="2568179"/>
              <a:ext cx="19050" cy="2857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5" y="9"/>
                </a:cxn>
                <a:cxn ang="0">
                  <a:pos x="5" y="9"/>
                </a:cxn>
                <a:cxn ang="0">
                  <a:pos x="5" y="9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6" y="10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3" y="6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7" h="10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7" y="10"/>
                    <a:pt x="6" y="10"/>
                  </a:cubicBezTo>
                  <a:cubicBezTo>
                    <a:pt x="6" y="10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3" y="8"/>
                    <a:pt x="3" y="8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87" name="Freeform 367"/>
            <p:cNvSpPr/>
            <p:nvPr/>
          </p:nvSpPr>
          <p:spPr bwMode="auto">
            <a:xfrm>
              <a:off x="4993482" y="2611041"/>
              <a:ext cx="14288" cy="1666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3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6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5" y="3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88" name="Freeform 368"/>
            <p:cNvSpPr/>
            <p:nvPr/>
          </p:nvSpPr>
          <p:spPr bwMode="auto">
            <a:xfrm>
              <a:off x="4991101" y="2599135"/>
              <a:ext cx="2381" cy="8335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89" name="Freeform 369"/>
            <p:cNvSpPr/>
            <p:nvPr/>
          </p:nvSpPr>
          <p:spPr bwMode="auto">
            <a:xfrm>
              <a:off x="4997054" y="2602707"/>
              <a:ext cx="2381" cy="833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</a:cxnLst>
              <a:rect l="0" t="0" r="r" b="b"/>
              <a:pathLst>
                <a:path w="1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90" name="Freeform 370"/>
            <p:cNvSpPr/>
            <p:nvPr/>
          </p:nvSpPr>
          <p:spPr bwMode="auto">
            <a:xfrm>
              <a:off x="4993482" y="2605089"/>
              <a:ext cx="1191" cy="23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91" name="Freeform 371"/>
            <p:cNvSpPr/>
            <p:nvPr/>
          </p:nvSpPr>
          <p:spPr bwMode="auto">
            <a:xfrm>
              <a:off x="4993483" y="2605089"/>
              <a:ext cx="3572" cy="8335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92" name="Freeform 372"/>
            <p:cNvSpPr/>
            <p:nvPr/>
          </p:nvSpPr>
          <p:spPr bwMode="auto">
            <a:xfrm>
              <a:off x="4974432" y="2602707"/>
              <a:ext cx="8335" cy="142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93" name="Freeform 373"/>
            <p:cNvSpPr/>
            <p:nvPr/>
          </p:nvSpPr>
          <p:spPr bwMode="auto">
            <a:xfrm>
              <a:off x="5036345" y="2681289"/>
              <a:ext cx="2381" cy="2381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94" name="Freeform 374"/>
            <p:cNvSpPr/>
            <p:nvPr/>
          </p:nvSpPr>
          <p:spPr bwMode="auto">
            <a:xfrm>
              <a:off x="5036345" y="2683670"/>
              <a:ext cx="1191" cy="357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95" name="Freeform 375"/>
            <p:cNvSpPr/>
            <p:nvPr/>
          </p:nvSpPr>
          <p:spPr bwMode="auto">
            <a:xfrm>
              <a:off x="5036345" y="2681288"/>
              <a:ext cx="2381" cy="1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96" name="Freeform 376"/>
            <p:cNvSpPr/>
            <p:nvPr/>
          </p:nvSpPr>
          <p:spPr bwMode="auto">
            <a:xfrm>
              <a:off x="5086351" y="2675335"/>
              <a:ext cx="14288" cy="8335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4" y="3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3">
                  <a:moveTo>
                    <a:pt x="1" y="2"/>
                  </a:move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97" name="Freeform 377"/>
            <p:cNvSpPr/>
            <p:nvPr/>
          </p:nvSpPr>
          <p:spPr bwMode="auto">
            <a:xfrm>
              <a:off x="5094685" y="2667001"/>
              <a:ext cx="9525" cy="833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98" name="Freeform 378"/>
            <p:cNvSpPr/>
            <p:nvPr/>
          </p:nvSpPr>
          <p:spPr bwMode="auto">
            <a:xfrm>
              <a:off x="5114926" y="2687242"/>
              <a:ext cx="5954" cy="2381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499" name="Freeform 379"/>
            <p:cNvSpPr/>
            <p:nvPr/>
          </p:nvSpPr>
          <p:spPr bwMode="auto">
            <a:xfrm>
              <a:off x="5108972" y="2681288"/>
              <a:ext cx="5954" cy="59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00" name="Freeform 380"/>
            <p:cNvSpPr/>
            <p:nvPr/>
          </p:nvSpPr>
          <p:spPr bwMode="auto">
            <a:xfrm>
              <a:off x="5123260" y="2689622"/>
              <a:ext cx="5954" cy="595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01" name="Freeform 381"/>
            <p:cNvSpPr/>
            <p:nvPr/>
          </p:nvSpPr>
          <p:spPr bwMode="auto">
            <a:xfrm>
              <a:off x="5042297" y="2661048"/>
              <a:ext cx="4763" cy="35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02" name="Freeform 382"/>
            <p:cNvSpPr/>
            <p:nvPr/>
          </p:nvSpPr>
          <p:spPr bwMode="auto">
            <a:xfrm>
              <a:off x="5042298" y="2658666"/>
              <a:ext cx="2381" cy="1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03" name="Freeform 383"/>
            <p:cNvSpPr/>
            <p:nvPr/>
          </p:nvSpPr>
          <p:spPr bwMode="auto">
            <a:xfrm>
              <a:off x="5024439" y="2656285"/>
              <a:ext cx="70247" cy="5000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9" y="2"/>
                </a:cxn>
                <a:cxn ang="0">
                  <a:pos x="7" y="3"/>
                </a:cxn>
                <a:cxn ang="0">
                  <a:pos x="6" y="5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5" y="6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9" y="8"/>
                </a:cxn>
                <a:cxn ang="0">
                  <a:pos x="9" y="10"/>
                </a:cxn>
                <a:cxn ang="0">
                  <a:pos x="10" y="11"/>
                </a:cxn>
                <a:cxn ang="0">
                  <a:pos x="10" y="12"/>
                </a:cxn>
                <a:cxn ang="0">
                  <a:pos x="11" y="13"/>
                </a:cxn>
                <a:cxn ang="0">
                  <a:pos x="12" y="15"/>
                </a:cxn>
                <a:cxn ang="0">
                  <a:pos x="13" y="15"/>
                </a:cxn>
                <a:cxn ang="0">
                  <a:pos x="14" y="15"/>
                </a:cxn>
                <a:cxn ang="0">
                  <a:pos x="15" y="15"/>
                </a:cxn>
                <a:cxn ang="0">
                  <a:pos x="14" y="13"/>
                </a:cxn>
                <a:cxn ang="0">
                  <a:pos x="15" y="14"/>
                </a:cxn>
                <a:cxn ang="0">
                  <a:pos x="16" y="13"/>
                </a:cxn>
                <a:cxn ang="0">
                  <a:pos x="17" y="12"/>
                </a:cxn>
                <a:cxn ang="0">
                  <a:pos x="17" y="12"/>
                </a:cxn>
                <a:cxn ang="0">
                  <a:pos x="18" y="13"/>
                </a:cxn>
                <a:cxn ang="0">
                  <a:pos x="19" y="14"/>
                </a:cxn>
                <a:cxn ang="0">
                  <a:pos x="20" y="15"/>
                </a:cxn>
                <a:cxn ang="0">
                  <a:pos x="21" y="17"/>
                </a:cxn>
                <a:cxn ang="0">
                  <a:pos x="22" y="17"/>
                </a:cxn>
                <a:cxn ang="0">
                  <a:pos x="23" y="17"/>
                </a:cxn>
                <a:cxn ang="0">
                  <a:pos x="24" y="18"/>
                </a:cxn>
                <a:cxn ang="0">
                  <a:pos x="24" y="17"/>
                </a:cxn>
                <a:cxn ang="0">
                  <a:pos x="24" y="17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21" y="11"/>
                </a:cxn>
                <a:cxn ang="0">
                  <a:pos x="22" y="11"/>
                </a:cxn>
                <a:cxn ang="0">
                  <a:pos x="20" y="9"/>
                </a:cxn>
                <a:cxn ang="0">
                  <a:pos x="19" y="8"/>
                </a:cxn>
                <a:cxn ang="0">
                  <a:pos x="18" y="7"/>
                </a:cxn>
                <a:cxn ang="0">
                  <a:pos x="17" y="6"/>
                </a:cxn>
                <a:cxn ang="0">
                  <a:pos x="15" y="5"/>
                </a:cxn>
                <a:cxn ang="0">
                  <a:pos x="14" y="4"/>
                </a:cxn>
                <a:cxn ang="0">
                  <a:pos x="13" y="4"/>
                </a:cxn>
              </a:cxnLst>
              <a:rect l="0" t="0" r="r" b="b"/>
              <a:pathLst>
                <a:path w="25" h="18">
                  <a:moveTo>
                    <a:pt x="12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7"/>
                    <a:pt x="8" y="7"/>
                  </a:cubicBezTo>
                  <a:cubicBezTo>
                    <a:pt x="8" y="7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0" y="8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6" y="15"/>
                    <a:pt x="15" y="15"/>
                  </a:cubicBezTo>
                  <a:cubicBezTo>
                    <a:pt x="15" y="15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20" y="14"/>
                    <a:pt x="20" y="14"/>
                  </a:cubicBezTo>
                  <a:cubicBezTo>
                    <a:pt x="20" y="14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3" y="18"/>
                    <a:pt x="23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3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4" y="5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04" name="Freeform 384"/>
            <p:cNvSpPr/>
            <p:nvPr/>
          </p:nvSpPr>
          <p:spPr bwMode="auto">
            <a:xfrm>
              <a:off x="5047060" y="2689622"/>
              <a:ext cx="5954" cy="595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05" name="Freeform 385"/>
            <p:cNvSpPr/>
            <p:nvPr/>
          </p:nvSpPr>
          <p:spPr bwMode="auto">
            <a:xfrm>
              <a:off x="5022058" y="2661048"/>
              <a:ext cx="2381" cy="3572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06" name="Freeform 386"/>
            <p:cNvSpPr/>
            <p:nvPr/>
          </p:nvSpPr>
          <p:spPr bwMode="auto">
            <a:xfrm>
              <a:off x="5117308" y="2692003"/>
              <a:ext cx="3572" cy="5954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07" name="Freeform 387"/>
            <p:cNvSpPr/>
            <p:nvPr/>
          </p:nvSpPr>
          <p:spPr bwMode="auto">
            <a:xfrm>
              <a:off x="5129214" y="2695576"/>
              <a:ext cx="2381" cy="4763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08" name="Freeform 388"/>
            <p:cNvSpPr/>
            <p:nvPr/>
          </p:nvSpPr>
          <p:spPr bwMode="auto">
            <a:xfrm>
              <a:off x="5131595" y="2703910"/>
              <a:ext cx="2381" cy="4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09" name="Freeform 389"/>
            <p:cNvSpPr/>
            <p:nvPr/>
          </p:nvSpPr>
          <p:spPr bwMode="auto">
            <a:xfrm>
              <a:off x="5125642" y="2700339"/>
              <a:ext cx="3572" cy="35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10" name="Freeform 390"/>
            <p:cNvSpPr/>
            <p:nvPr/>
          </p:nvSpPr>
          <p:spPr bwMode="auto">
            <a:xfrm>
              <a:off x="5148263" y="2734867"/>
              <a:ext cx="1191" cy="23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11" name="Freeform 391"/>
            <p:cNvSpPr/>
            <p:nvPr/>
          </p:nvSpPr>
          <p:spPr bwMode="auto">
            <a:xfrm>
              <a:off x="5145883" y="2728914"/>
              <a:ext cx="2381" cy="2381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12" name="Freeform 392"/>
            <p:cNvSpPr/>
            <p:nvPr/>
          </p:nvSpPr>
          <p:spPr bwMode="auto">
            <a:xfrm>
              <a:off x="5151835" y="2731295"/>
              <a:ext cx="1191" cy="35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13" name="Freeform 393"/>
            <p:cNvSpPr/>
            <p:nvPr/>
          </p:nvSpPr>
          <p:spPr bwMode="auto">
            <a:xfrm>
              <a:off x="5148264" y="2743201"/>
              <a:ext cx="3572" cy="119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14" name="Freeform 394"/>
            <p:cNvSpPr/>
            <p:nvPr/>
          </p:nvSpPr>
          <p:spPr bwMode="auto">
            <a:xfrm>
              <a:off x="5131595" y="2753917"/>
              <a:ext cx="8335" cy="11906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4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15" name="Freeform 395"/>
            <p:cNvSpPr/>
            <p:nvPr/>
          </p:nvSpPr>
          <p:spPr bwMode="auto">
            <a:xfrm>
              <a:off x="4887517" y="2290764"/>
              <a:ext cx="2381" cy="23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16" name="Freeform 396"/>
            <p:cNvSpPr/>
            <p:nvPr/>
          </p:nvSpPr>
          <p:spPr bwMode="auto">
            <a:xfrm>
              <a:off x="4889897" y="2284810"/>
              <a:ext cx="20241" cy="833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3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2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17" name="Freeform 397"/>
            <p:cNvSpPr/>
            <p:nvPr/>
          </p:nvSpPr>
          <p:spPr bwMode="auto">
            <a:xfrm>
              <a:off x="4910138" y="2287192"/>
              <a:ext cx="10716" cy="357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18" name="Freeform 398"/>
            <p:cNvSpPr/>
            <p:nvPr/>
          </p:nvSpPr>
          <p:spPr bwMode="auto">
            <a:xfrm>
              <a:off x="4706541" y="2278858"/>
              <a:ext cx="9525" cy="23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19" name="Freeform 399"/>
            <p:cNvSpPr/>
            <p:nvPr/>
          </p:nvSpPr>
          <p:spPr bwMode="auto">
            <a:xfrm>
              <a:off x="4710114" y="2278858"/>
              <a:ext cx="8335" cy="238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20" name="Freeform 400"/>
            <p:cNvSpPr/>
            <p:nvPr/>
          </p:nvSpPr>
          <p:spPr bwMode="auto">
            <a:xfrm>
              <a:off x="4718447" y="2281239"/>
              <a:ext cx="1191" cy="35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21" name="Freeform 401"/>
            <p:cNvSpPr/>
            <p:nvPr/>
          </p:nvSpPr>
          <p:spPr bwMode="auto">
            <a:xfrm>
              <a:off x="4720829" y="2281238"/>
              <a:ext cx="3572" cy="1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22" name="Freeform 402"/>
            <p:cNvSpPr/>
            <p:nvPr/>
          </p:nvSpPr>
          <p:spPr bwMode="auto">
            <a:xfrm>
              <a:off x="4724401" y="2278857"/>
              <a:ext cx="2381" cy="1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23" name="Freeform 403"/>
            <p:cNvSpPr/>
            <p:nvPr/>
          </p:nvSpPr>
          <p:spPr bwMode="auto">
            <a:xfrm>
              <a:off x="4726783" y="2276476"/>
              <a:ext cx="2381" cy="1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24" name="Freeform 404"/>
            <p:cNvSpPr/>
            <p:nvPr/>
          </p:nvSpPr>
          <p:spPr bwMode="auto">
            <a:xfrm>
              <a:off x="4724401" y="2276476"/>
              <a:ext cx="4763" cy="23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25" name="Freeform 405"/>
            <p:cNvSpPr/>
            <p:nvPr/>
          </p:nvSpPr>
          <p:spPr bwMode="auto">
            <a:xfrm>
              <a:off x="4726783" y="2281238"/>
              <a:ext cx="2381" cy="1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26" name="Freeform 406"/>
            <p:cNvSpPr/>
            <p:nvPr/>
          </p:nvSpPr>
          <p:spPr bwMode="auto">
            <a:xfrm>
              <a:off x="4726783" y="2272904"/>
              <a:ext cx="2381" cy="357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27" name="Freeform 407"/>
            <p:cNvSpPr/>
            <p:nvPr/>
          </p:nvSpPr>
          <p:spPr bwMode="auto">
            <a:xfrm>
              <a:off x="4732735" y="2281239"/>
              <a:ext cx="2381" cy="357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28" name="Freeform 408"/>
            <p:cNvSpPr/>
            <p:nvPr/>
          </p:nvSpPr>
          <p:spPr bwMode="auto">
            <a:xfrm>
              <a:off x="4729164" y="2278858"/>
              <a:ext cx="3572" cy="23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29" name="Freeform 409"/>
            <p:cNvSpPr/>
            <p:nvPr/>
          </p:nvSpPr>
          <p:spPr bwMode="auto">
            <a:xfrm>
              <a:off x="4732735" y="2276476"/>
              <a:ext cx="4763" cy="4763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2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30" name="Freeform 410"/>
            <p:cNvSpPr/>
            <p:nvPr/>
          </p:nvSpPr>
          <p:spPr bwMode="auto">
            <a:xfrm>
              <a:off x="4726782" y="2299097"/>
              <a:ext cx="28575" cy="1905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2" y="4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6" y="3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9" y="2"/>
                </a:cxn>
                <a:cxn ang="0">
                  <a:pos x="10" y="1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5" y="1"/>
                </a:cxn>
              </a:cxnLst>
              <a:rect l="0" t="0" r="r" b="b"/>
              <a:pathLst>
                <a:path w="10" h="7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31" name="Freeform 411"/>
            <p:cNvSpPr/>
            <p:nvPr/>
          </p:nvSpPr>
          <p:spPr bwMode="auto">
            <a:xfrm>
              <a:off x="4737498" y="2276476"/>
              <a:ext cx="3572" cy="238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32" name="Freeform 412"/>
            <p:cNvSpPr/>
            <p:nvPr/>
          </p:nvSpPr>
          <p:spPr bwMode="auto">
            <a:xfrm>
              <a:off x="4735117" y="2272904"/>
              <a:ext cx="2381" cy="119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33" name="Freeform 413"/>
            <p:cNvSpPr/>
            <p:nvPr/>
          </p:nvSpPr>
          <p:spPr bwMode="auto">
            <a:xfrm>
              <a:off x="4662488" y="2290764"/>
              <a:ext cx="4763" cy="2381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34" name="Freeform 414"/>
            <p:cNvSpPr/>
            <p:nvPr/>
          </p:nvSpPr>
          <p:spPr bwMode="auto">
            <a:xfrm>
              <a:off x="4648201" y="2281238"/>
              <a:ext cx="16669" cy="2024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2" y="4"/>
                </a:cxn>
                <a:cxn ang="0">
                  <a:pos x="1" y="4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3" y="6"/>
                </a:cxn>
                <a:cxn ang="0">
                  <a:pos x="3" y="5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5" y="3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7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35" name="Freeform 415"/>
            <p:cNvSpPr/>
            <p:nvPr/>
          </p:nvSpPr>
          <p:spPr bwMode="auto">
            <a:xfrm>
              <a:off x="4662489" y="2293144"/>
              <a:ext cx="8335" cy="5954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36" name="Freeform 416"/>
            <p:cNvSpPr/>
            <p:nvPr/>
          </p:nvSpPr>
          <p:spPr bwMode="auto">
            <a:xfrm>
              <a:off x="4658916" y="2278857"/>
              <a:ext cx="16669" cy="8335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6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37" name="Freeform 417"/>
            <p:cNvSpPr/>
            <p:nvPr/>
          </p:nvSpPr>
          <p:spPr bwMode="auto">
            <a:xfrm>
              <a:off x="4592242" y="2324101"/>
              <a:ext cx="2381" cy="238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38" name="Freeform 418"/>
            <p:cNvSpPr/>
            <p:nvPr/>
          </p:nvSpPr>
          <p:spPr bwMode="auto">
            <a:xfrm>
              <a:off x="4563666" y="2388394"/>
              <a:ext cx="25004" cy="42863"/>
            </a:xfrm>
            <a:custGeom>
              <a:avLst/>
              <a:gdLst/>
              <a:ahLst/>
              <a:cxnLst>
                <a:cxn ang="0">
                  <a:pos x="9" y="12"/>
                </a:cxn>
                <a:cxn ang="0">
                  <a:pos x="9" y="11"/>
                </a:cxn>
                <a:cxn ang="0">
                  <a:pos x="8" y="11"/>
                </a:cxn>
                <a:cxn ang="0">
                  <a:pos x="8" y="10"/>
                </a:cxn>
                <a:cxn ang="0">
                  <a:pos x="8" y="9"/>
                </a:cxn>
                <a:cxn ang="0">
                  <a:pos x="8" y="8"/>
                </a:cxn>
                <a:cxn ang="0">
                  <a:pos x="7" y="7"/>
                </a:cxn>
                <a:cxn ang="0">
                  <a:pos x="7" y="6"/>
                </a:cxn>
                <a:cxn ang="0">
                  <a:pos x="7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7" y="3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4" y="9"/>
                </a:cxn>
                <a:cxn ang="0">
                  <a:pos x="3" y="10"/>
                </a:cxn>
                <a:cxn ang="0">
                  <a:pos x="3" y="10"/>
                </a:cxn>
                <a:cxn ang="0">
                  <a:pos x="3" y="10"/>
                </a:cxn>
                <a:cxn ang="0">
                  <a:pos x="3" y="11"/>
                </a:cxn>
                <a:cxn ang="0">
                  <a:pos x="2" y="12"/>
                </a:cxn>
                <a:cxn ang="0">
                  <a:pos x="3" y="13"/>
                </a:cxn>
                <a:cxn ang="0">
                  <a:pos x="3" y="13"/>
                </a:cxn>
                <a:cxn ang="0">
                  <a:pos x="4" y="13"/>
                </a:cxn>
                <a:cxn ang="0">
                  <a:pos x="2" y="13"/>
                </a:cxn>
                <a:cxn ang="0">
                  <a:pos x="1" y="15"/>
                </a:cxn>
                <a:cxn ang="0">
                  <a:pos x="3" y="15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5" y="14"/>
                </a:cxn>
                <a:cxn ang="0">
                  <a:pos x="6" y="14"/>
                </a:cxn>
                <a:cxn ang="0">
                  <a:pos x="7" y="14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8" y="13"/>
                </a:cxn>
                <a:cxn ang="0">
                  <a:pos x="8" y="13"/>
                </a:cxn>
              </a:cxnLst>
              <a:rect l="0" t="0" r="r" b="b"/>
              <a:pathLst>
                <a:path w="9" h="15"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7" y="9"/>
                    <a:pt x="7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5"/>
                    <a:pt x="5" y="5"/>
                  </a:cubicBezTo>
                  <a:cubicBezTo>
                    <a:pt x="5" y="5"/>
                    <a:pt x="5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2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2" y="13"/>
                    <a:pt x="2" y="13"/>
                  </a:cubicBezTo>
                  <a:cubicBezTo>
                    <a:pt x="2" y="13"/>
                    <a:pt x="2" y="14"/>
                    <a:pt x="2" y="14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9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39" name="Freeform 419"/>
            <p:cNvSpPr/>
            <p:nvPr/>
          </p:nvSpPr>
          <p:spPr bwMode="auto">
            <a:xfrm>
              <a:off x="4588670" y="2380060"/>
              <a:ext cx="3572" cy="238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40" name="Freeform 420"/>
            <p:cNvSpPr/>
            <p:nvPr/>
          </p:nvSpPr>
          <p:spPr bwMode="auto">
            <a:xfrm>
              <a:off x="4583908" y="2386014"/>
              <a:ext cx="2381" cy="238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41" name="Freeform 421"/>
            <p:cNvSpPr/>
            <p:nvPr/>
          </p:nvSpPr>
          <p:spPr bwMode="auto">
            <a:xfrm>
              <a:off x="4580335" y="2371726"/>
              <a:ext cx="1191" cy="1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43" name="Freeform 423"/>
            <p:cNvSpPr/>
            <p:nvPr/>
          </p:nvSpPr>
          <p:spPr bwMode="auto">
            <a:xfrm>
              <a:off x="4577954" y="2374107"/>
              <a:ext cx="2381" cy="1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44" name="Freeform 424"/>
            <p:cNvSpPr/>
            <p:nvPr/>
          </p:nvSpPr>
          <p:spPr bwMode="auto">
            <a:xfrm>
              <a:off x="4577954" y="2371726"/>
              <a:ext cx="2381" cy="23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45" name="Freeform 425"/>
            <p:cNvSpPr>
              <a:spLocks noEditPoints="1"/>
            </p:cNvSpPr>
            <p:nvPr/>
          </p:nvSpPr>
          <p:spPr bwMode="auto">
            <a:xfrm>
              <a:off x="4470798" y="2253854"/>
              <a:ext cx="140494" cy="120254"/>
            </a:xfrm>
            <a:custGeom>
              <a:avLst/>
              <a:gdLst/>
              <a:ahLst/>
              <a:cxnLst>
                <a:cxn ang="0">
                  <a:pos x="11" y="35"/>
                </a:cxn>
                <a:cxn ang="0">
                  <a:pos x="14" y="33"/>
                </a:cxn>
                <a:cxn ang="0">
                  <a:pos x="16" y="33"/>
                </a:cxn>
                <a:cxn ang="0">
                  <a:pos x="20" y="31"/>
                </a:cxn>
                <a:cxn ang="0">
                  <a:pos x="23" y="29"/>
                </a:cxn>
                <a:cxn ang="0">
                  <a:pos x="26" y="29"/>
                </a:cxn>
                <a:cxn ang="0">
                  <a:pos x="31" y="26"/>
                </a:cxn>
                <a:cxn ang="0">
                  <a:pos x="27" y="25"/>
                </a:cxn>
                <a:cxn ang="0">
                  <a:pos x="31" y="24"/>
                </a:cxn>
                <a:cxn ang="0">
                  <a:pos x="33" y="23"/>
                </a:cxn>
                <a:cxn ang="0">
                  <a:pos x="31" y="22"/>
                </a:cxn>
                <a:cxn ang="0">
                  <a:pos x="32" y="20"/>
                </a:cxn>
                <a:cxn ang="0">
                  <a:pos x="35" y="21"/>
                </a:cxn>
                <a:cxn ang="0">
                  <a:pos x="38" y="19"/>
                </a:cxn>
                <a:cxn ang="0">
                  <a:pos x="39" y="17"/>
                </a:cxn>
                <a:cxn ang="0">
                  <a:pos x="38" y="15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8" y="7"/>
                </a:cxn>
                <a:cxn ang="0">
                  <a:pos x="45" y="6"/>
                </a:cxn>
                <a:cxn ang="0">
                  <a:pos x="43" y="6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46" y="3"/>
                </a:cxn>
                <a:cxn ang="0">
                  <a:pos x="36" y="2"/>
                </a:cxn>
                <a:cxn ang="0">
                  <a:pos x="36" y="0"/>
                </a:cxn>
                <a:cxn ang="0">
                  <a:pos x="33" y="2"/>
                </a:cxn>
                <a:cxn ang="0">
                  <a:pos x="30" y="2"/>
                </a:cxn>
                <a:cxn ang="0">
                  <a:pos x="25" y="2"/>
                </a:cxn>
                <a:cxn ang="0">
                  <a:pos x="22" y="1"/>
                </a:cxn>
                <a:cxn ang="0">
                  <a:pos x="19" y="3"/>
                </a:cxn>
                <a:cxn ang="0">
                  <a:pos x="15" y="4"/>
                </a:cxn>
                <a:cxn ang="0">
                  <a:pos x="13" y="6"/>
                </a:cxn>
                <a:cxn ang="0">
                  <a:pos x="8" y="6"/>
                </a:cxn>
                <a:cxn ang="0">
                  <a:pos x="7" y="8"/>
                </a:cxn>
                <a:cxn ang="0">
                  <a:pos x="9" y="9"/>
                </a:cxn>
                <a:cxn ang="0">
                  <a:pos x="7" y="10"/>
                </a:cxn>
                <a:cxn ang="0">
                  <a:pos x="8" y="11"/>
                </a:cxn>
                <a:cxn ang="0">
                  <a:pos x="10" y="12"/>
                </a:cxn>
                <a:cxn ang="0">
                  <a:pos x="11" y="16"/>
                </a:cxn>
                <a:cxn ang="0">
                  <a:pos x="9" y="19"/>
                </a:cxn>
                <a:cxn ang="0">
                  <a:pos x="9" y="21"/>
                </a:cxn>
                <a:cxn ang="0">
                  <a:pos x="10" y="22"/>
                </a:cxn>
                <a:cxn ang="0">
                  <a:pos x="8" y="22"/>
                </a:cxn>
                <a:cxn ang="0">
                  <a:pos x="8" y="25"/>
                </a:cxn>
                <a:cxn ang="0">
                  <a:pos x="7" y="26"/>
                </a:cxn>
                <a:cxn ang="0">
                  <a:pos x="6" y="27"/>
                </a:cxn>
                <a:cxn ang="0">
                  <a:pos x="4" y="28"/>
                </a:cxn>
                <a:cxn ang="0">
                  <a:pos x="3" y="29"/>
                </a:cxn>
                <a:cxn ang="0">
                  <a:pos x="2" y="30"/>
                </a:cxn>
                <a:cxn ang="0">
                  <a:pos x="5" y="30"/>
                </a:cxn>
                <a:cxn ang="0">
                  <a:pos x="2" y="31"/>
                </a:cxn>
                <a:cxn ang="0">
                  <a:pos x="1" y="32"/>
                </a:cxn>
                <a:cxn ang="0">
                  <a:pos x="2" y="33"/>
                </a:cxn>
                <a:cxn ang="0">
                  <a:pos x="2" y="34"/>
                </a:cxn>
                <a:cxn ang="0">
                  <a:pos x="1" y="36"/>
                </a:cxn>
                <a:cxn ang="0">
                  <a:pos x="0" y="38"/>
                </a:cxn>
                <a:cxn ang="0">
                  <a:pos x="0" y="40"/>
                </a:cxn>
                <a:cxn ang="0">
                  <a:pos x="2" y="41"/>
                </a:cxn>
                <a:cxn ang="0">
                  <a:pos x="4" y="42"/>
                </a:cxn>
                <a:cxn ang="0">
                  <a:pos x="6" y="39"/>
                </a:cxn>
                <a:cxn ang="0">
                  <a:pos x="9" y="37"/>
                </a:cxn>
              </a:cxnLst>
              <a:rect l="0" t="0" r="r" b="b"/>
              <a:pathLst>
                <a:path w="50" h="43">
                  <a:moveTo>
                    <a:pt x="9" y="37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3"/>
                    <a:pt x="12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5" y="33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7" y="29"/>
                    <a:pt x="27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9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1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7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9" y="26"/>
                    <a:pt x="29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5"/>
                    <a:pt x="28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5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29" y="24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30" y="23"/>
                  </a:cubicBezTo>
                  <a:cubicBezTo>
                    <a:pt x="30" y="23"/>
                    <a:pt x="30" y="24"/>
                    <a:pt x="30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5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3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3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1"/>
                    <a:pt x="35" y="21"/>
                  </a:cubicBezTo>
                  <a:cubicBezTo>
                    <a:pt x="35" y="21"/>
                    <a:pt x="35" y="20"/>
                    <a:pt x="35" y="20"/>
                  </a:cubicBezTo>
                  <a:cubicBezTo>
                    <a:pt x="35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1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8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38" y="19"/>
                    <a:pt x="37" y="19"/>
                  </a:cubicBezTo>
                  <a:cubicBezTo>
                    <a:pt x="37" y="19"/>
                    <a:pt x="37" y="18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8"/>
                    <a:pt x="38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8"/>
                    <a:pt x="38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7"/>
                    <a:pt x="38" y="17"/>
                    <a:pt x="38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8"/>
                    <a:pt x="38" y="18"/>
                    <a:pt x="39" y="18"/>
                  </a:cubicBezTo>
                  <a:cubicBezTo>
                    <a:pt x="39" y="18"/>
                    <a:pt x="39" y="18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0" y="17"/>
                    <a:pt x="40" y="16"/>
                    <a:pt x="4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6"/>
                    <a:pt x="39" y="16"/>
                    <a:pt x="39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40" y="16"/>
                    <a:pt x="40" y="16"/>
                  </a:cubicBezTo>
                  <a:cubicBezTo>
                    <a:pt x="40" y="16"/>
                    <a:pt x="40" y="15"/>
                    <a:pt x="40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8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4"/>
                    <a:pt x="40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5"/>
                    <a:pt x="40" y="15"/>
                    <a:pt x="41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4"/>
                    <a:pt x="41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2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3"/>
                    <a:pt x="40" y="13"/>
                  </a:cubicBezTo>
                  <a:cubicBezTo>
                    <a:pt x="40" y="13"/>
                    <a:pt x="40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40" y="12"/>
                    <a:pt x="40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0"/>
                    <a:pt x="43" y="10"/>
                  </a:cubicBezTo>
                  <a:cubicBezTo>
                    <a:pt x="43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9"/>
                    <a:pt x="45" y="9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4" y="8"/>
                  </a:cubicBezTo>
                  <a:cubicBezTo>
                    <a:pt x="44" y="8"/>
                    <a:pt x="44" y="9"/>
                    <a:pt x="44" y="9"/>
                  </a:cubicBezTo>
                  <a:cubicBezTo>
                    <a:pt x="44" y="9"/>
                    <a:pt x="44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6" y="8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7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7"/>
                    <a:pt x="46" y="7"/>
                    <a:pt x="47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6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49" y="6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6"/>
                    <a:pt x="49" y="6"/>
                    <a:pt x="4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5"/>
                    <a:pt x="49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5"/>
                    <a:pt x="48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5"/>
                    <a:pt x="46" y="5"/>
                  </a:cubicBezTo>
                  <a:cubicBezTo>
                    <a:pt x="46" y="5"/>
                    <a:pt x="46" y="6"/>
                    <a:pt x="46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2" y="6"/>
                    <a:pt x="42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6"/>
                    <a:pt x="42" y="7"/>
                    <a:pt x="42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1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4" y="6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3" y="4"/>
                    <a:pt x="43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43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4"/>
                    <a:pt x="42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4"/>
                    <a:pt x="42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4"/>
                    <a:pt x="46" y="4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4" y="3"/>
                    <a:pt x="44" y="2"/>
                    <a:pt x="44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43" y="2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2" y="2"/>
                    <a:pt x="42" y="2"/>
                    <a:pt x="41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9" y="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1"/>
                  </a:cubicBezTo>
                  <a:cubicBezTo>
                    <a:pt x="37" y="1"/>
                    <a:pt x="37" y="1"/>
                    <a:pt x="38" y="1"/>
                  </a:cubicBezTo>
                  <a:cubicBezTo>
                    <a:pt x="38" y="1"/>
                    <a:pt x="38" y="1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1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2" y="2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4" y="2"/>
                    <a:pt x="44" y="2"/>
                  </a:cubicBezTo>
                  <a:cubicBezTo>
                    <a:pt x="44" y="2"/>
                    <a:pt x="44" y="2"/>
                    <a:pt x="44" y="1"/>
                  </a:cubicBezTo>
                  <a:cubicBezTo>
                    <a:pt x="44" y="1"/>
                    <a:pt x="43" y="1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4" y="1"/>
                    <a:pt x="33" y="1"/>
                  </a:cubicBezTo>
                  <a:cubicBezTo>
                    <a:pt x="33" y="1"/>
                    <a:pt x="33" y="1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1"/>
                    <a:pt x="33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1" y="1"/>
                    <a:pt x="31" y="1"/>
                  </a:cubicBezTo>
                  <a:cubicBezTo>
                    <a:pt x="31" y="2"/>
                    <a:pt x="31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8" y="1"/>
                    <a:pt x="28" y="1"/>
                  </a:cubicBezTo>
                  <a:cubicBezTo>
                    <a:pt x="28" y="1"/>
                    <a:pt x="28" y="1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19" y="2"/>
                    <a:pt x="19" y="2"/>
                  </a:cubicBezTo>
                  <a:cubicBezTo>
                    <a:pt x="19" y="2"/>
                    <a:pt x="19" y="2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8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4" y="3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10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9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7" y="20"/>
                  </a:cubicBezTo>
                  <a:cubicBezTo>
                    <a:pt x="7" y="20"/>
                    <a:pt x="7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2"/>
                  </a:cubicBezTo>
                  <a:cubicBezTo>
                    <a:pt x="9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9" y="23"/>
                    <a:pt x="9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2"/>
                    <a:pt x="9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5"/>
                    <a:pt x="8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4" y="29"/>
                  </a:cubicBezTo>
                  <a:cubicBezTo>
                    <a:pt x="4" y="29"/>
                    <a:pt x="4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1" y="30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3"/>
                    <a:pt x="2" y="33"/>
                  </a:cubicBezTo>
                  <a:cubicBezTo>
                    <a:pt x="2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6"/>
                    <a:pt x="1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35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0" y="38"/>
                    <a:pt x="0" y="38"/>
                  </a:cubicBezTo>
                  <a:cubicBezTo>
                    <a:pt x="0" y="38"/>
                    <a:pt x="0" y="3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1" y="40"/>
                  </a:cubicBezTo>
                  <a:cubicBezTo>
                    <a:pt x="1" y="40"/>
                    <a:pt x="1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1" y="40"/>
                    <a:pt x="1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1"/>
                    <a:pt x="3" y="41"/>
                  </a:cubicBezTo>
                  <a:cubicBezTo>
                    <a:pt x="3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41"/>
                    <a:pt x="3" y="41"/>
                    <a:pt x="2" y="41"/>
                  </a:cubicBezTo>
                  <a:cubicBezTo>
                    <a:pt x="2" y="41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3" y="42"/>
                    <a:pt x="3" y="42"/>
                  </a:cubicBezTo>
                  <a:cubicBezTo>
                    <a:pt x="3" y="42"/>
                    <a:pt x="3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3"/>
                    <a:pt x="2" y="43"/>
                  </a:cubicBezTo>
                  <a:cubicBezTo>
                    <a:pt x="2" y="43"/>
                    <a:pt x="2" y="42"/>
                    <a:pt x="2" y="42"/>
                  </a:cubicBezTo>
                  <a:cubicBezTo>
                    <a:pt x="2" y="42"/>
                    <a:pt x="2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2"/>
                    <a:pt x="4" y="42"/>
                    <a:pt x="4" y="42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2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5" y="40"/>
                    <a:pt x="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40"/>
                    <a:pt x="5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lose/>
                  <a:moveTo>
                    <a:pt x="29" y="23"/>
                  </a:move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lose/>
                  <a:moveTo>
                    <a:pt x="9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  <a:moveTo>
                    <a:pt x="1" y="36"/>
                  </a:move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46" name="Freeform 426"/>
            <p:cNvSpPr/>
            <p:nvPr/>
          </p:nvSpPr>
          <p:spPr bwMode="auto">
            <a:xfrm>
              <a:off x="4710114" y="2706292"/>
              <a:ext cx="27385" cy="59531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5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2" y="6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2" y="11"/>
                </a:cxn>
                <a:cxn ang="0">
                  <a:pos x="2" y="12"/>
                </a:cxn>
                <a:cxn ang="0">
                  <a:pos x="2" y="13"/>
                </a:cxn>
                <a:cxn ang="0">
                  <a:pos x="1" y="13"/>
                </a:cxn>
                <a:cxn ang="0">
                  <a:pos x="1" y="15"/>
                </a:cxn>
                <a:cxn ang="0">
                  <a:pos x="1" y="15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7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1" y="20"/>
                </a:cxn>
                <a:cxn ang="0">
                  <a:pos x="2" y="21"/>
                </a:cxn>
                <a:cxn ang="0">
                  <a:pos x="3" y="21"/>
                </a:cxn>
                <a:cxn ang="0">
                  <a:pos x="4" y="21"/>
                </a:cxn>
                <a:cxn ang="0">
                  <a:pos x="5" y="20"/>
                </a:cxn>
                <a:cxn ang="0">
                  <a:pos x="5" y="20"/>
                </a:cxn>
                <a:cxn ang="0">
                  <a:pos x="6" y="17"/>
                </a:cxn>
                <a:cxn ang="0">
                  <a:pos x="6" y="15"/>
                </a:cxn>
                <a:cxn ang="0">
                  <a:pos x="7" y="14"/>
                </a:cxn>
                <a:cxn ang="0">
                  <a:pos x="7" y="13"/>
                </a:cxn>
                <a:cxn ang="0">
                  <a:pos x="8" y="10"/>
                </a:cxn>
                <a:cxn ang="0">
                  <a:pos x="8" y="9"/>
                </a:cxn>
                <a:cxn ang="0">
                  <a:pos x="8" y="7"/>
                </a:cxn>
                <a:cxn ang="0">
                  <a:pos x="9" y="6"/>
                </a:cxn>
                <a:cxn ang="0">
                  <a:pos x="9" y="5"/>
                </a:cxn>
                <a:cxn ang="0">
                  <a:pos x="9" y="6"/>
                </a:cxn>
                <a:cxn ang="0">
                  <a:pos x="10" y="5"/>
                </a:cxn>
              </a:cxnLst>
              <a:rect l="0" t="0" r="r" b="b"/>
              <a:pathLst>
                <a:path w="10" h="21">
                  <a:moveTo>
                    <a:pt x="9" y="5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2" y="10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5" y="19"/>
                    <a:pt x="5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2"/>
                    <a:pt x="8" y="11"/>
                  </a:cubicBezTo>
                  <a:cubicBezTo>
                    <a:pt x="8" y="11"/>
                    <a:pt x="8" y="11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5"/>
                    <a:pt x="8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47" name="Freeform 427"/>
            <p:cNvSpPr/>
            <p:nvPr/>
          </p:nvSpPr>
          <p:spPr bwMode="auto">
            <a:xfrm>
              <a:off x="4751785" y="2745583"/>
              <a:ext cx="3572" cy="357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48" name="Freeform 428"/>
            <p:cNvSpPr/>
            <p:nvPr/>
          </p:nvSpPr>
          <p:spPr bwMode="auto">
            <a:xfrm>
              <a:off x="4760120" y="2739630"/>
              <a:ext cx="3572" cy="35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49" name="Freeform 429"/>
            <p:cNvSpPr>
              <a:spLocks noEditPoints="1"/>
            </p:cNvSpPr>
            <p:nvPr/>
          </p:nvSpPr>
          <p:spPr bwMode="auto">
            <a:xfrm>
              <a:off x="5083970" y="2858692"/>
              <a:ext cx="39291" cy="30956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3" y="2"/>
                </a:cxn>
                <a:cxn ang="0">
                  <a:pos x="13" y="2"/>
                </a:cxn>
                <a:cxn ang="0">
                  <a:pos x="13" y="1"/>
                </a:cxn>
                <a:cxn ang="0">
                  <a:pos x="13" y="2"/>
                </a:cxn>
                <a:cxn ang="0">
                  <a:pos x="12" y="2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1" y="2"/>
                </a:cxn>
                <a:cxn ang="0">
                  <a:pos x="9" y="3"/>
                </a:cxn>
                <a:cxn ang="0">
                  <a:pos x="9" y="4"/>
                </a:cxn>
                <a:cxn ang="0">
                  <a:pos x="7" y="4"/>
                </a:cxn>
                <a:cxn ang="0">
                  <a:pos x="7" y="5"/>
                </a:cxn>
                <a:cxn ang="0">
                  <a:pos x="6" y="5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2" y="11"/>
                </a:cxn>
                <a:cxn ang="0">
                  <a:pos x="3" y="11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5" y="9"/>
                </a:cxn>
                <a:cxn ang="0">
                  <a:pos x="6" y="8"/>
                </a:cxn>
                <a:cxn ang="0">
                  <a:pos x="7" y="7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6"/>
                </a:cxn>
                <a:cxn ang="0">
                  <a:pos x="11" y="5"/>
                </a:cxn>
                <a:cxn ang="0">
                  <a:pos x="11" y="4"/>
                </a:cxn>
                <a:cxn ang="0">
                  <a:pos x="12" y="4"/>
                </a:cxn>
                <a:cxn ang="0">
                  <a:pos x="12" y="3"/>
                </a:cxn>
                <a:cxn ang="0">
                  <a:pos x="13" y="3"/>
                </a:cxn>
                <a:cxn ang="0">
                  <a:pos x="13" y="3"/>
                </a:cxn>
                <a:cxn ang="0">
                  <a:pos x="13" y="2"/>
                </a:cxn>
                <a:cxn ang="0">
                  <a:pos x="13" y="2"/>
                </a:cxn>
                <a:cxn ang="0">
                  <a:pos x="13" y="2"/>
                </a:cxn>
                <a:cxn ang="0">
                  <a:pos x="13" y="2"/>
                </a:cxn>
                <a:cxn ang="0">
                  <a:pos x="13" y="2"/>
                </a:cxn>
              </a:cxnLst>
              <a:rect l="0" t="0" r="r" b="b"/>
              <a:pathLst>
                <a:path w="14" h="11">
                  <a:moveTo>
                    <a:pt x="13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lose/>
                  <a:moveTo>
                    <a:pt x="13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50" name="Freeform 430"/>
            <p:cNvSpPr/>
            <p:nvPr/>
          </p:nvSpPr>
          <p:spPr bwMode="auto">
            <a:xfrm>
              <a:off x="5139929" y="2881314"/>
              <a:ext cx="3572" cy="23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51" name="Freeform 431"/>
            <p:cNvSpPr/>
            <p:nvPr/>
          </p:nvSpPr>
          <p:spPr bwMode="auto">
            <a:xfrm>
              <a:off x="5120878" y="2842023"/>
              <a:ext cx="25004" cy="25004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6" y="2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3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1" y="9"/>
                </a:cxn>
                <a:cxn ang="0">
                  <a:pos x="2" y="9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4" y="7"/>
                </a:cxn>
                <a:cxn ang="0">
                  <a:pos x="4" y="6"/>
                </a:cxn>
                <a:cxn ang="0">
                  <a:pos x="5" y="6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8" y="3"/>
                </a:cxn>
                <a:cxn ang="0">
                  <a:pos x="9" y="2"/>
                </a:cxn>
                <a:cxn ang="0">
                  <a:pos x="8" y="2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7" y="1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4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8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52" name="Freeform 432"/>
            <p:cNvSpPr/>
            <p:nvPr/>
          </p:nvSpPr>
          <p:spPr bwMode="auto">
            <a:xfrm>
              <a:off x="5133976" y="2827735"/>
              <a:ext cx="3572" cy="14288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" y="3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3"/>
                </a:cxn>
              </a:cxnLst>
              <a:rect l="0" t="0" r="r" b="b"/>
              <a:pathLst>
                <a:path w="1" h="5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53" name="Freeform 433"/>
            <p:cNvSpPr/>
            <p:nvPr/>
          </p:nvSpPr>
          <p:spPr bwMode="auto">
            <a:xfrm>
              <a:off x="5013722" y="2824164"/>
              <a:ext cx="5954" cy="357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54" name="Freeform 434"/>
            <p:cNvSpPr/>
            <p:nvPr/>
          </p:nvSpPr>
          <p:spPr bwMode="auto">
            <a:xfrm>
              <a:off x="5028010" y="2844405"/>
              <a:ext cx="2381" cy="2381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55" name="Freeform 435"/>
            <p:cNvSpPr/>
            <p:nvPr/>
          </p:nvSpPr>
          <p:spPr bwMode="auto">
            <a:xfrm>
              <a:off x="5028010" y="2850357"/>
              <a:ext cx="14288" cy="16669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5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6">
                  <a:moveTo>
                    <a:pt x="5" y="1"/>
                  </a:move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56" name="Freeform 436"/>
            <p:cNvSpPr/>
            <p:nvPr/>
          </p:nvSpPr>
          <p:spPr bwMode="auto">
            <a:xfrm>
              <a:off x="4786313" y="2871788"/>
              <a:ext cx="4763" cy="595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1" y="0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57" name="Freeform 437"/>
            <p:cNvSpPr/>
            <p:nvPr/>
          </p:nvSpPr>
          <p:spPr bwMode="auto">
            <a:xfrm>
              <a:off x="4945857" y="2706292"/>
              <a:ext cx="140494" cy="138113"/>
            </a:xfrm>
            <a:custGeom>
              <a:avLst/>
              <a:gdLst/>
              <a:ahLst/>
              <a:cxnLst>
                <a:cxn ang="0">
                  <a:pos x="50" y="27"/>
                </a:cxn>
                <a:cxn ang="0">
                  <a:pos x="48" y="22"/>
                </a:cxn>
                <a:cxn ang="0">
                  <a:pos x="48" y="20"/>
                </a:cxn>
                <a:cxn ang="0">
                  <a:pos x="47" y="18"/>
                </a:cxn>
                <a:cxn ang="0">
                  <a:pos x="46" y="15"/>
                </a:cxn>
                <a:cxn ang="0">
                  <a:pos x="45" y="12"/>
                </a:cxn>
                <a:cxn ang="0">
                  <a:pos x="45" y="8"/>
                </a:cxn>
                <a:cxn ang="0">
                  <a:pos x="43" y="6"/>
                </a:cxn>
                <a:cxn ang="0">
                  <a:pos x="43" y="2"/>
                </a:cxn>
                <a:cxn ang="0">
                  <a:pos x="42" y="0"/>
                </a:cxn>
                <a:cxn ang="0">
                  <a:pos x="40" y="4"/>
                </a:cxn>
                <a:cxn ang="0">
                  <a:pos x="39" y="9"/>
                </a:cxn>
                <a:cxn ang="0">
                  <a:pos x="37" y="11"/>
                </a:cxn>
                <a:cxn ang="0">
                  <a:pos x="33" y="7"/>
                </a:cxn>
                <a:cxn ang="0">
                  <a:pos x="34" y="4"/>
                </a:cxn>
                <a:cxn ang="0">
                  <a:pos x="35" y="2"/>
                </a:cxn>
                <a:cxn ang="0">
                  <a:pos x="34" y="2"/>
                </a:cxn>
                <a:cxn ang="0">
                  <a:pos x="31" y="1"/>
                </a:cxn>
                <a:cxn ang="0">
                  <a:pos x="30" y="0"/>
                </a:cxn>
                <a:cxn ang="0">
                  <a:pos x="30" y="1"/>
                </a:cxn>
                <a:cxn ang="0">
                  <a:pos x="28" y="2"/>
                </a:cxn>
                <a:cxn ang="0">
                  <a:pos x="27" y="3"/>
                </a:cxn>
                <a:cxn ang="0">
                  <a:pos x="26" y="4"/>
                </a:cxn>
                <a:cxn ang="0">
                  <a:pos x="25" y="7"/>
                </a:cxn>
                <a:cxn ang="0">
                  <a:pos x="24" y="7"/>
                </a:cxn>
                <a:cxn ang="0">
                  <a:pos x="23" y="5"/>
                </a:cxn>
                <a:cxn ang="0">
                  <a:pos x="21" y="5"/>
                </a:cxn>
                <a:cxn ang="0">
                  <a:pos x="20" y="6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7" y="8"/>
                </a:cxn>
                <a:cxn ang="0">
                  <a:pos x="17" y="10"/>
                </a:cxn>
                <a:cxn ang="0">
                  <a:pos x="16" y="9"/>
                </a:cxn>
                <a:cxn ang="0">
                  <a:pos x="13" y="13"/>
                </a:cxn>
                <a:cxn ang="0">
                  <a:pos x="9" y="15"/>
                </a:cxn>
                <a:cxn ang="0">
                  <a:pos x="6" y="16"/>
                </a:cxn>
                <a:cxn ang="0">
                  <a:pos x="3" y="19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2" y="31"/>
                </a:cxn>
                <a:cxn ang="0">
                  <a:pos x="1" y="36"/>
                </a:cxn>
                <a:cxn ang="0">
                  <a:pos x="0" y="38"/>
                </a:cxn>
                <a:cxn ang="0">
                  <a:pos x="2" y="39"/>
                </a:cxn>
                <a:cxn ang="0">
                  <a:pos x="5" y="38"/>
                </a:cxn>
                <a:cxn ang="0">
                  <a:pos x="8" y="37"/>
                </a:cxn>
                <a:cxn ang="0">
                  <a:pos x="11" y="37"/>
                </a:cxn>
                <a:cxn ang="0">
                  <a:pos x="17" y="35"/>
                </a:cxn>
                <a:cxn ang="0">
                  <a:pos x="22" y="35"/>
                </a:cxn>
                <a:cxn ang="0">
                  <a:pos x="24" y="37"/>
                </a:cxn>
                <a:cxn ang="0">
                  <a:pos x="24" y="40"/>
                </a:cxn>
                <a:cxn ang="0">
                  <a:pos x="27" y="38"/>
                </a:cxn>
                <a:cxn ang="0">
                  <a:pos x="26" y="39"/>
                </a:cxn>
                <a:cxn ang="0">
                  <a:pos x="26" y="40"/>
                </a:cxn>
                <a:cxn ang="0">
                  <a:pos x="27" y="44"/>
                </a:cxn>
                <a:cxn ang="0">
                  <a:pos x="31" y="48"/>
                </a:cxn>
                <a:cxn ang="0">
                  <a:pos x="33" y="48"/>
                </a:cxn>
                <a:cxn ang="0">
                  <a:pos x="35" y="47"/>
                </a:cxn>
                <a:cxn ang="0">
                  <a:pos x="38" y="47"/>
                </a:cxn>
                <a:cxn ang="0">
                  <a:pos x="40" y="43"/>
                </a:cxn>
                <a:cxn ang="0">
                  <a:pos x="43" y="40"/>
                </a:cxn>
                <a:cxn ang="0">
                  <a:pos x="46" y="37"/>
                </a:cxn>
                <a:cxn ang="0">
                  <a:pos x="48" y="33"/>
                </a:cxn>
              </a:cxnLst>
              <a:rect l="0" t="0" r="r" b="b"/>
              <a:pathLst>
                <a:path w="50" h="49">
                  <a:moveTo>
                    <a:pt x="48" y="33"/>
                  </a:moveTo>
                  <a:cubicBezTo>
                    <a:pt x="48" y="33"/>
                    <a:pt x="48" y="33"/>
                    <a:pt x="48" y="33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9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1"/>
                    <a:pt x="49" y="31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8"/>
                    <a:pt x="50" y="28"/>
                    <a:pt x="50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5"/>
                    <a:pt x="50" y="25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49" y="24"/>
                    <a:pt x="49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4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2"/>
                    <a:pt x="49" y="22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9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7" y="20"/>
                    <a:pt x="47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8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19"/>
                    <a:pt x="48" y="19"/>
                    <a:pt x="47" y="19"/>
                  </a:cubicBezTo>
                  <a:cubicBezTo>
                    <a:pt x="47" y="19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7"/>
                    <a:pt x="47" y="16"/>
                    <a:pt x="47" y="16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15"/>
                    <a:pt x="46" y="1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4"/>
                    <a:pt x="46" y="14"/>
                    <a:pt x="45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4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1" y="3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9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9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8" y="11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5" y="10"/>
                    <a:pt x="35" y="10"/>
                  </a:cubicBezTo>
                  <a:cubicBezTo>
                    <a:pt x="35" y="10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2" y="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4" y="4"/>
                    <a:pt x="34" y="3"/>
                  </a:cubicBezTo>
                  <a:cubicBezTo>
                    <a:pt x="34" y="3"/>
                    <a:pt x="34" y="3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5" y="3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4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9" y="0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0" y="2"/>
                    <a:pt x="30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2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4"/>
                  </a:cubicBezTo>
                  <a:cubicBezTo>
                    <a:pt x="26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6"/>
                    <a:pt x="24" y="6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7"/>
                    <a:pt x="24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6"/>
                    <a:pt x="20" y="6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6"/>
                    <a:pt x="19" y="6"/>
                  </a:cubicBezTo>
                  <a:cubicBezTo>
                    <a:pt x="19" y="6"/>
                    <a:pt x="19" y="6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9" y="8"/>
                  </a:cubicBezTo>
                  <a:cubicBezTo>
                    <a:pt x="19" y="8"/>
                    <a:pt x="19" y="8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9"/>
                    <a:pt x="17" y="9"/>
                  </a:cubicBezTo>
                  <a:cubicBezTo>
                    <a:pt x="17" y="9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7" y="9"/>
                  </a:cubicBezTo>
                  <a:cubicBezTo>
                    <a:pt x="17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5" y="9"/>
                  </a:cubicBezTo>
                  <a:cubicBezTo>
                    <a:pt x="15" y="9"/>
                    <a:pt x="15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7"/>
                    <a:pt x="3" y="17"/>
                  </a:cubicBezTo>
                  <a:cubicBezTo>
                    <a:pt x="3" y="17"/>
                    <a:pt x="3" y="17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0" y="36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2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5" y="38"/>
                    <a:pt x="5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9" y="37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1" y="38"/>
                  </a:cubicBezTo>
                  <a:cubicBezTo>
                    <a:pt x="11" y="38"/>
                    <a:pt x="11" y="37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7"/>
                    <a:pt x="11" y="37"/>
                    <a:pt x="11" y="36"/>
                  </a:cubicBezTo>
                  <a:cubicBezTo>
                    <a:pt x="11" y="36"/>
                    <a:pt x="12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6"/>
                    <a:pt x="13" y="36"/>
                    <a:pt x="13" y="35"/>
                  </a:cubicBezTo>
                  <a:cubicBezTo>
                    <a:pt x="13" y="35"/>
                    <a:pt x="14" y="35"/>
                    <a:pt x="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3" y="35"/>
                    <a:pt x="23" y="36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39"/>
                    <a:pt x="23" y="40"/>
                    <a:pt x="23" y="40"/>
                  </a:cubicBezTo>
                  <a:cubicBezTo>
                    <a:pt x="23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0"/>
                    <a:pt x="24" y="4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39"/>
                    <a:pt x="26" y="39"/>
                    <a:pt x="26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9"/>
                    <a:pt x="26" y="39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7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9"/>
                    <a:pt x="26" y="39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1"/>
                    <a:pt x="25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1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6" y="41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4"/>
                    <a:pt x="27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6"/>
                    <a:pt x="27" y="46"/>
                    <a:pt x="28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48"/>
                    <a:pt x="30" y="48"/>
                    <a:pt x="31" y="48"/>
                  </a:cubicBezTo>
                  <a:cubicBezTo>
                    <a:pt x="31" y="48"/>
                    <a:pt x="31" y="48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2" y="47"/>
                    <a:pt x="32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7"/>
                    <a:pt x="32" y="46"/>
                    <a:pt x="32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9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6"/>
                    <a:pt x="38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6"/>
                    <a:pt x="39" y="46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4"/>
                    <a:pt x="39" y="44"/>
                    <a:pt x="40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3"/>
                    <a:pt x="41" y="43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43"/>
                    <a:pt x="41" y="43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2"/>
                    <a:pt x="42" y="42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0"/>
                    <a:pt x="43" y="40"/>
                    <a:pt x="4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0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8"/>
                    <a:pt x="44" y="38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8"/>
                    <a:pt x="45" y="38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6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46" y="36"/>
                    <a:pt x="46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36"/>
                    <a:pt x="47" y="36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6"/>
                    <a:pt x="47" y="36"/>
                    <a:pt x="47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7" y="35"/>
                    <a:pt x="47" y="35"/>
                    <a:pt x="47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4"/>
                    <a:pt x="48" y="34"/>
                    <a:pt x="48" y="34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58" name="Freeform 438"/>
            <p:cNvSpPr/>
            <p:nvPr/>
          </p:nvSpPr>
          <p:spPr bwMode="auto">
            <a:xfrm>
              <a:off x="4794648" y="2892030"/>
              <a:ext cx="2381" cy="23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59" name="Freeform 439"/>
            <p:cNvSpPr>
              <a:spLocks noEditPoints="1"/>
            </p:cNvSpPr>
            <p:nvPr/>
          </p:nvSpPr>
          <p:spPr bwMode="auto">
            <a:xfrm>
              <a:off x="4136232" y="2259807"/>
              <a:ext cx="295275" cy="657225"/>
            </a:xfrm>
            <a:custGeom>
              <a:avLst/>
              <a:gdLst/>
              <a:ahLst/>
              <a:cxnLst>
                <a:cxn ang="0">
                  <a:pos x="90" y="143"/>
                </a:cxn>
                <a:cxn ang="0">
                  <a:pos x="80" y="145"/>
                </a:cxn>
                <a:cxn ang="0">
                  <a:pos x="74" y="127"/>
                </a:cxn>
                <a:cxn ang="0">
                  <a:pos x="62" y="121"/>
                </a:cxn>
                <a:cxn ang="0">
                  <a:pos x="58" y="121"/>
                </a:cxn>
                <a:cxn ang="0">
                  <a:pos x="47" y="125"/>
                </a:cxn>
                <a:cxn ang="0">
                  <a:pos x="42" y="113"/>
                </a:cxn>
                <a:cxn ang="0">
                  <a:pos x="38" y="105"/>
                </a:cxn>
                <a:cxn ang="0">
                  <a:pos x="34" y="93"/>
                </a:cxn>
                <a:cxn ang="0">
                  <a:pos x="45" y="89"/>
                </a:cxn>
                <a:cxn ang="0">
                  <a:pos x="53" y="92"/>
                </a:cxn>
                <a:cxn ang="0">
                  <a:pos x="60" y="83"/>
                </a:cxn>
                <a:cxn ang="0">
                  <a:pos x="66" y="78"/>
                </a:cxn>
                <a:cxn ang="0">
                  <a:pos x="74" y="70"/>
                </a:cxn>
                <a:cxn ang="0">
                  <a:pos x="82" y="65"/>
                </a:cxn>
                <a:cxn ang="0">
                  <a:pos x="88" y="65"/>
                </a:cxn>
                <a:cxn ang="0">
                  <a:pos x="89" y="58"/>
                </a:cxn>
                <a:cxn ang="0">
                  <a:pos x="92" y="55"/>
                </a:cxn>
                <a:cxn ang="0">
                  <a:pos x="101" y="49"/>
                </a:cxn>
                <a:cxn ang="0">
                  <a:pos x="102" y="41"/>
                </a:cxn>
                <a:cxn ang="0">
                  <a:pos x="96" y="41"/>
                </a:cxn>
                <a:cxn ang="0">
                  <a:pos x="95" y="32"/>
                </a:cxn>
                <a:cxn ang="0">
                  <a:pos x="80" y="47"/>
                </a:cxn>
                <a:cxn ang="0">
                  <a:pos x="75" y="39"/>
                </a:cxn>
                <a:cxn ang="0">
                  <a:pos x="81" y="29"/>
                </a:cxn>
                <a:cxn ang="0">
                  <a:pos x="90" y="26"/>
                </a:cxn>
                <a:cxn ang="0">
                  <a:pos x="100" y="20"/>
                </a:cxn>
                <a:cxn ang="0">
                  <a:pos x="96" y="18"/>
                </a:cxn>
                <a:cxn ang="0">
                  <a:pos x="92" y="18"/>
                </a:cxn>
                <a:cxn ang="0">
                  <a:pos x="86" y="18"/>
                </a:cxn>
                <a:cxn ang="0">
                  <a:pos x="77" y="18"/>
                </a:cxn>
                <a:cxn ang="0">
                  <a:pos x="70" y="10"/>
                </a:cxn>
                <a:cxn ang="0">
                  <a:pos x="64" y="9"/>
                </a:cxn>
                <a:cxn ang="0">
                  <a:pos x="52" y="2"/>
                </a:cxn>
                <a:cxn ang="0">
                  <a:pos x="34" y="6"/>
                </a:cxn>
                <a:cxn ang="0">
                  <a:pos x="17" y="13"/>
                </a:cxn>
                <a:cxn ang="0">
                  <a:pos x="6" y="25"/>
                </a:cxn>
                <a:cxn ang="0">
                  <a:pos x="16" y="24"/>
                </a:cxn>
                <a:cxn ang="0">
                  <a:pos x="34" y="24"/>
                </a:cxn>
                <a:cxn ang="0">
                  <a:pos x="34" y="30"/>
                </a:cxn>
                <a:cxn ang="0">
                  <a:pos x="30" y="39"/>
                </a:cxn>
                <a:cxn ang="0">
                  <a:pos x="30" y="44"/>
                </a:cxn>
                <a:cxn ang="0">
                  <a:pos x="28" y="49"/>
                </a:cxn>
                <a:cxn ang="0">
                  <a:pos x="19" y="58"/>
                </a:cxn>
                <a:cxn ang="0">
                  <a:pos x="13" y="72"/>
                </a:cxn>
                <a:cxn ang="0">
                  <a:pos x="14" y="90"/>
                </a:cxn>
                <a:cxn ang="0">
                  <a:pos x="16" y="86"/>
                </a:cxn>
                <a:cxn ang="0">
                  <a:pos x="19" y="94"/>
                </a:cxn>
                <a:cxn ang="0">
                  <a:pos x="27" y="112"/>
                </a:cxn>
                <a:cxn ang="0">
                  <a:pos x="39" y="118"/>
                </a:cxn>
                <a:cxn ang="0">
                  <a:pos x="49" y="125"/>
                </a:cxn>
                <a:cxn ang="0">
                  <a:pos x="47" y="147"/>
                </a:cxn>
                <a:cxn ang="0">
                  <a:pos x="65" y="181"/>
                </a:cxn>
                <a:cxn ang="0">
                  <a:pos x="73" y="212"/>
                </a:cxn>
                <a:cxn ang="0">
                  <a:pos x="77" y="222"/>
                </a:cxn>
                <a:cxn ang="0">
                  <a:pos x="83" y="229"/>
                </a:cxn>
                <a:cxn ang="0">
                  <a:pos x="88" y="229"/>
                </a:cxn>
                <a:cxn ang="0">
                  <a:pos x="84" y="211"/>
                </a:cxn>
                <a:cxn ang="0">
                  <a:pos x="91" y="197"/>
                </a:cxn>
                <a:cxn ang="0">
                  <a:pos x="97" y="179"/>
                </a:cxn>
                <a:cxn ang="0">
                  <a:pos x="105" y="156"/>
                </a:cxn>
                <a:cxn ang="0">
                  <a:pos x="66" y="64"/>
                </a:cxn>
                <a:cxn ang="0">
                  <a:pos x="63" y="60"/>
                </a:cxn>
              </a:cxnLst>
              <a:rect l="0" t="0" r="r" b="b"/>
              <a:pathLst>
                <a:path w="105" h="234">
                  <a:moveTo>
                    <a:pt x="105" y="152"/>
                  </a:moveTo>
                  <a:cubicBezTo>
                    <a:pt x="105" y="152"/>
                    <a:pt x="105" y="152"/>
                    <a:pt x="105" y="152"/>
                  </a:cubicBezTo>
                  <a:cubicBezTo>
                    <a:pt x="105" y="152"/>
                    <a:pt x="105" y="152"/>
                    <a:pt x="105" y="152"/>
                  </a:cubicBezTo>
                  <a:cubicBezTo>
                    <a:pt x="105" y="152"/>
                    <a:pt x="105" y="152"/>
                    <a:pt x="105" y="152"/>
                  </a:cubicBezTo>
                  <a:cubicBezTo>
                    <a:pt x="105" y="151"/>
                    <a:pt x="105" y="151"/>
                    <a:pt x="105" y="151"/>
                  </a:cubicBezTo>
                  <a:cubicBezTo>
                    <a:pt x="105" y="151"/>
                    <a:pt x="105" y="151"/>
                    <a:pt x="105" y="151"/>
                  </a:cubicBezTo>
                  <a:cubicBezTo>
                    <a:pt x="105" y="151"/>
                    <a:pt x="105" y="151"/>
                    <a:pt x="105" y="151"/>
                  </a:cubicBezTo>
                  <a:cubicBezTo>
                    <a:pt x="105" y="151"/>
                    <a:pt x="105" y="151"/>
                    <a:pt x="105" y="151"/>
                  </a:cubicBezTo>
                  <a:cubicBezTo>
                    <a:pt x="105" y="151"/>
                    <a:pt x="105" y="150"/>
                    <a:pt x="105" y="150"/>
                  </a:cubicBezTo>
                  <a:cubicBezTo>
                    <a:pt x="105" y="150"/>
                    <a:pt x="105" y="150"/>
                    <a:pt x="105" y="150"/>
                  </a:cubicBezTo>
                  <a:cubicBezTo>
                    <a:pt x="105" y="150"/>
                    <a:pt x="105" y="150"/>
                    <a:pt x="105" y="150"/>
                  </a:cubicBezTo>
                  <a:cubicBezTo>
                    <a:pt x="105" y="150"/>
                    <a:pt x="105" y="150"/>
                    <a:pt x="104" y="150"/>
                  </a:cubicBezTo>
                  <a:cubicBezTo>
                    <a:pt x="104" y="150"/>
                    <a:pt x="104" y="149"/>
                    <a:pt x="104" y="149"/>
                  </a:cubicBezTo>
                  <a:cubicBezTo>
                    <a:pt x="104" y="149"/>
                    <a:pt x="104" y="149"/>
                    <a:pt x="104" y="149"/>
                  </a:cubicBezTo>
                  <a:cubicBezTo>
                    <a:pt x="104" y="149"/>
                    <a:pt x="104" y="149"/>
                    <a:pt x="104" y="149"/>
                  </a:cubicBezTo>
                  <a:cubicBezTo>
                    <a:pt x="104" y="149"/>
                    <a:pt x="104" y="149"/>
                    <a:pt x="104" y="149"/>
                  </a:cubicBezTo>
                  <a:cubicBezTo>
                    <a:pt x="104" y="149"/>
                    <a:pt x="104" y="149"/>
                    <a:pt x="104" y="149"/>
                  </a:cubicBezTo>
                  <a:cubicBezTo>
                    <a:pt x="104" y="149"/>
                    <a:pt x="104" y="149"/>
                    <a:pt x="104" y="149"/>
                  </a:cubicBezTo>
                  <a:cubicBezTo>
                    <a:pt x="104" y="149"/>
                    <a:pt x="104" y="149"/>
                    <a:pt x="104" y="149"/>
                  </a:cubicBezTo>
                  <a:cubicBezTo>
                    <a:pt x="104" y="149"/>
                    <a:pt x="104" y="149"/>
                    <a:pt x="104" y="149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3" y="149"/>
                    <a:pt x="103" y="149"/>
                    <a:pt x="103" y="149"/>
                  </a:cubicBezTo>
                  <a:cubicBezTo>
                    <a:pt x="103" y="149"/>
                    <a:pt x="102" y="149"/>
                    <a:pt x="102" y="149"/>
                  </a:cubicBezTo>
                  <a:cubicBezTo>
                    <a:pt x="102" y="149"/>
                    <a:pt x="102" y="149"/>
                    <a:pt x="102" y="149"/>
                  </a:cubicBezTo>
                  <a:cubicBezTo>
                    <a:pt x="102" y="149"/>
                    <a:pt x="102" y="149"/>
                    <a:pt x="102" y="148"/>
                  </a:cubicBezTo>
                  <a:cubicBezTo>
                    <a:pt x="102" y="148"/>
                    <a:pt x="102" y="148"/>
                    <a:pt x="102" y="148"/>
                  </a:cubicBezTo>
                  <a:cubicBezTo>
                    <a:pt x="102" y="148"/>
                    <a:pt x="101" y="148"/>
                    <a:pt x="101" y="148"/>
                  </a:cubicBezTo>
                  <a:cubicBezTo>
                    <a:pt x="101" y="148"/>
                    <a:pt x="101" y="148"/>
                    <a:pt x="101" y="148"/>
                  </a:cubicBezTo>
                  <a:cubicBezTo>
                    <a:pt x="101" y="148"/>
                    <a:pt x="101" y="148"/>
                    <a:pt x="101" y="148"/>
                  </a:cubicBezTo>
                  <a:cubicBezTo>
                    <a:pt x="101" y="148"/>
                    <a:pt x="101" y="148"/>
                    <a:pt x="101" y="148"/>
                  </a:cubicBezTo>
                  <a:cubicBezTo>
                    <a:pt x="101" y="147"/>
                    <a:pt x="101" y="147"/>
                    <a:pt x="101" y="147"/>
                  </a:cubicBezTo>
                  <a:cubicBezTo>
                    <a:pt x="101" y="147"/>
                    <a:pt x="101" y="147"/>
                    <a:pt x="101" y="147"/>
                  </a:cubicBezTo>
                  <a:cubicBezTo>
                    <a:pt x="101" y="147"/>
                    <a:pt x="101" y="147"/>
                    <a:pt x="101" y="147"/>
                  </a:cubicBezTo>
                  <a:cubicBezTo>
                    <a:pt x="100" y="147"/>
                    <a:pt x="100" y="147"/>
                    <a:pt x="100" y="147"/>
                  </a:cubicBezTo>
                  <a:cubicBezTo>
                    <a:pt x="100" y="147"/>
                    <a:pt x="100" y="147"/>
                    <a:pt x="100" y="147"/>
                  </a:cubicBezTo>
                  <a:cubicBezTo>
                    <a:pt x="100" y="147"/>
                    <a:pt x="100" y="147"/>
                    <a:pt x="100" y="147"/>
                  </a:cubicBezTo>
                  <a:cubicBezTo>
                    <a:pt x="100" y="147"/>
                    <a:pt x="100" y="147"/>
                    <a:pt x="100" y="147"/>
                  </a:cubicBezTo>
                  <a:cubicBezTo>
                    <a:pt x="100" y="147"/>
                    <a:pt x="100" y="147"/>
                    <a:pt x="100" y="147"/>
                  </a:cubicBezTo>
                  <a:cubicBezTo>
                    <a:pt x="100" y="147"/>
                    <a:pt x="100" y="146"/>
                    <a:pt x="99" y="146"/>
                  </a:cubicBezTo>
                  <a:cubicBezTo>
                    <a:pt x="99" y="146"/>
                    <a:pt x="99" y="146"/>
                    <a:pt x="99" y="146"/>
                  </a:cubicBezTo>
                  <a:cubicBezTo>
                    <a:pt x="99" y="146"/>
                    <a:pt x="99" y="146"/>
                    <a:pt x="99" y="146"/>
                  </a:cubicBezTo>
                  <a:cubicBezTo>
                    <a:pt x="99" y="146"/>
                    <a:pt x="99" y="146"/>
                    <a:pt x="99" y="146"/>
                  </a:cubicBezTo>
                  <a:cubicBezTo>
                    <a:pt x="99" y="146"/>
                    <a:pt x="99" y="146"/>
                    <a:pt x="99" y="146"/>
                  </a:cubicBezTo>
                  <a:cubicBezTo>
                    <a:pt x="99" y="146"/>
                    <a:pt x="99" y="146"/>
                    <a:pt x="99" y="146"/>
                  </a:cubicBezTo>
                  <a:cubicBezTo>
                    <a:pt x="99" y="146"/>
                    <a:pt x="98" y="146"/>
                    <a:pt x="98" y="146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8" y="145"/>
                    <a:pt x="98" y="145"/>
                    <a:pt x="98" y="145"/>
                  </a:cubicBezTo>
                  <a:cubicBezTo>
                    <a:pt x="98" y="145"/>
                    <a:pt x="98" y="145"/>
                    <a:pt x="98" y="146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8" y="146"/>
                    <a:pt x="98" y="146"/>
                    <a:pt x="98" y="146"/>
                  </a:cubicBezTo>
                  <a:cubicBezTo>
                    <a:pt x="98" y="145"/>
                    <a:pt x="98" y="145"/>
                    <a:pt x="98" y="145"/>
                  </a:cubicBezTo>
                  <a:cubicBezTo>
                    <a:pt x="98" y="145"/>
                    <a:pt x="98" y="145"/>
                    <a:pt x="98" y="145"/>
                  </a:cubicBezTo>
                  <a:cubicBezTo>
                    <a:pt x="98" y="145"/>
                    <a:pt x="98" y="145"/>
                    <a:pt x="98" y="146"/>
                  </a:cubicBezTo>
                  <a:cubicBezTo>
                    <a:pt x="98" y="146"/>
                    <a:pt x="98" y="146"/>
                    <a:pt x="97" y="146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6"/>
                    <a:pt x="96" y="146"/>
                    <a:pt x="96" y="146"/>
                  </a:cubicBezTo>
                  <a:cubicBezTo>
                    <a:pt x="96" y="146"/>
                    <a:pt x="96" y="146"/>
                    <a:pt x="96" y="145"/>
                  </a:cubicBezTo>
                  <a:cubicBezTo>
                    <a:pt x="96" y="145"/>
                    <a:pt x="96" y="145"/>
                    <a:pt x="96" y="145"/>
                  </a:cubicBezTo>
                  <a:cubicBezTo>
                    <a:pt x="96" y="145"/>
                    <a:pt x="96" y="145"/>
                    <a:pt x="96" y="145"/>
                  </a:cubicBezTo>
                  <a:cubicBezTo>
                    <a:pt x="96" y="145"/>
                    <a:pt x="96" y="145"/>
                    <a:pt x="96" y="146"/>
                  </a:cubicBezTo>
                  <a:cubicBezTo>
                    <a:pt x="96" y="146"/>
                    <a:pt x="96" y="146"/>
                    <a:pt x="96" y="146"/>
                  </a:cubicBezTo>
                  <a:cubicBezTo>
                    <a:pt x="96" y="146"/>
                    <a:pt x="96" y="146"/>
                    <a:pt x="96" y="146"/>
                  </a:cubicBezTo>
                  <a:cubicBezTo>
                    <a:pt x="96" y="146"/>
                    <a:pt x="96" y="146"/>
                    <a:pt x="96" y="146"/>
                  </a:cubicBezTo>
                  <a:cubicBezTo>
                    <a:pt x="96" y="146"/>
                    <a:pt x="96" y="146"/>
                    <a:pt x="96" y="146"/>
                  </a:cubicBezTo>
                  <a:cubicBezTo>
                    <a:pt x="96" y="146"/>
                    <a:pt x="96" y="146"/>
                    <a:pt x="96" y="146"/>
                  </a:cubicBezTo>
                  <a:cubicBezTo>
                    <a:pt x="96" y="146"/>
                    <a:pt x="95" y="146"/>
                    <a:pt x="95" y="146"/>
                  </a:cubicBezTo>
                  <a:cubicBezTo>
                    <a:pt x="95" y="146"/>
                    <a:pt x="95" y="146"/>
                    <a:pt x="95" y="146"/>
                  </a:cubicBezTo>
                  <a:cubicBezTo>
                    <a:pt x="95" y="146"/>
                    <a:pt x="95" y="146"/>
                    <a:pt x="95" y="146"/>
                  </a:cubicBezTo>
                  <a:cubicBezTo>
                    <a:pt x="95" y="146"/>
                    <a:pt x="95" y="146"/>
                    <a:pt x="95" y="145"/>
                  </a:cubicBezTo>
                  <a:cubicBezTo>
                    <a:pt x="95" y="145"/>
                    <a:pt x="95" y="145"/>
                    <a:pt x="95" y="145"/>
                  </a:cubicBezTo>
                  <a:cubicBezTo>
                    <a:pt x="95" y="145"/>
                    <a:pt x="95" y="145"/>
                    <a:pt x="95" y="145"/>
                  </a:cubicBezTo>
                  <a:cubicBezTo>
                    <a:pt x="95" y="145"/>
                    <a:pt x="95" y="145"/>
                    <a:pt x="95" y="145"/>
                  </a:cubicBezTo>
                  <a:cubicBezTo>
                    <a:pt x="95" y="145"/>
                    <a:pt x="95" y="145"/>
                    <a:pt x="95" y="145"/>
                  </a:cubicBezTo>
                  <a:cubicBezTo>
                    <a:pt x="95" y="145"/>
                    <a:pt x="95" y="145"/>
                    <a:pt x="95" y="145"/>
                  </a:cubicBezTo>
                  <a:cubicBezTo>
                    <a:pt x="95" y="145"/>
                    <a:pt x="94" y="145"/>
                    <a:pt x="94" y="145"/>
                  </a:cubicBezTo>
                  <a:cubicBezTo>
                    <a:pt x="94" y="145"/>
                    <a:pt x="94" y="145"/>
                    <a:pt x="94" y="145"/>
                  </a:cubicBezTo>
                  <a:cubicBezTo>
                    <a:pt x="94" y="145"/>
                    <a:pt x="94" y="145"/>
                    <a:pt x="94" y="145"/>
                  </a:cubicBezTo>
                  <a:cubicBezTo>
                    <a:pt x="94" y="145"/>
                    <a:pt x="94" y="145"/>
                    <a:pt x="94" y="145"/>
                  </a:cubicBezTo>
                  <a:cubicBezTo>
                    <a:pt x="94" y="145"/>
                    <a:pt x="94" y="145"/>
                    <a:pt x="94" y="145"/>
                  </a:cubicBezTo>
                  <a:cubicBezTo>
                    <a:pt x="94" y="145"/>
                    <a:pt x="94" y="145"/>
                    <a:pt x="94" y="145"/>
                  </a:cubicBezTo>
                  <a:cubicBezTo>
                    <a:pt x="94" y="145"/>
                    <a:pt x="94" y="145"/>
                    <a:pt x="94" y="145"/>
                  </a:cubicBezTo>
                  <a:cubicBezTo>
                    <a:pt x="94" y="145"/>
                    <a:pt x="94" y="145"/>
                    <a:pt x="94" y="145"/>
                  </a:cubicBezTo>
                  <a:cubicBezTo>
                    <a:pt x="94" y="145"/>
                    <a:pt x="94" y="145"/>
                    <a:pt x="94" y="145"/>
                  </a:cubicBezTo>
                  <a:cubicBezTo>
                    <a:pt x="94" y="145"/>
                    <a:pt x="94" y="145"/>
                    <a:pt x="94" y="145"/>
                  </a:cubicBezTo>
                  <a:cubicBezTo>
                    <a:pt x="94" y="145"/>
                    <a:pt x="94" y="145"/>
                    <a:pt x="94" y="145"/>
                  </a:cubicBezTo>
                  <a:cubicBezTo>
                    <a:pt x="94" y="145"/>
                    <a:pt x="94" y="145"/>
                    <a:pt x="94" y="145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2" y="145"/>
                    <a:pt x="92" y="145"/>
                    <a:pt x="92" y="145"/>
                  </a:cubicBezTo>
                  <a:cubicBezTo>
                    <a:pt x="92" y="146"/>
                    <a:pt x="92" y="146"/>
                    <a:pt x="92" y="146"/>
                  </a:cubicBezTo>
                  <a:cubicBezTo>
                    <a:pt x="92" y="146"/>
                    <a:pt x="92" y="146"/>
                    <a:pt x="92" y="146"/>
                  </a:cubicBezTo>
                  <a:cubicBezTo>
                    <a:pt x="92" y="146"/>
                    <a:pt x="92" y="146"/>
                    <a:pt x="92" y="146"/>
                  </a:cubicBezTo>
                  <a:cubicBezTo>
                    <a:pt x="92" y="146"/>
                    <a:pt x="92" y="146"/>
                    <a:pt x="92" y="146"/>
                  </a:cubicBezTo>
                  <a:cubicBezTo>
                    <a:pt x="92" y="146"/>
                    <a:pt x="92" y="146"/>
                    <a:pt x="92" y="146"/>
                  </a:cubicBezTo>
                  <a:cubicBezTo>
                    <a:pt x="92" y="146"/>
                    <a:pt x="92" y="146"/>
                    <a:pt x="92" y="146"/>
                  </a:cubicBezTo>
                  <a:cubicBezTo>
                    <a:pt x="92" y="146"/>
                    <a:pt x="92" y="146"/>
                    <a:pt x="92" y="146"/>
                  </a:cubicBezTo>
                  <a:cubicBezTo>
                    <a:pt x="92" y="146"/>
                    <a:pt x="92" y="145"/>
                    <a:pt x="92" y="145"/>
                  </a:cubicBezTo>
                  <a:cubicBezTo>
                    <a:pt x="92" y="145"/>
                    <a:pt x="92" y="145"/>
                    <a:pt x="93" y="145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2" y="145"/>
                    <a:pt x="92" y="145"/>
                    <a:pt x="92" y="145"/>
                  </a:cubicBezTo>
                  <a:cubicBezTo>
                    <a:pt x="92" y="145"/>
                    <a:pt x="92" y="145"/>
                    <a:pt x="92" y="145"/>
                  </a:cubicBezTo>
                  <a:cubicBezTo>
                    <a:pt x="92" y="145"/>
                    <a:pt x="92" y="145"/>
                    <a:pt x="92" y="145"/>
                  </a:cubicBezTo>
                  <a:cubicBezTo>
                    <a:pt x="92" y="145"/>
                    <a:pt x="92" y="145"/>
                    <a:pt x="92" y="145"/>
                  </a:cubicBezTo>
                  <a:cubicBezTo>
                    <a:pt x="92" y="145"/>
                    <a:pt x="92" y="144"/>
                    <a:pt x="93" y="144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93" y="144"/>
                    <a:pt x="92" y="144"/>
                    <a:pt x="92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2" y="144"/>
                    <a:pt x="92" y="144"/>
                    <a:pt x="92" y="143"/>
                  </a:cubicBezTo>
                  <a:cubicBezTo>
                    <a:pt x="92" y="143"/>
                    <a:pt x="92" y="143"/>
                    <a:pt x="92" y="143"/>
                  </a:cubicBezTo>
                  <a:cubicBezTo>
                    <a:pt x="92" y="143"/>
                    <a:pt x="92" y="143"/>
                    <a:pt x="92" y="143"/>
                  </a:cubicBezTo>
                  <a:cubicBezTo>
                    <a:pt x="92" y="143"/>
                    <a:pt x="92" y="143"/>
                    <a:pt x="92" y="143"/>
                  </a:cubicBezTo>
                  <a:cubicBezTo>
                    <a:pt x="92" y="143"/>
                    <a:pt x="92" y="143"/>
                    <a:pt x="92" y="143"/>
                  </a:cubicBezTo>
                  <a:cubicBezTo>
                    <a:pt x="92" y="143"/>
                    <a:pt x="92" y="143"/>
                    <a:pt x="92" y="143"/>
                  </a:cubicBezTo>
                  <a:cubicBezTo>
                    <a:pt x="92" y="143"/>
                    <a:pt x="92" y="143"/>
                    <a:pt x="92" y="143"/>
                  </a:cubicBezTo>
                  <a:cubicBezTo>
                    <a:pt x="92" y="143"/>
                    <a:pt x="92" y="143"/>
                    <a:pt x="92" y="143"/>
                  </a:cubicBezTo>
                  <a:cubicBezTo>
                    <a:pt x="92" y="143"/>
                    <a:pt x="92" y="143"/>
                    <a:pt x="92" y="143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2" y="144"/>
                    <a:pt x="91" y="144"/>
                    <a:pt x="91" y="144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91" y="143"/>
                    <a:pt x="92" y="143"/>
                    <a:pt x="91" y="143"/>
                  </a:cubicBezTo>
                  <a:cubicBezTo>
                    <a:pt x="91" y="143"/>
                    <a:pt x="91" y="143"/>
                    <a:pt x="91" y="143"/>
                  </a:cubicBezTo>
                  <a:cubicBezTo>
                    <a:pt x="91" y="143"/>
                    <a:pt x="91" y="143"/>
                    <a:pt x="91" y="143"/>
                  </a:cubicBezTo>
                  <a:cubicBezTo>
                    <a:pt x="91" y="143"/>
                    <a:pt x="91" y="143"/>
                    <a:pt x="91" y="143"/>
                  </a:cubicBezTo>
                  <a:cubicBezTo>
                    <a:pt x="91" y="143"/>
                    <a:pt x="91" y="143"/>
                    <a:pt x="91" y="143"/>
                  </a:cubicBezTo>
                  <a:cubicBezTo>
                    <a:pt x="91" y="143"/>
                    <a:pt x="91" y="143"/>
                    <a:pt x="91" y="143"/>
                  </a:cubicBezTo>
                  <a:cubicBezTo>
                    <a:pt x="91" y="143"/>
                    <a:pt x="91" y="143"/>
                    <a:pt x="91" y="143"/>
                  </a:cubicBezTo>
                  <a:cubicBezTo>
                    <a:pt x="91" y="143"/>
                    <a:pt x="91" y="143"/>
                    <a:pt x="91" y="143"/>
                  </a:cubicBezTo>
                  <a:cubicBezTo>
                    <a:pt x="91" y="143"/>
                    <a:pt x="91" y="143"/>
                    <a:pt x="91" y="143"/>
                  </a:cubicBezTo>
                  <a:cubicBezTo>
                    <a:pt x="91" y="143"/>
                    <a:pt x="91" y="143"/>
                    <a:pt x="91" y="143"/>
                  </a:cubicBezTo>
                  <a:cubicBezTo>
                    <a:pt x="91" y="143"/>
                    <a:pt x="91" y="143"/>
                    <a:pt x="91" y="143"/>
                  </a:cubicBezTo>
                  <a:cubicBezTo>
                    <a:pt x="91" y="143"/>
                    <a:pt x="91" y="143"/>
                    <a:pt x="91" y="143"/>
                  </a:cubicBezTo>
                  <a:cubicBezTo>
                    <a:pt x="91" y="143"/>
                    <a:pt x="91" y="143"/>
                    <a:pt x="91" y="143"/>
                  </a:cubicBezTo>
                  <a:cubicBezTo>
                    <a:pt x="91" y="143"/>
                    <a:pt x="91" y="143"/>
                    <a:pt x="91" y="143"/>
                  </a:cubicBezTo>
                  <a:cubicBezTo>
                    <a:pt x="91" y="143"/>
                    <a:pt x="91" y="143"/>
                    <a:pt x="91" y="143"/>
                  </a:cubicBezTo>
                  <a:cubicBezTo>
                    <a:pt x="90" y="143"/>
                    <a:pt x="90" y="143"/>
                    <a:pt x="90" y="143"/>
                  </a:cubicBezTo>
                  <a:cubicBezTo>
                    <a:pt x="90" y="143"/>
                    <a:pt x="90" y="143"/>
                    <a:pt x="90" y="143"/>
                  </a:cubicBezTo>
                  <a:cubicBezTo>
                    <a:pt x="90" y="143"/>
                    <a:pt x="90" y="143"/>
                    <a:pt x="90" y="143"/>
                  </a:cubicBezTo>
                  <a:cubicBezTo>
                    <a:pt x="90" y="143"/>
                    <a:pt x="90" y="143"/>
                    <a:pt x="90" y="143"/>
                  </a:cubicBezTo>
                  <a:cubicBezTo>
                    <a:pt x="90" y="143"/>
                    <a:pt x="90" y="143"/>
                    <a:pt x="90" y="142"/>
                  </a:cubicBezTo>
                  <a:cubicBezTo>
                    <a:pt x="90" y="142"/>
                    <a:pt x="90" y="142"/>
                    <a:pt x="90" y="142"/>
                  </a:cubicBezTo>
                  <a:cubicBezTo>
                    <a:pt x="90" y="142"/>
                    <a:pt x="90" y="142"/>
                    <a:pt x="90" y="142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2"/>
                    <a:pt x="89" y="142"/>
                    <a:pt x="88" y="142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88" y="143"/>
                    <a:pt x="88" y="143"/>
                    <a:pt x="88" y="143"/>
                  </a:cubicBezTo>
                  <a:cubicBezTo>
                    <a:pt x="88" y="143"/>
                    <a:pt x="88" y="143"/>
                    <a:pt x="87" y="143"/>
                  </a:cubicBezTo>
                  <a:cubicBezTo>
                    <a:pt x="87" y="143"/>
                    <a:pt x="87" y="143"/>
                    <a:pt x="87" y="143"/>
                  </a:cubicBezTo>
                  <a:cubicBezTo>
                    <a:pt x="87" y="143"/>
                    <a:pt x="87" y="143"/>
                    <a:pt x="87" y="144"/>
                  </a:cubicBezTo>
                  <a:cubicBezTo>
                    <a:pt x="87" y="144"/>
                    <a:pt x="87" y="144"/>
                    <a:pt x="87" y="144"/>
                  </a:cubicBezTo>
                  <a:cubicBezTo>
                    <a:pt x="87" y="144"/>
                    <a:pt x="87" y="144"/>
                    <a:pt x="87" y="144"/>
                  </a:cubicBezTo>
                  <a:cubicBezTo>
                    <a:pt x="87" y="144"/>
                    <a:pt x="87" y="144"/>
                    <a:pt x="87" y="144"/>
                  </a:cubicBezTo>
                  <a:cubicBezTo>
                    <a:pt x="87" y="144"/>
                    <a:pt x="87" y="144"/>
                    <a:pt x="87" y="144"/>
                  </a:cubicBezTo>
                  <a:cubicBezTo>
                    <a:pt x="86" y="144"/>
                    <a:pt x="86" y="144"/>
                    <a:pt x="86" y="145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5"/>
                    <a:pt x="86" y="146"/>
                    <a:pt x="86" y="146"/>
                  </a:cubicBezTo>
                  <a:cubicBezTo>
                    <a:pt x="86" y="146"/>
                    <a:pt x="86" y="146"/>
                    <a:pt x="86" y="146"/>
                  </a:cubicBezTo>
                  <a:cubicBezTo>
                    <a:pt x="86" y="146"/>
                    <a:pt x="86" y="145"/>
                    <a:pt x="86" y="145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5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5" y="144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5" y="144"/>
                    <a:pt x="85" y="144"/>
                    <a:pt x="85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7" y="144"/>
                  </a:cubicBezTo>
                  <a:cubicBezTo>
                    <a:pt x="87" y="144"/>
                    <a:pt x="87" y="143"/>
                    <a:pt x="87" y="143"/>
                  </a:cubicBezTo>
                  <a:cubicBezTo>
                    <a:pt x="87" y="143"/>
                    <a:pt x="87" y="143"/>
                    <a:pt x="87" y="143"/>
                  </a:cubicBezTo>
                  <a:cubicBezTo>
                    <a:pt x="87" y="143"/>
                    <a:pt x="87" y="143"/>
                    <a:pt x="87" y="143"/>
                  </a:cubicBezTo>
                  <a:cubicBezTo>
                    <a:pt x="87" y="142"/>
                    <a:pt x="87" y="142"/>
                    <a:pt x="87" y="142"/>
                  </a:cubicBezTo>
                  <a:cubicBezTo>
                    <a:pt x="87" y="142"/>
                    <a:pt x="87" y="142"/>
                    <a:pt x="87" y="142"/>
                  </a:cubicBezTo>
                  <a:cubicBezTo>
                    <a:pt x="87" y="142"/>
                    <a:pt x="87" y="142"/>
                    <a:pt x="87" y="142"/>
                  </a:cubicBezTo>
                  <a:cubicBezTo>
                    <a:pt x="87" y="142"/>
                    <a:pt x="87" y="142"/>
                    <a:pt x="87" y="142"/>
                  </a:cubicBezTo>
                  <a:cubicBezTo>
                    <a:pt x="87" y="142"/>
                    <a:pt x="87" y="142"/>
                    <a:pt x="87" y="141"/>
                  </a:cubicBezTo>
                  <a:cubicBezTo>
                    <a:pt x="87" y="141"/>
                    <a:pt x="87" y="141"/>
                    <a:pt x="87" y="141"/>
                  </a:cubicBezTo>
                  <a:cubicBezTo>
                    <a:pt x="87" y="141"/>
                    <a:pt x="87" y="141"/>
                    <a:pt x="87" y="141"/>
                  </a:cubicBezTo>
                  <a:cubicBezTo>
                    <a:pt x="87" y="141"/>
                    <a:pt x="87" y="141"/>
                    <a:pt x="87" y="141"/>
                  </a:cubicBezTo>
                  <a:cubicBezTo>
                    <a:pt x="87" y="141"/>
                    <a:pt x="87" y="141"/>
                    <a:pt x="87" y="141"/>
                  </a:cubicBezTo>
                  <a:cubicBezTo>
                    <a:pt x="87" y="141"/>
                    <a:pt x="86" y="141"/>
                    <a:pt x="86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41"/>
                    <a:pt x="85" y="141"/>
                    <a:pt x="85" y="141"/>
                  </a:cubicBezTo>
                  <a:cubicBezTo>
                    <a:pt x="85" y="141"/>
                    <a:pt x="85" y="141"/>
                    <a:pt x="85" y="141"/>
                  </a:cubicBezTo>
                  <a:cubicBezTo>
                    <a:pt x="85" y="142"/>
                    <a:pt x="85" y="142"/>
                    <a:pt x="84" y="142"/>
                  </a:cubicBezTo>
                  <a:cubicBezTo>
                    <a:pt x="84" y="142"/>
                    <a:pt x="84" y="142"/>
                    <a:pt x="84" y="142"/>
                  </a:cubicBezTo>
                  <a:cubicBezTo>
                    <a:pt x="84" y="142"/>
                    <a:pt x="84" y="142"/>
                    <a:pt x="84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83" y="143"/>
                    <a:pt x="83" y="143"/>
                    <a:pt x="83" y="143"/>
                  </a:cubicBezTo>
                  <a:cubicBezTo>
                    <a:pt x="83" y="143"/>
                    <a:pt x="83" y="144"/>
                    <a:pt x="83" y="144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83" y="144"/>
                    <a:pt x="83" y="144"/>
                    <a:pt x="83" y="145"/>
                  </a:cubicBezTo>
                  <a:cubicBezTo>
                    <a:pt x="83" y="145"/>
                    <a:pt x="83" y="145"/>
                    <a:pt x="83" y="145"/>
                  </a:cubicBezTo>
                  <a:cubicBezTo>
                    <a:pt x="83" y="145"/>
                    <a:pt x="83" y="145"/>
                    <a:pt x="83" y="145"/>
                  </a:cubicBezTo>
                  <a:cubicBezTo>
                    <a:pt x="83" y="145"/>
                    <a:pt x="83" y="145"/>
                    <a:pt x="83" y="145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83" y="145"/>
                    <a:pt x="83" y="145"/>
                    <a:pt x="83" y="145"/>
                  </a:cubicBezTo>
                  <a:cubicBezTo>
                    <a:pt x="83" y="145"/>
                    <a:pt x="83" y="145"/>
                    <a:pt x="83" y="145"/>
                  </a:cubicBezTo>
                  <a:cubicBezTo>
                    <a:pt x="83" y="145"/>
                    <a:pt x="83" y="145"/>
                    <a:pt x="83" y="145"/>
                  </a:cubicBezTo>
                  <a:cubicBezTo>
                    <a:pt x="83" y="145"/>
                    <a:pt x="83" y="145"/>
                    <a:pt x="83" y="145"/>
                  </a:cubicBezTo>
                  <a:cubicBezTo>
                    <a:pt x="83" y="145"/>
                    <a:pt x="83" y="144"/>
                    <a:pt x="83" y="144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2" y="144"/>
                    <a:pt x="82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0" y="144"/>
                    <a:pt x="80" y="144"/>
                  </a:cubicBezTo>
                  <a:cubicBezTo>
                    <a:pt x="80" y="144"/>
                    <a:pt x="80" y="144"/>
                    <a:pt x="80" y="145"/>
                  </a:cubicBezTo>
                  <a:cubicBezTo>
                    <a:pt x="80" y="145"/>
                    <a:pt x="80" y="145"/>
                    <a:pt x="80" y="145"/>
                  </a:cubicBezTo>
                  <a:cubicBezTo>
                    <a:pt x="80" y="145"/>
                    <a:pt x="80" y="145"/>
                    <a:pt x="80" y="145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79" y="146"/>
                    <a:pt x="79" y="146"/>
                    <a:pt x="79" y="146"/>
                  </a:cubicBezTo>
                  <a:cubicBezTo>
                    <a:pt x="79" y="146"/>
                    <a:pt x="79" y="146"/>
                    <a:pt x="79" y="146"/>
                  </a:cubicBezTo>
                  <a:cubicBezTo>
                    <a:pt x="79" y="146"/>
                    <a:pt x="79" y="145"/>
                    <a:pt x="79" y="145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78" y="145"/>
                    <a:pt x="78" y="145"/>
                    <a:pt x="78" y="145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79" y="145"/>
                    <a:pt x="79" y="145"/>
                    <a:pt x="79" y="145"/>
                  </a:cubicBezTo>
                  <a:cubicBezTo>
                    <a:pt x="79" y="144"/>
                    <a:pt x="79" y="144"/>
                    <a:pt x="78" y="144"/>
                  </a:cubicBezTo>
                  <a:cubicBezTo>
                    <a:pt x="78" y="144"/>
                    <a:pt x="78" y="144"/>
                    <a:pt x="78" y="144"/>
                  </a:cubicBezTo>
                  <a:cubicBezTo>
                    <a:pt x="78" y="144"/>
                    <a:pt x="78" y="144"/>
                    <a:pt x="78" y="144"/>
                  </a:cubicBezTo>
                  <a:cubicBezTo>
                    <a:pt x="78" y="144"/>
                    <a:pt x="78" y="144"/>
                    <a:pt x="78" y="144"/>
                  </a:cubicBezTo>
                  <a:cubicBezTo>
                    <a:pt x="78" y="144"/>
                    <a:pt x="79" y="144"/>
                    <a:pt x="79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0" y="144"/>
                    <a:pt x="80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5"/>
                    <a:pt x="80" y="145"/>
                    <a:pt x="80" y="145"/>
                  </a:cubicBezTo>
                  <a:cubicBezTo>
                    <a:pt x="80" y="145"/>
                    <a:pt x="80" y="145"/>
                    <a:pt x="80" y="145"/>
                  </a:cubicBezTo>
                  <a:cubicBezTo>
                    <a:pt x="80" y="145"/>
                    <a:pt x="80" y="145"/>
                    <a:pt x="80" y="145"/>
                  </a:cubicBezTo>
                  <a:cubicBezTo>
                    <a:pt x="80" y="145"/>
                    <a:pt x="80" y="145"/>
                    <a:pt x="80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1" y="144"/>
                    <a:pt x="82" y="144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2" y="143"/>
                    <a:pt x="82" y="143"/>
                    <a:pt x="82" y="143"/>
                  </a:cubicBezTo>
                  <a:cubicBezTo>
                    <a:pt x="82" y="143"/>
                    <a:pt x="82" y="143"/>
                    <a:pt x="82" y="143"/>
                  </a:cubicBezTo>
                  <a:cubicBezTo>
                    <a:pt x="82" y="143"/>
                    <a:pt x="82" y="143"/>
                    <a:pt x="82" y="143"/>
                  </a:cubicBezTo>
                  <a:cubicBezTo>
                    <a:pt x="82" y="143"/>
                    <a:pt x="82" y="143"/>
                    <a:pt x="82" y="143"/>
                  </a:cubicBezTo>
                  <a:cubicBezTo>
                    <a:pt x="82" y="143"/>
                    <a:pt x="82" y="143"/>
                    <a:pt x="82" y="143"/>
                  </a:cubicBezTo>
                  <a:cubicBezTo>
                    <a:pt x="82" y="143"/>
                    <a:pt x="82" y="143"/>
                    <a:pt x="82" y="143"/>
                  </a:cubicBezTo>
                  <a:cubicBezTo>
                    <a:pt x="82" y="143"/>
                    <a:pt x="82" y="143"/>
                    <a:pt x="82" y="143"/>
                  </a:cubicBezTo>
                  <a:cubicBezTo>
                    <a:pt x="82" y="143"/>
                    <a:pt x="82" y="143"/>
                    <a:pt x="82" y="143"/>
                  </a:cubicBezTo>
                  <a:cubicBezTo>
                    <a:pt x="82" y="143"/>
                    <a:pt x="83" y="143"/>
                    <a:pt x="83" y="143"/>
                  </a:cubicBezTo>
                  <a:cubicBezTo>
                    <a:pt x="83" y="143"/>
                    <a:pt x="83" y="143"/>
                    <a:pt x="83" y="143"/>
                  </a:cubicBezTo>
                  <a:cubicBezTo>
                    <a:pt x="83" y="143"/>
                    <a:pt x="83" y="143"/>
                    <a:pt x="83" y="143"/>
                  </a:cubicBezTo>
                  <a:cubicBezTo>
                    <a:pt x="83" y="143"/>
                    <a:pt x="83" y="143"/>
                    <a:pt x="83" y="143"/>
                  </a:cubicBezTo>
                  <a:cubicBezTo>
                    <a:pt x="83" y="143"/>
                    <a:pt x="83" y="143"/>
                    <a:pt x="83" y="143"/>
                  </a:cubicBezTo>
                  <a:cubicBezTo>
                    <a:pt x="83" y="143"/>
                    <a:pt x="83" y="143"/>
                    <a:pt x="83" y="143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3" y="142"/>
                    <a:pt x="83" y="142"/>
                    <a:pt x="84" y="142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85" y="141"/>
                    <a:pt x="85" y="140"/>
                    <a:pt x="85" y="140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85" y="140"/>
                    <a:pt x="85" y="140"/>
                    <a:pt x="85" y="139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85" y="139"/>
                    <a:pt x="86" y="139"/>
                    <a:pt x="85" y="139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85" y="138"/>
                    <a:pt x="85" y="138"/>
                    <a:pt x="85" y="138"/>
                  </a:cubicBezTo>
                  <a:cubicBezTo>
                    <a:pt x="85" y="138"/>
                    <a:pt x="85" y="138"/>
                    <a:pt x="85" y="138"/>
                  </a:cubicBezTo>
                  <a:cubicBezTo>
                    <a:pt x="85" y="138"/>
                    <a:pt x="85" y="138"/>
                    <a:pt x="85" y="138"/>
                  </a:cubicBezTo>
                  <a:cubicBezTo>
                    <a:pt x="85" y="138"/>
                    <a:pt x="85" y="138"/>
                    <a:pt x="85" y="138"/>
                  </a:cubicBezTo>
                  <a:cubicBezTo>
                    <a:pt x="85" y="138"/>
                    <a:pt x="85" y="138"/>
                    <a:pt x="85" y="138"/>
                  </a:cubicBezTo>
                  <a:cubicBezTo>
                    <a:pt x="85" y="138"/>
                    <a:pt x="85" y="138"/>
                    <a:pt x="85" y="138"/>
                  </a:cubicBezTo>
                  <a:cubicBezTo>
                    <a:pt x="85" y="138"/>
                    <a:pt x="85" y="138"/>
                    <a:pt x="85" y="138"/>
                  </a:cubicBezTo>
                  <a:cubicBezTo>
                    <a:pt x="85" y="138"/>
                    <a:pt x="84" y="138"/>
                    <a:pt x="84" y="138"/>
                  </a:cubicBezTo>
                  <a:cubicBezTo>
                    <a:pt x="84" y="138"/>
                    <a:pt x="84" y="138"/>
                    <a:pt x="84" y="138"/>
                  </a:cubicBezTo>
                  <a:cubicBezTo>
                    <a:pt x="84" y="137"/>
                    <a:pt x="84" y="137"/>
                    <a:pt x="84" y="137"/>
                  </a:cubicBezTo>
                  <a:cubicBezTo>
                    <a:pt x="84" y="137"/>
                    <a:pt x="84" y="137"/>
                    <a:pt x="84" y="137"/>
                  </a:cubicBezTo>
                  <a:cubicBezTo>
                    <a:pt x="84" y="137"/>
                    <a:pt x="84" y="137"/>
                    <a:pt x="84" y="137"/>
                  </a:cubicBezTo>
                  <a:cubicBezTo>
                    <a:pt x="84" y="137"/>
                    <a:pt x="84" y="137"/>
                    <a:pt x="84" y="137"/>
                  </a:cubicBezTo>
                  <a:cubicBezTo>
                    <a:pt x="84" y="137"/>
                    <a:pt x="84" y="137"/>
                    <a:pt x="84" y="137"/>
                  </a:cubicBezTo>
                  <a:cubicBezTo>
                    <a:pt x="84" y="136"/>
                    <a:pt x="84" y="136"/>
                    <a:pt x="84" y="136"/>
                  </a:cubicBezTo>
                  <a:cubicBezTo>
                    <a:pt x="84" y="136"/>
                    <a:pt x="84" y="136"/>
                    <a:pt x="84" y="136"/>
                  </a:cubicBezTo>
                  <a:cubicBezTo>
                    <a:pt x="84" y="136"/>
                    <a:pt x="84" y="136"/>
                    <a:pt x="84" y="136"/>
                  </a:cubicBezTo>
                  <a:cubicBezTo>
                    <a:pt x="84" y="136"/>
                    <a:pt x="84" y="136"/>
                    <a:pt x="84" y="136"/>
                  </a:cubicBezTo>
                  <a:cubicBezTo>
                    <a:pt x="84" y="136"/>
                    <a:pt x="84" y="135"/>
                    <a:pt x="84" y="135"/>
                  </a:cubicBezTo>
                  <a:cubicBezTo>
                    <a:pt x="84" y="135"/>
                    <a:pt x="84" y="135"/>
                    <a:pt x="84" y="135"/>
                  </a:cubicBezTo>
                  <a:cubicBezTo>
                    <a:pt x="84" y="135"/>
                    <a:pt x="84" y="135"/>
                    <a:pt x="84" y="135"/>
                  </a:cubicBezTo>
                  <a:cubicBezTo>
                    <a:pt x="84" y="135"/>
                    <a:pt x="84" y="135"/>
                    <a:pt x="84" y="135"/>
                  </a:cubicBezTo>
                  <a:cubicBezTo>
                    <a:pt x="84" y="135"/>
                    <a:pt x="84" y="135"/>
                    <a:pt x="84" y="135"/>
                  </a:cubicBezTo>
                  <a:cubicBezTo>
                    <a:pt x="84" y="135"/>
                    <a:pt x="84" y="135"/>
                    <a:pt x="84" y="135"/>
                  </a:cubicBezTo>
                  <a:cubicBezTo>
                    <a:pt x="84" y="135"/>
                    <a:pt x="84" y="135"/>
                    <a:pt x="84" y="135"/>
                  </a:cubicBezTo>
                  <a:cubicBezTo>
                    <a:pt x="84" y="135"/>
                    <a:pt x="84" y="135"/>
                    <a:pt x="84" y="135"/>
                  </a:cubicBezTo>
                  <a:cubicBezTo>
                    <a:pt x="84" y="135"/>
                    <a:pt x="84" y="135"/>
                    <a:pt x="84" y="135"/>
                  </a:cubicBezTo>
                  <a:cubicBezTo>
                    <a:pt x="84" y="135"/>
                    <a:pt x="84" y="134"/>
                    <a:pt x="84" y="134"/>
                  </a:cubicBezTo>
                  <a:cubicBezTo>
                    <a:pt x="84" y="134"/>
                    <a:pt x="84" y="134"/>
                    <a:pt x="84" y="134"/>
                  </a:cubicBezTo>
                  <a:cubicBezTo>
                    <a:pt x="84" y="134"/>
                    <a:pt x="84" y="134"/>
                    <a:pt x="84" y="134"/>
                  </a:cubicBezTo>
                  <a:cubicBezTo>
                    <a:pt x="84" y="134"/>
                    <a:pt x="84" y="134"/>
                    <a:pt x="84" y="134"/>
                  </a:cubicBezTo>
                  <a:cubicBezTo>
                    <a:pt x="84" y="134"/>
                    <a:pt x="83" y="134"/>
                    <a:pt x="83" y="134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83" y="134"/>
                    <a:pt x="83" y="134"/>
                    <a:pt x="83" y="133"/>
                  </a:cubicBezTo>
                  <a:cubicBezTo>
                    <a:pt x="83" y="133"/>
                    <a:pt x="83" y="133"/>
                    <a:pt x="83" y="133"/>
                  </a:cubicBezTo>
                  <a:cubicBezTo>
                    <a:pt x="83" y="133"/>
                    <a:pt x="82" y="133"/>
                    <a:pt x="82" y="133"/>
                  </a:cubicBezTo>
                  <a:cubicBezTo>
                    <a:pt x="82" y="133"/>
                    <a:pt x="82" y="133"/>
                    <a:pt x="82" y="133"/>
                  </a:cubicBezTo>
                  <a:cubicBezTo>
                    <a:pt x="82" y="133"/>
                    <a:pt x="82" y="133"/>
                    <a:pt x="82" y="133"/>
                  </a:cubicBezTo>
                  <a:cubicBezTo>
                    <a:pt x="82" y="133"/>
                    <a:pt x="82" y="133"/>
                    <a:pt x="82" y="133"/>
                  </a:cubicBezTo>
                  <a:cubicBezTo>
                    <a:pt x="82" y="133"/>
                    <a:pt x="82" y="132"/>
                    <a:pt x="82" y="132"/>
                  </a:cubicBezTo>
                  <a:cubicBezTo>
                    <a:pt x="82" y="132"/>
                    <a:pt x="82" y="132"/>
                    <a:pt x="81" y="132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1" y="132"/>
                    <a:pt x="81" y="132"/>
                    <a:pt x="81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8" y="131"/>
                    <a:pt x="78" y="131"/>
                    <a:pt x="78" y="131"/>
                  </a:cubicBezTo>
                  <a:cubicBezTo>
                    <a:pt x="78" y="131"/>
                    <a:pt x="78" y="131"/>
                    <a:pt x="78" y="131"/>
                  </a:cubicBezTo>
                  <a:cubicBezTo>
                    <a:pt x="78" y="131"/>
                    <a:pt x="78" y="131"/>
                    <a:pt x="78" y="131"/>
                  </a:cubicBezTo>
                  <a:cubicBezTo>
                    <a:pt x="78" y="131"/>
                    <a:pt x="78" y="131"/>
                    <a:pt x="78" y="131"/>
                  </a:cubicBezTo>
                  <a:cubicBezTo>
                    <a:pt x="78" y="131"/>
                    <a:pt x="78" y="131"/>
                    <a:pt x="77" y="131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7" y="131"/>
                    <a:pt x="77" y="131"/>
                    <a:pt x="76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6" y="131"/>
                    <a:pt x="76" y="130"/>
                    <a:pt x="76" y="130"/>
                  </a:cubicBezTo>
                  <a:cubicBezTo>
                    <a:pt x="76" y="130"/>
                    <a:pt x="76" y="130"/>
                    <a:pt x="76" y="130"/>
                  </a:cubicBezTo>
                  <a:cubicBezTo>
                    <a:pt x="76" y="130"/>
                    <a:pt x="76" y="130"/>
                    <a:pt x="76" y="130"/>
                  </a:cubicBezTo>
                  <a:cubicBezTo>
                    <a:pt x="76" y="130"/>
                    <a:pt x="76" y="130"/>
                    <a:pt x="75" y="130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75" y="130"/>
                    <a:pt x="75" y="130"/>
                    <a:pt x="75" y="129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75" y="129"/>
                    <a:pt x="75" y="129"/>
                    <a:pt x="75" y="128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7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3" y="127"/>
                    <a:pt x="73" y="126"/>
                    <a:pt x="73" y="126"/>
                  </a:cubicBezTo>
                  <a:cubicBezTo>
                    <a:pt x="73" y="126"/>
                    <a:pt x="73" y="126"/>
                    <a:pt x="73" y="126"/>
                  </a:cubicBezTo>
                  <a:cubicBezTo>
                    <a:pt x="73" y="126"/>
                    <a:pt x="73" y="127"/>
                    <a:pt x="73" y="127"/>
                  </a:cubicBezTo>
                  <a:cubicBezTo>
                    <a:pt x="73" y="127"/>
                    <a:pt x="73" y="127"/>
                    <a:pt x="72" y="127"/>
                  </a:cubicBezTo>
                  <a:cubicBezTo>
                    <a:pt x="72" y="127"/>
                    <a:pt x="72" y="127"/>
                    <a:pt x="72" y="127"/>
                  </a:cubicBezTo>
                  <a:cubicBezTo>
                    <a:pt x="72" y="127"/>
                    <a:pt x="72" y="127"/>
                    <a:pt x="72" y="127"/>
                  </a:cubicBezTo>
                  <a:cubicBezTo>
                    <a:pt x="72" y="127"/>
                    <a:pt x="72" y="127"/>
                    <a:pt x="72" y="127"/>
                  </a:cubicBezTo>
                  <a:cubicBezTo>
                    <a:pt x="72" y="127"/>
                    <a:pt x="72" y="127"/>
                    <a:pt x="72" y="127"/>
                  </a:cubicBezTo>
                  <a:cubicBezTo>
                    <a:pt x="72" y="127"/>
                    <a:pt x="72" y="126"/>
                    <a:pt x="72" y="126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72" y="125"/>
                    <a:pt x="72" y="125"/>
                    <a:pt x="72" y="125"/>
                  </a:cubicBezTo>
                  <a:cubicBezTo>
                    <a:pt x="72" y="125"/>
                    <a:pt x="72" y="125"/>
                    <a:pt x="72" y="125"/>
                  </a:cubicBezTo>
                  <a:cubicBezTo>
                    <a:pt x="72" y="125"/>
                    <a:pt x="72" y="125"/>
                    <a:pt x="72" y="125"/>
                  </a:cubicBezTo>
                  <a:cubicBezTo>
                    <a:pt x="72" y="125"/>
                    <a:pt x="72" y="125"/>
                    <a:pt x="72" y="125"/>
                  </a:cubicBezTo>
                  <a:cubicBezTo>
                    <a:pt x="72" y="125"/>
                    <a:pt x="72" y="125"/>
                    <a:pt x="72" y="125"/>
                  </a:cubicBezTo>
                  <a:cubicBezTo>
                    <a:pt x="72" y="125"/>
                    <a:pt x="72" y="125"/>
                    <a:pt x="71" y="125"/>
                  </a:cubicBezTo>
                  <a:cubicBezTo>
                    <a:pt x="71" y="125"/>
                    <a:pt x="71" y="125"/>
                    <a:pt x="71" y="125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71" y="124"/>
                    <a:pt x="70" y="124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70" y="124"/>
                    <a:pt x="70" y="124"/>
                    <a:pt x="70" y="123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3"/>
                    <a:pt x="71" y="123"/>
                    <a:pt x="71" y="123"/>
                  </a:cubicBezTo>
                  <a:cubicBezTo>
                    <a:pt x="71" y="123"/>
                    <a:pt x="71" y="123"/>
                    <a:pt x="71" y="123"/>
                  </a:cubicBezTo>
                  <a:cubicBezTo>
                    <a:pt x="71" y="123"/>
                    <a:pt x="71" y="123"/>
                    <a:pt x="71" y="123"/>
                  </a:cubicBezTo>
                  <a:cubicBezTo>
                    <a:pt x="71" y="123"/>
                    <a:pt x="71" y="123"/>
                    <a:pt x="71" y="123"/>
                  </a:cubicBezTo>
                  <a:cubicBezTo>
                    <a:pt x="71" y="123"/>
                    <a:pt x="71" y="123"/>
                    <a:pt x="71" y="123"/>
                  </a:cubicBezTo>
                  <a:cubicBezTo>
                    <a:pt x="71" y="123"/>
                    <a:pt x="71" y="123"/>
                    <a:pt x="71" y="123"/>
                  </a:cubicBezTo>
                  <a:cubicBezTo>
                    <a:pt x="71" y="123"/>
                    <a:pt x="71" y="123"/>
                    <a:pt x="71" y="123"/>
                  </a:cubicBezTo>
                  <a:cubicBezTo>
                    <a:pt x="71" y="123"/>
                    <a:pt x="71" y="123"/>
                    <a:pt x="71" y="123"/>
                  </a:cubicBezTo>
                  <a:cubicBezTo>
                    <a:pt x="71" y="123"/>
                    <a:pt x="71" y="123"/>
                    <a:pt x="71" y="123"/>
                  </a:cubicBezTo>
                  <a:cubicBezTo>
                    <a:pt x="71" y="123"/>
                    <a:pt x="71" y="123"/>
                    <a:pt x="71" y="123"/>
                  </a:cubicBezTo>
                  <a:cubicBezTo>
                    <a:pt x="71" y="123"/>
                    <a:pt x="71" y="123"/>
                    <a:pt x="71" y="123"/>
                  </a:cubicBezTo>
                  <a:cubicBezTo>
                    <a:pt x="71" y="123"/>
                    <a:pt x="71" y="123"/>
                    <a:pt x="71" y="123"/>
                  </a:cubicBezTo>
                  <a:cubicBezTo>
                    <a:pt x="71" y="123"/>
                    <a:pt x="71" y="123"/>
                    <a:pt x="71" y="123"/>
                  </a:cubicBezTo>
                  <a:cubicBezTo>
                    <a:pt x="71" y="123"/>
                    <a:pt x="71" y="123"/>
                    <a:pt x="71" y="123"/>
                  </a:cubicBezTo>
                  <a:cubicBezTo>
                    <a:pt x="71" y="123"/>
                    <a:pt x="71" y="123"/>
                    <a:pt x="71" y="123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3"/>
                    <a:pt x="70" y="123"/>
                    <a:pt x="69" y="123"/>
                  </a:cubicBezTo>
                  <a:cubicBezTo>
                    <a:pt x="69" y="123"/>
                    <a:pt x="69" y="123"/>
                    <a:pt x="69" y="123"/>
                  </a:cubicBezTo>
                  <a:cubicBezTo>
                    <a:pt x="69" y="123"/>
                    <a:pt x="69" y="123"/>
                    <a:pt x="69" y="123"/>
                  </a:cubicBezTo>
                  <a:cubicBezTo>
                    <a:pt x="69" y="123"/>
                    <a:pt x="69" y="123"/>
                    <a:pt x="69" y="123"/>
                  </a:cubicBezTo>
                  <a:cubicBezTo>
                    <a:pt x="69" y="123"/>
                    <a:pt x="69" y="123"/>
                    <a:pt x="69" y="123"/>
                  </a:cubicBezTo>
                  <a:cubicBezTo>
                    <a:pt x="69" y="123"/>
                    <a:pt x="69" y="123"/>
                    <a:pt x="69" y="123"/>
                  </a:cubicBezTo>
                  <a:cubicBezTo>
                    <a:pt x="69" y="123"/>
                    <a:pt x="69" y="123"/>
                    <a:pt x="69" y="123"/>
                  </a:cubicBezTo>
                  <a:cubicBezTo>
                    <a:pt x="69" y="123"/>
                    <a:pt x="69" y="123"/>
                    <a:pt x="69" y="123"/>
                  </a:cubicBezTo>
                  <a:cubicBezTo>
                    <a:pt x="69" y="123"/>
                    <a:pt x="69" y="123"/>
                    <a:pt x="69" y="123"/>
                  </a:cubicBezTo>
                  <a:cubicBezTo>
                    <a:pt x="69" y="123"/>
                    <a:pt x="69" y="123"/>
                    <a:pt x="69" y="123"/>
                  </a:cubicBezTo>
                  <a:cubicBezTo>
                    <a:pt x="69" y="123"/>
                    <a:pt x="69" y="123"/>
                    <a:pt x="69" y="123"/>
                  </a:cubicBezTo>
                  <a:cubicBezTo>
                    <a:pt x="69" y="123"/>
                    <a:pt x="69" y="123"/>
                    <a:pt x="68" y="123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68" y="123"/>
                    <a:pt x="68" y="124"/>
                    <a:pt x="68" y="124"/>
                  </a:cubicBezTo>
                  <a:cubicBezTo>
                    <a:pt x="68" y="124"/>
                    <a:pt x="68" y="123"/>
                    <a:pt x="68" y="123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7" y="124"/>
                    <a:pt x="6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66" y="124"/>
                    <a:pt x="66" y="123"/>
                    <a:pt x="66" y="123"/>
                  </a:cubicBezTo>
                  <a:cubicBezTo>
                    <a:pt x="66" y="123"/>
                    <a:pt x="66" y="123"/>
                    <a:pt x="66" y="123"/>
                  </a:cubicBezTo>
                  <a:cubicBezTo>
                    <a:pt x="66" y="123"/>
                    <a:pt x="66" y="123"/>
                    <a:pt x="66" y="123"/>
                  </a:cubicBezTo>
                  <a:cubicBezTo>
                    <a:pt x="66" y="123"/>
                    <a:pt x="66" y="123"/>
                    <a:pt x="66" y="123"/>
                  </a:cubicBezTo>
                  <a:cubicBezTo>
                    <a:pt x="66" y="123"/>
                    <a:pt x="66" y="123"/>
                    <a:pt x="66" y="123"/>
                  </a:cubicBezTo>
                  <a:cubicBezTo>
                    <a:pt x="66" y="123"/>
                    <a:pt x="66" y="123"/>
                    <a:pt x="66" y="123"/>
                  </a:cubicBezTo>
                  <a:cubicBezTo>
                    <a:pt x="66" y="123"/>
                    <a:pt x="66" y="123"/>
                    <a:pt x="66" y="123"/>
                  </a:cubicBezTo>
                  <a:cubicBezTo>
                    <a:pt x="66" y="123"/>
                    <a:pt x="66" y="123"/>
                    <a:pt x="66" y="123"/>
                  </a:cubicBezTo>
                  <a:cubicBezTo>
                    <a:pt x="66" y="123"/>
                    <a:pt x="65" y="123"/>
                    <a:pt x="65" y="123"/>
                  </a:cubicBezTo>
                  <a:cubicBezTo>
                    <a:pt x="65" y="123"/>
                    <a:pt x="65" y="123"/>
                    <a:pt x="65" y="123"/>
                  </a:cubicBezTo>
                  <a:cubicBezTo>
                    <a:pt x="65" y="123"/>
                    <a:pt x="65" y="123"/>
                    <a:pt x="65" y="123"/>
                  </a:cubicBezTo>
                  <a:cubicBezTo>
                    <a:pt x="65" y="123"/>
                    <a:pt x="65" y="123"/>
                    <a:pt x="65" y="123"/>
                  </a:cubicBezTo>
                  <a:cubicBezTo>
                    <a:pt x="65" y="123"/>
                    <a:pt x="65" y="123"/>
                    <a:pt x="65" y="123"/>
                  </a:cubicBezTo>
                  <a:cubicBezTo>
                    <a:pt x="65" y="123"/>
                    <a:pt x="65" y="123"/>
                    <a:pt x="65" y="123"/>
                  </a:cubicBezTo>
                  <a:cubicBezTo>
                    <a:pt x="65" y="123"/>
                    <a:pt x="65" y="123"/>
                    <a:pt x="65" y="123"/>
                  </a:cubicBezTo>
                  <a:cubicBezTo>
                    <a:pt x="65" y="123"/>
                    <a:pt x="65" y="123"/>
                    <a:pt x="65" y="123"/>
                  </a:cubicBezTo>
                  <a:cubicBezTo>
                    <a:pt x="65" y="123"/>
                    <a:pt x="65" y="123"/>
                    <a:pt x="65" y="123"/>
                  </a:cubicBezTo>
                  <a:cubicBezTo>
                    <a:pt x="65" y="123"/>
                    <a:pt x="65" y="123"/>
                    <a:pt x="65" y="123"/>
                  </a:cubicBezTo>
                  <a:cubicBezTo>
                    <a:pt x="65" y="123"/>
                    <a:pt x="65" y="123"/>
                    <a:pt x="65" y="123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64" y="123"/>
                    <a:pt x="64" y="123"/>
                    <a:pt x="63" y="123"/>
                  </a:cubicBezTo>
                  <a:cubicBezTo>
                    <a:pt x="63" y="123"/>
                    <a:pt x="63" y="123"/>
                    <a:pt x="63" y="123"/>
                  </a:cubicBezTo>
                  <a:cubicBezTo>
                    <a:pt x="63" y="123"/>
                    <a:pt x="63" y="123"/>
                    <a:pt x="63" y="123"/>
                  </a:cubicBezTo>
                  <a:cubicBezTo>
                    <a:pt x="63" y="123"/>
                    <a:pt x="63" y="123"/>
                    <a:pt x="63" y="123"/>
                  </a:cubicBezTo>
                  <a:cubicBezTo>
                    <a:pt x="63" y="123"/>
                    <a:pt x="63" y="123"/>
                    <a:pt x="63" y="123"/>
                  </a:cubicBezTo>
                  <a:cubicBezTo>
                    <a:pt x="63" y="123"/>
                    <a:pt x="63" y="122"/>
                    <a:pt x="63" y="122"/>
                  </a:cubicBezTo>
                  <a:cubicBezTo>
                    <a:pt x="63" y="122"/>
                    <a:pt x="63" y="122"/>
                    <a:pt x="63" y="122"/>
                  </a:cubicBezTo>
                  <a:cubicBezTo>
                    <a:pt x="63" y="122"/>
                    <a:pt x="63" y="122"/>
                    <a:pt x="63" y="122"/>
                  </a:cubicBezTo>
                  <a:cubicBezTo>
                    <a:pt x="63" y="122"/>
                    <a:pt x="63" y="122"/>
                    <a:pt x="63" y="122"/>
                  </a:cubicBezTo>
                  <a:cubicBezTo>
                    <a:pt x="63" y="122"/>
                    <a:pt x="63" y="122"/>
                    <a:pt x="63" y="122"/>
                  </a:cubicBezTo>
                  <a:cubicBezTo>
                    <a:pt x="63" y="122"/>
                    <a:pt x="63" y="122"/>
                    <a:pt x="63" y="122"/>
                  </a:cubicBezTo>
                  <a:cubicBezTo>
                    <a:pt x="63" y="122"/>
                    <a:pt x="63" y="122"/>
                    <a:pt x="63" y="122"/>
                  </a:cubicBezTo>
                  <a:cubicBezTo>
                    <a:pt x="63" y="122"/>
                    <a:pt x="63" y="122"/>
                    <a:pt x="63" y="122"/>
                  </a:cubicBezTo>
                  <a:cubicBezTo>
                    <a:pt x="63" y="122"/>
                    <a:pt x="63" y="122"/>
                    <a:pt x="63" y="122"/>
                  </a:cubicBezTo>
                  <a:cubicBezTo>
                    <a:pt x="63" y="122"/>
                    <a:pt x="63" y="122"/>
                    <a:pt x="63" y="122"/>
                  </a:cubicBezTo>
                  <a:cubicBezTo>
                    <a:pt x="63" y="122"/>
                    <a:pt x="63" y="122"/>
                    <a:pt x="62" y="122"/>
                  </a:cubicBezTo>
                  <a:cubicBezTo>
                    <a:pt x="62" y="122"/>
                    <a:pt x="62" y="122"/>
                    <a:pt x="62" y="121"/>
                  </a:cubicBezTo>
                  <a:cubicBezTo>
                    <a:pt x="62" y="121"/>
                    <a:pt x="62" y="121"/>
                    <a:pt x="62" y="121"/>
                  </a:cubicBezTo>
                  <a:cubicBezTo>
                    <a:pt x="62" y="121"/>
                    <a:pt x="62" y="121"/>
                    <a:pt x="62" y="121"/>
                  </a:cubicBezTo>
                  <a:cubicBezTo>
                    <a:pt x="62" y="121"/>
                    <a:pt x="62" y="121"/>
                    <a:pt x="62" y="121"/>
                  </a:cubicBezTo>
                  <a:cubicBezTo>
                    <a:pt x="62" y="121"/>
                    <a:pt x="62" y="121"/>
                    <a:pt x="62" y="121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2" y="121"/>
                    <a:pt x="62" y="121"/>
                    <a:pt x="62" y="121"/>
                  </a:cubicBezTo>
                  <a:cubicBezTo>
                    <a:pt x="61" y="121"/>
                    <a:pt x="62" y="121"/>
                    <a:pt x="62" y="121"/>
                  </a:cubicBezTo>
                  <a:cubicBezTo>
                    <a:pt x="62" y="121"/>
                    <a:pt x="62" y="121"/>
                    <a:pt x="62" y="121"/>
                  </a:cubicBezTo>
                  <a:cubicBezTo>
                    <a:pt x="62" y="121"/>
                    <a:pt x="62" y="121"/>
                    <a:pt x="62" y="121"/>
                  </a:cubicBezTo>
                  <a:cubicBezTo>
                    <a:pt x="62" y="121"/>
                    <a:pt x="62" y="121"/>
                    <a:pt x="62" y="121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61" y="120"/>
                    <a:pt x="61" y="120"/>
                    <a:pt x="61" y="120"/>
                  </a:cubicBezTo>
                  <a:cubicBezTo>
                    <a:pt x="61" y="120"/>
                    <a:pt x="61" y="120"/>
                    <a:pt x="61" y="120"/>
                  </a:cubicBezTo>
                  <a:cubicBezTo>
                    <a:pt x="61" y="120"/>
                    <a:pt x="61" y="120"/>
                    <a:pt x="61" y="120"/>
                  </a:cubicBezTo>
                  <a:cubicBezTo>
                    <a:pt x="61" y="120"/>
                    <a:pt x="61" y="120"/>
                    <a:pt x="61" y="120"/>
                  </a:cubicBezTo>
                  <a:cubicBezTo>
                    <a:pt x="61" y="120"/>
                    <a:pt x="61" y="120"/>
                    <a:pt x="61" y="120"/>
                  </a:cubicBezTo>
                  <a:cubicBezTo>
                    <a:pt x="61" y="120"/>
                    <a:pt x="61" y="120"/>
                    <a:pt x="61" y="120"/>
                  </a:cubicBezTo>
                  <a:cubicBezTo>
                    <a:pt x="61" y="120"/>
                    <a:pt x="61" y="121"/>
                    <a:pt x="61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22"/>
                    <a:pt x="61" y="122"/>
                    <a:pt x="61" y="122"/>
                  </a:cubicBezTo>
                  <a:cubicBezTo>
                    <a:pt x="61" y="122"/>
                    <a:pt x="61" y="122"/>
                    <a:pt x="61" y="122"/>
                  </a:cubicBezTo>
                  <a:cubicBezTo>
                    <a:pt x="61" y="122"/>
                    <a:pt x="61" y="122"/>
                    <a:pt x="61" y="122"/>
                  </a:cubicBezTo>
                  <a:cubicBezTo>
                    <a:pt x="61" y="122"/>
                    <a:pt x="61" y="122"/>
                    <a:pt x="61" y="122"/>
                  </a:cubicBezTo>
                  <a:cubicBezTo>
                    <a:pt x="61" y="122"/>
                    <a:pt x="61" y="122"/>
                    <a:pt x="61" y="122"/>
                  </a:cubicBezTo>
                  <a:cubicBezTo>
                    <a:pt x="61" y="122"/>
                    <a:pt x="61" y="122"/>
                    <a:pt x="61" y="122"/>
                  </a:cubicBezTo>
                  <a:cubicBezTo>
                    <a:pt x="61" y="122"/>
                    <a:pt x="61" y="122"/>
                    <a:pt x="61" y="122"/>
                  </a:cubicBezTo>
                  <a:cubicBezTo>
                    <a:pt x="61" y="122"/>
                    <a:pt x="61" y="122"/>
                    <a:pt x="61" y="122"/>
                  </a:cubicBezTo>
                  <a:cubicBezTo>
                    <a:pt x="60" y="122"/>
                    <a:pt x="60" y="122"/>
                    <a:pt x="60" y="122"/>
                  </a:cubicBezTo>
                  <a:cubicBezTo>
                    <a:pt x="60" y="122"/>
                    <a:pt x="60" y="122"/>
                    <a:pt x="60" y="122"/>
                  </a:cubicBezTo>
                  <a:cubicBezTo>
                    <a:pt x="60" y="122"/>
                    <a:pt x="60" y="122"/>
                    <a:pt x="60" y="122"/>
                  </a:cubicBezTo>
                  <a:cubicBezTo>
                    <a:pt x="60" y="122"/>
                    <a:pt x="60" y="122"/>
                    <a:pt x="60" y="122"/>
                  </a:cubicBezTo>
                  <a:cubicBezTo>
                    <a:pt x="60" y="122"/>
                    <a:pt x="60" y="122"/>
                    <a:pt x="60" y="122"/>
                  </a:cubicBezTo>
                  <a:cubicBezTo>
                    <a:pt x="60" y="122"/>
                    <a:pt x="60" y="122"/>
                    <a:pt x="60" y="122"/>
                  </a:cubicBezTo>
                  <a:cubicBezTo>
                    <a:pt x="60" y="122"/>
                    <a:pt x="60" y="122"/>
                    <a:pt x="60" y="122"/>
                  </a:cubicBezTo>
                  <a:cubicBezTo>
                    <a:pt x="60" y="122"/>
                    <a:pt x="60" y="122"/>
                    <a:pt x="60" y="122"/>
                  </a:cubicBezTo>
                  <a:cubicBezTo>
                    <a:pt x="60" y="122"/>
                    <a:pt x="60" y="122"/>
                    <a:pt x="60" y="122"/>
                  </a:cubicBezTo>
                  <a:cubicBezTo>
                    <a:pt x="60" y="122"/>
                    <a:pt x="60" y="122"/>
                    <a:pt x="60" y="122"/>
                  </a:cubicBezTo>
                  <a:cubicBezTo>
                    <a:pt x="60" y="122"/>
                    <a:pt x="60" y="122"/>
                    <a:pt x="60" y="122"/>
                  </a:cubicBezTo>
                  <a:cubicBezTo>
                    <a:pt x="60" y="122"/>
                    <a:pt x="60" y="122"/>
                    <a:pt x="60" y="122"/>
                  </a:cubicBezTo>
                  <a:cubicBezTo>
                    <a:pt x="60" y="122"/>
                    <a:pt x="59" y="122"/>
                    <a:pt x="59" y="122"/>
                  </a:cubicBezTo>
                  <a:cubicBezTo>
                    <a:pt x="59" y="122"/>
                    <a:pt x="59" y="122"/>
                    <a:pt x="59" y="122"/>
                  </a:cubicBezTo>
                  <a:cubicBezTo>
                    <a:pt x="59" y="122"/>
                    <a:pt x="59" y="122"/>
                    <a:pt x="59" y="122"/>
                  </a:cubicBezTo>
                  <a:cubicBezTo>
                    <a:pt x="59" y="122"/>
                    <a:pt x="59" y="122"/>
                    <a:pt x="59" y="122"/>
                  </a:cubicBezTo>
                  <a:cubicBezTo>
                    <a:pt x="59" y="122"/>
                    <a:pt x="59" y="122"/>
                    <a:pt x="59" y="122"/>
                  </a:cubicBezTo>
                  <a:cubicBezTo>
                    <a:pt x="59" y="122"/>
                    <a:pt x="59" y="122"/>
                    <a:pt x="59" y="122"/>
                  </a:cubicBezTo>
                  <a:cubicBezTo>
                    <a:pt x="59" y="122"/>
                    <a:pt x="59" y="122"/>
                    <a:pt x="59" y="122"/>
                  </a:cubicBezTo>
                  <a:cubicBezTo>
                    <a:pt x="59" y="122"/>
                    <a:pt x="59" y="122"/>
                    <a:pt x="59" y="122"/>
                  </a:cubicBezTo>
                  <a:cubicBezTo>
                    <a:pt x="59" y="122"/>
                    <a:pt x="59" y="122"/>
                    <a:pt x="59" y="122"/>
                  </a:cubicBezTo>
                  <a:cubicBezTo>
                    <a:pt x="59" y="122"/>
                    <a:pt x="59" y="122"/>
                    <a:pt x="59" y="122"/>
                  </a:cubicBezTo>
                  <a:cubicBezTo>
                    <a:pt x="59" y="122"/>
                    <a:pt x="59" y="122"/>
                    <a:pt x="59" y="122"/>
                  </a:cubicBezTo>
                  <a:cubicBezTo>
                    <a:pt x="59" y="122"/>
                    <a:pt x="59" y="122"/>
                    <a:pt x="59" y="122"/>
                  </a:cubicBezTo>
                  <a:cubicBezTo>
                    <a:pt x="59" y="122"/>
                    <a:pt x="59" y="122"/>
                    <a:pt x="59" y="122"/>
                  </a:cubicBezTo>
                  <a:cubicBezTo>
                    <a:pt x="59" y="122"/>
                    <a:pt x="59" y="122"/>
                    <a:pt x="59" y="122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9" y="123"/>
                    <a:pt x="59" y="123"/>
                    <a:pt x="59" y="124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24"/>
                    <a:pt x="59" y="125"/>
                    <a:pt x="59" y="125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59" y="125"/>
                    <a:pt x="59" y="126"/>
                    <a:pt x="59" y="126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9" y="126"/>
                    <a:pt x="58" y="126"/>
                    <a:pt x="58" y="126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8" y="126"/>
                    <a:pt x="58" y="125"/>
                    <a:pt x="58" y="125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9" y="124"/>
                    <a:pt x="59" y="123"/>
                    <a:pt x="59" y="123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9" y="123"/>
                    <a:pt x="59" y="123"/>
                    <a:pt x="59" y="123"/>
                  </a:cubicBezTo>
                  <a:cubicBezTo>
                    <a:pt x="59" y="122"/>
                    <a:pt x="59" y="122"/>
                    <a:pt x="59" y="122"/>
                  </a:cubicBezTo>
                  <a:cubicBezTo>
                    <a:pt x="59" y="122"/>
                    <a:pt x="59" y="122"/>
                    <a:pt x="59" y="122"/>
                  </a:cubicBezTo>
                  <a:cubicBezTo>
                    <a:pt x="59" y="122"/>
                    <a:pt x="59" y="122"/>
                    <a:pt x="59" y="122"/>
                  </a:cubicBezTo>
                  <a:cubicBezTo>
                    <a:pt x="59" y="122"/>
                    <a:pt x="59" y="122"/>
                    <a:pt x="59" y="122"/>
                  </a:cubicBezTo>
                  <a:cubicBezTo>
                    <a:pt x="59" y="122"/>
                    <a:pt x="59" y="122"/>
                    <a:pt x="59" y="122"/>
                  </a:cubicBezTo>
                  <a:cubicBezTo>
                    <a:pt x="59" y="122"/>
                    <a:pt x="59" y="121"/>
                    <a:pt x="59" y="121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9" y="121"/>
                    <a:pt x="59" y="121"/>
                    <a:pt x="60" y="121"/>
                  </a:cubicBezTo>
                  <a:cubicBezTo>
                    <a:pt x="60" y="121"/>
                    <a:pt x="60" y="121"/>
                    <a:pt x="60" y="121"/>
                  </a:cubicBezTo>
                  <a:cubicBezTo>
                    <a:pt x="60" y="121"/>
                    <a:pt x="60" y="121"/>
                    <a:pt x="60" y="121"/>
                  </a:cubicBezTo>
                  <a:cubicBezTo>
                    <a:pt x="60" y="121"/>
                    <a:pt x="60" y="121"/>
                    <a:pt x="60" y="121"/>
                  </a:cubicBezTo>
                  <a:cubicBezTo>
                    <a:pt x="60" y="121"/>
                    <a:pt x="60" y="121"/>
                    <a:pt x="60" y="121"/>
                  </a:cubicBezTo>
                  <a:cubicBezTo>
                    <a:pt x="60" y="121"/>
                    <a:pt x="60" y="121"/>
                    <a:pt x="60" y="121"/>
                  </a:cubicBezTo>
                  <a:cubicBezTo>
                    <a:pt x="60" y="121"/>
                    <a:pt x="60" y="121"/>
                    <a:pt x="60" y="12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8" y="120"/>
                    <a:pt x="58" y="120"/>
                  </a:cubicBezTo>
                  <a:cubicBezTo>
                    <a:pt x="58" y="120"/>
                    <a:pt x="58" y="120"/>
                    <a:pt x="58" y="120"/>
                  </a:cubicBezTo>
                  <a:cubicBezTo>
                    <a:pt x="58" y="120"/>
                    <a:pt x="58" y="120"/>
                    <a:pt x="58" y="120"/>
                  </a:cubicBezTo>
                  <a:cubicBezTo>
                    <a:pt x="58" y="120"/>
                    <a:pt x="58" y="120"/>
                    <a:pt x="58" y="120"/>
                  </a:cubicBezTo>
                  <a:cubicBezTo>
                    <a:pt x="58" y="120"/>
                    <a:pt x="58" y="120"/>
                    <a:pt x="58" y="120"/>
                  </a:cubicBezTo>
                  <a:cubicBezTo>
                    <a:pt x="58" y="120"/>
                    <a:pt x="58" y="120"/>
                    <a:pt x="58" y="120"/>
                  </a:cubicBezTo>
                  <a:cubicBezTo>
                    <a:pt x="58" y="120"/>
                    <a:pt x="58" y="120"/>
                    <a:pt x="58" y="120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121"/>
                    <a:pt x="57" y="122"/>
                    <a:pt x="57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6" y="122"/>
                    <a:pt x="56" y="122"/>
                    <a:pt x="55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5" y="122"/>
                    <a:pt x="55" y="122"/>
                    <a:pt x="54" y="122"/>
                  </a:cubicBezTo>
                  <a:cubicBezTo>
                    <a:pt x="54" y="122"/>
                    <a:pt x="54" y="122"/>
                    <a:pt x="54" y="122"/>
                  </a:cubicBezTo>
                  <a:cubicBezTo>
                    <a:pt x="54" y="122"/>
                    <a:pt x="54" y="122"/>
                    <a:pt x="54" y="122"/>
                  </a:cubicBezTo>
                  <a:cubicBezTo>
                    <a:pt x="54" y="122"/>
                    <a:pt x="54" y="123"/>
                    <a:pt x="54" y="123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4" y="123"/>
                    <a:pt x="53" y="123"/>
                    <a:pt x="53" y="123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4" y="123"/>
                    <a:pt x="54" y="123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53" y="124"/>
                    <a:pt x="53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4" y="124"/>
                    <a:pt x="54" y="124"/>
                    <a:pt x="53" y="124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52" y="125"/>
                    <a:pt x="52" y="126"/>
                    <a:pt x="52" y="126"/>
                  </a:cubicBezTo>
                  <a:cubicBezTo>
                    <a:pt x="52" y="126"/>
                    <a:pt x="52" y="126"/>
                    <a:pt x="52" y="126"/>
                  </a:cubicBezTo>
                  <a:cubicBezTo>
                    <a:pt x="52" y="126"/>
                    <a:pt x="52" y="126"/>
                    <a:pt x="52" y="126"/>
                  </a:cubicBezTo>
                  <a:cubicBezTo>
                    <a:pt x="52" y="126"/>
                    <a:pt x="52" y="126"/>
                    <a:pt x="52" y="126"/>
                  </a:cubicBezTo>
                  <a:cubicBezTo>
                    <a:pt x="52" y="126"/>
                    <a:pt x="52" y="126"/>
                    <a:pt x="52" y="126"/>
                  </a:cubicBezTo>
                  <a:cubicBezTo>
                    <a:pt x="52" y="126"/>
                    <a:pt x="52" y="126"/>
                    <a:pt x="52" y="126"/>
                  </a:cubicBezTo>
                  <a:cubicBezTo>
                    <a:pt x="52" y="126"/>
                    <a:pt x="52" y="126"/>
                    <a:pt x="52" y="126"/>
                  </a:cubicBezTo>
                  <a:cubicBezTo>
                    <a:pt x="52" y="126"/>
                    <a:pt x="52" y="126"/>
                    <a:pt x="52" y="126"/>
                  </a:cubicBezTo>
                  <a:cubicBezTo>
                    <a:pt x="52" y="126"/>
                    <a:pt x="52" y="126"/>
                    <a:pt x="52" y="126"/>
                  </a:cubicBezTo>
                  <a:cubicBezTo>
                    <a:pt x="52" y="126"/>
                    <a:pt x="52" y="126"/>
                    <a:pt x="52" y="126"/>
                  </a:cubicBezTo>
                  <a:cubicBezTo>
                    <a:pt x="52" y="126"/>
                    <a:pt x="52" y="126"/>
                    <a:pt x="52" y="126"/>
                  </a:cubicBezTo>
                  <a:cubicBezTo>
                    <a:pt x="52" y="126"/>
                    <a:pt x="52" y="126"/>
                    <a:pt x="52" y="126"/>
                  </a:cubicBezTo>
                  <a:cubicBezTo>
                    <a:pt x="52" y="126"/>
                    <a:pt x="52" y="126"/>
                    <a:pt x="52" y="126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1" y="127"/>
                    <a:pt x="51" y="127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49" y="125"/>
                    <a:pt x="49" y="125"/>
                    <a:pt x="49" y="124"/>
                  </a:cubicBezTo>
                  <a:cubicBezTo>
                    <a:pt x="49" y="124"/>
                    <a:pt x="49" y="124"/>
                    <a:pt x="49" y="124"/>
                  </a:cubicBezTo>
                  <a:cubicBezTo>
                    <a:pt x="49" y="124"/>
                    <a:pt x="49" y="124"/>
                    <a:pt x="49" y="124"/>
                  </a:cubicBezTo>
                  <a:cubicBezTo>
                    <a:pt x="49" y="124"/>
                    <a:pt x="49" y="124"/>
                    <a:pt x="49" y="124"/>
                  </a:cubicBezTo>
                  <a:cubicBezTo>
                    <a:pt x="49" y="124"/>
                    <a:pt x="49" y="124"/>
                    <a:pt x="49" y="124"/>
                  </a:cubicBezTo>
                  <a:cubicBezTo>
                    <a:pt x="49" y="124"/>
                    <a:pt x="49" y="124"/>
                    <a:pt x="49" y="124"/>
                  </a:cubicBezTo>
                  <a:cubicBezTo>
                    <a:pt x="49" y="124"/>
                    <a:pt x="49" y="124"/>
                    <a:pt x="49" y="124"/>
                  </a:cubicBezTo>
                  <a:cubicBezTo>
                    <a:pt x="49" y="124"/>
                    <a:pt x="49" y="124"/>
                    <a:pt x="49" y="124"/>
                  </a:cubicBezTo>
                  <a:cubicBezTo>
                    <a:pt x="49" y="124"/>
                    <a:pt x="49" y="124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4"/>
                    <a:pt x="48" y="125"/>
                    <a:pt x="48" y="125"/>
                  </a:cubicBezTo>
                  <a:cubicBezTo>
                    <a:pt x="48" y="125"/>
                    <a:pt x="48" y="125"/>
                    <a:pt x="48" y="125"/>
                  </a:cubicBezTo>
                  <a:cubicBezTo>
                    <a:pt x="48" y="125"/>
                    <a:pt x="48" y="125"/>
                    <a:pt x="48" y="125"/>
                  </a:cubicBezTo>
                  <a:cubicBezTo>
                    <a:pt x="48" y="125"/>
                    <a:pt x="48" y="125"/>
                    <a:pt x="48" y="125"/>
                  </a:cubicBezTo>
                  <a:cubicBezTo>
                    <a:pt x="48" y="125"/>
                    <a:pt x="48" y="125"/>
                    <a:pt x="48" y="125"/>
                  </a:cubicBezTo>
                  <a:cubicBezTo>
                    <a:pt x="48" y="125"/>
                    <a:pt x="48" y="125"/>
                    <a:pt x="48" y="125"/>
                  </a:cubicBezTo>
                  <a:cubicBezTo>
                    <a:pt x="48" y="125"/>
                    <a:pt x="48" y="125"/>
                    <a:pt x="48" y="125"/>
                  </a:cubicBezTo>
                  <a:cubicBezTo>
                    <a:pt x="48" y="125"/>
                    <a:pt x="48" y="125"/>
                    <a:pt x="48" y="125"/>
                  </a:cubicBezTo>
                  <a:cubicBezTo>
                    <a:pt x="48" y="125"/>
                    <a:pt x="48" y="125"/>
                    <a:pt x="48" y="125"/>
                  </a:cubicBezTo>
                  <a:cubicBezTo>
                    <a:pt x="48" y="125"/>
                    <a:pt x="48" y="125"/>
                    <a:pt x="47" y="125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46" y="126"/>
                    <a:pt x="46" y="126"/>
                    <a:pt x="46" y="126"/>
                  </a:cubicBezTo>
                  <a:cubicBezTo>
                    <a:pt x="46" y="126"/>
                    <a:pt x="46" y="126"/>
                    <a:pt x="46" y="126"/>
                  </a:cubicBezTo>
                  <a:cubicBezTo>
                    <a:pt x="46" y="126"/>
                    <a:pt x="46" y="126"/>
                    <a:pt x="46" y="126"/>
                  </a:cubicBezTo>
                  <a:cubicBezTo>
                    <a:pt x="46" y="126"/>
                    <a:pt x="46" y="126"/>
                    <a:pt x="46" y="126"/>
                  </a:cubicBezTo>
                  <a:cubicBezTo>
                    <a:pt x="46" y="126"/>
                    <a:pt x="46" y="126"/>
                    <a:pt x="46" y="126"/>
                  </a:cubicBezTo>
                  <a:cubicBezTo>
                    <a:pt x="46" y="126"/>
                    <a:pt x="46" y="125"/>
                    <a:pt x="46" y="125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46" y="125"/>
                    <a:pt x="46" y="125"/>
                    <a:pt x="45" y="125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24"/>
                    <a:pt x="44" y="124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1"/>
                    <a:pt x="44" y="121"/>
                  </a:cubicBezTo>
                  <a:cubicBezTo>
                    <a:pt x="44" y="121"/>
                    <a:pt x="44" y="121"/>
                    <a:pt x="44" y="121"/>
                  </a:cubicBezTo>
                  <a:cubicBezTo>
                    <a:pt x="44" y="121"/>
                    <a:pt x="44" y="121"/>
                    <a:pt x="44" y="121"/>
                  </a:cubicBezTo>
                  <a:cubicBezTo>
                    <a:pt x="44" y="121"/>
                    <a:pt x="44" y="121"/>
                    <a:pt x="44" y="121"/>
                  </a:cubicBezTo>
                  <a:cubicBezTo>
                    <a:pt x="44" y="121"/>
                    <a:pt x="44" y="121"/>
                    <a:pt x="44" y="121"/>
                  </a:cubicBezTo>
                  <a:cubicBezTo>
                    <a:pt x="44" y="121"/>
                    <a:pt x="44" y="121"/>
                    <a:pt x="44" y="121"/>
                  </a:cubicBezTo>
                  <a:cubicBezTo>
                    <a:pt x="44" y="121"/>
                    <a:pt x="44" y="121"/>
                    <a:pt x="44" y="121"/>
                  </a:cubicBezTo>
                  <a:cubicBezTo>
                    <a:pt x="44" y="121"/>
                    <a:pt x="44" y="121"/>
                    <a:pt x="44" y="121"/>
                  </a:cubicBezTo>
                  <a:cubicBezTo>
                    <a:pt x="44" y="121"/>
                    <a:pt x="44" y="120"/>
                    <a:pt x="44" y="120"/>
                  </a:cubicBezTo>
                  <a:cubicBezTo>
                    <a:pt x="44" y="120"/>
                    <a:pt x="44" y="120"/>
                    <a:pt x="44" y="120"/>
                  </a:cubicBezTo>
                  <a:cubicBezTo>
                    <a:pt x="44" y="120"/>
                    <a:pt x="44" y="120"/>
                    <a:pt x="44" y="120"/>
                  </a:cubicBezTo>
                  <a:cubicBezTo>
                    <a:pt x="44" y="120"/>
                    <a:pt x="44" y="120"/>
                    <a:pt x="44" y="120"/>
                  </a:cubicBezTo>
                  <a:cubicBezTo>
                    <a:pt x="44" y="120"/>
                    <a:pt x="44" y="120"/>
                    <a:pt x="44" y="120"/>
                  </a:cubicBezTo>
                  <a:cubicBezTo>
                    <a:pt x="44" y="120"/>
                    <a:pt x="44" y="120"/>
                    <a:pt x="44" y="120"/>
                  </a:cubicBezTo>
                  <a:cubicBezTo>
                    <a:pt x="44" y="120"/>
                    <a:pt x="44" y="120"/>
                    <a:pt x="44" y="120"/>
                  </a:cubicBezTo>
                  <a:cubicBezTo>
                    <a:pt x="44" y="120"/>
                    <a:pt x="44" y="119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44" y="118"/>
                    <a:pt x="44" y="117"/>
                    <a:pt x="4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17"/>
                    <a:pt x="45" y="117"/>
                    <a:pt x="45" y="117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45" y="117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5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15"/>
                    <a:pt x="45" y="115"/>
                    <a:pt x="45" y="115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4"/>
                    <a:pt x="44" y="114"/>
                    <a:pt x="44" y="114"/>
                  </a:cubicBezTo>
                  <a:cubicBezTo>
                    <a:pt x="44" y="114"/>
                    <a:pt x="45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13"/>
                    <a:pt x="44" y="113"/>
                    <a:pt x="43" y="113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43" y="113"/>
                    <a:pt x="43" y="113"/>
                    <a:pt x="42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2" y="113"/>
                    <a:pt x="42" y="113"/>
                    <a:pt x="42" y="113"/>
                  </a:cubicBezTo>
                  <a:cubicBezTo>
                    <a:pt x="42" y="113"/>
                    <a:pt x="41" y="113"/>
                    <a:pt x="41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1" y="113"/>
                    <a:pt x="40" y="113"/>
                    <a:pt x="40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40" y="112"/>
                    <a:pt x="40" y="113"/>
                    <a:pt x="40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0" y="113"/>
                    <a:pt x="40" y="113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39" y="113"/>
                    <a:pt x="39" y="112"/>
                    <a:pt x="39" y="112"/>
                  </a:cubicBezTo>
                  <a:cubicBezTo>
                    <a:pt x="39" y="112"/>
                    <a:pt x="39" y="112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39" y="113"/>
                    <a:pt x="39" y="113"/>
                    <a:pt x="39" y="112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39" y="112"/>
                    <a:pt x="39" y="112"/>
                    <a:pt x="39" y="111"/>
                  </a:cubicBezTo>
                  <a:cubicBezTo>
                    <a:pt x="39" y="111"/>
                    <a:pt x="39" y="111"/>
                    <a:pt x="39" y="111"/>
                  </a:cubicBezTo>
                  <a:cubicBezTo>
                    <a:pt x="40" y="111"/>
                    <a:pt x="40" y="111"/>
                    <a:pt x="40" y="111"/>
                  </a:cubicBezTo>
                  <a:cubicBezTo>
                    <a:pt x="40" y="111"/>
                    <a:pt x="40" y="111"/>
                    <a:pt x="40" y="111"/>
                  </a:cubicBezTo>
                  <a:cubicBezTo>
                    <a:pt x="40" y="111"/>
                    <a:pt x="40" y="111"/>
                    <a:pt x="40" y="111"/>
                  </a:cubicBezTo>
                  <a:cubicBezTo>
                    <a:pt x="40" y="111"/>
                    <a:pt x="40" y="111"/>
                    <a:pt x="40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09"/>
                    <a:pt x="41" y="108"/>
                    <a:pt x="41" y="108"/>
                  </a:cubicBezTo>
                  <a:cubicBezTo>
                    <a:pt x="41" y="108"/>
                    <a:pt x="40" y="108"/>
                    <a:pt x="40" y="108"/>
                  </a:cubicBezTo>
                  <a:cubicBezTo>
                    <a:pt x="40" y="108"/>
                    <a:pt x="40" y="108"/>
                    <a:pt x="40" y="108"/>
                  </a:cubicBezTo>
                  <a:cubicBezTo>
                    <a:pt x="40" y="108"/>
                    <a:pt x="40" y="108"/>
                    <a:pt x="40" y="108"/>
                  </a:cubicBezTo>
                  <a:cubicBezTo>
                    <a:pt x="40" y="108"/>
                    <a:pt x="40" y="108"/>
                    <a:pt x="40" y="108"/>
                  </a:cubicBezTo>
                  <a:cubicBezTo>
                    <a:pt x="40" y="108"/>
                    <a:pt x="40" y="108"/>
                    <a:pt x="40" y="108"/>
                  </a:cubicBezTo>
                  <a:cubicBezTo>
                    <a:pt x="40" y="108"/>
                    <a:pt x="40" y="108"/>
                    <a:pt x="40" y="108"/>
                  </a:cubicBezTo>
                  <a:cubicBezTo>
                    <a:pt x="40" y="108"/>
                    <a:pt x="40" y="108"/>
                    <a:pt x="40" y="108"/>
                  </a:cubicBezTo>
                  <a:cubicBezTo>
                    <a:pt x="40" y="108"/>
                    <a:pt x="40" y="108"/>
                    <a:pt x="40" y="108"/>
                  </a:cubicBezTo>
                  <a:cubicBezTo>
                    <a:pt x="40" y="108"/>
                    <a:pt x="40" y="108"/>
                    <a:pt x="40" y="108"/>
                  </a:cubicBezTo>
                  <a:cubicBezTo>
                    <a:pt x="40" y="108"/>
                    <a:pt x="40" y="108"/>
                    <a:pt x="40" y="108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1" y="108"/>
                    <a:pt x="41" y="107"/>
                    <a:pt x="41" y="107"/>
                  </a:cubicBezTo>
                  <a:cubicBezTo>
                    <a:pt x="41" y="107"/>
                    <a:pt x="41" y="107"/>
                    <a:pt x="41" y="107"/>
                  </a:cubicBezTo>
                  <a:cubicBezTo>
                    <a:pt x="41" y="107"/>
                    <a:pt x="41" y="107"/>
                    <a:pt x="41" y="107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1" y="108"/>
                    <a:pt x="41" y="107"/>
                    <a:pt x="41" y="107"/>
                  </a:cubicBezTo>
                  <a:cubicBezTo>
                    <a:pt x="41" y="107"/>
                    <a:pt x="41" y="107"/>
                    <a:pt x="41" y="107"/>
                  </a:cubicBezTo>
                  <a:cubicBezTo>
                    <a:pt x="41" y="107"/>
                    <a:pt x="42" y="107"/>
                    <a:pt x="42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1" y="107"/>
                    <a:pt x="41" y="107"/>
                    <a:pt x="41" y="107"/>
                  </a:cubicBezTo>
                  <a:cubicBezTo>
                    <a:pt x="41" y="107"/>
                    <a:pt x="41" y="107"/>
                    <a:pt x="41" y="107"/>
                  </a:cubicBezTo>
                  <a:cubicBezTo>
                    <a:pt x="41" y="107"/>
                    <a:pt x="42" y="107"/>
                    <a:pt x="42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42" y="106"/>
                    <a:pt x="42" y="106"/>
                    <a:pt x="41" y="106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41" y="106"/>
                    <a:pt x="41" y="106"/>
                    <a:pt x="42" y="106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42" y="106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2" y="105"/>
                    <a:pt x="43" y="105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43" y="105"/>
                    <a:pt x="43" y="104"/>
                    <a:pt x="43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4" y="104"/>
                    <a:pt x="44" y="104"/>
                    <a:pt x="44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4" y="103"/>
                    <a:pt x="44" y="103"/>
                    <a:pt x="43" y="103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40" y="103"/>
                    <a:pt x="40" y="103"/>
                    <a:pt x="39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4"/>
                    <a:pt x="38" y="104"/>
                    <a:pt x="38" y="104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8" y="105"/>
                    <a:pt x="38" y="105"/>
                    <a:pt x="38" y="106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8" y="106"/>
                    <a:pt x="38" y="106"/>
                    <a:pt x="38" y="106"/>
                  </a:cubicBezTo>
                  <a:cubicBezTo>
                    <a:pt x="38" y="106"/>
                    <a:pt x="38" y="106"/>
                    <a:pt x="37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7" y="106"/>
                    <a:pt x="37" y="106"/>
                    <a:pt x="37" y="107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7" y="107"/>
                    <a:pt x="36" y="107"/>
                    <a:pt x="36" y="107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36" y="107"/>
                    <a:pt x="36" y="107"/>
                    <a:pt x="37" y="107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7" y="108"/>
                    <a:pt x="37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7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36" y="107"/>
                    <a:pt x="35" y="107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35" y="107"/>
                    <a:pt x="35" y="107"/>
                    <a:pt x="35" y="108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4" y="108"/>
                    <a:pt x="34" y="108"/>
                    <a:pt x="33" y="108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32" y="108"/>
                    <a:pt x="32" y="108"/>
                    <a:pt x="32" y="108"/>
                  </a:cubicBezTo>
                  <a:cubicBezTo>
                    <a:pt x="32" y="108"/>
                    <a:pt x="32" y="108"/>
                    <a:pt x="32" y="108"/>
                  </a:cubicBezTo>
                  <a:cubicBezTo>
                    <a:pt x="32" y="108"/>
                    <a:pt x="32" y="108"/>
                    <a:pt x="32" y="108"/>
                  </a:cubicBezTo>
                  <a:cubicBezTo>
                    <a:pt x="32" y="108"/>
                    <a:pt x="32" y="108"/>
                    <a:pt x="32" y="108"/>
                  </a:cubicBezTo>
                  <a:cubicBezTo>
                    <a:pt x="32" y="108"/>
                    <a:pt x="32" y="108"/>
                    <a:pt x="32" y="108"/>
                  </a:cubicBezTo>
                  <a:cubicBezTo>
                    <a:pt x="32" y="108"/>
                    <a:pt x="32" y="107"/>
                    <a:pt x="32" y="107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31" y="107"/>
                    <a:pt x="31" y="107"/>
                    <a:pt x="31" y="107"/>
                  </a:cubicBezTo>
                  <a:cubicBezTo>
                    <a:pt x="31" y="107"/>
                    <a:pt x="31" y="107"/>
                    <a:pt x="31" y="107"/>
                  </a:cubicBezTo>
                  <a:cubicBezTo>
                    <a:pt x="31" y="107"/>
                    <a:pt x="31" y="107"/>
                    <a:pt x="31" y="107"/>
                  </a:cubicBezTo>
                  <a:cubicBezTo>
                    <a:pt x="31" y="107"/>
                    <a:pt x="31" y="107"/>
                    <a:pt x="31" y="107"/>
                  </a:cubicBezTo>
                  <a:cubicBezTo>
                    <a:pt x="31" y="107"/>
                    <a:pt x="31" y="106"/>
                    <a:pt x="31" y="106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31" y="106"/>
                    <a:pt x="31" y="106"/>
                    <a:pt x="31" y="106"/>
                  </a:cubicBezTo>
                  <a:cubicBezTo>
                    <a:pt x="31" y="106"/>
                    <a:pt x="31" y="105"/>
                    <a:pt x="31" y="105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31" y="105"/>
                    <a:pt x="31" y="104"/>
                    <a:pt x="31" y="104"/>
                  </a:cubicBezTo>
                  <a:cubicBezTo>
                    <a:pt x="31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0" y="104"/>
                    <a:pt x="30" y="103"/>
                    <a:pt x="30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0" y="101"/>
                    <a:pt x="30" y="101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0" y="100"/>
                    <a:pt x="31" y="100"/>
                    <a:pt x="31" y="99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31" y="99"/>
                    <a:pt x="31" y="99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31" y="97"/>
                    <a:pt x="31" y="97"/>
                  </a:cubicBezTo>
                  <a:cubicBezTo>
                    <a:pt x="31" y="97"/>
                    <a:pt x="31" y="97"/>
                    <a:pt x="31" y="97"/>
                  </a:cubicBezTo>
                  <a:cubicBezTo>
                    <a:pt x="31" y="97"/>
                    <a:pt x="31" y="97"/>
                    <a:pt x="31" y="97"/>
                  </a:cubicBezTo>
                  <a:cubicBezTo>
                    <a:pt x="31" y="97"/>
                    <a:pt x="32" y="97"/>
                    <a:pt x="32" y="97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32" y="96"/>
                    <a:pt x="32" y="96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2" y="95"/>
                    <a:pt x="33" y="95"/>
                    <a:pt x="33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95"/>
                    <a:pt x="32" y="95"/>
                    <a:pt x="32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95"/>
                    <a:pt x="33" y="94"/>
                    <a:pt x="33" y="94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3" y="94"/>
                    <a:pt x="34" y="94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2"/>
                    <a:pt x="34" y="92"/>
                    <a:pt x="34" y="92"/>
                  </a:cubicBezTo>
                  <a:cubicBezTo>
                    <a:pt x="34" y="92"/>
                    <a:pt x="34" y="92"/>
                    <a:pt x="34" y="92"/>
                  </a:cubicBezTo>
                  <a:cubicBezTo>
                    <a:pt x="34" y="92"/>
                    <a:pt x="34" y="92"/>
                    <a:pt x="34" y="92"/>
                  </a:cubicBezTo>
                  <a:cubicBezTo>
                    <a:pt x="34" y="92"/>
                    <a:pt x="34" y="92"/>
                    <a:pt x="34" y="92"/>
                  </a:cubicBezTo>
                  <a:cubicBezTo>
                    <a:pt x="34" y="92"/>
                    <a:pt x="34" y="92"/>
                    <a:pt x="34" y="92"/>
                  </a:cubicBezTo>
                  <a:cubicBezTo>
                    <a:pt x="34" y="92"/>
                    <a:pt x="34" y="92"/>
                    <a:pt x="34" y="92"/>
                  </a:cubicBezTo>
                  <a:cubicBezTo>
                    <a:pt x="34" y="92"/>
                    <a:pt x="34" y="92"/>
                    <a:pt x="34" y="92"/>
                  </a:cubicBezTo>
                  <a:cubicBezTo>
                    <a:pt x="34" y="92"/>
                    <a:pt x="34" y="91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4" y="91"/>
                    <a:pt x="35" y="91"/>
                    <a:pt x="35" y="91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5" y="90"/>
                    <a:pt x="36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6" y="90"/>
                    <a:pt x="36" y="90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38" y="89"/>
                    <a:pt x="38" y="89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8"/>
                    <a:pt x="39" y="88"/>
                    <a:pt x="39" y="88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39" y="88"/>
                    <a:pt x="39" y="88"/>
                    <a:pt x="3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39" y="87"/>
                    <a:pt x="39" y="88"/>
                    <a:pt x="39" y="88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41" y="88"/>
                    <a:pt x="42" y="88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2" y="88"/>
                    <a:pt x="42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4" y="88"/>
                    <a:pt x="45" y="88"/>
                    <a:pt x="45" y="88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5" y="89"/>
                    <a:pt x="45" y="88"/>
                    <a:pt x="45" y="88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5" y="88"/>
                    <a:pt x="45" y="88"/>
                    <a:pt x="46" y="88"/>
                  </a:cubicBezTo>
                  <a:cubicBezTo>
                    <a:pt x="46" y="88"/>
                    <a:pt x="46" y="87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6" y="87"/>
                    <a:pt x="46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6" y="87"/>
                    <a:pt x="47" y="87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7"/>
                    <a:pt x="47" y="87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9" y="87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9" y="87"/>
                    <a:pt x="50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7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8"/>
                    <a:pt x="50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1" y="88"/>
                    <a:pt x="52" y="88"/>
                    <a:pt x="52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2" y="89"/>
                    <a:pt x="52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9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0"/>
                    <a:pt x="53" y="90"/>
                    <a:pt x="53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3" y="91"/>
                    <a:pt x="52" y="91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1"/>
                    <a:pt x="52" y="92"/>
                    <a:pt x="52" y="92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2" y="92"/>
                    <a:pt x="52" y="92"/>
                    <a:pt x="53" y="92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3" y="92"/>
                    <a:pt x="53" y="92"/>
                    <a:pt x="52" y="92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2" y="92"/>
                    <a:pt x="52" y="92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2" y="94"/>
                    <a:pt x="52" y="94"/>
                    <a:pt x="52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5"/>
                    <a:pt x="52" y="96"/>
                    <a:pt x="52" y="96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2" y="96"/>
                    <a:pt x="52" y="96"/>
                    <a:pt x="53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6"/>
                    <a:pt x="53" y="96"/>
                    <a:pt x="52" y="96"/>
                  </a:cubicBezTo>
                  <a:cubicBezTo>
                    <a:pt x="52" y="96"/>
                    <a:pt x="52" y="97"/>
                    <a:pt x="52" y="97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2" y="97"/>
                    <a:pt x="53" y="97"/>
                    <a:pt x="53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3" y="97"/>
                    <a:pt x="53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6"/>
                    <a:pt x="54" y="95"/>
                    <a:pt x="54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95"/>
                    <a:pt x="55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5"/>
                    <a:pt x="55" y="94"/>
                    <a:pt x="55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4"/>
                    <a:pt x="55" y="94"/>
                    <a:pt x="55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3"/>
                    <a:pt x="55" y="93"/>
                    <a:pt x="55" y="92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5" y="91"/>
                    <a:pt x="55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55" y="90"/>
                    <a:pt x="55" y="89"/>
                    <a:pt x="55" y="89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55" y="89"/>
                    <a:pt x="55" y="89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7"/>
                    <a:pt x="55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56" y="87"/>
                    <a:pt x="56" y="86"/>
                    <a:pt x="56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6"/>
                    <a:pt x="56" y="85"/>
                    <a:pt x="56" y="85"/>
                  </a:cubicBezTo>
                  <a:cubicBezTo>
                    <a:pt x="56" y="85"/>
                    <a:pt x="57" y="85"/>
                    <a:pt x="57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5"/>
                    <a:pt x="57" y="85"/>
                    <a:pt x="57" y="84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60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3"/>
                    <a:pt x="61" y="83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2" y="82"/>
                    <a:pt x="62" y="82"/>
                    <a:pt x="62" y="81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81"/>
                    <a:pt x="63" y="80"/>
                    <a:pt x="63" y="80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81"/>
                    <a:pt x="64" y="81"/>
                    <a:pt x="64" y="81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1"/>
                    <a:pt x="64" y="80"/>
                    <a:pt x="64" y="80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4" y="80"/>
                    <a:pt x="65" y="80"/>
                    <a:pt x="65" y="80"/>
                  </a:cubicBezTo>
                  <a:cubicBezTo>
                    <a:pt x="65" y="80"/>
                    <a:pt x="64" y="80"/>
                    <a:pt x="64" y="80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4" y="80"/>
                    <a:pt x="64" y="80"/>
                    <a:pt x="64" y="79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9"/>
                    <a:pt x="65" y="79"/>
                    <a:pt x="65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79"/>
                    <a:pt x="65" y="79"/>
                    <a:pt x="66" y="79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6" y="79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9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6" y="79"/>
                    <a:pt x="65" y="79"/>
                    <a:pt x="65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5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5" y="78"/>
                    <a:pt x="65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5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7"/>
                    <a:pt x="66" y="77"/>
                  </a:cubicBezTo>
                  <a:cubicBezTo>
                    <a:pt x="66" y="77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77"/>
                    <a:pt x="67" y="77"/>
                    <a:pt x="66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76"/>
                    <a:pt x="67" y="76"/>
                    <a:pt x="67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4"/>
                    <a:pt x="67" y="74"/>
                    <a:pt x="66" y="74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7" y="74"/>
                    <a:pt x="67" y="73"/>
                    <a:pt x="67" y="73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7" y="73"/>
                    <a:pt x="67" y="73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3"/>
                    <a:pt x="67" y="73"/>
                    <a:pt x="67" y="73"/>
                  </a:cubicBezTo>
                  <a:cubicBezTo>
                    <a:pt x="67" y="73"/>
                    <a:pt x="67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2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8" y="72"/>
                    <a:pt x="68" y="72"/>
                    <a:pt x="69" y="72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9" y="72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7" y="74"/>
                    <a:pt x="68" y="74"/>
                    <a:pt x="68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8" y="74"/>
                    <a:pt x="68" y="75"/>
                    <a:pt x="68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5"/>
                    <a:pt x="68" y="75"/>
                    <a:pt x="67" y="75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7" y="75"/>
                    <a:pt x="67" y="75"/>
                    <a:pt x="67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76"/>
                    <a:pt x="68" y="76"/>
                    <a:pt x="68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9" y="75"/>
                    <a:pt x="69" y="74"/>
                    <a:pt x="69" y="74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69" y="74"/>
                    <a:pt x="69" y="73"/>
                    <a:pt x="69" y="7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3"/>
                    <a:pt x="69" y="72"/>
                    <a:pt x="69" y="72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9" y="72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3"/>
                    <a:pt x="69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2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71" y="72"/>
                    <a:pt x="71" y="72"/>
                    <a:pt x="71" y="71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1"/>
                    <a:pt x="72" y="71"/>
                    <a:pt x="72" y="70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70"/>
                    <a:pt x="74" y="70"/>
                    <a:pt x="74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70"/>
                    <a:pt x="74" y="70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4" y="70"/>
                    <a:pt x="74" y="70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0"/>
                    <a:pt x="75" y="70"/>
                    <a:pt x="75" y="69"/>
                  </a:cubicBezTo>
                  <a:cubicBezTo>
                    <a:pt x="75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8" y="69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78" y="68"/>
                    <a:pt x="78" y="68"/>
                    <a:pt x="77" y="68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7" y="67"/>
                    <a:pt x="78" y="67"/>
                    <a:pt x="78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7"/>
                    <a:pt x="78" y="66"/>
                    <a:pt x="78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79" y="65"/>
                    <a:pt x="79" y="65"/>
                    <a:pt x="79" y="65"/>
                  </a:cubicBezTo>
                  <a:cubicBezTo>
                    <a:pt x="79" y="65"/>
                    <a:pt x="79" y="65"/>
                    <a:pt x="79" y="65"/>
                  </a:cubicBezTo>
                  <a:cubicBezTo>
                    <a:pt x="79" y="65"/>
                    <a:pt x="79" y="65"/>
                    <a:pt x="79" y="65"/>
                  </a:cubicBezTo>
                  <a:cubicBezTo>
                    <a:pt x="79" y="65"/>
                    <a:pt x="79" y="66"/>
                    <a:pt x="79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79" y="66"/>
                    <a:pt x="80" y="65"/>
                    <a:pt x="80" y="65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80" y="65"/>
                    <a:pt x="80" y="65"/>
                    <a:pt x="81" y="65"/>
                  </a:cubicBezTo>
                  <a:cubicBezTo>
                    <a:pt x="81" y="65"/>
                    <a:pt x="81" y="65"/>
                    <a:pt x="81" y="65"/>
                  </a:cubicBezTo>
                  <a:cubicBezTo>
                    <a:pt x="81" y="65"/>
                    <a:pt x="81" y="65"/>
                    <a:pt x="81" y="65"/>
                  </a:cubicBezTo>
                  <a:cubicBezTo>
                    <a:pt x="81" y="65"/>
                    <a:pt x="81" y="65"/>
                    <a:pt x="81" y="65"/>
                  </a:cubicBezTo>
                  <a:cubicBezTo>
                    <a:pt x="81" y="65"/>
                    <a:pt x="81" y="65"/>
                    <a:pt x="81" y="65"/>
                  </a:cubicBezTo>
                  <a:cubicBezTo>
                    <a:pt x="81" y="65"/>
                    <a:pt x="81" y="65"/>
                    <a:pt x="81" y="65"/>
                  </a:cubicBezTo>
                  <a:cubicBezTo>
                    <a:pt x="81" y="65"/>
                    <a:pt x="81" y="65"/>
                    <a:pt x="81" y="65"/>
                  </a:cubicBezTo>
                  <a:cubicBezTo>
                    <a:pt x="81" y="65"/>
                    <a:pt x="81" y="65"/>
                    <a:pt x="81" y="65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81" y="64"/>
                    <a:pt x="81" y="65"/>
                    <a:pt x="81" y="65"/>
                  </a:cubicBezTo>
                  <a:cubicBezTo>
                    <a:pt x="81" y="65"/>
                    <a:pt x="81" y="65"/>
                    <a:pt x="81" y="65"/>
                  </a:cubicBezTo>
                  <a:cubicBezTo>
                    <a:pt x="81" y="65"/>
                    <a:pt x="81" y="65"/>
                    <a:pt x="81" y="65"/>
                  </a:cubicBezTo>
                  <a:cubicBezTo>
                    <a:pt x="81" y="65"/>
                    <a:pt x="81" y="65"/>
                    <a:pt x="81" y="65"/>
                  </a:cubicBezTo>
                  <a:cubicBezTo>
                    <a:pt x="81" y="65"/>
                    <a:pt x="81" y="65"/>
                    <a:pt x="81" y="65"/>
                  </a:cubicBezTo>
                  <a:cubicBezTo>
                    <a:pt x="81" y="65"/>
                    <a:pt x="81" y="65"/>
                    <a:pt x="81" y="65"/>
                  </a:cubicBezTo>
                  <a:cubicBezTo>
                    <a:pt x="81" y="65"/>
                    <a:pt x="81" y="65"/>
                    <a:pt x="81" y="65"/>
                  </a:cubicBezTo>
                  <a:cubicBezTo>
                    <a:pt x="81" y="65"/>
                    <a:pt x="81" y="65"/>
                    <a:pt x="81" y="65"/>
                  </a:cubicBezTo>
                  <a:cubicBezTo>
                    <a:pt x="81" y="65"/>
                    <a:pt x="82" y="65"/>
                    <a:pt x="82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2" y="64"/>
                    <a:pt x="82" y="64"/>
                    <a:pt x="82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2" y="65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4"/>
                    <a:pt x="83" y="64"/>
                    <a:pt x="83" y="64"/>
                  </a:cubicBezTo>
                  <a:cubicBezTo>
                    <a:pt x="83" y="64"/>
                    <a:pt x="83" y="64"/>
                    <a:pt x="83" y="64"/>
                  </a:cubicBezTo>
                  <a:cubicBezTo>
                    <a:pt x="83" y="64"/>
                    <a:pt x="83" y="64"/>
                    <a:pt x="83" y="64"/>
                  </a:cubicBezTo>
                  <a:cubicBezTo>
                    <a:pt x="83" y="64"/>
                    <a:pt x="83" y="64"/>
                    <a:pt x="83" y="64"/>
                  </a:cubicBezTo>
                  <a:cubicBezTo>
                    <a:pt x="83" y="64"/>
                    <a:pt x="83" y="64"/>
                    <a:pt x="83" y="64"/>
                  </a:cubicBezTo>
                  <a:cubicBezTo>
                    <a:pt x="83" y="64"/>
                    <a:pt x="83" y="64"/>
                    <a:pt x="83" y="64"/>
                  </a:cubicBezTo>
                  <a:cubicBezTo>
                    <a:pt x="83" y="64"/>
                    <a:pt x="83" y="64"/>
                    <a:pt x="83" y="64"/>
                  </a:cubicBezTo>
                  <a:cubicBezTo>
                    <a:pt x="83" y="64"/>
                    <a:pt x="83" y="64"/>
                    <a:pt x="84" y="64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4" y="64"/>
                    <a:pt x="83" y="64"/>
                    <a:pt x="83" y="64"/>
                  </a:cubicBezTo>
                  <a:cubicBezTo>
                    <a:pt x="83" y="64"/>
                    <a:pt x="83" y="64"/>
                    <a:pt x="84" y="64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4" y="64"/>
                    <a:pt x="84" y="64"/>
                    <a:pt x="84" y="63"/>
                  </a:cubicBezTo>
                  <a:cubicBezTo>
                    <a:pt x="84" y="63"/>
                    <a:pt x="84" y="63"/>
                    <a:pt x="84" y="63"/>
                  </a:cubicBezTo>
                  <a:cubicBezTo>
                    <a:pt x="84" y="63"/>
                    <a:pt x="84" y="63"/>
                    <a:pt x="84" y="63"/>
                  </a:cubicBezTo>
                  <a:cubicBezTo>
                    <a:pt x="84" y="63"/>
                    <a:pt x="84" y="63"/>
                    <a:pt x="84" y="63"/>
                  </a:cubicBezTo>
                  <a:cubicBezTo>
                    <a:pt x="84" y="63"/>
                    <a:pt x="84" y="63"/>
                    <a:pt x="84" y="63"/>
                  </a:cubicBezTo>
                  <a:cubicBezTo>
                    <a:pt x="84" y="63"/>
                    <a:pt x="84" y="63"/>
                    <a:pt x="84" y="64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5" y="64"/>
                    <a:pt x="85" y="64"/>
                    <a:pt x="85" y="63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5" y="63"/>
                    <a:pt x="85" y="63"/>
                    <a:pt x="86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63"/>
                    <a:pt x="86" y="63"/>
                    <a:pt x="87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7" y="63"/>
                    <a:pt x="87" y="62"/>
                    <a:pt x="87" y="62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7" y="62"/>
                    <a:pt x="87" y="63"/>
                    <a:pt x="87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8" y="63"/>
                    <a:pt x="88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7" y="63"/>
                    <a:pt x="86" y="63"/>
                    <a:pt x="86" y="64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6" y="64"/>
                    <a:pt x="86" y="64"/>
                    <a:pt x="85" y="64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4" y="66"/>
                    <a:pt x="83" y="66"/>
                    <a:pt x="83" y="66"/>
                  </a:cubicBezTo>
                  <a:cubicBezTo>
                    <a:pt x="83" y="66"/>
                    <a:pt x="84" y="66"/>
                    <a:pt x="84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66"/>
                    <a:pt x="84" y="67"/>
                    <a:pt x="84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66"/>
                    <a:pt x="84" y="66"/>
                    <a:pt x="85" y="66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5" y="66"/>
                    <a:pt x="86" y="66"/>
                    <a:pt x="86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86" y="65"/>
                    <a:pt x="87" y="65"/>
                    <a:pt x="87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65"/>
                    <a:pt x="88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4"/>
                    <a:pt x="90" y="64"/>
                    <a:pt x="90" y="64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0" y="64"/>
                    <a:pt x="90" y="64"/>
                    <a:pt x="90" y="63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90" y="63"/>
                    <a:pt x="90" y="63"/>
                    <a:pt x="89" y="63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9" y="63"/>
                    <a:pt x="89" y="63"/>
                    <a:pt x="88" y="63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8" y="62"/>
                    <a:pt x="88" y="62"/>
                    <a:pt x="88" y="62"/>
                  </a:cubicBezTo>
                  <a:cubicBezTo>
                    <a:pt x="88" y="62"/>
                    <a:pt x="88" y="61"/>
                    <a:pt x="88" y="61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60"/>
                    <a:pt x="88" y="59"/>
                    <a:pt x="88" y="59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89" y="59"/>
                    <a:pt x="89" y="59"/>
                    <a:pt x="88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8" y="59"/>
                    <a:pt x="88" y="59"/>
                    <a:pt x="87" y="59"/>
                  </a:cubicBezTo>
                  <a:cubicBezTo>
                    <a:pt x="87" y="59"/>
                    <a:pt x="87" y="59"/>
                    <a:pt x="87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88" y="58"/>
                    <a:pt x="88" y="58"/>
                    <a:pt x="88" y="58"/>
                  </a:cubicBezTo>
                  <a:cubicBezTo>
                    <a:pt x="88" y="58"/>
                    <a:pt x="88" y="58"/>
                    <a:pt x="88" y="58"/>
                  </a:cubicBezTo>
                  <a:cubicBezTo>
                    <a:pt x="88" y="58"/>
                    <a:pt x="88" y="58"/>
                    <a:pt x="88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8" y="59"/>
                    <a:pt x="88" y="59"/>
                    <a:pt x="88" y="58"/>
                  </a:cubicBezTo>
                  <a:cubicBezTo>
                    <a:pt x="88" y="58"/>
                    <a:pt x="88" y="58"/>
                    <a:pt x="88" y="58"/>
                  </a:cubicBezTo>
                  <a:cubicBezTo>
                    <a:pt x="88" y="58"/>
                    <a:pt x="88" y="58"/>
                    <a:pt x="88" y="58"/>
                  </a:cubicBezTo>
                  <a:cubicBezTo>
                    <a:pt x="88" y="58"/>
                    <a:pt x="88" y="58"/>
                    <a:pt x="88" y="58"/>
                  </a:cubicBezTo>
                  <a:cubicBezTo>
                    <a:pt x="88" y="58"/>
                    <a:pt x="88" y="58"/>
                    <a:pt x="88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8" y="59"/>
                    <a:pt x="89" y="59"/>
                    <a:pt x="89" y="59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89" y="59"/>
                    <a:pt x="89" y="58"/>
                    <a:pt x="89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89" y="58"/>
                    <a:pt x="89" y="58"/>
                    <a:pt x="90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0" y="57"/>
                    <a:pt x="90" y="5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90" y="57"/>
                    <a:pt x="89" y="57"/>
                    <a:pt x="89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57"/>
                    <a:pt x="89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8"/>
                    <a:pt x="85" y="58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5" y="58"/>
                    <a:pt x="84" y="58"/>
                    <a:pt x="84" y="58"/>
                  </a:cubicBezTo>
                  <a:cubicBezTo>
                    <a:pt x="84" y="58"/>
                    <a:pt x="84" y="59"/>
                    <a:pt x="83" y="59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3" y="59"/>
                    <a:pt x="82" y="59"/>
                    <a:pt x="82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1" y="60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0"/>
                    <a:pt x="82" y="60"/>
                    <a:pt x="82" y="59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2" y="59"/>
                    <a:pt x="83" y="59"/>
                    <a:pt x="83" y="59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3" y="59"/>
                    <a:pt x="83" y="59"/>
                    <a:pt x="83" y="58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56"/>
                    <a:pt x="87" y="56"/>
                    <a:pt x="88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5"/>
                    <a:pt x="90" y="55"/>
                    <a:pt x="90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5"/>
                    <a:pt x="90" y="55"/>
                    <a:pt x="91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1" y="55"/>
                    <a:pt x="91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3" y="55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3" y="55"/>
                    <a:pt x="93" y="55"/>
                    <a:pt x="94" y="55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4" y="55"/>
                    <a:pt x="94" y="56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6"/>
                    <a:pt x="95" y="55"/>
                    <a:pt x="95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55"/>
                    <a:pt x="96" y="55"/>
                    <a:pt x="96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56"/>
                    <a:pt x="96" y="56"/>
                    <a:pt x="96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6" y="55"/>
                    <a:pt x="97" y="55"/>
                    <a:pt x="97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8" y="54"/>
                    <a:pt x="98" y="54"/>
                    <a:pt x="98" y="54"/>
                  </a:cubicBezTo>
                  <a:cubicBezTo>
                    <a:pt x="98" y="54"/>
                    <a:pt x="98" y="54"/>
                    <a:pt x="98" y="54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9" y="54"/>
                    <a:pt x="99" y="54"/>
                    <a:pt x="100" y="54"/>
                  </a:cubicBezTo>
                  <a:cubicBezTo>
                    <a:pt x="100" y="54"/>
                    <a:pt x="100" y="54"/>
                    <a:pt x="100" y="54"/>
                  </a:cubicBezTo>
                  <a:cubicBezTo>
                    <a:pt x="100" y="54"/>
                    <a:pt x="100" y="54"/>
                    <a:pt x="100" y="54"/>
                  </a:cubicBezTo>
                  <a:cubicBezTo>
                    <a:pt x="100" y="54"/>
                    <a:pt x="100" y="54"/>
                    <a:pt x="100" y="54"/>
                  </a:cubicBezTo>
                  <a:cubicBezTo>
                    <a:pt x="100" y="54"/>
                    <a:pt x="100" y="54"/>
                    <a:pt x="100" y="54"/>
                  </a:cubicBezTo>
                  <a:cubicBezTo>
                    <a:pt x="100" y="54"/>
                    <a:pt x="100" y="54"/>
                    <a:pt x="100" y="54"/>
                  </a:cubicBezTo>
                  <a:cubicBezTo>
                    <a:pt x="100" y="54"/>
                    <a:pt x="100" y="54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4"/>
                    <a:pt x="101" y="54"/>
                    <a:pt x="101" y="53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53"/>
                    <a:pt x="101" y="53"/>
                    <a:pt x="102" y="53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2" y="53"/>
                    <a:pt x="102" y="53"/>
                    <a:pt x="103" y="53"/>
                  </a:cubicBezTo>
                  <a:cubicBezTo>
                    <a:pt x="103" y="53"/>
                    <a:pt x="103" y="53"/>
                    <a:pt x="103" y="52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3" y="52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3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3" y="50"/>
                  </a:cubicBezTo>
                  <a:cubicBezTo>
                    <a:pt x="103" y="50"/>
                    <a:pt x="103" y="49"/>
                    <a:pt x="103" y="49"/>
                  </a:cubicBezTo>
                  <a:cubicBezTo>
                    <a:pt x="103" y="49"/>
                    <a:pt x="103" y="49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9"/>
                    <a:pt x="101" y="49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8"/>
                    <a:pt x="103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2" y="47"/>
                    <a:pt x="101" y="47"/>
                    <a:pt x="101" y="47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101" y="47"/>
                    <a:pt x="101" y="46"/>
                    <a:pt x="101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6"/>
                    <a:pt x="101" y="46"/>
                    <a:pt x="101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1" y="46"/>
                    <a:pt x="101" y="46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1" y="45"/>
                    <a:pt x="101" y="44"/>
                    <a:pt x="101" y="44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102" y="42"/>
                    <a:pt x="103" y="42"/>
                    <a:pt x="103" y="42"/>
                  </a:cubicBezTo>
                  <a:cubicBezTo>
                    <a:pt x="103" y="42"/>
                    <a:pt x="103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2" y="41"/>
                    <a:pt x="103" y="41"/>
                    <a:pt x="103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1"/>
                    <a:pt x="102" y="41"/>
                    <a:pt x="102" y="41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2" y="41"/>
                    <a:pt x="101" y="41"/>
                    <a:pt x="101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2" y="41"/>
                    <a:pt x="102" y="41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2" y="41"/>
                    <a:pt x="102" y="41"/>
                    <a:pt x="102" y="41"/>
                  </a:cubicBezTo>
                  <a:cubicBezTo>
                    <a:pt x="102" y="41"/>
                    <a:pt x="103" y="41"/>
                    <a:pt x="103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8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8"/>
                    <a:pt x="103" y="38"/>
                    <a:pt x="102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1" y="38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2" y="39"/>
                    <a:pt x="102" y="39"/>
                    <a:pt x="101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7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0"/>
                    <a:pt x="97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39"/>
                    <a:pt x="98" y="39"/>
                  </a:cubicBezTo>
                  <a:cubicBezTo>
                    <a:pt x="98" y="39"/>
                    <a:pt x="98" y="39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8" y="38"/>
                    <a:pt x="98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8"/>
                    <a:pt x="98" y="37"/>
                    <a:pt x="98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7"/>
                    <a:pt x="98" y="37"/>
                    <a:pt x="99" y="37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99" y="37"/>
                    <a:pt x="99" y="36"/>
                    <a:pt x="99" y="36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6"/>
                    <a:pt x="100" y="36"/>
                    <a:pt x="100" y="36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0" y="36"/>
                    <a:pt x="100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99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6"/>
                    <a:pt x="99" y="36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6"/>
                    <a:pt x="99" y="35"/>
                    <a:pt x="99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4"/>
                    <a:pt x="98" y="34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34"/>
                    <a:pt x="98" y="33"/>
                    <a:pt x="98" y="33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33"/>
                    <a:pt x="98" y="33"/>
                    <a:pt x="98" y="32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32"/>
                    <a:pt x="97" y="32"/>
                    <a:pt x="97" y="32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7" y="32"/>
                    <a:pt x="97" y="33"/>
                    <a:pt x="97" y="33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7" y="33"/>
                    <a:pt x="96" y="33"/>
                    <a:pt x="96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31"/>
                    <a:pt x="95" y="31"/>
                    <a:pt x="94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2"/>
                    <a:pt x="93" y="32"/>
                    <a:pt x="93" y="32"/>
                  </a:cubicBezTo>
                  <a:cubicBezTo>
                    <a:pt x="93" y="32"/>
                    <a:pt x="93" y="33"/>
                    <a:pt x="93" y="33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3"/>
                    <a:pt x="93" y="33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5"/>
                    <a:pt x="92" y="35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2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1" y="35"/>
                    <a:pt x="91" y="35"/>
                    <a:pt x="91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6"/>
                    <a:pt x="90" y="36"/>
                    <a:pt x="90" y="3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90" y="36"/>
                    <a:pt x="90" y="36"/>
                    <a:pt x="90" y="37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7"/>
                    <a:pt x="89" y="37"/>
                    <a:pt x="89" y="37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8"/>
                    <a:pt x="89" y="38"/>
                  </a:cubicBezTo>
                  <a:cubicBezTo>
                    <a:pt x="89" y="38"/>
                    <a:pt x="89" y="38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8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7" y="42"/>
                    <a:pt x="87" y="42"/>
                    <a:pt x="86" y="42"/>
                  </a:cubicBezTo>
                  <a:cubicBezTo>
                    <a:pt x="86" y="42"/>
                    <a:pt x="86" y="42"/>
                    <a:pt x="86" y="43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5" y="44"/>
                    <a:pt x="85" y="44"/>
                    <a:pt x="85" y="44"/>
                  </a:cubicBezTo>
                  <a:cubicBezTo>
                    <a:pt x="85" y="44"/>
                    <a:pt x="85" y="44"/>
                    <a:pt x="85" y="44"/>
                  </a:cubicBezTo>
                  <a:cubicBezTo>
                    <a:pt x="85" y="44"/>
                    <a:pt x="85" y="44"/>
                    <a:pt x="85" y="44"/>
                  </a:cubicBezTo>
                  <a:cubicBezTo>
                    <a:pt x="85" y="44"/>
                    <a:pt x="85" y="44"/>
                    <a:pt x="85" y="44"/>
                  </a:cubicBezTo>
                  <a:cubicBezTo>
                    <a:pt x="85" y="44"/>
                    <a:pt x="85" y="44"/>
                    <a:pt x="85" y="44"/>
                  </a:cubicBezTo>
                  <a:cubicBezTo>
                    <a:pt x="85" y="44"/>
                    <a:pt x="85" y="44"/>
                    <a:pt x="84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4" y="44"/>
                    <a:pt x="83" y="44"/>
                    <a:pt x="83" y="45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5"/>
                    <a:pt x="82" y="45"/>
                    <a:pt x="81" y="45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1" y="45"/>
                    <a:pt x="81" y="46"/>
                    <a:pt x="81" y="46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46"/>
                    <a:pt x="81" y="46"/>
                    <a:pt x="81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47"/>
                    <a:pt x="81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9"/>
                    <a:pt x="80" y="49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0" y="49"/>
                    <a:pt x="80" y="49"/>
                    <a:pt x="79" y="49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79" y="49"/>
                    <a:pt x="79" y="49"/>
                    <a:pt x="79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78" y="50"/>
                    <a:pt x="78" y="50"/>
                    <a:pt x="78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8" y="51"/>
                    <a:pt x="78" y="52"/>
                    <a:pt x="78" y="52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78" y="52"/>
                    <a:pt x="78" y="51"/>
                    <a:pt x="78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78" y="50"/>
                    <a:pt x="78" y="50"/>
                    <a:pt x="78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8" y="51"/>
                    <a:pt x="78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51"/>
                    <a:pt x="77" y="51"/>
                    <a:pt x="77" y="50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7" y="50"/>
                    <a:pt x="77" y="49"/>
                    <a:pt x="76" y="49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6" y="49"/>
                    <a:pt x="76" y="49"/>
                    <a:pt x="77" y="49"/>
                  </a:cubicBezTo>
                  <a:cubicBezTo>
                    <a:pt x="77" y="49"/>
                    <a:pt x="77" y="49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7" y="47"/>
                    <a:pt x="78" y="47"/>
                    <a:pt x="78" y="47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8" y="46"/>
                    <a:pt x="78" y="45"/>
                    <a:pt x="78" y="45"/>
                  </a:cubicBezTo>
                  <a:cubicBezTo>
                    <a:pt x="78" y="45"/>
                    <a:pt x="78" y="45"/>
                    <a:pt x="79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5"/>
                    <a:pt x="79" y="44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9" y="44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8" y="43"/>
                    <a:pt x="78" y="43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7" y="42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41"/>
                    <a:pt x="76" y="41"/>
                    <a:pt x="75" y="41"/>
                  </a:cubicBezTo>
                  <a:cubicBezTo>
                    <a:pt x="75" y="41"/>
                    <a:pt x="75" y="41"/>
                    <a:pt x="75" y="41"/>
                  </a:cubicBezTo>
                  <a:cubicBezTo>
                    <a:pt x="75" y="41"/>
                    <a:pt x="75" y="41"/>
                    <a:pt x="75" y="41"/>
                  </a:cubicBezTo>
                  <a:cubicBezTo>
                    <a:pt x="75" y="41"/>
                    <a:pt x="76" y="41"/>
                    <a:pt x="76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41"/>
                    <a:pt x="76" y="41"/>
                    <a:pt x="76" y="40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6" y="40"/>
                    <a:pt x="76" y="40"/>
                    <a:pt x="75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5" y="40"/>
                    <a:pt x="75" y="40"/>
                    <a:pt x="75" y="39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5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2" y="39"/>
                    <a:pt x="73" y="39"/>
                    <a:pt x="73" y="39"/>
                  </a:cubicBezTo>
                  <a:cubicBezTo>
                    <a:pt x="73" y="39"/>
                    <a:pt x="73" y="39"/>
                    <a:pt x="73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72" y="38"/>
                    <a:pt x="72" y="38"/>
                    <a:pt x="73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8"/>
                    <a:pt x="73" y="38"/>
                    <a:pt x="73" y="37"/>
                  </a:cubicBezTo>
                  <a:cubicBezTo>
                    <a:pt x="73" y="37"/>
                    <a:pt x="73" y="37"/>
                    <a:pt x="73" y="37"/>
                  </a:cubicBezTo>
                  <a:cubicBezTo>
                    <a:pt x="73" y="37"/>
                    <a:pt x="73" y="37"/>
                    <a:pt x="73" y="37"/>
                  </a:cubicBezTo>
                  <a:cubicBezTo>
                    <a:pt x="73" y="37"/>
                    <a:pt x="74" y="37"/>
                    <a:pt x="74" y="37"/>
                  </a:cubicBezTo>
                  <a:cubicBezTo>
                    <a:pt x="74" y="37"/>
                    <a:pt x="74" y="36"/>
                    <a:pt x="74" y="3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4" y="36"/>
                    <a:pt x="74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35"/>
                    <a:pt x="74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5" y="34"/>
                    <a:pt x="75" y="34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8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9"/>
                    <a:pt x="80" y="29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9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29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2" y="28"/>
                    <a:pt x="82" y="28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29"/>
                    <a:pt x="83" y="29"/>
                    <a:pt x="84" y="29"/>
                  </a:cubicBezTo>
                  <a:cubicBezTo>
                    <a:pt x="84" y="29"/>
                    <a:pt x="84" y="29"/>
                    <a:pt x="84" y="29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28"/>
                    <a:pt x="84" y="27"/>
                    <a:pt x="84" y="27"/>
                  </a:cubicBezTo>
                  <a:cubicBezTo>
                    <a:pt x="84" y="27"/>
                    <a:pt x="84" y="27"/>
                    <a:pt x="84" y="27"/>
                  </a:cubicBezTo>
                  <a:cubicBezTo>
                    <a:pt x="84" y="27"/>
                    <a:pt x="84" y="27"/>
                    <a:pt x="84" y="27"/>
                  </a:cubicBezTo>
                  <a:cubicBezTo>
                    <a:pt x="84" y="27"/>
                    <a:pt x="84" y="27"/>
                    <a:pt x="84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3" y="27"/>
                    <a:pt x="83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6"/>
                    <a:pt x="81" y="26"/>
                    <a:pt x="81" y="25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81" y="25"/>
                    <a:pt x="82" y="25"/>
                    <a:pt x="82" y="25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5"/>
                    <a:pt x="82" y="25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3" y="27"/>
                    <a:pt x="84" y="27"/>
                    <a:pt x="84" y="27"/>
                  </a:cubicBezTo>
                  <a:cubicBezTo>
                    <a:pt x="84" y="27"/>
                    <a:pt x="84" y="27"/>
                    <a:pt x="84" y="27"/>
                  </a:cubicBezTo>
                  <a:cubicBezTo>
                    <a:pt x="84" y="27"/>
                    <a:pt x="84" y="27"/>
                    <a:pt x="84" y="27"/>
                  </a:cubicBezTo>
                  <a:cubicBezTo>
                    <a:pt x="84" y="27"/>
                    <a:pt x="84" y="27"/>
                    <a:pt x="84" y="27"/>
                  </a:cubicBezTo>
                  <a:cubicBezTo>
                    <a:pt x="84" y="27"/>
                    <a:pt x="84" y="27"/>
                    <a:pt x="84" y="27"/>
                  </a:cubicBezTo>
                  <a:cubicBezTo>
                    <a:pt x="84" y="27"/>
                    <a:pt x="84" y="27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8"/>
                    <a:pt x="85" y="28"/>
                    <a:pt x="85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7"/>
                    <a:pt x="85" y="27"/>
                    <a:pt x="85" y="28"/>
                  </a:cubicBezTo>
                  <a:cubicBezTo>
                    <a:pt x="85" y="28"/>
                    <a:pt x="85" y="28"/>
                    <a:pt x="86" y="28"/>
                  </a:cubicBezTo>
                  <a:cubicBezTo>
                    <a:pt x="86" y="28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7"/>
                    <a:pt x="86" y="26"/>
                    <a:pt x="86" y="26"/>
                  </a:cubicBezTo>
                  <a:cubicBezTo>
                    <a:pt x="86" y="26"/>
                    <a:pt x="87" y="26"/>
                    <a:pt x="87" y="26"/>
                  </a:cubicBezTo>
                  <a:cubicBezTo>
                    <a:pt x="87" y="26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88" y="27"/>
                    <a:pt x="88" y="27"/>
                    <a:pt x="89" y="27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26"/>
                    <a:pt x="90" y="26"/>
                    <a:pt x="91" y="26"/>
                  </a:cubicBezTo>
                  <a:cubicBezTo>
                    <a:pt x="91" y="26"/>
                    <a:pt x="91" y="26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90" y="24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4"/>
                    <a:pt x="90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5"/>
                    <a:pt x="90" y="25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25"/>
                    <a:pt x="92" y="25"/>
                    <a:pt x="92" y="25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5"/>
                    <a:pt x="92" y="25"/>
                    <a:pt x="92" y="24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4"/>
                    <a:pt x="92" y="24"/>
                    <a:pt x="93" y="24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3"/>
                    <a:pt x="94" y="23"/>
                    <a:pt x="95" y="23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24"/>
                    <a:pt x="95" y="24"/>
                    <a:pt x="95" y="23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5" y="23"/>
                    <a:pt x="95" y="24"/>
                    <a:pt x="95" y="24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24"/>
                    <a:pt x="95" y="24"/>
                    <a:pt x="96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96" y="23"/>
                    <a:pt x="96" y="24"/>
                    <a:pt x="96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24"/>
                    <a:pt x="97" y="24"/>
                    <a:pt x="97" y="24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24"/>
                    <a:pt x="97" y="24"/>
                    <a:pt x="97" y="23"/>
                  </a:cubicBezTo>
                  <a:cubicBezTo>
                    <a:pt x="97" y="23"/>
                    <a:pt x="97" y="23"/>
                    <a:pt x="98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98" y="23"/>
                    <a:pt x="99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22"/>
                    <a:pt x="100" y="22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1" y="20"/>
                    <a:pt x="101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20"/>
                    <a:pt x="102" y="20"/>
                    <a:pt x="102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3" y="19"/>
                    <a:pt x="103" y="19"/>
                    <a:pt x="102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19"/>
                    <a:pt x="102" y="19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7"/>
                    <a:pt x="101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7"/>
                    <a:pt x="100" y="17"/>
                    <a:pt x="100" y="18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19"/>
                    <a:pt x="100" y="19"/>
                    <a:pt x="100" y="19"/>
                  </a:cubicBezTo>
                  <a:cubicBezTo>
                    <a:pt x="100" y="19"/>
                    <a:pt x="99" y="19"/>
                    <a:pt x="99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9"/>
                    <a:pt x="98" y="20"/>
                    <a:pt x="98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6" y="21"/>
                    <a:pt x="95" y="21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1"/>
                    <a:pt x="95" y="21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1"/>
                    <a:pt x="94" y="22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2"/>
                    <a:pt x="94" y="21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4" y="20"/>
                    <a:pt x="94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20"/>
                    <a:pt x="96" y="20"/>
                    <a:pt x="96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6" y="19"/>
                    <a:pt x="97" y="19"/>
                    <a:pt x="97" y="19"/>
                  </a:cubicBezTo>
                  <a:cubicBezTo>
                    <a:pt x="97" y="19"/>
                    <a:pt x="97" y="18"/>
                    <a:pt x="97" y="18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5" y="18"/>
                    <a:pt x="95" y="19"/>
                    <a:pt x="95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4" y="19"/>
                    <a:pt x="94" y="19"/>
                    <a:pt x="95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5" y="17"/>
                    <a:pt x="95" y="17"/>
                    <a:pt x="95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6"/>
                    <a:pt x="95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7" y="16"/>
                    <a:pt x="97" y="16"/>
                    <a:pt x="97" y="16"/>
                  </a:cubicBezTo>
                  <a:cubicBezTo>
                    <a:pt x="97" y="16"/>
                    <a:pt x="97" y="16"/>
                    <a:pt x="97" y="16"/>
                  </a:cubicBezTo>
                  <a:cubicBezTo>
                    <a:pt x="97" y="16"/>
                    <a:pt x="97" y="16"/>
                    <a:pt x="97" y="16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97" y="15"/>
                    <a:pt x="97" y="15"/>
                    <a:pt x="97" y="14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98" y="14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2"/>
                    <a:pt x="98" y="12"/>
                  </a:cubicBezTo>
                  <a:cubicBezTo>
                    <a:pt x="98" y="12"/>
                    <a:pt x="97" y="12"/>
                    <a:pt x="97" y="12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3"/>
                    <a:pt x="97" y="13"/>
                    <a:pt x="96" y="13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6" y="13"/>
                    <a:pt x="95" y="13"/>
                    <a:pt x="95" y="13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5" y="13"/>
                    <a:pt x="94" y="13"/>
                    <a:pt x="94" y="13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4"/>
                    <a:pt x="93" y="14"/>
                    <a:pt x="93" y="14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3" y="15"/>
                    <a:pt x="92" y="15"/>
                    <a:pt x="92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15"/>
                    <a:pt x="92" y="16"/>
                    <a:pt x="92" y="16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2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2" y="18"/>
                    <a:pt x="92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18"/>
                    <a:pt x="92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92" y="17"/>
                    <a:pt x="92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18"/>
                    <a:pt x="92" y="18"/>
                    <a:pt x="91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9"/>
                    <a:pt x="91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89" y="19"/>
                    <a:pt x="8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19"/>
                    <a:pt x="88" y="19"/>
                    <a:pt x="88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1"/>
                    <a:pt x="87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7" y="21"/>
                    <a:pt x="86" y="21"/>
                    <a:pt x="86" y="21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86" y="21"/>
                    <a:pt x="86" y="21"/>
                    <a:pt x="87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7" y="21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7" y="19"/>
                    <a:pt x="88" y="19"/>
                    <a:pt x="8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19"/>
                    <a:pt x="88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8"/>
                    <a:pt x="89" y="18"/>
                    <a:pt x="89" y="18"/>
                  </a:cubicBezTo>
                  <a:cubicBezTo>
                    <a:pt x="89" y="18"/>
                    <a:pt x="89" y="18"/>
                    <a:pt x="89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7"/>
                    <a:pt x="88" y="17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88" y="17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18"/>
                    <a:pt x="88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9"/>
                    <a:pt x="87" y="19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7" y="19"/>
                    <a:pt x="87" y="19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6" y="18"/>
                    <a:pt x="86" y="18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86" y="18"/>
                    <a:pt x="86" y="18"/>
                    <a:pt x="86" y="19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3" y="17"/>
                    <a:pt x="82" y="17"/>
                    <a:pt x="82" y="17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5"/>
                    <a:pt x="82" y="15"/>
                    <a:pt x="82" y="16"/>
                  </a:cubicBezTo>
                  <a:cubicBezTo>
                    <a:pt x="82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0" y="15"/>
                    <a:pt x="80" y="15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6"/>
                    <a:pt x="79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7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8"/>
                    <a:pt x="78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6" y="19"/>
                    <a:pt x="76" y="19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6" y="19"/>
                    <a:pt x="76" y="18"/>
                    <a:pt x="76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7" y="18"/>
                    <a:pt x="78" y="18"/>
                    <a:pt x="78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7" y="18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16"/>
                    <a:pt x="76" y="16"/>
                    <a:pt x="76" y="16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4" y="16"/>
                    <a:pt x="74" y="16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4" y="16"/>
                    <a:pt x="73" y="16"/>
                    <a:pt x="73" y="16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15"/>
                    <a:pt x="74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14"/>
                    <a:pt x="75" y="14"/>
                    <a:pt x="75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4" y="13"/>
                    <a:pt x="74" y="13"/>
                    <a:pt x="74" y="12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2"/>
                    <a:pt x="73" y="12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1"/>
                    <a:pt x="71" y="10"/>
                    <a:pt x="71" y="10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71" y="10"/>
                    <a:pt x="71" y="10"/>
                    <a:pt x="71" y="1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71" y="11"/>
                    <a:pt x="70" y="11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0" y="11"/>
                    <a:pt x="70" y="10"/>
                    <a:pt x="70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10"/>
                    <a:pt x="70" y="10"/>
                    <a:pt x="71" y="10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71" y="10"/>
                    <a:pt x="71" y="10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10"/>
                    <a:pt x="70" y="10"/>
                    <a:pt x="70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8" y="8"/>
                    <a:pt x="68" y="8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9"/>
                    <a:pt x="66" y="9"/>
                    <a:pt x="66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6" y="9"/>
                    <a:pt x="66" y="9"/>
                    <a:pt x="65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5" y="9"/>
                    <a:pt x="65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9"/>
                    <a:pt x="62" y="9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10"/>
                    <a:pt x="61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5" y="9"/>
                    <a:pt x="65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5" y="9"/>
                    <a:pt x="66" y="9"/>
                    <a:pt x="66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9"/>
                    <a:pt x="67" y="8"/>
                    <a:pt x="67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6" y="8"/>
                    <a:pt x="66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9"/>
                    <a:pt x="63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8"/>
                    <a:pt x="63" y="8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8"/>
                    <a:pt x="63" y="8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9"/>
                    <a:pt x="62" y="9"/>
                    <a:pt x="62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2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9"/>
                    <a:pt x="58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8" y="8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7" y="7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6"/>
                    <a:pt x="56" y="6"/>
                    <a:pt x="56" y="5"/>
                  </a:cubicBezTo>
                  <a:cubicBezTo>
                    <a:pt x="56" y="5"/>
                    <a:pt x="56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3"/>
                    <a:pt x="54" y="3"/>
                  </a:cubicBezTo>
                  <a:cubicBezTo>
                    <a:pt x="54" y="3"/>
                    <a:pt x="53" y="3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6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3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2"/>
                    <a:pt x="40" y="2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2" y="7"/>
                    <a:pt x="32" y="7"/>
                  </a:cubicBezTo>
                  <a:cubicBezTo>
                    <a:pt x="32" y="7"/>
                    <a:pt x="32" y="7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7"/>
                    <a:pt x="27" y="7"/>
                  </a:cubicBezTo>
                  <a:cubicBezTo>
                    <a:pt x="27" y="7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6" y="7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7"/>
                    <a:pt x="25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10"/>
                    <a:pt x="26" y="10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5" y="11"/>
                  </a:cubicBezTo>
                  <a:cubicBezTo>
                    <a:pt x="25" y="11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6" y="13"/>
                  </a:cubicBezTo>
                  <a:cubicBezTo>
                    <a:pt x="16" y="13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4" y="15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7"/>
                    <a:pt x="14" y="17"/>
                  </a:cubicBezTo>
                  <a:cubicBezTo>
                    <a:pt x="14" y="17"/>
                    <a:pt x="15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6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6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2"/>
                    <a:pt x="14" y="22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5" y="27"/>
                    <a:pt x="5" y="27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6"/>
                    <a:pt x="10" y="26"/>
                  </a:cubicBezTo>
                  <a:cubicBezTo>
                    <a:pt x="10" y="26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5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6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20" y="23"/>
                  </a:cubicBezTo>
                  <a:cubicBezTo>
                    <a:pt x="20" y="23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1" y="21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0"/>
                    <a:pt x="21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4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5" y="20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6" y="19"/>
                    <a:pt x="26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19"/>
                    <a:pt x="27" y="19"/>
                    <a:pt x="27" y="19"/>
                  </a:cubicBezTo>
                  <a:cubicBezTo>
                    <a:pt x="27" y="18"/>
                    <a:pt x="28" y="18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8"/>
                    <a:pt x="28" y="18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6" y="19"/>
                    <a:pt x="26" y="20"/>
                    <a:pt x="2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5" y="20"/>
                    <a:pt x="24" y="20"/>
                  </a:cubicBezTo>
                  <a:cubicBezTo>
                    <a:pt x="24" y="20"/>
                    <a:pt x="24" y="21"/>
                    <a:pt x="24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1"/>
                    <a:pt x="25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8" y="21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1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0" y="20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7"/>
                    <a:pt x="33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8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5" y="27"/>
                    <a:pt x="35" y="27"/>
                    <a:pt x="35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7" y="26"/>
                    <a:pt x="3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26"/>
                    <a:pt x="37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6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2" y="33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4"/>
                    <a:pt x="3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9"/>
                    <a:pt x="31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1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1" y="41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9" y="44"/>
                    <a:pt x="29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0" y="43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9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29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5"/>
                    <a:pt x="29" y="46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6"/>
                    <a:pt x="30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29" y="46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8"/>
                    <a:pt x="30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48"/>
                    <a:pt x="30" y="48"/>
                    <a:pt x="29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8"/>
                    <a:pt x="29" y="48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50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1"/>
                    <a:pt x="28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7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6" y="49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1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0" y="56"/>
                    <a:pt x="20" y="56"/>
                  </a:cubicBezTo>
                  <a:cubicBezTo>
                    <a:pt x="20" y="56"/>
                    <a:pt x="20" y="57"/>
                    <a:pt x="20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57"/>
                    <a:pt x="19" y="57"/>
                    <a:pt x="19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8" y="58"/>
                    <a:pt x="18" y="5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60"/>
                    <a:pt x="18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1"/>
                    <a:pt x="17" y="62"/>
                    <a:pt x="17" y="62"/>
                  </a:cubicBezTo>
                  <a:cubicBezTo>
                    <a:pt x="17" y="62"/>
                    <a:pt x="16" y="62"/>
                    <a:pt x="16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6" y="62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5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64"/>
                    <a:pt x="15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5" y="65"/>
                    <a:pt x="14" y="65"/>
                    <a:pt x="14" y="65"/>
                  </a:cubicBezTo>
                  <a:cubicBezTo>
                    <a:pt x="14" y="65"/>
                    <a:pt x="14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5" y="66"/>
                    <a:pt x="14" y="66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6"/>
                    <a:pt x="14" y="66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68"/>
                    <a:pt x="14" y="68"/>
                    <a:pt x="14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14" y="69"/>
                    <a:pt x="14" y="70"/>
                  </a:cubicBezTo>
                  <a:cubicBezTo>
                    <a:pt x="14" y="70"/>
                    <a:pt x="13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4" y="70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71"/>
                    <a:pt x="14" y="71"/>
                    <a:pt x="13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3" y="72"/>
                    <a:pt x="13" y="72"/>
                    <a:pt x="13" y="73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4" y="76"/>
                    <a:pt x="14" y="76"/>
                    <a:pt x="15" y="76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6"/>
                    <a:pt x="15" y="76"/>
                    <a:pt x="15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5" y="79"/>
                    <a:pt x="15" y="79"/>
                    <a:pt x="15" y="79"/>
                  </a:cubicBezTo>
                  <a:cubicBezTo>
                    <a:pt x="15" y="79"/>
                    <a:pt x="15" y="79"/>
                    <a:pt x="15" y="79"/>
                  </a:cubicBezTo>
                  <a:cubicBezTo>
                    <a:pt x="15" y="79"/>
                    <a:pt x="15" y="79"/>
                    <a:pt x="15" y="79"/>
                  </a:cubicBezTo>
                  <a:cubicBezTo>
                    <a:pt x="15" y="79"/>
                    <a:pt x="15" y="79"/>
                    <a:pt x="15" y="79"/>
                  </a:cubicBezTo>
                  <a:cubicBezTo>
                    <a:pt x="15" y="79"/>
                    <a:pt x="15" y="79"/>
                    <a:pt x="15" y="79"/>
                  </a:cubicBezTo>
                  <a:cubicBezTo>
                    <a:pt x="15" y="79"/>
                    <a:pt x="15" y="79"/>
                    <a:pt x="15" y="79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5" y="80"/>
                    <a:pt x="15" y="80"/>
                    <a:pt x="14" y="80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5" y="80"/>
                    <a:pt x="15" y="81"/>
                    <a:pt x="15" y="81"/>
                  </a:cubicBezTo>
                  <a:cubicBezTo>
                    <a:pt x="15" y="81"/>
                    <a:pt x="14" y="81"/>
                    <a:pt x="14" y="81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5" y="82"/>
                    <a:pt x="15" y="82"/>
                    <a:pt x="14" y="82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14" y="82"/>
                    <a:pt x="14" y="82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4" y="84"/>
                    <a:pt x="14" y="84"/>
                    <a:pt x="14" y="85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5" y="85"/>
                    <a:pt x="15" y="86"/>
                    <a:pt x="15" y="86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15" y="88"/>
                    <a:pt x="15" y="88"/>
                    <a:pt x="14" y="88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14" y="88"/>
                    <a:pt x="14" y="89"/>
                    <a:pt x="14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88"/>
                    <a:pt x="13" y="89"/>
                    <a:pt x="13" y="89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4" y="89"/>
                    <a:pt x="14" y="89"/>
                    <a:pt x="13" y="89"/>
                  </a:cubicBezTo>
                  <a:cubicBezTo>
                    <a:pt x="13" y="89"/>
                    <a:pt x="13" y="89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14" y="90"/>
                    <a:pt x="14" y="90"/>
                    <a:pt x="14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5" y="91"/>
                    <a:pt x="15" y="91"/>
                    <a:pt x="15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5" y="90"/>
                    <a:pt x="15" y="91"/>
                    <a:pt x="15" y="91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15" y="93"/>
                    <a:pt x="15" y="93"/>
                    <a:pt x="15" y="9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5" y="94"/>
                    <a:pt x="14" y="94"/>
                    <a:pt x="14" y="94"/>
                  </a:cubicBezTo>
                  <a:cubicBezTo>
                    <a:pt x="14" y="94"/>
                    <a:pt x="14" y="94"/>
                    <a:pt x="15" y="9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5" y="94"/>
                    <a:pt x="14" y="95"/>
                    <a:pt x="15" y="95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5" y="97"/>
                    <a:pt x="15" y="97"/>
                    <a:pt x="16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6" y="97"/>
                    <a:pt x="16" y="98"/>
                    <a:pt x="16" y="98"/>
                  </a:cubicBezTo>
                  <a:cubicBezTo>
                    <a:pt x="16" y="98"/>
                    <a:pt x="16" y="98"/>
                    <a:pt x="16" y="98"/>
                  </a:cubicBezTo>
                  <a:cubicBezTo>
                    <a:pt x="16" y="98"/>
                    <a:pt x="16" y="98"/>
                    <a:pt x="16" y="98"/>
                  </a:cubicBezTo>
                  <a:cubicBezTo>
                    <a:pt x="16" y="98"/>
                    <a:pt x="16" y="98"/>
                    <a:pt x="16" y="98"/>
                  </a:cubicBezTo>
                  <a:cubicBezTo>
                    <a:pt x="16" y="98"/>
                    <a:pt x="16" y="98"/>
                    <a:pt x="16" y="98"/>
                  </a:cubicBezTo>
                  <a:cubicBezTo>
                    <a:pt x="16" y="98"/>
                    <a:pt x="16" y="98"/>
                    <a:pt x="16" y="98"/>
                  </a:cubicBezTo>
                  <a:cubicBezTo>
                    <a:pt x="16" y="98"/>
                    <a:pt x="16" y="98"/>
                    <a:pt x="16" y="98"/>
                  </a:cubicBezTo>
                  <a:cubicBezTo>
                    <a:pt x="16" y="98"/>
                    <a:pt x="16" y="98"/>
                    <a:pt x="16" y="98"/>
                  </a:cubicBezTo>
                  <a:cubicBezTo>
                    <a:pt x="16" y="98"/>
                    <a:pt x="17" y="97"/>
                    <a:pt x="17" y="97"/>
                  </a:cubicBezTo>
                  <a:cubicBezTo>
                    <a:pt x="17" y="97"/>
                    <a:pt x="17" y="97"/>
                    <a:pt x="17" y="97"/>
                  </a:cubicBezTo>
                  <a:cubicBezTo>
                    <a:pt x="17" y="97"/>
                    <a:pt x="17" y="97"/>
                    <a:pt x="17" y="97"/>
                  </a:cubicBezTo>
                  <a:cubicBezTo>
                    <a:pt x="17" y="97"/>
                    <a:pt x="17" y="97"/>
                    <a:pt x="17" y="97"/>
                  </a:cubicBezTo>
                  <a:cubicBezTo>
                    <a:pt x="17" y="97"/>
                    <a:pt x="17" y="97"/>
                    <a:pt x="17" y="97"/>
                  </a:cubicBezTo>
                  <a:cubicBezTo>
                    <a:pt x="17" y="97"/>
                    <a:pt x="17" y="97"/>
                    <a:pt x="17" y="97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96"/>
                    <a:pt x="16" y="96"/>
                    <a:pt x="16" y="95"/>
                  </a:cubicBezTo>
                  <a:cubicBezTo>
                    <a:pt x="16" y="95"/>
                    <a:pt x="16" y="95"/>
                    <a:pt x="16" y="95"/>
                  </a:cubicBezTo>
                  <a:cubicBezTo>
                    <a:pt x="16" y="95"/>
                    <a:pt x="16" y="95"/>
                    <a:pt x="16" y="95"/>
                  </a:cubicBezTo>
                  <a:cubicBezTo>
                    <a:pt x="16" y="95"/>
                    <a:pt x="16" y="95"/>
                    <a:pt x="16" y="95"/>
                  </a:cubicBezTo>
                  <a:cubicBezTo>
                    <a:pt x="16" y="95"/>
                    <a:pt x="16" y="95"/>
                    <a:pt x="16" y="95"/>
                  </a:cubicBezTo>
                  <a:cubicBezTo>
                    <a:pt x="16" y="95"/>
                    <a:pt x="16" y="95"/>
                    <a:pt x="16" y="95"/>
                  </a:cubicBezTo>
                  <a:cubicBezTo>
                    <a:pt x="16" y="95"/>
                    <a:pt x="16" y="95"/>
                    <a:pt x="16" y="94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7" y="92"/>
                    <a:pt x="17" y="91"/>
                    <a:pt x="17" y="91"/>
                  </a:cubicBezTo>
                  <a:cubicBezTo>
                    <a:pt x="17" y="91"/>
                    <a:pt x="16" y="91"/>
                    <a:pt x="16" y="91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6" y="91"/>
                    <a:pt x="17" y="90"/>
                    <a:pt x="16" y="90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16" y="90"/>
                    <a:pt x="16" y="91"/>
                    <a:pt x="16" y="91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6" y="91"/>
                    <a:pt x="16" y="90"/>
                    <a:pt x="16" y="90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16" y="90"/>
                    <a:pt x="16" y="89"/>
                    <a:pt x="16" y="89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6" y="87"/>
                    <a:pt x="16" y="87"/>
                    <a:pt x="16" y="87"/>
                  </a:cubicBezTo>
                  <a:cubicBezTo>
                    <a:pt x="16" y="87"/>
                    <a:pt x="16" y="87"/>
                    <a:pt x="16" y="87"/>
                  </a:cubicBezTo>
                  <a:cubicBezTo>
                    <a:pt x="16" y="87"/>
                    <a:pt x="16" y="87"/>
                    <a:pt x="16" y="87"/>
                  </a:cubicBezTo>
                  <a:cubicBezTo>
                    <a:pt x="16" y="87"/>
                    <a:pt x="16" y="87"/>
                    <a:pt x="16" y="87"/>
                  </a:cubicBezTo>
                  <a:cubicBezTo>
                    <a:pt x="16" y="87"/>
                    <a:pt x="16" y="86"/>
                    <a:pt x="16" y="86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6" y="85"/>
                    <a:pt x="16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6" y="83"/>
                    <a:pt x="16" y="83"/>
                    <a:pt x="16" y="82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6" y="82"/>
                    <a:pt x="16" y="82"/>
                    <a:pt x="17" y="82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7" y="82"/>
                    <a:pt x="17" y="82"/>
                    <a:pt x="16" y="82"/>
                  </a:cubicBezTo>
                  <a:cubicBezTo>
                    <a:pt x="16" y="82"/>
                    <a:pt x="16" y="82"/>
                    <a:pt x="16" y="81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6" y="81"/>
                    <a:pt x="17" y="81"/>
                    <a:pt x="17" y="81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7" y="81"/>
                    <a:pt x="17" y="81"/>
                    <a:pt x="17" y="82"/>
                  </a:cubicBezTo>
                  <a:cubicBezTo>
                    <a:pt x="17" y="82"/>
                    <a:pt x="17" y="82"/>
                    <a:pt x="17" y="82"/>
                  </a:cubicBezTo>
                  <a:cubicBezTo>
                    <a:pt x="17" y="82"/>
                    <a:pt x="17" y="82"/>
                    <a:pt x="18" y="8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8" y="81"/>
                    <a:pt x="18" y="82"/>
                    <a:pt x="18" y="82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8" y="82"/>
                    <a:pt x="18" y="83"/>
                    <a:pt x="18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4"/>
                    <a:pt x="18" y="85"/>
                    <a:pt x="18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5"/>
                    <a:pt x="18" y="8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17" y="86"/>
                    <a:pt x="17" y="86"/>
                    <a:pt x="18" y="8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8" y="88"/>
                    <a:pt x="18" y="88"/>
                    <a:pt x="18" y="8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89"/>
                    <a:pt x="18" y="89"/>
                    <a:pt x="18" y="9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90"/>
                    <a:pt x="18" y="90"/>
                    <a:pt x="19" y="90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8" y="91"/>
                    <a:pt x="18" y="91"/>
                    <a:pt x="19" y="9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9" y="91"/>
                    <a:pt x="19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8" y="92"/>
                    <a:pt x="18" y="93"/>
                    <a:pt x="18" y="93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19" y="93"/>
                    <a:pt x="19" y="94"/>
                    <a:pt x="19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9" y="94"/>
                    <a:pt x="19" y="95"/>
                    <a:pt x="19" y="95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19" y="96"/>
                    <a:pt x="19" y="96"/>
                    <a:pt x="19" y="96"/>
                  </a:cubicBezTo>
                  <a:cubicBezTo>
                    <a:pt x="19" y="96"/>
                    <a:pt x="19" y="96"/>
                    <a:pt x="19" y="96"/>
                  </a:cubicBezTo>
                  <a:cubicBezTo>
                    <a:pt x="19" y="96"/>
                    <a:pt x="19" y="96"/>
                    <a:pt x="19" y="96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20" y="95"/>
                    <a:pt x="20" y="95"/>
                    <a:pt x="20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19" y="96"/>
                    <a:pt x="19" y="96"/>
                    <a:pt x="19" y="96"/>
                  </a:cubicBezTo>
                  <a:cubicBezTo>
                    <a:pt x="19" y="96"/>
                    <a:pt x="19" y="96"/>
                    <a:pt x="19" y="96"/>
                  </a:cubicBezTo>
                  <a:cubicBezTo>
                    <a:pt x="19" y="96"/>
                    <a:pt x="19" y="96"/>
                    <a:pt x="19" y="96"/>
                  </a:cubicBezTo>
                  <a:cubicBezTo>
                    <a:pt x="19" y="96"/>
                    <a:pt x="19" y="96"/>
                    <a:pt x="20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96"/>
                    <a:pt x="20" y="97"/>
                    <a:pt x="20" y="97"/>
                  </a:cubicBezTo>
                  <a:cubicBezTo>
                    <a:pt x="20" y="97"/>
                    <a:pt x="20" y="97"/>
                    <a:pt x="20" y="97"/>
                  </a:cubicBezTo>
                  <a:cubicBezTo>
                    <a:pt x="20" y="97"/>
                    <a:pt x="20" y="97"/>
                    <a:pt x="20" y="97"/>
                  </a:cubicBezTo>
                  <a:cubicBezTo>
                    <a:pt x="20" y="97"/>
                    <a:pt x="20" y="97"/>
                    <a:pt x="20" y="97"/>
                  </a:cubicBezTo>
                  <a:cubicBezTo>
                    <a:pt x="20" y="97"/>
                    <a:pt x="20" y="97"/>
                    <a:pt x="20" y="97"/>
                  </a:cubicBezTo>
                  <a:cubicBezTo>
                    <a:pt x="20" y="97"/>
                    <a:pt x="20" y="97"/>
                    <a:pt x="20" y="97"/>
                  </a:cubicBezTo>
                  <a:cubicBezTo>
                    <a:pt x="20" y="97"/>
                    <a:pt x="20" y="97"/>
                    <a:pt x="20" y="98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0" y="98"/>
                    <a:pt x="20" y="98"/>
                    <a:pt x="20" y="99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0" y="99"/>
                    <a:pt x="21" y="99"/>
                    <a:pt x="21" y="99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9"/>
                    <a:pt x="21" y="99"/>
                    <a:pt x="21" y="100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20" y="100"/>
                    <a:pt x="20" y="101"/>
                    <a:pt x="20" y="101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20" y="102"/>
                    <a:pt x="20" y="103"/>
                    <a:pt x="20" y="103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9" y="103"/>
                    <a:pt x="19" y="103"/>
                    <a:pt x="19" y="103"/>
                  </a:cubicBezTo>
                  <a:cubicBezTo>
                    <a:pt x="19" y="103"/>
                    <a:pt x="19" y="103"/>
                    <a:pt x="19" y="103"/>
                  </a:cubicBezTo>
                  <a:cubicBezTo>
                    <a:pt x="19" y="103"/>
                    <a:pt x="19" y="103"/>
                    <a:pt x="19" y="104"/>
                  </a:cubicBezTo>
                  <a:cubicBezTo>
                    <a:pt x="19" y="104"/>
                    <a:pt x="19" y="104"/>
                    <a:pt x="19" y="104"/>
                  </a:cubicBezTo>
                  <a:cubicBezTo>
                    <a:pt x="19" y="104"/>
                    <a:pt x="19" y="104"/>
                    <a:pt x="19" y="10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20" y="104"/>
                    <a:pt x="20" y="104"/>
                    <a:pt x="20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20" y="105"/>
                    <a:pt x="20" y="105"/>
                    <a:pt x="20" y="106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1" y="107"/>
                    <a:pt x="21" y="108"/>
                    <a:pt x="21" y="108"/>
                  </a:cubicBezTo>
                  <a:cubicBezTo>
                    <a:pt x="21" y="108"/>
                    <a:pt x="21" y="108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22" y="108"/>
                    <a:pt x="23" y="108"/>
                    <a:pt x="23" y="10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23" y="108"/>
                    <a:pt x="23" y="108"/>
                    <a:pt x="23" y="108"/>
                  </a:cubicBezTo>
                  <a:cubicBezTo>
                    <a:pt x="23" y="108"/>
                    <a:pt x="23" y="108"/>
                    <a:pt x="23" y="109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4" y="109"/>
                    <a:pt x="24" y="110"/>
                    <a:pt x="24" y="110"/>
                  </a:cubicBezTo>
                  <a:cubicBezTo>
                    <a:pt x="24" y="110"/>
                    <a:pt x="24" y="110"/>
                    <a:pt x="24" y="110"/>
                  </a:cubicBezTo>
                  <a:cubicBezTo>
                    <a:pt x="24" y="110"/>
                    <a:pt x="24" y="110"/>
                    <a:pt x="24" y="110"/>
                  </a:cubicBezTo>
                  <a:cubicBezTo>
                    <a:pt x="24" y="110"/>
                    <a:pt x="25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5" y="110"/>
                    <a:pt x="25" y="111"/>
                    <a:pt x="25" y="111"/>
                  </a:cubicBezTo>
                  <a:cubicBezTo>
                    <a:pt x="26" y="111"/>
                    <a:pt x="26" y="111"/>
                    <a:pt x="26" y="111"/>
                  </a:cubicBezTo>
                  <a:cubicBezTo>
                    <a:pt x="26" y="111"/>
                    <a:pt x="26" y="111"/>
                    <a:pt x="26" y="111"/>
                  </a:cubicBezTo>
                  <a:cubicBezTo>
                    <a:pt x="26" y="111"/>
                    <a:pt x="26" y="111"/>
                    <a:pt x="26" y="111"/>
                  </a:cubicBezTo>
                  <a:cubicBezTo>
                    <a:pt x="26" y="111"/>
                    <a:pt x="26" y="111"/>
                    <a:pt x="26" y="111"/>
                  </a:cubicBezTo>
                  <a:cubicBezTo>
                    <a:pt x="26" y="111"/>
                    <a:pt x="26" y="111"/>
                    <a:pt x="26" y="111"/>
                  </a:cubicBezTo>
                  <a:cubicBezTo>
                    <a:pt x="26" y="111"/>
                    <a:pt x="26" y="111"/>
                    <a:pt x="26" y="111"/>
                  </a:cubicBezTo>
                  <a:cubicBezTo>
                    <a:pt x="26" y="111"/>
                    <a:pt x="26" y="111"/>
                    <a:pt x="26" y="111"/>
                  </a:cubicBezTo>
                  <a:cubicBezTo>
                    <a:pt x="26" y="111"/>
                    <a:pt x="27" y="112"/>
                    <a:pt x="27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2"/>
                    <a:pt x="28" y="113"/>
                    <a:pt x="28" y="113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29" y="113"/>
                    <a:pt x="29" y="113"/>
                    <a:pt x="29" y="113"/>
                  </a:cubicBezTo>
                  <a:cubicBezTo>
                    <a:pt x="29" y="113"/>
                    <a:pt x="29" y="113"/>
                    <a:pt x="29" y="113"/>
                  </a:cubicBezTo>
                  <a:cubicBezTo>
                    <a:pt x="29" y="113"/>
                    <a:pt x="29" y="113"/>
                    <a:pt x="29" y="113"/>
                  </a:cubicBezTo>
                  <a:cubicBezTo>
                    <a:pt x="29" y="113"/>
                    <a:pt x="29" y="113"/>
                    <a:pt x="29" y="113"/>
                  </a:cubicBezTo>
                  <a:cubicBezTo>
                    <a:pt x="29" y="113"/>
                    <a:pt x="29" y="113"/>
                    <a:pt x="29" y="113"/>
                  </a:cubicBezTo>
                  <a:cubicBezTo>
                    <a:pt x="29" y="113"/>
                    <a:pt x="29" y="113"/>
                    <a:pt x="29" y="113"/>
                  </a:cubicBezTo>
                  <a:cubicBezTo>
                    <a:pt x="29" y="113"/>
                    <a:pt x="29" y="112"/>
                    <a:pt x="29" y="112"/>
                  </a:cubicBezTo>
                  <a:cubicBezTo>
                    <a:pt x="29" y="112"/>
                    <a:pt x="29" y="112"/>
                    <a:pt x="30" y="112"/>
                  </a:cubicBezTo>
                  <a:cubicBezTo>
                    <a:pt x="30" y="112"/>
                    <a:pt x="30" y="112"/>
                    <a:pt x="30" y="112"/>
                  </a:cubicBezTo>
                  <a:cubicBezTo>
                    <a:pt x="30" y="112"/>
                    <a:pt x="30" y="112"/>
                    <a:pt x="30" y="112"/>
                  </a:cubicBezTo>
                  <a:cubicBezTo>
                    <a:pt x="30" y="112"/>
                    <a:pt x="30" y="112"/>
                    <a:pt x="30" y="112"/>
                  </a:cubicBezTo>
                  <a:cubicBezTo>
                    <a:pt x="30" y="112"/>
                    <a:pt x="30" y="112"/>
                    <a:pt x="30" y="112"/>
                  </a:cubicBezTo>
                  <a:cubicBezTo>
                    <a:pt x="30" y="112"/>
                    <a:pt x="30" y="112"/>
                    <a:pt x="30" y="112"/>
                  </a:cubicBezTo>
                  <a:cubicBezTo>
                    <a:pt x="30" y="112"/>
                    <a:pt x="30" y="112"/>
                    <a:pt x="30" y="112"/>
                  </a:cubicBezTo>
                  <a:cubicBezTo>
                    <a:pt x="30" y="112"/>
                    <a:pt x="30" y="112"/>
                    <a:pt x="30" y="112"/>
                  </a:cubicBezTo>
                  <a:cubicBezTo>
                    <a:pt x="30" y="112"/>
                    <a:pt x="30" y="112"/>
                    <a:pt x="30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2" y="112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32" y="112"/>
                    <a:pt x="32" y="113"/>
                    <a:pt x="32" y="113"/>
                  </a:cubicBezTo>
                  <a:cubicBezTo>
                    <a:pt x="32" y="113"/>
                    <a:pt x="32" y="113"/>
                    <a:pt x="32" y="113"/>
                  </a:cubicBezTo>
                  <a:cubicBezTo>
                    <a:pt x="32" y="113"/>
                    <a:pt x="32" y="113"/>
                    <a:pt x="32" y="113"/>
                  </a:cubicBezTo>
                  <a:cubicBezTo>
                    <a:pt x="32" y="113"/>
                    <a:pt x="33" y="113"/>
                    <a:pt x="33" y="113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3" y="114"/>
                    <a:pt x="33" y="114"/>
                    <a:pt x="33" y="114"/>
                  </a:cubicBezTo>
                  <a:cubicBezTo>
                    <a:pt x="33" y="114"/>
                    <a:pt x="33" y="114"/>
                    <a:pt x="33" y="114"/>
                  </a:cubicBezTo>
                  <a:cubicBezTo>
                    <a:pt x="33" y="114"/>
                    <a:pt x="33" y="114"/>
                    <a:pt x="33" y="114"/>
                  </a:cubicBezTo>
                  <a:cubicBezTo>
                    <a:pt x="33" y="114"/>
                    <a:pt x="33" y="114"/>
                    <a:pt x="33" y="114"/>
                  </a:cubicBezTo>
                  <a:cubicBezTo>
                    <a:pt x="33" y="114"/>
                    <a:pt x="33" y="114"/>
                    <a:pt x="33" y="114"/>
                  </a:cubicBezTo>
                  <a:cubicBezTo>
                    <a:pt x="33" y="114"/>
                    <a:pt x="34" y="114"/>
                    <a:pt x="34" y="114"/>
                  </a:cubicBezTo>
                  <a:cubicBezTo>
                    <a:pt x="34" y="114"/>
                    <a:pt x="34" y="114"/>
                    <a:pt x="34" y="114"/>
                  </a:cubicBezTo>
                  <a:cubicBezTo>
                    <a:pt x="34" y="114"/>
                    <a:pt x="34" y="114"/>
                    <a:pt x="34" y="114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34" y="115"/>
                    <a:pt x="34" y="116"/>
                    <a:pt x="34" y="116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34" y="116"/>
                    <a:pt x="35" y="116"/>
                    <a:pt x="35" y="11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16"/>
                    <a:pt x="35" y="116"/>
                    <a:pt x="36" y="116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7"/>
                    <a:pt x="36" y="117"/>
                    <a:pt x="36" y="117"/>
                  </a:cubicBezTo>
                  <a:cubicBezTo>
                    <a:pt x="36" y="117"/>
                    <a:pt x="36" y="117"/>
                    <a:pt x="36" y="117"/>
                  </a:cubicBezTo>
                  <a:cubicBezTo>
                    <a:pt x="36" y="117"/>
                    <a:pt x="36" y="117"/>
                    <a:pt x="36" y="117"/>
                  </a:cubicBezTo>
                  <a:cubicBezTo>
                    <a:pt x="36" y="117"/>
                    <a:pt x="36" y="117"/>
                    <a:pt x="36" y="117"/>
                  </a:cubicBezTo>
                  <a:cubicBezTo>
                    <a:pt x="36" y="117"/>
                    <a:pt x="36" y="117"/>
                    <a:pt x="36" y="117"/>
                  </a:cubicBezTo>
                  <a:cubicBezTo>
                    <a:pt x="36" y="117"/>
                    <a:pt x="36" y="117"/>
                    <a:pt x="36" y="117"/>
                  </a:cubicBezTo>
                  <a:cubicBezTo>
                    <a:pt x="36" y="117"/>
                    <a:pt x="37" y="117"/>
                    <a:pt x="37" y="117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7" y="117"/>
                    <a:pt x="38" y="117"/>
                    <a:pt x="37" y="117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7" y="117"/>
                    <a:pt x="38" y="117"/>
                    <a:pt x="38" y="117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38" y="117"/>
                    <a:pt x="38" y="117"/>
                    <a:pt x="38" y="118"/>
                  </a:cubicBezTo>
                  <a:cubicBezTo>
                    <a:pt x="38" y="118"/>
                    <a:pt x="38" y="118"/>
                    <a:pt x="38" y="118"/>
                  </a:cubicBezTo>
                  <a:cubicBezTo>
                    <a:pt x="38" y="118"/>
                    <a:pt x="38" y="118"/>
                    <a:pt x="38" y="118"/>
                  </a:cubicBezTo>
                  <a:cubicBezTo>
                    <a:pt x="38" y="118"/>
                    <a:pt x="38" y="118"/>
                    <a:pt x="38" y="118"/>
                  </a:cubicBezTo>
                  <a:cubicBezTo>
                    <a:pt x="38" y="118"/>
                    <a:pt x="38" y="118"/>
                    <a:pt x="38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38" y="117"/>
                    <a:pt x="38" y="118"/>
                    <a:pt x="38" y="118"/>
                  </a:cubicBezTo>
                  <a:cubicBezTo>
                    <a:pt x="38" y="118"/>
                    <a:pt x="38" y="118"/>
                    <a:pt x="38" y="118"/>
                  </a:cubicBezTo>
                  <a:cubicBezTo>
                    <a:pt x="38" y="118"/>
                    <a:pt x="38" y="118"/>
                    <a:pt x="38" y="118"/>
                  </a:cubicBezTo>
                  <a:cubicBezTo>
                    <a:pt x="38" y="118"/>
                    <a:pt x="38" y="118"/>
                    <a:pt x="38" y="118"/>
                  </a:cubicBezTo>
                  <a:cubicBezTo>
                    <a:pt x="38" y="118"/>
                    <a:pt x="38" y="118"/>
                    <a:pt x="38" y="118"/>
                  </a:cubicBezTo>
                  <a:cubicBezTo>
                    <a:pt x="38" y="118"/>
                    <a:pt x="38" y="118"/>
                    <a:pt x="38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9" y="119"/>
                    <a:pt x="39" y="119"/>
                    <a:pt x="39" y="119"/>
                  </a:cubicBezTo>
                  <a:cubicBezTo>
                    <a:pt x="39" y="119"/>
                    <a:pt x="39" y="119"/>
                    <a:pt x="39" y="119"/>
                  </a:cubicBezTo>
                  <a:cubicBezTo>
                    <a:pt x="39" y="119"/>
                    <a:pt x="40" y="119"/>
                    <a:pt x="40" y="119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40" y="119"/>
                    <a:pt x="40" y="120"/>
                    <a:pt x="40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40" y="121"/>
                    <a:pt x="40" y="121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2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41" y="123"/>
                    <a:pt x="41" y="123"/>
                    <a:pt x="41" y="123"/>
                  </a:cubicBezTo>
                  <a:cubicBezTo>
                    <a:pt x="41" y="123"/>
                    <a:pt x="41" y="123"/>
                    <a:pt x="41" y="123"/>
                  </a:cubicBezTo>
                  <a:cubicBezTo>
                    <a:pt x="41" y="123"/>
                    <a:pt x="41" y="123"/>
                    <a:pt x="41" y="123"/>
                  </a:cubicBezTo>
                  <a:cubicBezTo>
                    <a:pt x="41" y="123"/>
                    <a:pt x="41" y="123"/>
                    <a:pt x="41" y="123"/>
                  </a:cubicBezTo>
                  <a:cubicBezTo>
                    <a:pt x="41" y="123"/>
                    <a:pt x="41" y="123"/>
                    <a:pt x="41" y="123"/>
                  </a:cubicBezTo>
                  <a:cubicBezTo>
                    <a:pt x="41" y="123"/>
                    <a:pt x="41" y="123"/>
                    <a:pt x="41" y="123"/>
                  </a:cubicBezTo>
                  <a:cubicBezTo>
                    <a:pt x="41" y="123"/>
                    <a:pt x="41" y="123"/>
                    <a:pt x="41" y="123"/>
                  </a:cubicBezTo>
                  <a:cubicBezTo>
                    <a:pt x="41" y="123"/>
                    <a:pt x="41" y="123"/>
                    <a:pt x="41" y="123"/>
                  </a:cubicBezTo>
                  <a:cubicBezTo>
                    <a:pt x="41" y="123"/>
                    <a:pt x="41" y="124"/>
                    <a:pt x="41" y="124"/>
                  </a:cubicBezTo>
                  <a:cubicBezTo>
                    <a:pt x="41" y="124"/>
                    <a:pt x="41" y="124"/>
                    <a:pt x="41" y="124"/>
                  </a:cubicBezTo>
                  <a:cubicBezTo>
                    <a:pt x="41" y="124"/>
                    <a:pt x="41" y="124"/>
                    <a:pt x="41" y="124"/>
                  </a:cubicBezTo>
                  <a:cubicBezTo>
                    <a:pt x="41" y="124"/>
                    <a:pt x="41" y="124"/>
                    <a:pt x="41" y="124"/>
                  </a:cubicBezTo>
                  <a:cubicBezTo>
                    <a:pt x="41" y="124"/>
                    <a:pt x="41" y="124"/>
                    <a:pt x="41" y="124"/>
                  </a:cubicBezTo>
                  <a:cubicBezTo>
                    <a:pt x="41" y="124"/>
                    <a:pt x="41" y="124"/>
                    <a:pt x="41" y="124"/>
                  </a:cubicBezTo>
                  <a:cubicBezTo>
                    <a:pt x="41" y="124"/>
                    <a:pt x="41" y="124"/>
                    <a:pt x="41" y="124"/>
                  </a:cubicBezTo>
                  <a:cubicBezTo>
                    <a:pt x="41" y="124"/>
                    <a:pt x="41" y="124"/>
                    <a:pt x="41" y="124"/>
                  </a:cubicBezTo>
                  <a:cubicBezTo>
                    <a:pt x="42" y="124"/>
                    <a:pt x="42" y="124"/>
                    <a:pt x="42" y="124"/>
                  </a:cubicBezTo>
                  <a:cubicBezTo>
                    <a:pt x="42" y="124"/>
                    <a:pt x="42" y="124"/>
                    <a:pt x="42" y="124"/>
                  </a:cubicBezTo>
                  <a:cubicBezTo>
                    <a:pt x="42" y="124"/>
                    <a:pt x="42" y="123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1" y="123"/>
                    <a:pt x="41" y="123"/>
                    <a:pt x="41" y="123"/>
                  </a:cubicBezTo>
                  <a:cubicBezTo>
                    <a:pt x="41" y="123"/>
                    <a:pt x="41" y="123"/>
                    <a:pt x="41" y="123"/>
                  </a:cubicBezTo>
                  <a:cubicBezTo>
                    <a:pt x="41" y="123"/>
                    <a:pt x="41" y="123"/>
                    <a:pt x="41" y="123"/>
                  </a:cubicBezTo>
                  <a:cubicBezTo>
                    <a:pt x="41" y="123"/>
                    <a:pt x="41" y="123"/>
                    <a:pt x="41" y="123"/>
                  </a:cubicBezTo>
                  <a:cubicBezTo>
                    <a:pt x="41" y="123"/>
                    <a:pt x="41" y="123"/>
                    <a:pt x="41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2" y="124"/>
                    <a:pt x="42" y="124"/>
                    <a:pt x="42" y="124"/>
                  </a:cubicBezTo>
                  <a:cubicBezTo>
                    <a:pt x="42" y="124"/>
                    <a:pt x="42" y="124"/>
                    <a:pt x="42" y="124"/>
                  </a:cubicBezTo>
                  <a:cubicBezTo>
                    <a:pt x="42" y="124"/>
                    <a:pt x="42" y="124"/>
                    <a:pt x="42" y="124"/>
                  </a:cubicBezTo>
                  <a:cubicBezTo>
                    <a:pt x="42" y="124"/>
                    <a:pt x="42" y="124"/>
                    <a:pt x="42" y="124"/>
                  </a:cubicBezTo>
                  <a:cubicBezTo>
                    <a:pt x="42" y="124"/>
                    <a:pt x="42" y="124"/>
                    <a:pt x="42" y="124"/>
                  </a:cubicBezTo>
                  <a:cubicBezTo>
                    <a:pt x="42" y="124"/>
                    <a:pt x="42" y="124"/>
                    <a:pt x="42" y="124"/>
                  </a:cubicBezTo>
                  <a:cubicBezTo>
                    <a:pt x="42" y="124"/>
                    <a:pt x="42" y="124"/>
                    <a:pt x="42" y="124"/>
                  </a:cubicBezTo>
                  <a:cubicBezTo>
                    <a:pt x="42" y="124"/>
                    <a:pt x="42" y="124"/>
                    <a:pt x="42" y="124"/>
                  </a:cubicBezTo>
                  <a:cubicBezTo>
                    <a:pt x="42" y="124"/>
                    <a:pt x="42" y="124"/>
                    <a:pt x="42" y="124"/>
                  </a:cubicBezTo>
                  <a:cubicBezTo>
                    <a:pt x="42" y="124"/>
                    <a:pt x="42" y="124"/>
                    <a:pt x="42" y="124"/>
                  </a:cubicBezTo>
                  <a:cubicBezTo>
                    <a:pt x="42" y="124"/>
                    <a:pt x="42" y="124"/>
                    <a:pt x="42" y="124"/>
                  </a:cubicBezTo>
                  <a:cubicBezTo>
                    <a:pt x="42" y="124"/>
                    <a:pt x="42" y="124"/>
                    <a:pt x="42" y="125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3" y="125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3" y="127"/>
                    <a:pt x="43" y="127"/>
                    <a:pt x="43" y="126"/>
                  </a:cubicBezTo>
                  <a:cubicBezTo>
                    <a:pt x="44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4" y="126"/>
                    <a:pt x="44" y="126"/>
                  </a:cubicBezTo>
                  <a:cubicBezTo>
                    <a:pt x="44" y="126"/>
                    <a:pt x="44" y="126"/>
                    <a:pt x="44" y="126"/>
                  </a:cubicBezTo>
                  <a:cubicBezTo>
                    <a:pt x="44" y="127"/>
                    <a:pt x="44" y="127"/>
                    <a:pt x="44" y="127"/>
                  </a:cubicBezTo>
                  <a:cubicBezTo>
                    <a:pt x="44" y="127"/>
                    <a:pt x="44" y="127"/>
                    <a:pt x="44" y="127"/>
                  </a:cubicBezTo>
                  <a:cubicBezTo>
                    <a:pt x="44" y="127"/>
                    <a:pt x="44" y="127"/>
                    <a:pt x="44" y="127"/>
                  </a:cubicBezTo>
                  <a:cubicBezTo>
                    <a:pt x="44" y="127"/>
                    <a:pt x="44" y="127"/>
                    <a:pt x="44" y="127"/>
                  </a:cubicBezTo>
                  <a:cubicBezTo>
                    <a:pt x="44" y="127"/>
                    <a:pt x="44" y="127"/>
                    <a:pt x="44" y="127"/>
                  </a:cubicBezTo>
                  <a:cubicBezTo>
                    <a:pt x="44" y="127"/>
                    <a:pt x="44" y="127"/>
                    <a:pt x="44" y="127"/>
                  </a:cubicBezTo>
                  <a:cubicBezTo>
                    <a:pt x="44" y="127"/>
                    <a:pt x="44" y="127"/>
                    <a:pt x="44" y="127"/>
                  </a:cubicBezTo>
                  <a:cubicBezTo>
                    <a:pt x="44" y="127"/>
                    <a:pt x="44" y="127"/>
                    <a:pt x="44" y="127"/>
                  </a:cubicBezTo>
                  <a:cubicBezTo>
                    <a:pt x="44" y="127"/>
                    <a:pt x="44" y="127"/>
                    <a:pt x="44" y="127"/>
                  </a:cubicBezTo>
                  <a:cubicBezTo>
                    <a:pt x="44" y="127"/>
                    <a:pt x="44" y="127"/>
                    <a:pt x="44" y="127"/>
                  </a:cubicBezTo>
                  <a:cubicBezTo>
                    <a:pt x="44" y="127"/>
                    <a:pt x="44" y="127"/>
                    <a:pt x="44" y="127"/>
                  </a:cubicBezTo>
                  <a:cubicBezTo>
                    <a:pt x="44" y="127"/>
                    <a:pt x="44" y="127"/>
                    <a:pt x="44" y="127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5" y="127"/>
                    <a:pt x="46" y="127"/>
                    <a:pt x="46" y="127"/>
                  </a:cubicBezTo>
                  <a:cubicBezTo>
                    <a:pt x="45" y="127"/>
                    <a:pt x="45" y="128"/>
                    <a:pt x="46" y="128"/>
                  </a:cubicBezTo>
                  <a:cubicBezTo>
                    <a:pt x="46" y="128"/>
                    <a:pt x="46" y="128"/>
                    <a:pt x="46" y="128"/>
                  </a:cubicBezTo>
                  <a:cubicBezTo>
                    <a:pt x="46" y="128"/>
                    <a:pt x="46" y="128"/>
                    <a:pt x="46" y="128"/>
                  </a:cubicBezTo>
                  <a:cubicBezTo>
                    <a:pt x="46" y="128"/>
                    <a:pt x="46" y="128"/>
                    <a:pt x="46" y="128"/>
                  </a:cubicBezTo>
                  <a:cubicBezTo>
                    <a:pt x="46" y="128"/>
                    <a:pt x="46" y="128"/>
                    <a:pt x="46" y="128"/>
                  </a:cubicBezTo>
                  <a:cubicBezTo>
                    <a:pt x="46" y="128"/>
                    <a:pt x="46" y="128"/>
                    <a:pt x="46" y="127"/>
                  </a:cubicBezTo>
                  <a:cubicBezTo>
                    <a:pt x="46" y="128"/>
                    <a:pt x="46" y="128"/>
                    <a:pt x="46" y="128"/>
                  </a:cubicBezTo>
                  <a:cubicBezTo>
                    <a:pt x="46" y="128"/>
                    <a:pt x="46" y="128"/>
                    <a:pt x="46" y="128"/>
                  </a:cubicBezTo>
                  <a:cubicBezTo>
                    <a:pt x="46" y="128"/>
                    <a:pt x="46" y="128"/>
                    <a:pt x="46" y="128"/>
                  </a:cubicBezTo>
                  <a:cubicBezTo>
                    <a:pt x="46" y="128"/>
                    <a:pt x="46" y="128"/>
                    <a:pt x="46" y="128"/>
                  </a:cubicBezTo>
                  <a:cubicBezTo>
                    <a:pt x="46" y="128"/>
                    <a:pt x="46" y="128"/>
                    <a:pt x="46" y="128"/>
                  </a:cubicBezTo>
                  <a:cubicBezTo>
                    <a:pt x="46" y="128"/>
                    <a:pt x="46" y="129"/>
                    <a:pt x="46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8"/>
                    <a:pt x="47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128"/>
                    <a:pt x="48" y="128"/>
                    <a:pt x="47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47" y="127"/>
                    <a:pt x="47" y="127"/>
                    <a:pt x="48" y="127"/>
                  </a:cubicBezTo>
                  <a:cubicBezTo>
                    <a:pt x="48" y="127"/>
                    <a:pt x="48" y="127"/>
                    <a:pt x="48" y="127"/>
                  </a:cubicBezTo>
                  <a:cubicBezTo>
                    <a:pt x="48" y="127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9" y="125"/>
                    <a:pt x="49" y="125"/>
                  </a:cubicBezTo>
                  <a:cubicBezTo>
                    <a:pt x="49" y="125"/>
                    <a:pt x="49" y="125"/>
                    <a:pt x="49" y="125"/>
                  </a:cubicBezTo>
                  <a:cubicBezTo>
                    <a:pt x="49" y="125"/>
                    <a:pt x="49" y="125"/>
                    <a:pt x="49" y="125"/>
                  </a:cubicBezTo>
                  <a:cubicBezTo>
                    <a:pt x="49" y="125"/>
                    <a:pt x="49" y="125"/>
                    <a:pt x="49" y="125"/>
                  </a:cubicBezTo>
                  <a:cubicBezTo>
                    <a:pt x="49" y="125"/>
                    <a:pt x="49" y="125"/>
                    <a:pt x="49" y="125"/>
                  </a:cubicBezTo>
                  <a:cubicBezTo>
                    <a:pt x="49" y="125"/>
                    <a:pt x="49" y="125"/>
                    <a:pt x="49" y="125"/>
                  </a:cubicBezTo>
                  <a:cubicBezTo>
                    <a:pt x="49" y="125"/>
                    <a:pt x="49" y="125"/>
                    <a:pt x="49" y="125"/>
                  </a:cubicBezTo>
                  <a:cubicBezTo>
                    <a:pt x="49" y="125"/>
                    <a:pt x="49" y="126"/>
                    <a:pt x="49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50" y="126"/>
                    <a:pt x="50" y="126"/>
                    <a:pt x="50" y="126"/>
                  </a:cubicBezTo>
                  <a:cubicBezTo>
                    <a:pt x="50" y="126"/>
                    <a:pt x="50" y="126"/>
                    <a:pt x="50" y="126"/>
                  </a:cubicBezTo>
                  <a:cubicBezTo>
                    <a:pt x="50" y="126"/>
                    <a:pt x="50" y="126"/>
                    <a:pt x="50" y="126"/>
                  </a:cubicBezTo>
                  <a:cubicBezTo>
                    <a:pt x="50" y="126"/>
                    <a:pt x="50" y="126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50" y="127"/>
                    <a:pt x="50" y="128"/>
                    <a:pt x="50" y="128"/>
                  </a:cubicBezTo>
                  <a:cubicBezTo>
                    <a:pt x="50" y="128"/>
                    <a:pt x="50" y="128"/>
                    <a:pt x="50" y="128"/>
                  </a:cubicBezTo>
                  <a:cubicBezTo>
                    <a:pt x="50" y="128"/>
                    <a:pt x="50" y="128"/>
                    <a:pt x="50" y="128"/>
                  </a:cubicBezTo>
                  <a:cubicBezTo>
                    <a:pt x="50" y="128"/>
                    <a:pt x="50" y="128"/>
                    <a:pt x="50" y="128"/>
                  </a:cubicBezTo>
                  <a:cubicBezTo>
                    <a:pt x="50" y="128"/>
                    <a:pt x="50" y="128"/>
                    <a:pt x="50" y="128"/>
                  </a:cubicBezTo>
                  <a:cubicBezTo>
                    <a:pt x="50" y="128"/>
                    <a:pt x="50" y="128"/>
                    <a:pt x="50" y="128"/>
                  </a:cubicBezTo>
                  <a:cubicBezTo>
                    <a:pt x="50" y="128"/>
                    <a:pt x="50" y="128"/>
                    <a:pt x="50" y="128"/>
                  </a:cubicBezTo>
                  <a:cubicBezTo>
                    <a:pt x="50" y="128"/>
                    <a:pt x="50" y="128"/>
                    <a:pt x="50" y="128"/>
                  </a:cubicBezTo>
                  <a:cubicBezTo>
                    <a:pt x="50" y="128"/>
                    <a:pt x="50" y="129"/>
                    <a:pt x="50" y="129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50" y="130"/>
                    <a:pt x="50" y="130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50" y="130"/>
                    <a:pt x="50" y="130"/>
                    <a:pt x="50" y="130"/>
                  </a:cubicBezTo>
                  <a:cubicBezTo>
                    <a:pt x="50" y="130"/>
                    <a:pt x="50" y="130"/>
                    <a:pt x="50" y="131"/>
                  </a:cubicBezTo>
                  <a:cubicBezTo>
                    <a:pt x="50" y="131"/>
                    <a:pt x="50" y="131"/>
                    <a:pt x="50" y="131"/>
                  </a:cubicBezTo>
                  <a:cubicBezTo>
                    <a:pt x="51" y="131"/>
                    <a:pt x="51" y="131"/>
                    <a:pt x="51" y="131"/>
                  </a:cubicBezTo>
                  <a:cubicBezTo>
                    <a:pt x="50" y="131"/>
                    <a:pt x="50" y="131"/>
                    <a:pt x="50" y="131"/>
                  </a:cubicBezTo>
                  <a:cubicBezTo>
                    <a:pt x="50" y="131"/>
                    <a:pt x="50" y="131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0" y="133"/>
                    <a:pt x="50" y="133"/>
                    <a:pt x="50" y="133"/>
                  </a:cubicBezTo>
                  <a:cubicBezTo>
                    <a:pt x="50" y="133"/>
                    <a:pt x="50" y="133"/>
                    <a:pt x="50" y="133"/>
                  </a:cubicBezTo>
                  <a:cubicBezTo>
                    <a:pt x="50" y="133"/>
                    <a:pt x="50" y="133"/>
                    <a:pt x="50" y="133"/>
                  </a:cubicBezTo>
                  <a:cubicBezTo>
                    <a:pt x="50" y="133"/>
                    <a:pt x="50" y="134"/>
                    <a:pt x="50" y="134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0" y="134"/>
                    <a:pt x="50" y="134"/>
                    <a:pt x="51" y="134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1" y="134"/>
                    <a:pt x="51" y="135"/>
                    <a:pt x="51" y="135"/>
                  </a:cubicBezTo>
                  <a:cubicBezTo>
                    <a:pt x="51" y="135"/>
                    <a:pt x="51" y="135"/>
                    <a:pt x="51" y="135"/>
                  </a:cubicBezTo>
                  <a:cubicBezTo>
                    <a:pt x="51" y="135"/>
                    <a:pt x="51" y="135"/>
                    <a:pt x="51" y="135"/>
                  </a:cubicBezTo>
                  <a:cubicBezTo>
                    <a:pt x="51" y="135"/>
                    <a:pt x="51" y="135"/>
                    <a:pt x="51" y="135"/>
                  </a:cubicBezTo>
                  <a:cubicBezTo>
                    <a:pt x="51" y="135"/>
                    <a:pt x="51" y="135"/>
                    <a:pt x="51" y="135"/>
                  </a:cubicBezTo>
                  <a:cubicBezTo>
                    <a:pt x="51" y="135"/>
                    <a:pt x="51" y="135"/>
                    <a:pt x="51" y="135"/>
                  </a:cubicBezTo>
                  <a:cubicBezTo>
                    <a:pt x="51" y="135"/>
                    <a:pt x="51" y="135"/>
                    <a:pt x="51" y="135"/>
                  </a:cubicBezTo>
                  <a:cubicBezTo>
                    <a:pt x="51" y="135"/>
                    <a:pt x="51" y="135"/>
                    <a:pt x="51" y="135"/>
                  </a:cubicBezTo>
                  <a:cubicBezTo>
                    <a:pt x="51" y="135"/>
                    <a:pt x="51" y="135"/>
                    <a:pt x="51" y="135"/>
                  </a:cubicBezTo>
                  <a:cubicBezTo>
                    <a:pt x="50" y="135"/>
                    <a:pt x="50" y="135"/>
                    <a:pt x="50" y="135"/>
                  </a:cubicBezTo>
                  <a:cubicBezTo>
                    <a:pt x="50" y="135"/>
                    <a:pt x="50" y="135"/>
                    <a:pt x="50" y="135"/>
                  </a:cubicBezTo>
                  <a:cubicBezTo>
                    <a:pt x="50" y="135"/>
                    <a:pt x="50" y="135"/>
                    <a:pt x="50" y="136"/>
                  </a:cubicBezTo>
                  <a:cubicBezTo>
                    <a:pt x="50" y="136"/>
                    <a:pt x="50" y="136"/>
                    <a:pt x="50" y="136"/>
                  </a:cubicBezTo>
                  <a:cubicBezTo>
                    <a:pt x="50" y="136"/>
                    <a:pt x="50" y="136"/>
                    <a:pt x="50" y="136"/>
                  </a:cubicBezTo>
                  <a:cubicBezTo>
                    <a:pt x="50" y="136"/>
                    <a:pt x="50" y="136"/>
                    <a:pt x="50" y="136"/>
                  </a:cubicBezTo>
                  <a:cubicBezTo>
                    <a:pt x="50" y="136"/>
                    <a:pt x="50" y="136"/>
                    <a:pt x="50" y="136"/>
                  </a:cubicBezTo>
                  <a:cubicBezTo>
                    <a:pt x="50" y="136"/>
                    <a:pt x="50" y="136"/>
                    <a:pt x="50" y="137"/>
                  </a:cubicBezTo>
                  <a:cubicBezTo>
                    <a:pt x="50" y="137"/>
                    <a:pt x="50" y="137"/>
                    <a:pt x="49" y="137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7"/>
                    <a:pt x="49" y="138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8" y="138"/>
                    <a:pt x="48" y="138"/>
                    <a:pt x="48" y="138"/>
                  </a:cubicBezTo>
                  <a:cubicBezTo>
                    <a:pt x="48" y="138"/>
                    <a:pt x="48" y="138"/>
                    <a:pt x="48" y="138"/>
                  </a:cubicBezTo>
                  <a:cubicBezTo>
                    <a:pt x="48" y="138"/>
                    <a:pt x="48" y="138"/>
                    <a:pt x="48" y="138"/>
                  </a:cubicBezTo>
                  <a:cubicBezTo>
                    <a:pt x="48" y="138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7" y="139"/>
                    <a:pt x="47" y="139"/>
                    <a:pt x="47" y="139"/>
                  </a:cubicBezTo>
                  <a:cubicBezTo>
                    <a:pt x="47" y="139"/>
                    <a:pt x="47" y="139"/>
                    <a:pt x="47" y="139"/>
                  </a:cubicBezTo>
                  <a:cubicBezTo>
                    <a:pt x="47" y="139"/>
                    <a:pt x="47" y="140"/>
                    <a:pt x="47" y="140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47" y="140"/>
                    <a:pt x="47" y="140"/>
                    <a:pt x="47" y="141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7" y="141"/>
                    <a:pt x="47" y="141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6" y="142"/>
                    <a:pt x="46" y="142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3"/>
                    <a:pt x="46" y="143"/>
                    <a:pt x="46" y="144"/>
                  </a:cubicBezTo>
                  <a:cubicBezTo>
                    <a:pt x="46" y="144"/>
                    <a:pt x="46" y="144"/>
                    <a:pt x="46" y="144"/>
                  </a:cubicBezTo>
                  <a:cubicBezTo>
                    <a:pt x="46" y="144"/>
                    <a:pt x="46" y="144"/>
                    <a:pt x="46" y="144"/>
                  </a:cubicBezTo>
                  <a:cubicBezTo>
                    <a:pt x="46" y="144"/>
                    <a:pt x="46" y="144"/>
                    <a:pt x="46" y="145"/>
                  </a:cubicBezTo>
                  <a:cubicBezTo>
                    <a:pt x="46" y="145"/>
                    <a:pt x="46" y="145"/>
                    <a:pt x="46" y="145"/>
                  </a:cubicBezTo>
                  <a:cubicBezTo>
                    <a:pt x="46" y="145"/>
                    <a:pt x="46" y="145"/>
                    <a:pt x="46" y="145"/>
                  </a:cubicBezTo>
                  <a:cubicBezTo>
                    <a:pt x="46" y="145"/>
                    <a:pt x="46" y="145"/>
                    <a:pt x="46" y="145"/>
                  </a:cubicBezTo>
                  <a:cubicBezTo>
                    <a:pt x="46" y="145"/>
                    <a:pt x="46" y="145"/>
                    <a:pt x="46" y="145"/>
                  </a:cubicBezTo>
                  <a:cubicBezTo>
                    <a:pt x="46" y="145"/>
                    <a:pt x="46" y="145"/>
                    <a:pt x="46" y="145"/>
                  </a:cubicBezTo>
                  <a:cubicBezTo>
                    <a:pt x="46" y="145"/>
                    <a:pt x="46" y="145"/>
                    <a:pt x="46" y="145"/>
                  </a:cubicBezTo>
                  <a:cubicBezTo>
                    <a:pt x="46" y="145"/>
                    <a:pt x="46" y="145"/>
                    <a:pt x="46" y="145"/>
                  </a:cubicBezTo>
                  <a:cubicBezTo>
                    <a:pt x="46" y="145"/>
                    <a:pt x="46" y="145"/>
                    <a:pt x="46" y="145"/>
                  </a:cubicBezTo>
                  <a:cubicBezTo>
                    <a:pt x="46" y="145"/>
                    <a:pt x="46" y="145"/>
                    <a:pt x="46" y="145"/>
                  </a:cubicBezTo>
                  <a:cubicBezTo>
                    <a:pt x="46" y="145"/>
                    <a:pt x="46" y="145"/>
                    <a:pt x="46" y="145"/>
                  </a:cubicBezTo>
                  <a:cubicBezTo>
                    <a:pt x="46" y="145"/>
                    <a:pt x="46" y="145"/>
                    <a:pt x="46" y="145"/>
                  </a:cubicBezTo>
                  <a:cubicBezTo>
                    <a:pt x="46" y="145"/>
                    <a:pt x="46" y="145"/>
                    <a:pt x="46" y="146"/>
                  </a:cubicBezTo>
                  <a:cubicBezTo>
                    <a:pt x="46" y="146"/>
                    <a:pt x="46" y="146"/>
                    <a:pt x="46" y="146"/>
                  </a:cubicBezTo>
                  <a:cubicBezTo>
                    <a:pt x="46" y="146"/>
                    <a:pt x="46" y="146"/>
                    <a:pt x="46" y="146"/>
                  </a:cubicBezTo>
                  <a:cubicBezTo>
                    <a:pt x="46" y="146"/>
                    <a:pt x="46" y="146"/>
                    <a:pt x="46" y="146"/>
                  </a:cubicBezTo>
                  <a:cubicBezTo>
                    <a:pt x="46" y="146"/>
                    <a:pt x="46" y="146"/>
                    <a:pt x="46" y="146"/>
                  </a:cubicBezTo>
                  <a:cubicBezTo>
                    <a:pt x="46" y="146"/>
                    <a:pt x="46" y="146"/>
                    <a:pt x="47" y="146"/>
                  </a:cubicBezTo>
                  <a:cubicBezTo>
                    <a:pt x="47" y="146"/>
                    <a:pt x="47" y="146"/>
                    <a:pt x="47" y="146"/>
                  </a:cubicBezTo>
                  <a:cubicBezTo>
                    <a:pt x="47" y="146"/>
                    <a:pt x="47" y="146"/>
                    <a:pt x="47" y="146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6"/>
                    <a:pt x="47" y="146"/>
                    <a:pt x="47" y="146"/>
                  </a:cubicBezTo>
                  <a:cubicBezTo>
                    <a:pt x="47" y="146"/>
                    <a:pt x="47" y="146"/>
                    <a:pt x="47" y="146"/>
                  </a:cubicBezTo>
                  <a:cubicBezTo>
                    <a:pt x="47" y="146"/>
                    <a:pt x="47" y="145"/>
                    <a:pt x="47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8" y="146"/>
                    <a:pt x="48" y="146"/>
                    <a:pt x="48" y="146"/>
                  </a:cubicBezTo>
                  <a:cubicBezTo>
                    <a:pt x="48" y="146"/>
                    <a:pt x="48" y="146"/>
                    <a:pt x="48" y="146"/>
                  </a:cubicBezTo>
                  <a:cubicBezTo>
                    <a:pt x="48" y="146"/>
                    <a:pt x="48" y="146"/>
                    <a:pt x="48" y="146"/>
                  </a:cubicBezTo>
                  <a:cubicBezTo>
                    <a:pt x="48" y="146"/>
                    <a:pt x="47" y="147"/>
                    <a:pt x="47" y="147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8"/>
                    <a:pt x="46" y="148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5" y="149"/>
                    <a:pt x="45" y="149"/>
                  </a:cubicBezTo>
                  <a:cubicBezTo>
                    <a:pt x="45" y="150"/>
                    <a:pt x="46" y="150"/>
                    <a:pt x="46" y="150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6" y="150"/>
                    <a:pt x="46" y="150"/>
                    <a:pt x="46" y="151"/>
                  </a:cubicBezTo>
                  <a:cubicBezTo>
                    <a:pt x="46" y="151"/>
                    <a:pt x="46" y="151"/>
                    <a:pt x="46" y="151"/>
                  </a:cubicBezTo>
                  <a:cubicBezTo>
                    <a:pt x="46" y="151"/>
                    <a:pt x="46" y="151"/>
                    <a:pt x="46" y="151"/>
                  </a:cubicBezTo>
                  <a:cubicBezTo>
                    <a:pt x="46" y="151"/>
                    <a:pt x="46" y="151"/>
                    <a:pt x="46" y="151"/>
                  </a:cubicBezTo>
                  <a:cubicBezTo>
                    <a:pt x="46" y="151"/>
                    <a:pt x="46" y="151"/>
                    <a:pt x="46" y="151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6" y="152"/>
                    <a:pt x="46" y="152"/>
                    <a:pt x="47" y="152"/>
                  </a:cubicBezTo>
                  <a:cubicBezTo>
                    <a:pt x="47" y="152"/>
                    <a:pt x="47" y="153"/>
                    <a:pt x="47" y="153"/>
                  </a:cubicBezTo>
                  <a:cubicBezTo>
                    <a:pt x="47" y="153"/>
                    <a:pt x="47" y="153"/>
                    <a:pt x="47" y="153"/>
                  </a:cubicBezTo>
                  <a:cubicBezTo>
                    <a:pt x="47" y="153"/>
                    <a:pt x="48" y="154"/>
                    <a:pt x="48" y="154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48" y="154"/>
                    <a:pt x="48" y="155"/>
                    <a:pt x="48" y="155"/>
                  </a:cubicBezTo>
                  <a:cubicBezTo>
                    <a:pt x="48" y="155"/>
                    <a:pt x="48" y="155"/>
                    <a:pt x="48" y="155"/>
                  </a:cubicBezTo>
                  <a:cubicBezTo>
                    <a:pt x="48" y="155"/>
                    <a:pt x="48" y="155"/>
                    <a:pt x="48" y="155"/>
                  </a:cubicBezTo>
                  <a:cubicBezTo>
                    <a:pt x="48" y="155"/>
                    <a:pt x="49" y="155"/>
                    <a:pt x="49" y="155"/>
                  </a:cubicBezTo>
                  <a:cubicBezTo>
                    <a:pt x="49" y="155"/>
                    <a:pt x="49" y="155"/>
                    <a:pt x="49" y="156"/>
                  </a:cubicBezTo>
                  <a:cubicBezTo>
                    <a:pt x="49" y="156"/>
                    <a:pt x="49" y="156"/>
                    <a:pt x="49" y="156"/>
                  </a:cubicBezTo>
                  <a:cubicBezTo>
                    <a:pt x="49" y="156"/>
                    <a:pt x="49" y="156"/>
                    <a:pt x="49" y="156"/>
                  </a:cubicBezTo>
                  <a:cubicBezTo>
                    <a:pt x="49" y="156"/>
                    <a:pt x="49" y="156"/>
                    <a:pt x="49" y="156"/>
                  </a:cubicBezTo>
                  <a:cubicBezTo>
                    <a:pt x="49" y="156"/>
                    <a:pt x="49" y="156"/>
                    <a:pt x="49" y="156"/>
                  </a:cubicBezTo>
                  <a:cubicBezTo>
                    <a:pt x="49" y="157"/>
                    <a:pt x="49" y="157"/>
                    <a:pt x="50" y="157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0" y="158"/>
                    <a:pt x="50" y="159"/>
                    <a:pt x="50" y="159"/>
                  </a:cubicBezTo>
                  <a:cubicBezTo>
                    <a:pt x="50" y="159"/>
                    <a:pt x="50" y="159"/>
                    <a:pt x="50" y="159"/>
                  </a:cubicBezTo>
                  <a:cubicBezTo>
                    <a:pt x="50" y="159"/>
                    <a:pt x="50" y="159"/>
                    <a:pt x="50" y="159"/>
                  </a:cubicBezTo>
                  <a:cubicBezTo>
                    <a:pt x="50" y="159"/>
                    <a:pt x="50" y="159"/>
                    <a:pt x="51" y="159"/>
                  </a:cubicBezTo>
                  <a:cubicBezTo>
                    <a:pt x="51" y="159"/>
                    <a:pt x="51" y="159"/>
                    <a:pt x="51" y="159"/>
                  </a:cubicBezTo>
                  <a:cubicBezTo>
                    <a:pt x="51" y="160"/>
                    <a:pt x="51" y="160"/>
                    <a:pt x="51" y="160"/>
                  </a:cubicBezTo>
                  <a:cubicBezTo>
                    <a:pt x="51" y="160"/>
                    <a:pt x="51" y="160"/>
                    <a:pt x="51" y="160"/>
                  </a:cubicBezTo>
                  <a:cubicBezTo>
                    <a:pt x="51" y="160"/>
                    <a:pt x="51" y="160"/>
                    <a:pt x="51" y="160"/>
                  </a:cubicBezTo>
                  <a:cubicBezTo>
                    <a:pt x="51" y="160"/>
                    <a:pt x="51" y="160"/>
                    <a:pt x="51" y="160"/>
                  </a:cubicBezTo>
                  <a:cubicBezTo>
                    <a:pt x="51" y="160"/>
                    <a:pt x="51" y="160"/>
                    <a:pt x="51" y="160"/>
                  </a:cubicBezTo>
                  <a:cubicBezTo>
                    <a:pt x="51" y="160"/>
                    <a:pt x="51" y="161"/>
                    <a:pt x="51" y="161"/>
                  </a:cubicBezTo>
                  <a:cubicBezTo>
                    <a:pt x="51" y="161"/>
                    <a:pt x="51" y="161"/>
                    <a:pt x="51" y="161"/>
                  </a:cubicBezTo>
                  <a:cubicBezTo>
                    <a:pt x="51" y="161"/>
                    <a:pt x="51" y="161"/>
                    <a:pt x="51" y="161"/>
                  </a:cubicBezTo>
                  <a:cubicBezTo>
                    <a:pt x="51" y="161"/>
                    <a:pt x="52" y="161"/>
                    <a:pt x="52" y="161"/>
                  </a:cubicBezTo>
                  <a:cubicBezTo>
                    <a:pt x="52" y="161"/>
                    <a:pt x="52" y="162"/>
                    <a:pt x="52" y="162"/>
                  </a:cubicBezTo>
                  <a:cubicBezTo>
                    <a:pt x="52" y="162"/>
                    <a:pt x="52" y="162"/>
                    <a:pt x="52" y="162"/>
                  </a:cubicBezTo>
                  <a:cubicBezTo>
                    <a:pt x="52" y="162"/>
                    <a:pt x="52" y="162"/>
                    <a:pt x="52" y="162"/>
                  </a:cubicBezTo>
                  <a:cubicBezTo>
                    <a:pt x="52" y="162"/>
                    <a:pt x="52" y="162"/>
                    <a:pt x="52" y="162"/>
                  </a:cubicBezTo>
                  <a:cubicBezTo>
                    <a:pt x="52" y="163"/>
                    <a:pt x="52" y="163"/>
                    <a:pt x="52" y="163"/>
                  </a:cubicBezTo>
                  <a:cubicBezTo>
                    <a:pt x="52" y="163"/>
                    <a:pt x="52" y="163"/>
                    <a:pt x="52" y="163"/>
                  </a:cubicBezTo>
                  <a:cubicBezTo>
                    <a:pt x="52" y="163"/>
                    <a:pt x="52" y="163"/>
                    <a:pt x="52" y="163"/>
                  </a:cubicBezTo>
                  <a:cubicBezTo>
                    <a:pt x="52" y="163"/>
                    <a:pt x="52" y="163"/>
                    <a:pt x="52" y="163"/>
                  </a:cubicBezTo>
                  <a:cubicBezTo>
                    <a:pt x="52" y="163"/>
                    <a:pt x="52" y="163"/>
                    <a:pt x="53" y="163"/>
                  </a:cubicBezTo>
                  <a:cubicBezTo>
                    <a:pt x="53" y="163"/>
                    <a:pt x="53" y="163"/>
                    <a:pt x="53" y="163"/>
                  </a:cubicBezTo>
                  <a:cubicBezTo>
                    <a:pt x="53" y="163"/>
                    <a:pt x="53" y="163"/>
                    <a:pt x="53" y="163"/>
                  </a:cubicBezTo>
                  <a:cubicBezTo>
                    <a:pt x="53" y="163"/>
                    <a:pt x="53" y="163"/>
                    <a:pt x="53" y="164"/>
                  </a:cubicBezTo>
                  <a:cubicBezTo>
                    <a:pt x="53" y="164"/>
                    <a:pt x="53" y="164"/>
                    <a:pt x="53" y="164"/>
                  </a:cubicBezTo>
                  <a:cubicBezTo>
                    <a:pt x="53" y="164"/>
                    <a:pt x="53" y="164"/>
                    <a:pt x="53" y="164"/>
                  </a:cubicBezTo>
                  <a:cubicBezTo>
                    <a:pt x="53" y="164"/>
                    <a:pt x="53" y="164"/>
                    <a:pt x="53" y="164"/>
                  </a:cubicBezTo>
                  <a:cubicBezTo>
                    <a:pt x="53" y="164"/>
                    <a:pt x="53" y="164"/>
                    <a:pt x="53" y="164"/>
                  </a:cubicBezTo>
                  <a:cubicBezTo>
                    <a:pt x="53" y="164"/>
                    <a:pt x="53" y="164"/>
                    <a:pt x="53" y="164"/>
                  </a:cubicBezTo>
                  <a:cubicBezTo>
                    <a:pt x="53" y="164"/>
                    <a:pt x="53" y="164"/>
                    <a:pt x="53" y="164"/>
                  </a:cubicBezTo>
                  <a:cubicBezTo>
                    <a:pt x="53" y="164"/>
                    <a:pt x="53" y="164"/>
                    <a:pt x="53" y="164"/>
                  </a:cubicBezTo>
                  <a:cubicBezTo>
                    <a:pt x="53" y="165"/>
                    <a:pt x="53" y="165"/>
                    <a:pt x="54" y="165"/>
                  </a:cubicBezTo>
                  <a:cubicBezTo>
                    <a:pt x="54" y="165"/>
                    <a:pt x="54" y="165"/>
                    <a:pt x="54" y="165"/>
                  </a:cubicBezTo>
                  <a:cubicBezTo>
                    <a:pt x="54" y="165"/>
                    <a:pt x="54" y="165"/>
                    <a:pt x="54" y="165"/>
                  </a:cubicBezTo>
                  <a:cubicBezTo>
                    <a:pt x="54" y="165"/>
                    <a:pt x="54" y="165"/>
                    <a:pt x="54" y="165"/>
                  </a:cubicBezTo>
                  <a:cubicBezTo>
                    <a:pt x="54" y="165"/>
                    <a:pt x="54" y="165"/>
                    <a:pt x="54" y="165"/>
                  </a:cubicBezTo>
                  <a:cubicBezTo>
                    <a:pt x="54" y="165"/>
                    <a:pt x="54" y="165"/>
                    <a:pt x="54" y="165"/>
                  </a:cubicBezTo>
                  <a:cubicBezTo>
                    <a:pt x="54" y="165"/>
                    <a:pt x="54" y="165"/>
                    <a:pt x="54" y="165"/>
                  </a:cubicBezTo>
                  <a:cubicBezTo>
                    <a:pt x="54" y="165"/>
                    <a:pt x="54" y="165"/>
                    <a:pt x="54" y="165"/>
                  </a:cubicBezTo>
                  <a:cubicBezTo>
                    <a:pt x="54" y="165"/>
                    <a:pt x="54" y="165"/>
                    <a:pt x="54" y="165"/>
                  </a:cubicBezTo>
                  <a:cubicBezTo>
                    <a:pt x="54" y="166"/>
                    <a:pt x="54" y="166"/>
                    <a:pt x="54" y="166"/>
                  </a:cubicBezTo>
                  <a:cubicBezTo>
                    <a:pt x="54" y="166"/>
                    <a:pt x="54" y="166"/>
                    <a:pt x="54" y="166"/>
                  </a:cubicBezTo>
                  <a:cubicBezTo>
                    <a:pt x="54" y="166"/>
                    <a:pt x="54" y="166"/>
                    <a:pt x="54" y="166"/>
                  </a:cubicBezTo>
                  <a:cubicBezTo>
                    <a:pt x="54" y="166"/>
                    <a:pt x="54" y="166"/>
                    <a:pt x="54" y="166"/>
                  </a:cubicBezTo>
                  <a:cubicBezTo>
                    <a:pt x="54" y="167"/>
                    <a:pt x="54" y="167"/>
                    <a:pt x="55" y="167"/>
                  </a:cubicBezTo>
                  <a:cubicBezTo>
                    <a:pt x="55" y="167"/>
                    <a:pt x="55" y="167"/>
                    <a:pt x="55" y="167"/>
                  </a:cubicBezTo>
                  <a:cubicBezTo>
                    <a:pt x="55" y="167"/>
                    <a:pt x="55" y="167"/>
                    <a:pt x="55" y="168"/>
                  </a:cubicBezTo>
                  <a:cubicBezTo>
                    <a:pt x="56" y="168"/>
                    <a:pt x="56" y="168"/>
                    <a:pt x="56" y="168"/>
                  </a:cubicBezTo>
                  <a:cubicBezTo>
                    <a:pt x="56" y="168"/>
                    <a:pt x="56" y="168"/>
                    <a:pt x="56" y="168"/>
                  </a:cubicBezTo>
                  <a:cubicBezTo>
                    <a:pt x="56" y="168"/>
                    <a:pt x="56" y="168"/>
                    <a:pt x="56" y="168"/>
                  </a:cubicBezTo>
                  <a:cubicBezTo>
                    <a:pt x="56" y="168"/>
                    <a:pt x="56" y="168"/>
                    <a:pt x="56" y="168"/>
                  </a:cubicBezTo>
                  <a:cubicBezTo>
                    <a:pt x="56" y="168"/>
                    <a:pt x="56" y="168"/>
                    <a:pt x="56" y="168"/>
                  </a:cubicBezTo>
                  <a:cubicBezTo>
                    <a:pt x="56" y="168"/>
                    <a:pt x="57" y="168"/>
                    <a:pt x="57" y="16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57" y="169"/>
                    <a:pt x="58" y="169"/>
                    <a:pt x="58" y="169"/>
                  </a:cubicBezTo>
                  <a:cubicBezTo>
                    <a:pt x="58" y="169"/>
                    <a:pt x="58" y="169"/>
                    <a:pt x="58" y="169"/>
                  </a:cubicBezTo>
                  <a:cubicBezTo>
                    <a:pt x="58" y="169"/>
                    <a:pt x="58" y="169"/>
                    <a:pt x="58" y="169"/>
                  </a:cubicBezTo>
                  <a:cubicBezTo>
                    <a:pt x="58" y="169"/>
                    <a:pt x="58" y="170"/>
                    <a:pt x="58" y="170"/>
                  </a:cubicBezTo>
                  <a:cubicBezTo>
                    <a:pt x="58" y="170"/>
                    <a:pt x="59" y="170"/>
                    <a:pt x="59" y="170"/>
                  </a:cubicBezTo>
                  <a:cubicBezTo>
                    <a:pt x="59" y="170"/>
                    <a:pt x="59" y="170"/>
                    <a:pt x="59" y="170"/>
                  </a:cubicBezTo>
                  <a:cubicBezTo>
                    <a:pt x="59" y="170"/>
                    <a:pt x="59" y="170"/>
                    <a:pt x="59" y="170"/>
                  </a:cubicBezTo>
                  <a:cubicBezTo>
                    <a:pt x="60" y="170"/>
                    <a:pt x="60" y="170"/>
                    <a:pt x="60" y="170"/>
                  </a:cubicBezTo>
                  <a:cubicBezTo>
                    <a:pt x="60" y="170"/>
                    <a:pt x="60" y="170"/>
                    <a:pt x="60" y="170"/>
                  </a:cubicBezTo>
                  <a:cubicBezTo>
                    <a:pt x="60" y="170"/>
                    <a:pt x="60" y="171"/>
                    <a:pt x="60" y="171"/>
                  </a:cubicBezTo>
                  <a:cubicBezTo>
                    <a:pt x="60" y="171"/>
                    <a:pt x="61" y="171"/>
                    <a:pt x="61" y="171"/>
                  </a:cubicBezTo>
                  <a:cubicBezTo>
                    <a:pt x="61" y="171"/>
                    <a:pt x="61" y="171"/>
                    <a:pt x="61" y="171"/>
                  </a:cubicBezTo>
                  <a:cubicBezTo>
                    <a:pt x="61" y="171"/>
                    <a:pt x="61" y="172"/>
                    <a:pt x="61" y="172"/>
                  </a:cubicBezTo>
                  <a:cubicBezTo>
                    <a:pt x="61" y="172"/>
                    <a:pt x="62" y="172"/>
                    <a:pt x="62" y="172"/>
                  </a:cubicBezTo>
                  <a:cubicBezTo>
                    <a:pt x="62" y="172"/>
                    <a:pt x="62" y="172"/>
                    <a:pt x="62" y="172"/>
                  </a:cubicBezTo>
                  <a:cubicBezTo>
                    <a:pt x="62" y="172"/>
                    <a:pt x="62" y="172"/>
                    <a:pt x="62" y="172"/>
                  </a:cubicBezTo>
                  <a:cubicBezTo>
                    <a:pt x="62" y="172"/>
                    <a:pt x="62" y="172"/>
                    <a:pt x="62" y="172"/>
                  </a:cubicBezTo>
                  <a:cubicBezTo>
                    <a:pt x="62" y="173"/>
                    <a:pt x="63" y="173"/>
                    <a:pt x="63" y="173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3" y="174"/>
                    <a:pt x="63" y="174"/>
                    <a:pt x="63" y="174"/>
                  </a:cubicBezTo>
                  <a:cubicBezTo>
                    <a:pt x="63" y="174"/>
                    <a:pt x="63" y="174"/>
                    <a:pt x="63" y="174"/>
                  </a:cubicBezTo>
                  <a:cubicBezTo>
                    <a:pt x="63" y="174"/>
                    <a:pt x="63" y="174"/>
                    <a:pt x="63" y="174"/>
                  </a:cubicBezTo>
                  <a:cubicBezTo>
                    <a:pt x="63" y="174"/>
                    <a:pt x="63" y="174"/>
                    <a:pt x="63" y="174"/>
                  </a:cubicBezTo>
                  <a:cubicBezTo>
                    <a:pt x="63" y="174"/>
                    <a:pt x="63" y="174"/>
                    <a:pt x="63" y="174"/>
                  </a:cubicBezTo>
                  <a:cubicBezTo>
                    <a:pt x="63" y="174"/>
                    <a:pt x="63" y="174"/>
                    <a:pt x="63" y="175"/>
                  </a:cubicBezTo>
                  <a:cubicBezTo>
                    <a:pt x="63" y="175"/>
                    <a:pt x="63" y="175"/>
                    <a:pt x="63" y="175"/>
                  </a:cubicBezTo>
                  <a:cubicBezTo>
                    <a:pt x="63" y="175"/>
                    <a:pt x="63" y="175"/>
                    <a:pt x="63" y="175"/>
                  </a:cubicBezTo>
                  <a:cubicBezTo>
                    <a:pt x="64" y="175"/>
                    <a:pt x="64" y="175"/>
                    <a:pt x="64" y="175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4" y="176"/>
                    <a:pt x="64" y="177"/>
                    <a:pt x="64" y="177"/>
                  </a:cubicBezTo>
                  <a:cubicBezTo>
                    <a:pt x="64" y="177"/>
                    <a:pt x="64" y="177"/>
                    <a:pt x="64" y="177"/>
                  </a:cubicBezTo>
                  <a:cubicBezTo>
                    <a:pt x="64" y="177"/>
                    <a:pt x="64" y="177"/>
                    <a:pt x="64" y="177"/>
                  </a:cubicBezTo>
                  <a:cubicBezTo>
                    <a:pt x="64" y="177"/>
                    <a:pt x="64" y="178"/>
                    <a:pt x="64" y="178"/>
                  </a:cubicBezTo>
                  <a:cubicBezTo>
                    <a:pt x="64" y="178"/>
                    <a:pt x="64" y="178"/>
                    <a:pt x="64" y="178"/>
                  </a:cubicBezTo>
                  <a:cubicBezTo>
                    <a:pt x="64" y="178"/>
                    <a:pt x="64" y="178"/>
                    <a:pt x="64" y="178"/>
                  </a:cubicBezTo>
                  <a:cubicBezTo>
                    <a:pt x="64" y="178"/>
                    <a:pt x="64" y="178"/>
                    <a:pt x="64" y="179"/>
                  </a:cubicBezTo>
                  <a:cubicBezTo>
                    <a:pt x="64" y="179"/>
                    <a:pt x="64" y="179"/>
                    <a:pt x="65" y="179"/>
                  </a:cubicBezTo>
                  <a:cubicBezTo>
                    <a:pt x="65" y="179"/>
                    <a:pt x="65" y="179"/>
                    <a:pt x="65" y="179"/>
                  </a:cubicBezTo>
                  <a:cubicBezTo>
                    <a:pt x="65" y="179"/>
                    <a:pt x="65" y="179"/>
                    <a:pt x="65" y="179"/>
                  </a:cubicBezTo>
                  <a:cubicBezTo>
                    <a:pt x="65" y="179"/>
                    <a:pt x="65" y="180"/>
                    <a:pt x="65" y="180"/>
                  </a:cubicBezTo>
                  <a:cubicBezTo>
                    <a:pt x="65" y="180"/>
                    <a:pt x="65" y="180"/>
                    <a:pt x="65" y="180"/>
                  </a:cubicBezTo>
                  <a:cubicBezTo>
                    <a:pt x="65" y="180"/>
                    <a:pt x="65" y="180"/>
                    <a:pt x="65" y="180"/>
                  </a:cubicBezTo>
                  <a:cubicBezTo>
                    <a:pt x="65" y="180"/>
                    <a:pt x="65" y="180"/>
                    <a:pt x="65" y="180"/>
                  </a:cubicBezTo>
                  <a:cubicBezTo>
                    <a:pt x="65" y="180"/>
                    <a:pt x="65" y="181"/>
                    <a:pt x="65" y="181"/>
                  </a:cubicBezTo>
                  <a:cubicBezTo>
                    <a:pt x="65" y="181"/>
                    <a:pt x="65" y="181"/>
                    <a:pt x="65" y="181"/>
                  </a:cubicBezTo>
                  <a:cubicBezTo>
                    <a:pt x="65" y="181"/>
                    <a:pt x="65" y="181"/>
                    <a:pt x="65" y="181"/>
                  </a:cubicBezTo>
                  <a:cubicBezTo>
                    <a:pt x="65" y="181"/>
                    <a:pt x="65" y="181"/>
                    <a:pt x="65" y="181"/>
                  </a:cubicBezTo>
                  <a:cubicBezTo>
                    <a:pt x="65" y="181"/>
                    <a:pt x="65" y="181"/>
                    <a:pt x="65" y="181"/>
                  </a:cubicBezTo>
                  <a:cubicBezTo>
                    <a:pt x="65" y="181"/>
                    <a:pt x="65" y="181"/>
                    <a:pt x="65" y="181"/>
                  </a:cubicBezTo>
                  <a:cubicBezTo>
                    <a:pt x="65" y="182"/>
                    <a:pt x="65" y="182"/>
                    <a:pt x="65" y="182"/>
                  </a:cubicBezTo>
                  <a:cubicBezTo>
                    <a:pt x="65" y="182"/>
                    <a:pt x="65" y="182"/>
                    <a:pt x="65" y="182"/>
                  </a:cubicBezTo>
                  <a:cubicBezTo>
                    <a:pt x="65" y="182"/>
                    <a:pt x="65" y="182"/>
                    <a:pt x="65" y="182"/>
                  </a:cubicBezTo>
                  <a:cubicBezTo>
                    <a:pt x="65" y="182"/>
                    <a:pt x="65" y="182"/>
                    <a:pt x="65" y="182"/>
                  </a:cubicBezTo>
                  <a:cubicBezTo>
                    <a:pt x="65" y="182"/>
                    <a:pt x="65" y="182"/>
                    <a:pt x="65" y="182"/>
                  </a:cubicBezTo>
                  <a:cubicBezTo>
                    <a:pt x="65" y="182"/>
                    <a:pt x="65" y="182"/>
                    <a:pt x="65" y="182"/>
                  </a:cubicBezTo>
                  <a:cubicBezTo>
                    <a:pt x="65" y="182"/>
                    <a:pt x="65" y="182"/>
                    <a:pt x="65" y="182"/>
                  </a:cubicBezTo>
                  <a:cubicBezTo>
                    <a:pt x="65" y="182"/>
                    <a:pt x="65" y="183"/>
                    <a:pt x="65" y="183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3"/>
                    <a:pt x="65" y="183"/>
                    <a:pt x="65" y="184"/>
                  </a:cubicBezTo>
                  <a:cubicBezTo>
                    <a:pt x="65" y="184"/>
                    <a:pt x="65" y="184"/>
                    <a:pt x="65" y="184"/>
                  </a:cubicBezTo>
                  <a:cubicBezTo>
                    <a:pt x="65" y="184"/>
                    <a:pt x="65" y="184"/>
                    <a:pt x="65" y="184"/>
                  </a:cubicBezTo>
                  <a:cubicBezTo>
                    <a:pt x="65" y="184"/>
                    <a:pt x="65" y="184"/>
                    <a:pt x="65" y="184"/>
                  </a:cubicBezTo>
                  <a:cubicBezTo>
                    <a:pt x="65" y="184"/>
                    <a:pt x="65" y="184"/>
                    <a:pt x="65" y="184"/>
                  </a:cubicBezTo>
                  <a:cubicBezTo>
                    <a:pt x="65" y="184"/>
                    <a:pt x="65" y="184"/>
                    <a:pt x="66" y="185"/>
                  </a:cubicBezTo>
                  <a:cubicBezTo>
                    <a:pt x="66" y="185"/>
                    <a:pt x="66" y="185"/>
                    <a:pt x="66" y="185"/>
                  </a:cubicBezTo>
                  <a:cubicBezTo>
                    <a:pt x="66" y="185"/>
                    <a:pt x="66" y="185"/>
                    <a:pt x="66" y="185"/>
                  </a:cubicBezTo>
                  <a:cubicBezTo>
                    <a:pt x="66" y="185"/>
                    <a:pt x="66" y="185"/>
                    <a:pt x="66" y="185"/>
                  </a:cubicBezTo>
                  <a:cubicBezTo>
                    <a:pt x="66" y="185"/>
                    <a:pt x="66" y="185"/>
                    <a:pt x="66" y="185"/>
                  </a:cubicBezTo>
                  <a:cubicBezTo>
                    <a:pt x="66" y="185"/>
                    <a:pt x="66" y="185"/>
                    <a:pt x="66" y="186"/>
                  </a:cubicBezTo>
                  <a:cubicBezTo>
                    <a:pt x="66" y="186"/>
                    <a:pt x="66" y="186"/>
                    <a:pt x="66" y="186"/>
                  </a:cubicBezTo>
                  <a:cubicBezTo>
                    <a:pt x="66" y="186"/>
                    <a:pt x="66" y="186"/>
                    <a:pt x="66" y="186"/>
                  </a:cubicBezTo>
                  <a:cubicBezTo>
                    <a:pt x="66" y="186"/>
                    <a:pt x="66" y="186"/>
                    <a:pt x="66" y="186"/>
                  </a:cubicBezTo>
                  <a:cubicBezTo>
                    <a:pt x="66" y="186"/>
                    <a:pt x="66" y="186"/>
                    <a:pt x="66" y="186"/>
                  </a:cubicBezTo>
                  <a:cubicBezTo>
                    <a:pt x="66" y="186"/>
                    <a:pt x="66" y="186"/>
                    <a:pt x="66" y="186"/>
                  </a:cubicBezTo>
                  <a:cubicBezTo>
                    <a:pt x="66" y="186"/>
                    <a:pt x="66" y="186"/>
                    <a:pt x="66" y="186"/>
                  </a:cubicBezTo>
                  <a:cubicBezTo>
                    <a:pt x="66" y="187"/>
                    <a:pt x="66" y="187"/>
                    <a:pt x="66" y="187"/>
                  </a:cubicBezTo>
                  <a:cubicBezTo>
                    <a:pt x="66" y="187"/>
                    <a:pt x="66" y="187"/>
                    <a:pt x="66" y="187"/>
                  </a:cubicBezTo>
                  <a:cubicBezTo>
                    <a:pt x="66" y="187"/>
                    <a:pt x="66" y="187"/>
                    <a:pt x="66" y="187"/>
                  </a:cubicBezTo>
                  <a:cubicBezTo>
                    <a:pt x="66" y="187"/>
                    <a:pt x="66" y="187"/>
                    <a:pt x="66" y="187"/>
                  </a:cubicBezTo>
                  <a:cubicBezTo>
                    <a:pt x="66" y="187"/>
                    <a:pt x="66" y="188"/>
                    <a:pt x="66" y="188"/>
                  </a:cubicBezTo>
                  <a:cubicBezTo>
                    <a:pt x="66" y="188"/>
                    <a:pt x="66" y="188"/>
                    <a:pt x="66" y="188"/>
                  </a:cubicBezTo>
                  <a:cubicBezTo>
                    <a:pt x="66" y="188"/>
                    <a:pt x="66" y="188"/>
                    <a:pt x="66" y="189"/>
                  </a:cubicBezTo>
                  <a:cubicBezTo>
                    <a:pt x="66" y="189"/>
                    <a:pt x="66" y="189"/>
                    <a:pt x="66" y="189"/>
                  </a:cubicBezTo>
                  <a:cubicBezTo>
                    <a:pt x="66" y="189"/>
                    <a:pt x="66" y="189"/>
                    <a:pt x="66" y="189"/>
                  </a:cubicBezTo>
                  <a:cubicBezTo>
                    <a:pt x="66" y="189"/>
                    <a:pt x="66" y="189"/>
                    <a:pt x="66" y="189"/>
                  </a:cubicBezTo>
                  <a:cubicBezTo>
                    <a:pt x="66" y="189"/>
                    <a:pt x="66" y="189"/>
                    <a:pt x="66" y="189"/>
                  </a:cubicBezTo>
                  <a:cubicBezTo>
                    <a:pt x="66" y="189"/>
                    <a:pt x="66" y="190"/>
                    <a:pt x="66" y="190"/>
                  </a:cubicBezTo>
                  <a:cubicBezTo>
                    <a:pt x="66" y="190"/>
                    <a:pt x="67" y="190"/>
                    <a:pt x="67" y="190"/>
                  </a:cubicBezTo>
                  <a:cubicBezTo>
                    <a:pt x="67" y="190"/>
                    <a:pt x="67" y="190"/>
                    <a:pt x="67" y="190"/>
                  </a:cubicBezTo>
                  <a:cubicBezTo>
                    <a:pt x="67" y="190"/>
                    <a:pt x="67" y="190"/>
                    <a:pt x="67" y="190"/>
                  </a:cubicBezTo>
                  <a:cubicBezTo>
                    <a:pt x="67" y="191"/>
                    <a:pt x="67" y="191"/>
                    <a:pt x="67" y="191"/>
                  </a:cubicBezTo>
                  <a:cubicBezTo>
                    <a:pt x="66" y="191"/>
                    <a:pt x="66" y="191"/>
                    <a:pt x="67" y="192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67" y="193"/>
                    <a:pt x="67" y="193"/>
                    <a:pt x="67" y="193"/>
                  </a:cubicBezTo>
                  <a:cubicBezTo>
                    <a:pt x="67" y="193"/>
                    <a:pt x="67" y="193"/>
                    <a:pt x="67" y="193"/>
                  </a:cubicBezTo>
                  <a:cubicBezTo>
                    <a:pt x="67" y="193"/>
                    <a:pt x="67" y="193"/>
                    <a:pt x="67" y="193"/>
                  </a:cubicBezTo>
                  <a:cubicBezTo>
                    <a:pt x="67" y="193"/>
                    <a:pt x="67" y="193"/>
                    <a:pt x="67" y="193"/>
                  </a:cubicBezTo>
                  <a:cubicBezTo>
                    <a:pt x="67" y="193"/>
                    <a:pt x="67" y="193"/>
                    <a:pt x="67" y="193"/>
                  </a:cubicBezTo>
                  <a:cubicBezTo>
                    <a:pt x="67" y="193"/>
                    <a:pt x="67" y="193"/>
                    <a:pt x="67" y="193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94"/>
                    <a:pt x="67" y="194"/>
                    <a:pt x="67" y="194"/>
                  </a:cubicBezTo>
                  <a:cubicBezTo>
                    <a:pt x="67" y="194"/>
                    <a:pt x="67" y="195"/>
                    <a:pt x="67" y="195"/>
                  </a:cubicBezTo>
                  <a:cubicBezTo>
                    <a:pt x="68" y="195"/>
                    <a:pt x="68" y="195"/>
                    <a:pt x="68" y="195"/>
                  </a:cubicBezTo>
                  <a:cubicBezTo>
                    <a:pt x="68" y="195"/>
                    <a:pt x="68" y="195"/>
                    <a:pt x="68" y="195"/>
                  </a:cubicBezTo>
                  <a:cubicBezTo>
                    <a:pt x="68" y="195"/>
                    <a:pt x="68" y="195"/>
                    <a:pt x="68" y="195"/>
                  </a:cubicBezTo>
                  <a:cubicBezTo>
                    <a:pt x="68" y="195"/>
                    <a:pt x="68" y="195"/>
                    <a:pt x="68" y="195"/>
                  </a:cubicBezTo>
                  <a:cubicBezTo>
                    <a:pt x="68" y="195"/>
                    <a:pt x="68" y="195"/>
                    <a:pt x="68" y="195"/>
                  </a:cubicBezTo>
                  <a:cubicBezTo>
                    <a:pt x="68" y="195"/>
                    <a:pt x="68" y="195"/>
                    <a:pt x="68" y="195"/>
                  </a:cubicBezTo>
                  <a:cubicBezTo>
                    <a:pt x="68" y="195"/>
                    <a:pt x="68" y="195"/>
                    <a:pt x="68" y="195"/>
                  </a:cubicBezTo>
                  <a:cubicBezTo>
                    <a:pt x="68" y="195"/>
                    <a:pt x="68" y="195"/>
                    <a:pt x="68" y="196"/>
                  </a:cubicBezTo>
                  <a:cubicBezTo>
                    <a:pt x="68" y="196"/>
                    <a:pt x="68" y="196"/>
                    <a:pt x="68" y="196"/>
                  </a:cubicBezTo>
                  <a:cubicBezTo>
                    <a:pt x="68" y="196"/>
                    <a:pt x="68" y="196"/>
                    <a:pt x="68" y="196"/>
                  </a:cubicBezTo>
                  <a:cubicBezTo>
                    <a:pt x="68" y="196"/>
                    <a:pt x="68" y="196"/>
                    <a:pt x="68" y="196"/>
                  </a:cubicBezTo>
                  <a:cubicBezTo>
                    <a:pt x="68" y="196"/>
                    <a:pt x="68" y="196"/>
                    <a:pt x="68" y="196"/>
                  </a:cubicBezTo>
                  <a:cubicBezTo>
                    <a:pt x="68" y="196"/>
                    <a:pt x="68" y="196"/>
                    <a:pt x="68" y="196"/>
                  </a:cubicBezTo>
                  <a:cubicBezTo>
                    <a:pt x="68" y="196"/>
                    <a:pt x="68" y="196"/>
                    <a:pt x="68" y="196"/>
                  </a:cubicBezTo>
                  <a:cubicBezTo>
                    <a:pt x="68" y="196"/>
                    <a:pt x="68" y="197"/>
                    <a:pt x="68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8" y="197"/>
                    <a:pt x="68" y="197"/>
                    <a:pt x="69" y="197"/>
                  </a:cubicBezTo>
                  <a:cubicBezTo>
                    <a:pt x="69" y="197"/>
                    <a:pt x="69" y="197"/>
                    <a:pt x="69" y="197"/>
                  </a:cubicBezTo>
                  <a:cubicBezTo>
                    <a:pt x="69" y="197"/>
                    <a:pt x="69" y="197"/>
                    <a:pt x="69" y="197"/>
                  </a:cubicBezTo>
                  <a:cubicBezTo>
                    <a:pt x="69" y="197"/>
                    <a:pt x="69" y="197"/>
                    <a:pt x="69" y="197"/>
                  </a:cubicBezTo>
                  <a:cubicBezTo>
                    <a:pt x="69" y="197"/>
                    <a:pt x="69" y="198"/>
                    <a:pt x="69" y="198"/>
                  </a:cubicBezTo>
                  <a:cubicBezTo>
                    <a:pt x="69" y="198"/>
                    <a:pt x="69" y="198"/>
                    <a:pt x="69" y="198"/>
                  </a:cubicBezTo>
                  <a:cubicBezTo>
                    <a:pt x="69" y="198"/>
                    <a:pt x="69" y="198"/>
                    <a:pt x="69" y="198"/>
                  </a:cubicBezTo>
                  <a:cubicBezTo>
                    <a:pt x="69" y="198"/>
                    <a:pt x="69" y="198"/>
                    <a:pt x="69" y="198"/>
                  </a:cubicBezTo>
                  <a:cubicBezTo>
                    <a:pt x="69" y="198"/>
                    <a:pt x="69" y="198"/>
                    <a:pt x="69" y="198"/>
                  </a:cubicBezTo>
                  <a:cubicBezTo>
                    <a:pt x="69" y="198"/>
                    <a:pt x="69" y="198"/>
                    <a:pt x="69" y="198"/>
                  </a:cubicBezTo>
                  <a:cubicBezTo>
                    <a:pt x="69" y="198"/>
                    <a:pt x="69" y="198"/>
                    <a:pt x="69" y="198"/>
                  </a:cubicBezTo>
                  <a:cubicBezTo>
                    <a:pt x="69" y="198"/>
                    <a:pt x="69" y="199"/>
                    <a:pt x="69" y="199"/>
                  </a:cubicBezTo>
                  <a:cubicBezTo>
                    <a:pt x="69" y="199"/>
                    <a:pt x="69" y="199"/>
                    <a:pt x="69" y="199"/>
                  </a:cubicBezTo>
                  <a:cubicBezTo>
                    <a:pt x="69" y="199"/>
                    <a:pt x="69" y="199"/>
                    <a:pt x="69" y="199"/>
                  </a:cubicBezTo>
                  <a:cubicBezTo>
                    <a:pt x="69" y="199"/>
                    <a:pt x="69" y="199"/>
                    <a:pt x="69" y="199"/>
                  </a:cubicBezTo>
                  <a:cubicBezTo>
                    <a:pt x="69" y="199"/>
                    <a:pt x="69" y="199"/>
                    <a:pt x="69" y="199"/>
                  </a:cubicBezTo>
                  <a:cubicBezTo>
                    <a:pt x="69" y="199"/>
                    <a:pt x="69" y="199"/>
                    <a:pt x="69" y="199"/>
                  </a:cubicBezTo>
                  <a:cubicBezTo>
                    <a:pt x="69" y="199"/>
                    <a:pt x="69" y="199"/>
                    <a:pt x="69" y="199"/>
                  </a:cubicBezTo>
                  <a:cubicBezTo>
                    <a:pt x="69" y="199"/>
                    <a:pt x="69" y="199"/>
                    <a:pt x="69" y="199"/>
                  </a:cubicBezTo>
                  <a:cubicBezTo>
                    <a:pt x="69" y="200"/>
                    <a:pt x="69" y="200"/>
                    <a:pt x="69" y="200"/>
                  </a:cubicBezTo>
                  <a:cubicBezTo>
                    <a:pt x="69" y="200"/>
                    <a:pt x="69" y="200"/>
                    <a:pt x="70" y="200"/>
                  </a:cubicBezTo>
                  <a:cubicBezTo>
                    <a:pt x="70" y="201"/>
                    <a:pt x="70" y="201"/>
                    <a:pt x="70" y="201"/>
                  </a:cubicBezTo>
                  <a:cubicBezTo>
                    <a:pt x="70" y="201"/>
                    <a:pt x="70" y="201"/>
                    <a:pt x="70" y="201"/>
                  </a:cubicBezTo>
                  <a:cubicBezTo>
                    <a:pt x="70" y="201"/>
                    <a:pt x="70" y="201"/>
                    <a:pt x="70" y="201"/>
                  </a:cubicBezTo>
                  <a:cubicBezTo>
                    <a:pt x="70" y="201"/>
                    <a:pt x="70" y="202"/>
                    <a:pt x="70" y="202"/>
                  </a:cubicBezTo>
                  <a:cubicBezTo>
                    <a:pt x="70" y="202"/>
                    <a:pt x="70" y="202"/>
                    <a:pt x="70" y="202"/>
                  </a:cubicBezTo>
                  <a:cubicBezTo>
                    <a:pt x="70" y="202"/>
                    <a:pt x="70" y="202"/>
                    <a:pt x="70" y="202"/>
                  </a:cubicBezTo>
                  <a:cubicBezTo>
                    <a:pt x="70" y="203"/>
                    <a:pt x="70" y="203"/>
                    <a:pt x="70" y="203"/>
                  </a:cubicBezTo>
                  <a:cubicBezTo>
                    <a:pt x="70" y="203"/>
                    <a:pt x="70" y="203"/>
                    <a:pt x="70" y="203"/>
                  </a:cubicBezTo>
                  <a:cubicBezTo>
                    <a:pt x="70" y="203"/>
                    <a:pt x="70" y="203"/>
                    <a:pt x="70" y="204"/>
                  </a:cubicBezTo>
                  <a:cubicBezTo>
                    <a:pt x="70" y="204"/>
                    <a:pt x="70" y="204"/>
                    <a:pt x="70" y="204"/>
                  </a:cubicBezTo>
                  <a:cubicBezTo>
                    <a:pt x="70" y="204"/>
                    <a:pt x="70" y="204"/>
                    <a:pt x="70" y="204"/>
                  </a:cubicBezTo>
                  <a:cubicBezTo>
                    <a:pt x="70" y="204"/>
                    <a:pt x="70" y="204"/>
                    <a:pt x="70" y="204"/>
                  </a:cubicBezTo>
                  <a:cubicBezTo>
                    <a:pt x="70" y="204"/>
                    <a:pt x="70" y="204"/>
                    <a:pt x="70" y="204"/>
                  </a:cubicBezTo>
                  <a:cubicBezTo>
                    <a:pt x="70" y="204"/>
                    <a:pt x="70" y="204"/>
                    <a:pt x="70" y="205"/>
                  </a:cubicBezTo>
                  <a:cubicBezTo>
                    <a:pt x="70" y="205"/>
                    <a:pt x="70" y="205"/>
                    <a:pt x="70" y="205"/>
                  </a:cubicBezTo>
                  <a:cubicBezTo>
                    <a:pt x="70" y="205"/>
                    <a:pt x="70" y="205"/>
                    <a:pt x="70" y="205"/>
                  </a:cubicBezTo>
                  <a:cubicBezTo>
                    <a:pt x="70" y="205"/>
                    <a:pt x="70" y="205"/>
                    <a:pt x="70" y="205"/>
                  </a:cubicBezTo>
                  <a:cubicBezTo>
                    <a:pt x="70" y="205"/>
                    <a:pt x="70" y="205"/>
                    <a:pt x="70" y="205"/>
                  </a:cubicBezTo>
                  <a:cubicBezTo>
                    <a:pt x="70" y="205"/>
                    <a:pt x="70" y="205"/>
                    <a:pt x="70" y="205"/>
                  </a:cubicBezTo>
                  <a:cubicBezTo>
                    <a:pt x="70" y="205"/>
                    <a:pt x="70" y="205"/>
                    <a:pt x="70" y="205"/>
                  </a:cubicBezTo>
                  <a:cubicBezTo>
                    <a:pt x="70" y="205"/>
                    <a:pt x="70" y="205"/>
                    <a:pt x="70" y="205"/>
                  </a:cubicBezTo>
                  <a:cubicBezTo>
                    <a:pt x="70" y="205"/>
                    <a:pt x="70" y="205"/>
                    <a:pt x="70" y="205"/>
                  </a:cubicBezTo>
                  <a:cubicBezTo>
                    <a:pt x="70" y="205"/>
                    <a:pt x="70" y="205"/>
                    <a:pt x="70" y="205"/>
                  </a:cubicBezTo>
                  <a:cubicBezTo>
                    <a:pt x="70" y="205"/>
                    <a:pt x="70" y="205"/>
                    <a:pt x="70" y="205"/>
                  </a:cubicBezTo>
                  <a:cubicBezTo>
                    <a:pt x="70" y="205"/>
                    <a:pt x="70" y="205"/>
                    <a:pt x="70" y="205"/>
                  </a:cubicBezTo>
                  <a:cubicBezTo>
                    <a:pt x="70" y="205"/>
                    <a:pt x="70" y="205"/>
                    <a:pt x="70" y="205"/>
                  </a:cubicBezTo>
                  <a:cubicBezTo>
                    <a:pt x="70" y="205"/>
                    <a:pt x="70" y="205"/>
                    <a:pt x="70" y="205"/>
                  </a:cubicBezTo>
                  <a:cubicBezTo>
                    <a:pt x="70" y="205"/>
                    <a:pt x="70" y="205"/>
                    <a:pt x="70" y="205"/>
                  </a:cubicBezTo>
                  <a:cubicBezTo>
                    <a:pt x="70" y="205"/>
                    <a:pt x="70" y="205"/>
                    <a:pt x="70" y="205"/>
                  </a:cubicBezTo>
                  <a:cubicBezTo>
                    <a:pt x="70" y="205"/>
                    <a:pt x="70" y="205"/>
                    <a:pt x="70" y="205"/>
                  </a:cubicBezTo>
                  <a:cubicBezTo>
                    <a:pt x="70" y="205"/>
                    <a:pt x="70" y="205"/>
                    <a:pt x="70" y="205"/>
                  </a:cubicBezTo>
                  <a:cubicBezTo>
                    <a:pt x="70" y="205"/>
                    <a:pt x="70" y="205"/>
                    <a:pt x="70" y="205"/>
                  </a:cubicBezTo>
                  <a:cubicBezTo>
                    <a:pt x="70" y="205"/>
                    <a:pt x="70" y="205"/>
                    <a:pt x="70" y="205"/>
                  </a:cubicBezTo>
                  <a:cubicBezTo>
                    <a:pt x="70" y="205"/>
                    <a:pt x="70" y="205"/>
                    <a:pt x="70" y="205"/>
                  </a:cubicBezTo>
                  <a:cubicBezTo>
                    <a:pt x="70" y="205"/>
                    <a:pt x="70" y="205"/>
                    <a:pt x="70" y="205"/>
                  </a:cubicBezTo>
                  <a:cubicBezTo>
                    <a:pt x="70" y="205"/>
                    <a:pt x="70" y="205"/>
                    <a:pt x="70" y="205"/>
                  </a:cubicBezTo>
                  <a:cubicBezTo>
                    <a:pt x="70" y="205"/>
                    <a:pt x="70" y="205"/>
                    <a:pt x="70" y="205"/>
                  </a:cubicBezTo>
                  <a:cubicBezTo>
                    <a:pt x="70" y="205"/>
                    <a:pt x="70" y="205"/>
                    <a:pt x="70" y="205"/>
                  </a:cubicBezTo>
                  <a:cubicBezTo>
                    <a:pt x="70" y="206"/>
                    <a:pt x="70" y="206"/>
                    <a:pt x="70" y="206"/>
                  </a:cubicBezTo>
                  <a:cubicBezTo>
                    <a:pt x="70" y="206"/>
                    <a:pt x="70" y="206"/>
                    <a:pt x="70" y="206"/>
                  </a:cubicBezTo>
                  <a:cubicBezTo>
                    <a:pt x="70" y="206"/>
                    <a:pt x="70" y="206"/>
                    <a:pt x="70" y="206"/>
                  </a:cubicBezTo>
                  <a:cubicBezTo>
                    <a:pt x="70" y="206"/>
                    <a:pt x="70" y="206"/>
                    <a:pt x="70" y="206"/>
                  </a:cubicBezTo>
                  <a:cubicBezTo>
                    <a:pt x="70" y="206"/>
                    <a:pt x="70" y="206"/>
                    <a:pt x="70" y="207"/>
                  </a:cubicBezTo>
                  <a:cubicBezTo>
                    <a:pt x="70" y="207"/>
                    <a:pt x="70" y="207"/>
                    <a:pt x="70" y="207"/>
                  </a:cubicBezTo>
                  <a:cubicBezTo>
                    <a:pt x="70" y="207"/>
                    <a:pt x="71" y="207"/>
                    <a:pt x="71" y="207"/>
                  </a:cubicBezTo>
                  <a:cubicBezTo>
                    <a:pt x="71" y="207"/>
                    <a:pt x="71" y="207"/>
                    <a:pt x="71" y="207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71" y="209"/>
                    <a:pt x="71" y="209"/>
                    <a:pt x="71" y="209"/>
                  </a:cubicBezTo>
                  <a:cubicBezTo>
                    <a:pt x="71" y="209"/>
                    <a:pt x="72" y="209"/>
                    <a:pt x="72" y="209"/>
                  </a:cubicBezTo>
                  <a:cubicBezTo>
                    <a:pt x="72" y="209"/>
                    <a:pt x="72" y="209"/>
                    <a:pt x="72" y="209"/>
                  </a:cubicBezTo>
                  <a:cubicBezTo>
                    <a:pt x="72" y="209"/>
                    <a:pt x="72" y="209"/>
                    <a:pt x="72" y="209"/>
                  </a:cubicBezTo>
                  <a:cubicBezTo>
                    <a:pt x="72" y="209"/>
                    <a:pt x="72" y="209"/>
                    <a:pt x="72" y="209"/>
                  </a:cubicBezTo>
                  <a:cubicBezTo>
                    <a:pt x="72" y="209"/>
                    <a:pt x="72" y="209"/>
                    <a:pt x="72" y="209"/>
                  </a:cubicBezTo>
                  <a:cubicBezTo>
                    <a:pt x="72" y="209"/>
                    <a:pt x="72" y="209"/>
                    <a:pt x="72" y="209"/>
                  </a:cubicBezTo>
                  <a:cubicBezTo>
                    <a:pt x="72" y="210"/>
                    <a:pt x="72" y="210"/>
                    <a:pt x="72" y="210"/>
                  </a:cubicBezTo>
                  <a:cubicBezTo>
                    <a:pt x="72" y="210"/>
                    <a:pt x="72" y="210"/>
                    <a:pt x="72" y="210"/>
                  </a:cubicBezTo>
                  <a:cubicBezTo>
                    <a:pt x="72" y="210"/>
                    <a:pt x="72" y="210"/>
                    <a:pt x="72" y="210"/>
                  </a:cubicBezTo>
                  <a:cubicBezTo>
                    <a:pt x="72" y="210"/>
                    <a:pt x="72" y="210"/>
                    <a:pt x="72" y="210"/>
                  </a:cubicBezTo>
                  <a:cubicBezTo>
                    <a:pt x="72" y="210"/>
                    <a:pt x="72" y="210"/>
                    <a:pt x="72" y="210"/>
                  </a:cubicBezTo>
                  <a:cubicBezTo>
                    <a:pt x="72" y="210"/>
                    <a:pt x="72" y="210"/>
                    <a:pt x="72" y="210"/>
                  </a:cubicBezTo>
                  <a:cubicBezTo>
                    <a:pt x="72" y="210"/>
                    <a:pt x="72" y="210"/>
                    <a:pt x="72" y="211"/>
                  </a:cubicBezTo>
                  <a:cubicBezTo>
                    <a:pt x="72" y="211"/>
                    <a:pt x="72" y="211"/>
                    <a:pt x="72" y="211"/>
                  </a:cubicBezTo>
                  <a:cubicBezTo>
                    <a:pt x="72" y="211"/>
                    <a:pt x="72" y="211"/>
                    <a:pt x="73" y="211"/>
                  </a:cubicBezTo>
                  <a:cubicBezTo>
                    <a:pt x="73" y="212"/>
                    <a:pt x="73" y="212"/>
                    <a:pt x="73" y="212"/>
                  </a:cubicBezTo>
                  <a:cubicBezTo>
                    <a:pt x="73" y="212"/>
                    <a:pt x="73" y="212"/>
                    <a:pt x="73" y="212"/>
                  </a:cubicBezTo>
                  <a:cubicBezTo>
                    <a:pt x="73" y="212"/>
                    <a:pt x="73" y="212"/>
                    <a:pt x="73" y="212"/>
                  </a:cubicBezTo>
                  <a:cubicBezTo>
                    <a:pt x="73" y="212"/>
                    <a:pt x="73" y="213"/>
                    <a:pt x="73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3" y="213"/>
                    <a:pt x="74" y="213"/>
                    <a:pt x="74" y="213"/>
                  </a:cubicBezTo>
                  <a:cubicBezTo>
                    <a:pt x="74" y="213"/>
                    <a:pt x="74" y="213"/>
                    <a:pt x="74" y="213"/>
                  </a:cubicBezTo>
                  <a:cubicBezTo>
                    <a:pt x="74" y="213"/>
                    <a:pt x="74" y="214"/>
                    <a:pt x="74" y="214"/>
                  </a:cubicBezTo>
                  <a:cubicBezTo>
                    <a:pt x="74" y="214"/>
                    <a:pt x="74" y="214"/>
                    <a:pt x="74" y="214"/>
                  </a:cubicBezTo>
                  <a:cubicBezTo>
                    <a:pt x="74" y="214"/>
                    <a:pt x="74" y="214"/>
                    <a:pt x="74" y="214"/>
                  </a:cubicBezTo>
                  <a:cubicBezTo>
                    <a:pt x="74" y="214"/>
                    <a:pt x="74" y="214"/>
                    <a:pt x="74" y="214"/>
                  </a:cubicBezTo>
                  <a:cubicBezTo>
                    <a:pt x="74" y="214"/>
                    <a:pt x="74" y="214"/>
                    <a:pt x="74" y="214"/>
                  </a:cubicBezTo>
                  <a:cubicBezTo>
                    <a:pt x="74" y="214"/>
                    <a:pt x="74" y="214"/>
                    <a:pt x="74" y="214"/>
                  </a:cubicBezTo>
                  <a:cubicBezTo>
                    <a:pt x="74" y="214"/>
                    <a:pt x="74" y="214"/>
                    <a:pt x="75" y="214"/>
                  </a:cubicBezTo>
                  <a:cubicBezTo>
                    <a:pt x="75" y="214"/>
                    <a:pt x="75" y="214"/>
                    <a:pt x="75" y="214"/>
                  </a:cubicBezTo>
                  <a:cubicBezTo>
                    <a:pt x="75" y="214"/>
                    <a:pt x="75" y="214"/>
                    <a:pt x="75" y="214"/>
                  </a:cubicBezTo>
                  <a:cubicBezTo>
                    <a:pt x="75" y="214"/>
                    <a:pt x="75" y="214"/>
                    <a:pt x="75" y="214"/>
                  </a:cubicBezTo>
                  <a:cubicBezTo>
                    <a:pt x="75" y="213"/>
                    <a:pt x="75" y="213"/>
                    <a:pt x="75" y="213"/>
                  </a:cubicBezTo>
                  <a:cubicBezTo>
                    <a:pt x="75" y="213"/>
                    <a:pt x="75" y="213"/>
                    <a:pt x="75" y="213"/>
                  </a:cubicBezTo>
                  <a:cubicBezTo>
                    <a:pt x="75" y="213"/>
                    <a:pt x="75" y="213"/>
                    <a:pt x="75" y="213"/>
                  </a:cubicBezTo>
                  <a:cubicBezTo>
                    <a:pt x="75" y="213"/>
                    <a:pt x="75" y="213"/>
                    <a:pt x="75" y="214"/>
                  </a:cubicBezTo>
                  <a:cubicBezTo>
                    <a:pt x="75" y="214"/>
                    <a:pt x="75" y="214"/>
                    <a:pt x="75" y="214"/>
                  </a:cubicBezTo>
                  <a:cubicBezTo>
                    <a:pt x="75" y="214"/>
                    <a:pt x="75" y="213"/>
                    <a:pt x="75" y="213"/>
                  </a:cubicBezTo>
                  <a:cubicBezTo>
                    <a:pt x="75" y="213"/>
                    <a:pt x="75" y="213"/>
                    <a:pt x="75" y="213"/>
                  </a:cubicBezTo>
                  <a:cubicBezTo>
                    <a:pt x="75" y="213"/>
                    <a:pt x="75" y="213"/>
                    <a:pt x="75" y="213"/>
                  </a:cubicBezTo>
                  <a:cubicBezTo>
                    <a:pt x="75" y="213"/>
                    <a:pt x="75" y="213"/>
                    <a:pt x="75" y="213"/>
                  </a:cubicBezTo>
                  <a:cubicBezTo>
                    <a:pt x="75" y="213"/>
                    <a:pt x="75" y="213"/>
                    <a:pt x="75" y="213"/>
                  </a:cubicBezTo>
                  <a:cubicBezTo>
                    <a:pt x="75" y="213"/>
                    <a:pt x="75" y="213"/>
                    <a:pt x="75" y="213"/>
                  </a:cubicBezTo>
                  <a:cubicBezTo>
                    <a:pt x="75" y="213"/>
                    <a:pt x="75" y="213"/>
                    <a:pt x="75" y="213"/>
                  </a:cubicBezTo>
                  <a:cubicBezTo>
                    <a:pt x="75" y="213"/>
                    <a:pt x="75" y="214"/>
                    <a:pt x="75" y="214"/>
                  </a:cubicBezTo>
                  <a:cubicBezTo>
                    <a:pt x="75" y="214"/>
                    <a:pt x="75" y="214"/>
                    <a:pt x="75" y="214"/>
                  </a:cubicBezTo>
                  <a:cubicBezTo>
                    <a:pt x="75" y="214"/>
                    <a:pt x="75" y="214"/>
                    <a:pt x="75" y="214"/>
                  </a:cubicBezTo>
                  <a:cubicBezTo>
                    <a:pt x="75" y="214"/>
                    <a:pt x="75" y="214"/>
                    <a:pt x="75" y="214"/>
                  </a:cubicBezTo>
                  <a:cubicBezTo>
                    <a:pt x="75" y="214"/>
                    <a:pt x="75" y="214"/>
                    <a:pt x="75" y="214"/>
                  </a:cubicBezTo>
                  <a:cubicBezTo>
                    <a:pt x="75" y="214"/>
                    <a:pt x="75" y="214"/>
                    <a:pt x="75" y="214"/>
                  </a:cubicBezTo>
                  <a:cubicBezTo>
                    <a:pt x="76" y="214"/>
                    <a:pt x="76" y="214"/>
                    <a:pt x="76" y="214"/>
                  </a:cubicBezTo>
                  <a:cubicBezTo>
                    <a:pt x="76" y="214"/>
                    <a:pt x="76" y="214"/>
                    <a:pt x="76" y="214"/>
                  </a:cubicBezTo>
                  <a:cubicBezTo>
                    <a:pt x="76" y="215"/>
                    <a:pt x="76" y="215"/>
                    <a:pt x="76" y="215"/>
                  </a:cubicBezTo>
                  <a:cubicBezTo>
                    <a:pt x="76" y="215"/>
                    <a:pt x="76" y="215"/>
                    <a:pt x="76" y="215"/>
                  </a:cubicBezTo>
                  <a:cubicBezTo>
                    <a:pt x="76" y="215"/>
                    <a:pt x="76" y="215"/>
                    <a:pt x="76" y="215"/>
                  </a:cubicBezTo>
                  <a:cubicBezTo>
                    <a:pt x="76" y="215"/>
                    <a:pt x="76" y="215"/>
                    <a:pt x="76" y="215"/>
                  </a:cubicBezTo>
                  <a:cubicBezTo>
                    <a:pt x="76" y="215"/>
                    <a:pt x="76" y="215"/>
                    <a:pt x="76" y="215"/>
                  </a:cubicBezTo>
                  <a:cubicBezTo>
                    <a:pt x="76" y="215"/>
                    <a:pt x="76" y="215"/>
                    <a:pt x="76" y="215"/>
                  </a:cubicBezTo>
                  <a:cubicBezTo>
                    <a:pt x="76" y="215"/>
                    <a:pt x="75" y="215"/>
                    <a:pt x="75" y="215"/>
                  </a:cubicBezTo>
                  <a:cubicBezTo>
                    <a:pt x="75" y="215"/>
                    <a:pt x="75" y="215"/>
                    <a:pt x="75" y="215"/>
                  </a:cubicBezTo>
                  <a:cubicBezTo>
                    <a:pt x="75" y="215"/>
                    <a:pt x="76" y="215"/>
                    <a:pt x="76" y="215"/>
                  </a:cubicBezTo>
                  <a:cubicBezTo>
                    <a:pt x="76" y="215"/>
                    <a:pt x="76" y="215"/>
                    <a:pt x="76" y="215"/>
                  </a:cubicBezTo>
                  <a:cubicBezTo>
                    <a:pt x="76" y="215"/>
                    <a:pt x="76" y="215"/>
                    <a:pt x="76" y="215"/>
                  </a:cubicBezTo>
                  <a:cubicBezTo>
                    <a:pt x="76" y="215"/>
                    <a:pt x="76" y="215"/>
                    <a:pt x="76" y="215"/>
                  </a:cubicBezTo>
                  <a:cubicBezTo>
                    <a:pt x="76" y="215"/>
                    <a:pt x="76" y="215"/>
                    <a:pt x="76" y="215"/>
                  </a:cubicBezTo>
                  <a:cubicBezTo>
                    <a:pt x="76" y="215"/>
                    <a:pt x="76" y="215"/>
                    <a:pt x="76" y="215"/>
                  </a:cubicBezTo>
                  <a:cubicBezTo>
                    <a:pt x="76" y="215"/>
                    <a:pt x="76" y="215"/>
                    <a:pt x="76" y="215"/>
                  </a:cubicBezTo>
                  <a:cubicBezTo>
                    <a:pt x="76" y="215"/>
                    <a:pt x="76" y="215"/>
                    <a:pt x="76" y="215"/>
                  </a:cubicBezTo>
                  <a:cubicBezTo>
                    <a:pt x="76" y="215"/>
                    <a:pt x="76" y="215"/>
                    <a:pt x="76" y="216"/>
                  </a:cubicBezTo>
                  <a:cubicBezTo>
                    <a:pt x="76" y="216"/>
                    <a:pt x="76" y="216"/>
                    <a:pt x="76" y="216"/>
                  </a:cubicBezTo>
                  <a:cubicBezTo>
                    <a:pt x="76" y="216"/>
                    <a:pt x="76" y="216"/>
                    <a:pt x="76" y="216"/>
                  </a:cubicBezTo>
                  <a:cubicBezTo>
                    <a:pt x="76" y="216"/>
                    <a:pt x="76" y="216"/>
                    <a:pt x="76" y="216"/>
                  </a:cubicBezTo>
                  <a:cubicBezTo>
                    <a:pt x="76" y="216"/>
                    <a:pt x="76" y="216"/>
                    <a:pt x="76" y="217"/>
                  </a:cubicBezTo>
                  <a:cubicBezTo>
                    <a:pt x="76" y="217"/>
                    <a:pt x="76" y="217"/>
                    <a:pt x="76" y="217"/>
                  </a:cubicBezTo>
                  <a:cubicBezTo>
                    <a:pt x="76" y="217"/>
                    <a:pt x="76" y="217"/>
                    <a:pt x="76" y="217"/>
                  </a:cubicBezTo>
                  <a:cubicBezTo>
                    <a:pt x="76" y="217"/>
                    <a:pt x="76" y="217"/>
                    <a:pt x="76" y="217"/>
                  </a:cubicBezTo>
                  <a:cubicBezTo>
                    <a:pt x="77" y="217"/>
                    <a:pt x="77" y="217"/>
                    <a:pt x="77" y="217"/>
                  </a:cubicBezTo>
                  <a:cubicBezTo>
                    <a:pt x="77" y="217"/>
                    <a:pt x="77" y="218"/>
                    <a:pt x="77" y="218"/>
                  </a:cubicBezTo>
                  <a:cubicBezTo>
                    <a:pt x="77" y="218"/>
                    <a:pt x="77" y="218"/>
                    <a:pt x="77" y="218"/>
                  </a:cubicBezTo>
                  <a:cubicBezTo>
                    <a:pt x="77" y="218"/>
                    <a:pt x="77" y="218"/>
                    <a:pt x="77" y="218"/>
                  </a:cubicBezTo>
                  <a:cubicBezTo>
                    <a:pt x="77" y="218"/>
                    <a:pt x="77" y="218"/>
                    <a:pt x="77" y="218"/>
                  </a:cubicBezTo>
                  <a:cubicBezTo>
                    <a:pt x="77" y="218"/>
                    <a:pt x="77" y="218"/>
                    <a:pt x="77" y="218"/>
                  </a:cubicBezTo>
                  <a:cubicBezTo>
                    <a:pt x="77" y="218"/>
                    <a:pt x="77" y="218"/>
                    <a:pt x="77" y="218"/>
                  </a:cubicBezTo>
                  <a:cubicBezTo>
                    <a:pt x="77" y="218"/>
                    <a:pt x="77" y="218"/>
                    <a:pt x="77" y="218"/>
                  </a:cubicBezTo>
                  <a:cubicBezTo>
                    <a:pt x="77" y="218"/>
                    <a:pt x="77" y="218"/>
                    <a:pt x="77" y="218"/>
                  </a:cubicBezTo>
                  <a:cubicBezTo>
                    <a:pt x="78" y="218"/>
                    <a:pt x="78" y="218"/>
                    <a:pt x="78" y="218"/>
                  </a:cubicBezTo>
                  <a:cubicBezTo>
                    <a:pt x="78" y="218"/>
                    <a:pt x="78" y="218"/>
                    <a:pt x="78" y="218"/>
                  </a:cubicBezTo>
                  <a:cubicBezTo>
                    <a:pt x="78" y="218"/>
                    <a:pt x="78" y="218"/>
                    <a:pt x="78" y="218"/>
                  </a:cubicBezTo>
                  <a:cubicBezTo>
                    <a:pt x="78" y="218"/>
                    <a:pt x="78" y="218"/>
                    <a:pt x="78" y="218"/>
                  </a:cubicBezTo>
                  <a:cubicBezTo>
                    <a:pt x="78" y="218"/>
                    <a:pt x="78" y="218"/>
                    <a:pt x="78" y="218"/>
                  </a:cubicBezTo>
                  <a:cubicBezTo>
                    <a:pt x="78" y="218"/>
                    <a:pt x="78" y="218"/>
                    <a:pt x="78" y="218"/>
                  </a:cubicBezTo>
                  <a:cubicBezTo>
                    <a:pt x="78" y="218"/>
                    <a:pt x="78" y="218"/>
                    <a:pt x="78" y="218"/>
                  </a:cubicBezTo>
                  <a:cubicBezTo>
                    <a:pt x="78" y="218"/>
                    <a:pt x="78" y="218"/>
                    <a:pt x="78" y="218"/>
                  </a:cubicBezTo>
                  <a:cubicBezTo>
                    <a:pt x="78" y="218"/>
                    <a:pt x="78" y="218"/>
                    <a:pt x="78" y="218"/>
                  </a:cubicBezTo>
                  <a:cubicBezTo>
                    <a:pt x="78" y="218"/>
                    <a:pt x="78" y="218"/>
                    <a:pt x="78" y="219"/>
                  </a:cubicBezTo>
                  <a:cubicBezTo>
                    <a:pt x="78" y="219"/>
                    <a:pt x="78" y="219"/>
                    <a:pt x="78" y="219"/>
                  </a:cubicBezTo>
                  <a:cubicBezTo>
                    <a:pt x="78" y="219"/>
                    <a:pt x="78" y="219"/>
                    <a:pt x="78" y="219"/>
                  </a:cubicBezTo>
                  <a:cubicBezTo>
                    <a:pt x="78" y="219"/>
                    <a:pt x="78" y="219"/>
                    <a:pt x="78" y="219"/>
                  </a:cubicBezTo>
                  <a:cubicBezTo>
                    <a:pt x="78" y="219"/>
                    <a:pt x="78" y="219"/>
                    <a:pt x="78" y="219"/>
                  </a:cubicBezTo>
                  <a:cubicBezTo>
                    <a:pt x="77" y="219"/>
                    <a:pt x="78" y="220"/>
                    <a:pt x="78" y="220"/>
                  </a:cubicBezTo>
                  <a:cubicBezTo>
                    <a:pt x="78" y="220"/>
                    <a:pt x="78" y="220"/>
                    <a:pt x="78" y="220"/>
                  </a:cubicBezTo>
                  <a:cubicBezTo>
                    <a:pt x="78" y="220"/>
                    <a:pt x="78" y="220"/>
                    <a:pt x="78" y="220"/>
                  </a:cubicBezTo>
                  <a:cubicBezTo>
                    <a:pt x="78" y="220"/>
                    <a:pt x="78" y="220"/>
                    <a:pt x="78" y="220"/>
                  </a:cubicBezTo>
                  <a:cubicBezTo>
                    <a:pt x="78" y="220"/>
                    <a:pt x="78" y="220"/>
                    <a:pt x="78" y="220"/>
                  </a:cubicBezTo>
                  <a:cubicBezTo>
                    <a:pt x="78" y="220"/>
                    <a:pt x="78" y="220"/>
                    <a:pt x="78" y="220"/>
                  </a:cubicBezTo>
                  <a:cubicBezTo>
                    <a:pt x="78" y="220"/>
                    <a:pt x="78" y="220"/>
                    <a:pt x="78" y="220"/>
                  </a:cubicBezTo>
                  <a:cubicBezTo>
                    <a:pt x="78" y="220"/>
                    <a:pt x="78" y="220"/>
                    <a:pt x="78" y="220"/>
                  </a:cubicBezTo>
                  <a:cubicBezTo>
                    <a:pt x="78" y="220"/>
                    <a:pt x="78" y="220"/>
                    <a:pt x="78" y="220"/>
                  </a:cubicBezTo>
                  <a:cubicBezTo>
                    <a:pt x="78" y="220"/>
                    <a:pt x="78" y="220"/>
                    <a:pt x="78" y="220"/>
                  </a:cubicBezTo>
                  <a:cubicBezTo>
                    <a:pt x="78" y="220"/>
                    <a:pt x="78" y="220"/>
                    <a:pt x="78" y="220"/>
                  </a:cubicBezTo>
                  <a:cubicBezTo>
                    <a:pt x="78" y="220"/>
                    <a:pt x="78" y="220"/>
                    <a:pt x="78" y="220"/>
                  </a:cubicBezTo>
                  <a:cubicBezTo>
                    <a:pt x="78" y="220"/>
                    <a:pt x="78" y="220"/>
                    <a:pt x="78" y="220"/>
                  </a:cubicBezTo>
                  <a:cubicBezTo>
                    <a:pt x="78" y="220"/>
                    <a:pt x="78" y="220"/>
                    <a:pt x="78" y="220"/>
                  </a:cubicBezTo>
                  <a:cubicBezTo>
                    <a:pt x="78" y="220"/>
                    <a:pt x="78" y="220"/>
                    <a:pt x="78" y="220"/>
                  </a:cubicBezTo>
                  <a:cubicBezTo>
                    <a:pt x="78" y="220"/>
                    <a:pt x="78" y="220"/>
                    <a:pt x="78" y="220"/>
                  </a:cubicBezTo>
                  <a:cubicBezTo>
                    <a:pt x="78" y="220"/>
                    <a:pt x="78" y="220"/>
                    <a:pt x="78" y="220"/>
                  </a:cubicBezTo>
                  <a:cubicBezTo>
                    <a:pt x="78" y="220"/>
                    <a:pt x="78" y="220"/>
                    <a:pt x="78" y="220"/>
                  </a:cubicBezTo>
                  <a:cubicBezTo>
                    <a:pt x="78" y="221"/>
                    <a:pt x="78" y="221"/>
                    <a:pt x="78" y="221"/>
                  </a:cubicBezTo>
                  <a:cubicBezTo>
                    <a:pt x="78" y="221"/>
                    <a:pt x="78" y="221"/>
                    <a:pt x="78" y="221"/>
                  </a:cubicBezTo>
                  <a:cubicBezTo>
                    <a:pt x="78" y="221"/>
                    <a:pt x="78" y="221"/>
                    <a:pt x="78" y="221"/>
                  </a:cubicBezTo>
                  <a:cubicBezTo>
                    <a:pt x="78" y="221"/>
                    <a:pt x="78" y="221"/>
                    <a:pt x="78" y="221"/>
                  </a:cubicBezTo>
                  <a:cubicBezTo>
                    <a:pt x="78" y="221"/>
                    <a:pt x="78" y="221"/>
                    <a:pt x="78" y="221"/>
                  </a:cubicBezTo>
                  <a:cubicBezTo>
                    <a:pt x="78" y="221"/>
                    <a:pt x="78" y="221"/>
                    <a:pt x="78" y="221"/>
                  </a:cubicBezTo>
                  <a:cubicBezTo>
                    <a:pt x="78" y="221"/>
                    <a:pt x="78" y="221"/>
                    <a:pt x="78" y="221"/>
                  </a:cubicBezTo>
                  <a:cubicBezTo>
                    <a:pt x="78" y="221"/>
                    <a:pt x="78" y="221"/>
                    <a:pt x="78" y="221"/>
                  </a:cubicBezTo>
                  <a:cubicBezTo>
                    <a:pt x="78" y="221"/>
                    <a:pt x="78" y="221"/>
                    <a:pt x="78" y="221"/>
                  </a:cubicBezTo>
                  <a:cubicBezTo>
                    <a:pt x="78" y="221"/>
                    <a:pt x="78" y="221"/>
                    <a:pt x="78" y="221"/>
                  </a:cubicBezTo>
                  <a:cubicBezTo>
                    <a:pt x="78" y="221"/>
                    <a:pt x="78" y="221"/>
                    <a:pt x="78" y="221"/>
                  </a:cubicBezTo>
                  <a:cubicBezTo>
                    <a:pt x="78" y="221"/>
                    <a:pt x="78" y="221"/>
                    <a:pt x="78" y="221"/>
                  </a:cubicBezTo>
                  <a:cubicBezTo>
                    <a:pt x="78" y="221"/>
                    <a:pt x="78" y="221"/>
                    <a:pt x="78" y="221"/>
                  </a:cubicBezTo>
                  <a:cubicBezTo>
                    <a:pt x="78" y="221"/>
                    <a:pt x="78" y="221"/>
                    <a:pt x="78" y="221"/>
                  </a:cubicBezTo>
                  <a:cubicBezTo>
                    <a:pt x="78" y="221"/>
                    <a:pt x="78" y="221"/>
                    <a:pt x="79" y="221"/>
                  </a:cubicBezTo>
                  <a:cubicBezTo>
                    <a:pt x="79" y="221"/>
                    <a:pt x="79" y="221"/>
                    <a:pt x="79" y="221"/>
                  </a:cubicBezTo>
                  <a:cubicBezTo>
                    <a:pt x="79" y="221"/>
                    <a:pt x="79" y="221"/>
                    <a:pt x="79" y="221"/>
                  </a:cubicBezTo>
                  <a:cubicBezTo>
                    <a:pt x="78" y="221"/>
                    <a:pt x="78" y="222"/>
                    <a:pt x="78" y="222"/>
                  </a:cubicBezTo>
                  <a:cubicBezTo>
                    <a:pt x="78" y="222"/>
                    <a:pt x="78" y="222"/>
                    <a:pt x="78" y="222"/>
                  </a:cubicBezTo>
                  <a:cubicBezTo>
                    <a:pt x="78" y="222"/>
                    <a:pt x="78" y="222"/>
                    <a:pt x="78" y="222"/>
                  </a:cubicBezTo>
                  <a:cubicBezTo>
                    <a:pt x="78" y="222"/>
                    <a:pt x="78" y="222"/>
                    <a:pt x="78" y="222"/>
                  </a:cubicBezTo>
                  <a:cubicBezTo>
                    <a:pt x="78" y="222"/>
                    <a:pt x="78" y="222"/>
                    <a:pt x="78" y="222"/>
                  </a:cubicBezTo>
                  <a:cubicBezTo>
                    <a:pt x="78" y="222"/>
                    <a:pt x="78" y="222"/>
                    <a:pt x="78" y="222"/>
                  </a:cubicBezTo>
                  <a:cubicBezTo>
                    <a:pt x="78" y="222"/>
                    <a:pt x="78" y="222"/>
                    <a:pt x="78" y="222"/>
                  </a:cubicBezTo>
                  <a:cubicBezTo>
                    <a:pt x="78" y="222"/>
                    <a:pt x="78" y="222"/>
                    <a:pt x="78" y="222"/>
                  </a:cubicBezTo>
                  <a:cubicBezTo>
                    <a:pt x="78" y="222"/>
                    <a:pt x="78" y="222"/>
                    <a:pt x="78" y="222"/>
                  </a:cubicBezTo>
                  <a:cubicBezTo>
                    <a:pt x="78" y="222"/>
                    <a:pt x="78" y="222"/>
                    <a:pt x="78" y="222"/>
                  </a:cubicBezTo>
                  <a:cubicBezTo>
                    <a:pt x="78" y="222"/>
                    <a:pt x="78" y="222"/>
                    <a:pt x="78" y="221"/>
                  </a:cubicBezTo>
                  <a:cubicBezTo>
                    <a:pt x="78" y="221"/>
                    <a:pt x="78" y="221"/>
                    <a:pt x="78" y="221"/>
                  </a:cubicBezTo>
                  <a:cubicBezTo>
                    <a:pt x="78" y="221"/>
                    <a:pt x="78" y="222"/>
                    <a:pt x="78" y="222"/>
                  </a:cubicBezTo>
                  <a:cubicBezTo>
                    <a:pt x="78" y="222"/>
                    <a:pt x="78" y="222"/>
                    <a:pt x="78" y="222"/>
                  </a:cubicBezTo>
                  <a:cubicBezTo>
                    <a:pt x="78" y="222"/>
                    <a:pt x="78" y="222"/>
                    <a:pt x="78" y="222"/>
                  </a:cubicBezTo>
                  <a:cubicBezTo>
                    <a:pt x="78" y="222"/>
                    <a:pt x="78" y="222"/>
                    <a:pt x="78" y="222"/>
                  </a:cubicBezTo>
                  <a:cubicBezTo>
                    <a:pt x="78" y="222"/>
                    <a:pt x="78" y="222"/>
                    <a:pt x="78" y="222"/>
                  </a:cubicBezTo>
                  <a:cubicBezTo>
                    <a:pt x="78" y="222"/>
                    <a:pt x="78" y="222"/>
                    <a:pt x="78" y="222"/>
                  </a:cubicBezTo>
                  <a:cubicBezTo>
                    <a:pt x="78" y="222"/>
                    <a:pt x="78" y="222"/>
                    <a:pt x="78" y="222"/>
                  </a:cubicBezTo>
                  <a:cubicBezTo>
                    <a:pt x="78" y="222"/>
                    <a:pt x="78" y="222"/>
                    <a:pt x="78" y="222"/>
                  </a:cubicBezTo>
                  <a:cubicBezTo>
                    <a:pt x="78" y="222"/>
                    <a:pt x="78" y="222"/>
                    <a:pt x="78" y="221"/>
                  </a:cubicBezTo>
                  <a:cubicBezTo>
                    <a:pt x="78" y="221"/>
                    <a:pt x="78" y="221"/>
                    <a:pt x="78" y="221"/>
                  </a:cubicBezTo>
                  <a:cubicBezTo>
                    <a:pt x="78" y="221"/>
                    <a:pt x="78" y="221"/>
                    <a:pt x="78" y="221"/>
                  </a:cubicBezTo>
                  <a:cubicBezTo>
                    <a:pt x="78" y="221"/>
                    <a:pt x="78" y="221"/>
                    <a:pt x="78" y="221"/>
                  </a:cubicBezTo>
                  <a:cubicBezTo>
                    <a:pt x="78" y="221"/>
                    <a:pt x="78" y="221"/>
                    <a:pt x="78" y="221"/>
                  </a:cubicBezTo>
                  <a:cubicBezTo>
                    <a:pt x="78" y="221"/>
                    <a:pt x="78" y="221"/>
                    <a:pt x="78" y="221"/>
                  </a:cubicBezTo>
                  <a:cubicBezTo>
                    <a:pt x="77" y="221"/>
                    <a:pt x="77" y="221"/>
                    <a:pt x="77" y="221"/>
                  </a:cubicBezTo>
                  <a:cubicBezTo>
                    <a:pt x="77" y="221"/>
                    <a:pt x="77" y="221"/>
                    <a:pt x="77" y="221"/>
                  </a:cubicBezTo>
                  <a:cubicBezTo>
                    <a:pt x="77" y="221"/>
                    <a:pt x="77" y="221"/>
                    <a:pt x="77" y="221"/>
                  </a:cubicBezTo>
                  <a:cubicBezTo>
                    <a:pt x="77" y="221"/>
                    <a:pt x="77" y="221"/>
                    <a:pt x="77" y="221"/>
                  </a:cubicBezTo>
                  <a:cubicBezTo>
                    <a:pt x="77" y="221"/>
                    <a:pt x="77" y="221"/>
                    <a:pt x="77" y="221"/>
                  </a:cubicBezTo>
                  <a:cubicBezTo>
                    <a:pt x="77" y="221"/>
                    <a:pt x="77" y="221"/>
                    <a:pt x="77" y="221"/>
                  </a:cubicBezTo>
                  <a:cubicBezTo>
                    <a:pt x="77" y="221"/>
                    <a:pt x="77" y="221"/>
                    <a:pt x="77" y="221"/>
                  </a:cubicBezTo>
                  <a:cubicBezTo>
                    <a:pt x="77" y="221"/>
                    <a:pt x="77" y="221"/>
                    <a:pt x="77" y="221"/>
                  </a:cubicBezTo>
                  <a:cubicBezTo>
                    <a:pt x="77" y="221"/>
                    <a:pt x="77" y="221"/>
                    <a:pt x="77" y="221"/>
                  </a:cubicBezTo>
                  <a:cubicBezTo>
                    <a:pt x="77" y="221"/>
                    <a:pt x="77" y="221"/>
                    <a:pt x="77" y="221"/>
                  </a:cubicBezTo>
                  <a:cubicBezTo>
                    <a:pt x="77" y="221"/>
                    <a:pt x="77" y="221"/>
                    <a:pt x="77" y="221"/>
                  </a:cubicBezTo>
                  <a:cubicBezTo>
                    <a:pt x="77" y="221"/>
                    <a:pt x="77" y="221"/>
                    <a:pt x="77" y="221"/>
                  </a:cubicBezTo>
                  <a:cubicBezTo>
                    <a:pt x="77" y="221"/>
                    <a:pt x="77" y="222"/>
                    <a:pt x="77" y="222"/>
                  </a:cubicBezTo>
                  <a:cubicBezTo>
                    <a:pt x="77" y="222"/>
                    <a:pt x="77" y="222"/>
                    <a:pt x="77" y="222"/>
                  </a:cubicBezTo>
                  <a:cubicBezTo>
                    <a:pt x="77" y="222"/>
                    <a:pt x="77" y="222"/>
                    <a:pt x="77" y="222"/>
                  </a:cubicBezTo>
                  <a:cubicBezTo>
                    <a:pt x="77" y="222"/>
                    <a:pt x="77" y="222"/>
                    <a:pt x="77" y="222"/>
                  </a:cubicBezTo>
                  <a:cubicBezTo>
                    <a:pt x="77" y="222"/>
                    <a:pt x="77" y="222"/>
                    <a:pt x="77" y="222"/>
                  </a:cubicBezTo>
                  <a:cubicBezTo>
                    <a:pt x="77" y="222"/>
                    <a:pt x="77" y="221"/>
                    <a:pt x="77" y="221"/>
                  </a:cubicBezTo>
                  <a:cubicBezTo>
                    <a:pt x="77" y="221"/>
                    <a:pt x="77" y="221"/>
                    <a:pt x="77" y="222"/>
                  </a:cubicBezTo>
                  <a:cubicBezTo>
                    <a:pt x="77" y="222"/>
                    <a:pt x="77" y="222"/>
                    <a:pt x="77" y="222"/>
                  </a:cubicBezTo>
                  <a:cubicBezTo>
                    <a:pt x="77" y="222"/>
                    <a:pt x="77" y="222"/>
                    <a:pt x="77" y="222"/>
                  </a:cubicBezTo>
                  <a:cubicBezTo>
                    <a:pt x="77" y="222"/>
                    <a:pt x="77" y="222"/>
                    <a:pt x="77" y="222"/>
                  </a:cubicBezTo>
                  <a:cubicBezTo>
                    <a:pt x="77" y="222"/>
                    <a:pt x="77" y="222"/>
                    <a:pt x="77" y="222"/>
                  </a:cubicBezTo>
                  <a:cubicBezTo>
                    <a:pt x="77" y="222"/>
                    <a:pt x="77" y="222"/>
                    <a:pt x="77" y="222"/>
                  </a:cubicBezTo>
                  <a:cubicBezTo>
                    <a:pt x="77" y="222"/>
                    <a:pt x="77" y="222"/>
                    <a:pt x="77" y="223"/>
                  </a:cubicBezTo>
                  <a:cubicBezTo>
                    <a:pt x="77" y="223"/>
                    <a:pt x="77" y="223"/>
                    <a:pt x="77" y="223"/>
                  </a:cubicBezTo>
                  <a:cubicBezTo>
                    <a:pt x="77" y="223"/>
                    <a:pt x="77" y="223"/>
                    <a:pt x="77" y="223"/>
                  </a:cubicBezTo>
                  <a:cubicBezTo>
                    <a:pt x="77" y="223"/>
                    <a:pt x="77" y="223"/>
                    <a:pt x="77" y="223"/>
                  </a:cubicBezTo>
                  <a:cubicBezTo>
                    <a:pt x="77" y="223"/>
                    <a:pt x="77" y="223"/>
                    <a:pt x="77" y="223"/>
                  </a:cubicBezTo>
                  <a:cubicBezTo>
                    <a:pt x="77" y="223"/>
                    <a:pt x="77" y="223"/>
                    <a:pt x="77" y="223"/>
                  </a:cubicBezTo>
                  <a:cubicBezTo>
                    <a:pt x="77" y="223"/>
                    <a:pt x="77" y="223"/>
                    <a:pt x="77" y="223"/>
                  </a:cubicBezTo>
                  <a:cubicBezTo>
                    <a:pt x="77" y="223"/>
                    <a:pt x="77" y="223"/>
                    <a:pt x="77" y="223"/>
                  </a:cubicBezTo>
                  <a:cubicBezTo>
                    <a:pt x="77" y="223"/>
                    <a:pt x="77" y="223"/>
                    <a:pt x="77" y="223"/>
                  </a:cubicBezTo>
                  <a:cubicBezTo>
                    <a:pt x="77" y="223"/>
                    <a:pt x="77" y="223"/>
                    <a:pt x="77" y="223"/>
                  </a:cubicBezTo>
                  <a:cubicBezTo>
                    <a:pt x="77" y="223"/>
                    <a:pt x="77" y="223"/>
                    <a:pt x="77" y="223"/>
                  </a:cubicBezTo>
                  <a:cubicBezTo>
                    <a:pt x="77" y="223"/>
                    <a:pt x="77" y="222"/>
                    <a:pt x="77" y="222"/>
                  </a:cubicBezTo>
                  <a:cubicBezTo>
                    <a:pt x="77" y="222"/>
                    <a:pt x="77" y="222"/>
                    <a:pt x="77" y="222"/>
                  </a:cubicBezTo>
                  <a:cubicBezTo>
                    <a:pt x="77" y="222"/>
                    <a:pt x="77" y="222"/>
                    <a:pt x="77" y="222"/>
                  </a:cubicBezTo>
                  <a:cubicBezTo>
                    <a:pt x="77" y="222"/>
                    <a:pt x="77" y="222"/>
                    <a:pt x="77" y="222"/>
                  </a:cubicBezTo>
                  <a:cubicBezTo>
                    <a:pt x="77" y="222"/>
                    <a:pt x="77" y="222"/>
                    <a:pt x="77" y="223"/>
                  </a:cubicBezTo>
                  <a:cubicBezTo>
                    <a:pt x="77" y="223"/>
                    <a:pt x="78" y="223"/>
                    <a:pt x="78" y="223"/>
                  </a:cubicBezTo>
                  <a:cubicBezTo>
                    <a:pt x="78" y="223"/>
                    <a:pt x="78" y="223"/>
                    <a:pt x="78" y="223"/>
                  </a:cubicBezTo>
                  <a:cubicBezTo>
                    <a:pt x="78" y="223"/>
                    <a:pt x="78" y="223"/>
                    <a:pt x="78" y="223"/>
                  </a:cubicBezTo>
                  <a:cubicBezTo>
                    <a:pt x="78" y="223"/>
                    <a:pt x="78" y="223"/>
                    <a:pt x="78" y="223"/>
                  </a:cubicBezTo>
                  <a:cubicBezTo>
                    <a:pt x="78" y="223"/>
                    <a:pt x="78" y="223"/>
                    <a:pt x="78" y="223"/>
                  </a:cubicBezTo>
                  <a:cubicBezTo>
                    <a:pt x="78" y="223"/>
                    <a:pt x="78" y="223"/>
                    <a:pt x="78" y="223"/>
                  </a:cubicBezTo>
                  <a:cubicBezTo>
                    <a:pt x="78" y="223"/>
                    <a:pt x="78" y="223"/>
                    <a:pt x="78" y="223"/>
                  </a:cubicBezTo>
                  <a:cubicBezTo>
                    <a:pt x="78" y="223"/>
                    <a:pt x="78" y="223"/>
                    <a:pt x="78" y="223"/>
                  </a:cubicBezTo>
                  <a:cubicBezTo>
                    <a:pt x="78" y="223"/>
                    <a:pt x="78" y="223"/>
                    <a:pt x="78" y="223"/>
                  </a:cubicBezTo>
                  <a:cubicBezTo>
                    <a:pt x="78" y="223"/>
                    <a:pt x="78" y="223"/>
                    <a:pt x="78" y="223"/>
                  </a:cubicBezTo>
                  <a:cubicBezTo>
                    <a:pt x="78" y="223"/>
                    <a:pt x="78" y="223"/>
                    <a:pt x="78" y="223"/>
                  </a:cubicBezTo>
                  <a:cubicBezTo>
                    <a:pt x="78" y="223"/>
                    <a:pt x="78" y="223"/>
                    <a:pt x="78" y="223"/>
                  </a:cubicBezTo>
                  <a:cubicBezTo>
                    <a:pt x="78" y="223"/>
                    <a:pt x="78" y="223"/>
                    <a:pt x="78" y="223"/>
                  </a:cubicBezTo>
                  <a:cubicBezTo>
                    <a:pt x="78" y="223"/>
                    <a:pt x="78" y="223"/>
                    <a:pt x="78" y="223"/>
                  </a:cubicBezTo>
                  <a:cubicBezTo>
                    <a:pt x="78" y="223"/>
                    <a:pt x="78" y="223"/>
                    <a:pt x="78" y="223"/>
                  </a:cubicBezTo>
                  <a:cubicBezTo>
                    <a:pt x="78" y="223"/>
                    <a:pt x="78" y="223"/>
                    <a:pt x="78" y="223"/>
                  </a:cubicBezTo>
                  <a:cubicBezTo>
                    <a:pt x="79" y="223"/>
                    <a:pt x="79" y="223"/>
                    <a:pt x="79" y="223"/>
                  </a:cubicBezTo>
                  <a:cubicBezTo>
                    <a:pt x="79" y="223"/>
                    <a:pt x="79" y="223"/>
                    <a:pt x="79" y="223"/>
                  </a:cubicBezTo>
                  <a:cubicBezTo>
                    <a:pt x="79" y="223"/>
                    <a:pt x="79" y="223"/>
                    <a:pt x="79" y="223"/>
                  </a:cubicBezTo>
                  <a:cubicBezTo>
                    <a:pt x="79" y="223"/>
                    <a:pt x="79" y="223"/>
                    <a:pt x="79" y="223"/>
                  </a:cubicBezTo>
                  <a:cubicBezTo>
                    <a:pt x="79" y="224"/>
                    <a:pt x="79" y="224"/>
                    <a:pt x="79" y="224"/>
                  </a:cubicBezTo>
                  <a:cubicBezTo>
                    <a:pt x="79" y="224"/>
                    <a:pt x="79" y="224"/>
                    <a:pt x="79" y="224"/>
                  </a:cubicBezTo>
                  <a:cubicBezTo>
                    <a:pt x="79" y="224"/>
                    <a:pt x="79" y="224"/>
                    <a:pt x="79" y="224"/>
                  </a:cubicBezTo>
                  <a:cubicBezTo>
                    <a:pt x="79" y="224"/>
                    <a:pt x="79" y="224"/>
                    <a:pt x="79" y="223"/>
                  </a:cubicBezTo>
                  <a:cubicBezTo>
                    <a:pt x="79" y="223"/>
                    <a:pt x="79" y="223"/>
                    <a:pt x="79" y="223"/>
                  </a:cubicBezTo>
                  <a:cubicBezTo>
                    <a:pt x="79" y="223"/>
                    <a:pt x="79" y="224"/>
                    <a:pt x="79" y="224"/>
                  </a:cubicBezTo>
                  <a:cubicBezTo>
                    <a:pt x="79" y="224"/>
                    <a:pt x="79" y="224"/>
                    <a:pt x="79" y="224"/>
                  </a:cubicBezTo>
                  <a:cubicBezTo>
                    <a:pt x="79" y="224"/>
                    <a:pt x="79" y="224"/>
                    <a:pt x="79" y="224"/>
                  </a:cubicBezTo>
                  <a:cubicBezTo>
                    <a:pt x="79" y="224"/>
                    <a:pt x="79" y="224"/>
                    <a:pt x="79" y="224"/>
                  </a:cubicBezTo>
                  <a:cubicBezTo>
                    <a:pt x="79" y="224"/>
                    <a:pt x="79" y="224"/>
                    <a:pt x="79" y="224"/>
                  </a:cubicBezTo>
                  <a:cubicBezTo>
                    <a:pt x="79" y="224"/>
                    <a:pt x="79" y="224"/>
                    <a:pt x="79" y="224"/>
                  </a:cubicBezTo>
                  <a:cubicBezTo>
                    <a:pt x="79" y="224"/>
                    <a:pt x="79" y="224"/>
                    <a:pt x="79" y="224"/>
                  </a:cubicBezTo>
                  <a:cubicBezTo>
                    <a:pt x="79" y="224"/>
                    <a:pt x="79" y="224"/>
                    <a:pt x="79" y="224"/>
                  </a:cubicBezTo>
                  <a:cubicBezTo>
                    <a:pt x="79" y="224"/>
                    <a:pt x="79" y="224"/>
                    <a:pt x="79" y="224"/>
                  </a:cubicBezTo>
                  <a:cubicBezTo>
                    <a:pt x="79" y="224"/>
                    <a:pt x="79" y="224"/>
                    <a:pt x="79" y="224"/>
                  </a:cubicBezTo>
                  <a:cubicBezTo>
                    <a:pt x="79" y="224"/>
                    <a:pt x="79" y="224"/>
                    <a:pt x="79" y="224"/>
                  </a:cubicBezTo>
                  <a:cubicBezTo>
                    <a:pt x="79" y="224"/>
                    <a:pt x="79" y="224"/>
                    <a:pt x="79" y="224"/>
                  </a:cubicBezTo>
                  <a:cubicBezTo>
                    <a:pt x="79" y="224"/>
                    <a:pt x="79" y="224"/>
                    <a:pt x="79" y="224"/>
                  </a:cubicBezTo>
                  <a:cubicBezTo>
                    <a:pt x="79" y="224"/>
                    <a:pt x="79" y="225"/>
                    <a:pt x="79" y="225"/>
                  </a:cubicBezTo>
                  <a:cubicBezTo>
                    <a:pt x="79" y="225"/>
                    <a:pt x="79" y="225"/>
                    <a:pt x="79" y="224"/>
                  </a:cubicBezTo>
                  <a:cubicBezTo>
                    <a:pt x="79" y="224"/>
                    <a:pt x="79" y="224"/>
                    <a:pt x="79" y="224"/>
                  </a:cubicBezTo>
                  <a:cubicBezTo>
                    <a:pt x="79" y="224"/>
                    <a:pt x="79" y="224"/>
                    <a:pt x="79" y="224"/>
                  </a:cubicBezTo>
                  <a:cubicBezTo>
                    <a:pt x="80" y="224"/>
                    <a:pt x="80" y="224"/>
                    <a:pt x="80" y="224"/>
                  </a:cubicBezTo>
                  <a:cubicBezTo>
                    <a:pt x="80" y="224"/>
                    <a:pt x="80" y="224"/>
                    <a:pt x="80" y="224"/>
                  </a:cubicBezTo>
                  <a:cubicBezTo>
                    <a:pt x="80" y="224"/>
                    <a:pt x="80" y="224"/>
                    <a:pt x="80" y="224"/>
                  </a:cubicBezTo>
                  <a:cubicBezTo>
                    <a:pt x="80" y="224"/>
                    <a:pt x="80" y="224"/>
                    <a:pt x="80" y="224"/>
                  </a:cubicBezTo>
                  <a:cubicBezTo>
                    <a:pt x="80" y="224"/>
                    <a:pt x="80" y="224"/>
                    <a:pt x="80" y="224"/>
                  </a:cubicBezTo>
                  <a:cubicBezTo>
                    <a:pt x="80" y="224"/>
                    <a:pt x="80" y="224"/>
                    <a:pt x="80" y="224"/>
                  </a:cubicBezTo>
                  <a:cubicBezTo>
                    <a:pt x="80" y="224"/>
                    <a:pt x="80" y="224"/>
                    <a:pt x="80" y="224"/>
                  </a:cubicBezTo>
                  <a:cubicBezTo>
                    <a:pt x="80" y="224"/>
                    <a:pt x="80" y="224"/>
                    <a:pt x="80" y="224"/>
                  </a:cubicBezTo>
                  <a:cubicBezTo>
                    <a:pt x="80" y="224"/>
                    <a:pt x="80" y="224"/>
                    <a:pt x="80" y="224"/>
                  </a:cubicBezTo>
                  <a:cubicBezTo>
                    <a:pt x="80" y="224"/>
                    <a:pt x="80" y="224"/>
                    <a:pt x="80" y="224"/>
                  </a:cubicBezTo>
                  <a:cubicBezTo>
                    <a:pt x="80" y="224"/>
                    <a:pt x="80" y="225"/>
                    <a:pt x="80" y="225"/>
                  </a:cubicBezTo>
                  <a:cubicBezTo>
                    <a:pt x="80" y="225"/>
                    <a:pt x="80" y="225"/>
                    <a:pt x="80" y="225"/>
                  </a:cubicBezTo>
                  <a:cubicBezTo>
                    <a:pt x="80" y="225"/>
                    <a:pt x="81" y="225"/>
                    <a:pt x="81" y="225"/>
                  </a:cubicBezTo>
                  <a:cubicBezTo>
                    <a:pt x="81" y="225"/>
                    <a:pt x="81" y="225"/>
                    <a:pt x="81" y="225"/>
                  </a:cubicBezTo>
                  <a:cubicBezTo>
                    <a:pt x="81" y="225"/>
                    <a:pt x="81" y="225"/>
                    <a:pt x="81" y="225"/>
                  </a:cubicBezTo>
                  <a:cubicBezTo>
                    <a:pt x="81" y="225"/>
                    <a:pt x="81" y="225"/>
                    <a:pt x="81" y="225"/>
                  </a:cubicBezTo>
                  <a:cubicBezTo>
                    <a:pt x="81" y="225"/>
                    <a:pt x="81" y="225"/>
                    <a:pt x="81" y="225"/>
                  </a:cubicBezTo>
                  <a:cubicBezTo>
                    <a:pt x="81" y="225"/>
                    <a:pt x="81" y="225"/>
                    <a:pt x="81" y="225"/>
                  </a:cubicBezTo>
                  <a:cubicBezTo>
                    <a:pt x="81" y="225"/>
                    <a:pt x="81" y="225"/>
                    <a:pt x="81" y="225"/>
                  </a:cubicBezTo>
                  <a:cubicBezTo>
                    <a:pt x="81" y="225"/>
                    <a:pt x="81" y="225"/>
                    <a:pt x="81" y="225"/>
                  </a:cubicBezTo>
                  <a:cubicBezTo>
                    <a:pt x="81" y="225"/>
                    <a:pt x="80" y="225"/>
                    <a:pt x="80" y="225"/>
                  </a:cubicBezTo>
                  <a:cubicBezTo>
                    <a:pt x="80" y="225"/>
                    <a:pt x="80" y="225"/>
                    <a:pt x="80" y="225"/>
                  </a:cubicBezTo>
                  <a:cubicBezTo>
                    <a:pt x="80" y="225"/>
                    <a:pt x="80" y="225"/>
                    <a:pt x="80" y="225"/>
                  </a:cubicBezTo>
                  <a:cubicBezTo>
                    <a:pt x="80" y="225"/>
                    <a:pt x="80" y="225"/>
                    <a:pt x="80" y="225"/>
                  </a:cubicBezTo>
                  <a:cubicBezTo>
                    <a:pt x="80" y="225"/>
                    <a:pt x="80" y="225"/>
                    <a:pt x="80" y="225"/>
                  </a:cubicBezTo>
                  <a:cubicBezTo>
                    <a:pt x="80" y="225"/>
                    <a:pt x="80" y="225"/>
                    <a:pt x="80" y="225"/>
                  </a:cubicBezTo>
                  <a:cubicBezTo>
                    <a:pt x="80" y="225"/>
                    <a:pt x="80" y="225"/>
                    <a:pt x="80" y="225"/>
                  </a:cubicBezTo>
                  <a:cubicBezTo>
                    <a:pt x="80" y="225"/>
                    <a:pt x="80" y="225"/>
                    <a:pt x="80" y="225"/>
                  </a:cubicBezTo>
                  <a:cubicBezTo>
                    <a:pt x="80" y="225"/>
                    <a:pt x="80" y="225"/>
                    <a:pt x="80" y="225"/>
                  </a:cubicBezTo>
                  <a:cubicBezTo>
                    <a:pt x="80" y="225"/>
                    <a:pt x="80" y="225"/>
                    <a:pt x="80" y="225"/>
                  </a:cubicBezTo>
                  <a:cubicBezTo>
                    <a:pt x="80" y="225"/>
                    <a:pt x="80" y="225"/>
                    <a:pt x="80" y="225"/>
                  </a:cubicBezTo>
                  <a:cubicBezTo>
                    <a:pt x="80" y="225"/>
                    <a:pt x="80" y="225"/>
                    <a:pt x="80" y="225"/>
                  </a:cubicBezTo>
                  <a:cubicBezTo>
                    <a:pt x="80" y="225"/>
                    <a:pt x="80" y="225"/>
                    <a:pt x="79" y="225"/>
                  </a:cubicBezTo>
                  <a:cubicBezTo>
                    <a:pt x="79" y="225"/>
                    <a:pt x="79" y="225"/>
                    <a:pt x="79" y="225"/>
                  </a:cubicBezTo>
                  <a:cubicBezTo>
                    <a:pt x="79" y="225"/>
                    <a:pt x="79" y="225"/>
                    <a:pt x="79" y="225"/>
                  </a:cubicBezTo>
                  <a:cubicBezTo>
                    <a:pt x="79" y="225"/>
                    <a:pt x="79" y="225"/>
                    <a:pt x="79" y="225"/>
                  </a:cubicBezTo>
                  <a:cubicBezTo>
                    <a:pt x="79" y="225"/>
                    <a:pt x="79" y="225"/>
                    <a:pt x="79" y="225"/>
                  </a:cubicBezTo>
                  <a:cubicBezTo>
                    <a:pt x="79" y="225"/>
                    <a:pt x="79" y="225"/>
                    <a:pt x="80" y="225"/>
                  </a:cubicBezTo>
                  <a:cubicBezTo>
                    <a:pt x="80" y="225"/>
                    <a:pt x="80" y="225"/>
                    <a:pt x="80" y="225"/>
                  </a:cubicBezTo>
                  <a:cubicBezTo>
                    <a:pt x="80" y="225"/>
                    <a:pt x="80" y="225"/>
                    <a:pt x="80" y="225"/>
                  </a:cubicBezTo>
                  <a:cubicBezTo>
                    <a:pt x="80" y="225"/>
                    <a:pt x="80" y="226"/>
                    <a:pt x="80" y="226"/>
                  </a:cubicBezTo>
                  <a:cubicBezTo>
                    <a:pt x="80" y="226"/>
                    <a:pt x="80" y="226"/>
                    <a:pt x="80" y="226"/>
                  </a:cubicBezTo>
                  <a:cubicBezTo>
                    <a:pt x="80" y="226"/>
                    <a:pt x="80" y="226"/>
                    <a:pt x="80" y="226"/>
                  </a:cubicBezTo>
                  <a:cubicBezTo>
                    <a:pt x="80" y="226"/>
                    <a:pt x="80" y="226"/>
                    <a:pt x="80" y="226"/>
                  </a:cubicBezTo>
                  <a:cubicBezTo>
                    <a:pt x="80" y="226"/>
                    <a:pt x="80" y="226"/>
                    <a:pt x="80" y="226"/>
                  </a:cubicBezTo>
                  <a:cubicBezTo>
                    <a:pt x="80" y="226"/>
                    <a:pt x="80" y="226"/>
                    <a:pt x="80" y="226"/>
                  </a:cubicBezTo>
                  <a:cubicBezTo>
                    <a:pt x="80" y="226"/>
                    <a:pt x="80" y="226"/>
                    <a:pt x="80" y="226"/>
                  </a:cubicBezTo>
                  <a:cubicBezTo>
                    <a:pt x="80" y="226"/>
                    <a:pt x="80" y="226"/>
                    <a:pt x="80" y="226"/>
                  </a:cubicBezTo>
                  <a:cubicBezTo>
                    <a:pt x="80" y="226"/>
                    <a:pt x="80" y="226"/>
                    <a:pt x="80" y="226"/>
                  </a:cubicBezTo>
                  <a:cubicBezTo>
                    <a:pt x="81" y="226"/>
                    <a:pt x="81" y="226"/>
                    <a:pt x="81" y="226"/>
                  </a:cubicBezTo>
                  <a:cubicBezTo>
                    <a:pt x="81" y="226"/>
                    <a:pt x="81" y="226"/>
                    <a:pt x="80" y="226"/>
                  </a:cubicBezTo>
                  <a:cubicBezTo>
                    <a:pt x="80" y="226"/>
                    <a:pt x="80" y="226"/>
                    <a:pt x="80" y="226"/>
                  </a:cubicBezTo>
                  <a:cubicBezTo>
                    <a:pt x="80" y="226"/>
                    <a:pt x="80" y="226"/>
                    <a:pt x="80" y="226"/>
                  </a:cubicBezTo>
                  <a:cubicBezTo>
                    <a:pt x="80" y="226"/>
                    <a:pt x="80" y="226"/>
                    <a:pt x="80" y="226"/>
                  </a:cubicBezTo>
                  <a:cubicBezTo>
                    <a:pt x="81" y="226"/>
                    <a:pt x="81" y="226"/>
                    <a:pt x="81" y="226"/>
                  </a:cubicBezTo>
                  <a:cubicBezTo>
                    <a:pt x="81" y="227"/>
                    <a:pt x="81" y="227"/>
                    <a:pt x="81" y="227"/>
                  </a:cubicBezTo>
                  <a:cubicBezTo>
                    <a:pt x="81" y="227"/>
                    <a:pt x="81" y="227"/>
                    <a:pt x="81" y="227"/>
                  </a:cubicBezTo>
                  <a:cubicBezTo>
                    <a:pt x="81" y="227"/>
                    <a:pt x="81" y="227"/>
                    <a:pt x="81" y="227"/>
                  </a:cubicBezTo>
                  <a:cubicBezTo>
                    <a:pt x="81" y="227"/>
                    <a:pt x="81" y="227"/>
                    <a:pt x="81" y="227"/>
                  </a:cubicBezTo>
                  <a:cubicBezTo>
                    <a:pt x="81" y="227"/>
                    <a:pt x="81" y="227"/>
                    <a:pt x="81" y="227"/>
                  </a:cubicBezTo>
                  <a:cubicBezTo>
                    <a:pt x="81" y="227"/>
                    <a:pt x="81" y="227"/>
                    <a:pt x="81" y="227"/>
                  </a:cubicBezTo>
                  <a:cubicBezTo>
                    <a:pt x="81" y="227"/>
                    <a:pt x="81" y="227"/>
                    <a:pt x="81" y="227"/>
                  </a:cubicBezTo>
                  <a:cubicBezTo>
                    <a:pt x="81" y="227"/>
                    <a:pt x="81" y="227"/>
                    <a:pt x="81" y="227"/>
                  </a:cubicBezTo>
                  <a:cubicBezTo>
                    <a:pt x="81" y="227"/>
                    <a:pt x="81" y="227"/>
                    <a:pt x="81" y="227"/>
                  </a:cubicBezTo>
                  <a:cubicBezTo>
                    <a:pt x="81" y="227"/>
                    <a:pt x="81" y="227"/>
                    <a:pt x="81" y="227"/>
                  </a:cubicBezTo>
                  <a:cubicBezTo>
                    <a:pt x="81" y="227"/>
                    <a:pt x="81" y="227"/>
                    <a:pt x="81" y="227"/>
                  </a:cubicBezTo>
                  <a:cubicBezTo>
                    <a:pt x="82" y="227"/>
                    <a:pt x="82" y="227"/>
                    <a:pt x="82" y="227"/>
                  </a:cubicBezTo>
                  <a:cubicBezTo>
                    <a:pt x="82" y="227"/>
                    <a:pt x="82" y="227"/>
                    <a:pt x="82" y="227"/>
                  </a:cubicBezTo>
                  <a:cubicBezTo>
                    <a:pt x="82" y="227"/>
                    <a:pt x="82" y="227"/>
                    <a:pt x="82" y="227"/>
                  </a:cubicBezTo>
                  <a:cubicBezTo>
                    <a:pt x="82" y="227"/>
                    <a:pt x="82" y="227"/>
                    <a:pt x="82" y="227"/>
                  </a:cubicBezTo>
                  <a:cubicBezTo>
                    <a:pt x="82" y="227"/>
                    <a:pt x="82" y="227"/>
                    <a:pt x="82" y="227"/>
                  </a:cubicBezTo>
                  <a:cubicBezTo>
                    <a:pt x="81" y="228"/>
                    <a:pt x="81" y="228"/>
                    <a:pt x="81" y="228"/>
                  </a:cubicBezTo>
                  <a:cubicBezTo>
                    <a:pt x="81" y="228"/>
                    <a:pt x="81" y="228"/>
                    <a:pt x="82" y="228"/>
                  </a:cubicBezTo>
                  <a:cubicBezTo>
                    <a:pt x="82" y="228"/>
                    <a:pt x="82" y="228"/>
                    <a:pt x="82" y="228"/>
                  </a:cubicBezTo>
                  <a:cubicBezTo>
                    <a:pt x="82" y="228"/>
                    <a:pt x="82" y="228"/>
                    <a:pt x="82" y="228"/>
                  </a:cubicBezTo>
                  <a:cubicBezTo>
                    <a:pt x="82" y="228"/>
                    <a:pt x="82" y="228"/>
                    <a:pt x="82" y="228"/>
                  </a:cubicBezTo>
                  <a:cubicBezTo>
                    <a:pt x="82" y="228"/>
                    <a:pt x="82" y="228"/>
                    <a:pt x="82" y="228"/>
                  </a:cubicBezTo>
                  <a:cubicBezTo>
                    <a:pt x="82" y="228"/>
                    <a:pt x="82" y="228"/>
                    <a:pt x="82" y="228"/>
                  </a:cubicBezTo>
                  <a:cubicBezTo>
                    <a:pt x="82" y="228"/>
                    <a:pt x="82" y="228"/>
                    <a:pt x="82" y="228"/>
                  </a:cubicBezTo>
                  <a:cubicBezTo>
                    <a:pt x="82" y="228"/>
                    <a:pt x="82" y="228"/>
                    <a:pt x="82" y="228"/>
                  </a:cubicBezTo>
                  <a:cubicBezTo>
                    <a:pt x="82" y="228"/>
                    <a:pt x="82" y="228"/>
                    <a:pt x="82" y="228"/>
                  </a:cubicBezTo>
                  <a:cubicBezTo>
                    <a:pt x="82" y="228"/>
                    <a:pt x="82" y="228"/>
                    <a:pt x="82" y="228"/>
                  </a:cubicBezTo>
                  <a:cubicBezTo>
                    <a:pt x="82" y="228"/>
                    <a:pt x="82" y="228"/>
                    <a:pt x="82" y="228"/>
                  </a:cubicBezTo>
                  <a:cubicBezTo>
                    <a:pt x="82" y="228"/>
                    <a:pt x="82" y="228"/>
                    <a:pt x="82" y="228"/>
                  </a:cubicBezTo>
                  <a:cubicBezTo>
                    <a:pt x="82" y="228"/>
                    <a:pt x="82" y="228"/>
                    <a:pt x="82" y="228"/>
                  </a:cubicBezTo>
                  <a:cubicBezTo>
                    <a:pt x="82" y="228"/>
                    <a:pt x="82" y="228"/>
                    <a:pt x="82" y="228"/>
                  </a:cubicBezTo>
                  <a:cubicBezTo>
                    <a:pt x="82" y="228"/>
                    <a:pt x="82" y="228"/>
                    <a:pt x="82" y="228"/>
                  </a:cubicBezTo>
                  <a:cubicBezTo>
                    <a:pt x="82" y="228"/>
                    <a:pt x="82" y="228"/>
                    <a:pt x="82" y="228"/>
                  </a:cubicBezTo>
                  <a:cubicBezTo>
                    <a:pt x="82" y="228"/>
                    <a:pt x="82" y="228"/>
                    <a:pt x="82" y="228"/>
                  </a:cubicBezTo>
                  <a:cubicBezTo>
                    <a:pt x="82" y="228"/>
                    <a:pt x="82" y="228"/>
                    <a:pt x="82" y="229"/>
                  </a:cubicBezTo>
                  <a:cubicBezTo>
                    <a:pt x="82" y="229"/>
                    <a:pt x="82" y="229"/>
                    <a:pt x="82" y="229"/>
                  </a:cubicBezTo>
                  <a:cubicBezTo>
                    <a:pt x="82" y="229"/>
                    <a:pt x="82" y="229"/>
                    <a:pt x="82" y="229"/>
                  </a:cubicBezTo>
                  <a:cubicBezTo>
                    <a:pt x="83" y="229"/>
                    <a:pt x="83" y="229"/>
                    <a:pt x="83" y="229"/>
                  </a:cubicBezTo>
                  <a:cubicBezTo>
                    <a:pt x="83" y="229"/>
                    <a:pt x="83" y="229"/>
                    <a:pt x="83" y="229"/>
                  </a:cubicBezTo>
                  <a:cubicBezTo>
                    <a:pt x="83" y="229"/>
                    <a:pt x="83" y="229"/>
                    <a:pt x="83" y="229"/>
                  </a:cubicBezTo>
                  <a:cubicBezTo>
                    <a:pt x="83" y="229"/>
                    <a:pt x="82" y="229"/>
                    <a:pt x="82" y="229"/>
                  </a:cubicBezTo>
                  <a:cubicBezTo>
                    <a:pt x="82" y="229"/>
                    <a:pt x="83" y="229"/>
                    <a:pt x="83" y="229"/>
                  </a:cubicBezTo>
                  <a:cubicBezTo>
                    <a:pt x="83" y="229"/>
                    <a:pt x="83" y="229"/>
                    <a:pt x="83" y="229"/>
                  </a:cubicBezTo>
                  <a:cubicBezTo>
                    <a:pt x="83" y="229"/>
                    <a:pt x="83" y="229"/>
                    <a:pt x="83" y="229"/>
                  </a:cubicBezTo>
                  <a:cubicBezTo>
                    <a:pt x="83" y="229"/>
                    <a:pt x="83" y="229"/>
                    <a:pt x="83" y="229"/>
                  </a:cubicBezTo>
                  <a:cubicBezTo>
                    <a:pt x="83" y="229"/>
                    <a:pt x="83" y="229"/>
                    <a:pt x="83" y="229"/>
                  </a:cubicBezTo>
                  <a:cubicBezTo>
                    <a:pt x="83" y="230"/>
                    <a:pt x="83" y="230"/>
                    <a:pt x="83" y="230"/>
                  </a:cubicBezTo>
                  <a:cubicBezTo>
                    <a:pt x="83" y="230"/>
                    <a:pt x="83" y="230"/>
                    <a:pt x="83" y="230"/>
                  </a:cubicBezTo>
                  <a:cubicBezTo>
                    <a:pt x="83" y="230"/>
                    <a:pt x="83" y="230"/>
                    <a:pt x="83" y="230"/>
                  </a:cubicBezTo>
                  <a:cubicBezTo>
                    <a:pt x="83" y="230"/>
                    <a:pt x="83" y="229"/>
                    <a:pt x="83" y="229"/>
                  </a:cubicBezTo>
                  <a:cubicBezTo>
                    <a:pt x="83" y="229"/>
                    <a:pt x="83" y="229"/>
                    <a:pt x="83" y="229"/>
                  </a:cubicBezTo>
                  <a:cubicBezTo>
                    <a:pt x="83" y="229"/>
                    <a:pt x="83" y="229"/>
                    <a:pt x="83" y="229"/>
                  </a:cubicBezTo>
                  <a:cubicBezTo>
                    <a:pt x="83" y="229"/>
                    <a:pt x="83" y="229"/>
                    <a:pt x="83" y="230"/>
                  </a:cubicBezTo>
                  <a:cubicBezTo>
                    <a:pt x="83" y="230"/>
                    <a:pt x="83" y="230"/>
                    <a:pt x="83" y="230"/>
                  </a:cubicBezTo>
                  <a:cubicBezTo>
                    <a:pt x="83" y="230"/>
                    <a:pt x="83" y="230"/>
                    <a:pt x="83" y="230"/>
                  </a:cubicBezTo>
                  <a:cubicBezTo>
                    <a:pt x="83" y="230"/>
                    <a:pt x="83" y="230"/>
                    <a:pt x="83" y="230"/>
                  </a:cubicBezTo>
                  <a:cubicBezTo>
                    <a:pt x="83" y="230"/>
                    <a:pt x="83" y="230"/>
                    <a:pt x="83" y="230"/>
                  </a:cubicBezTo>
                  <a:cubicBezTo>
                    <a:pt x="83" y="230"/>
                    <a:pt x="83" y="230"/>
                    <a:pt x="83" y="230"/>
                  </a:cubicBezTo>
                  <a:cubicBezTo>
                    <a:pt x="84" y="230"/>
                    <a:pt x="84" y="230"/>
                    <a:pt x="84" y="230"/>
                  </a:cubicBezTo>
                  <a:cubicBezTo>
                    <a:pt x="84" y="230"/>
                    <a:pt x="84" y="230"/>
                    <a:pt x="84" y="230"/>
                  </a:cubicBezTo>
                  <a:cubicBezTo>
                    <a:pt x="84" y="230"/>
                    <a:pt x="84" y="230"/>
                    <a:pt x="84" y="230"/>
                  </a:cubicBezTo>
                  <a:cubicBezTo>
                    <a:pt x="84" y="230"/>
                    <a:pt x="84" y="231"/>
                    <a:pt x="84" y="231"/>
                  </a:cubicBezTo>
                  <a:cubicBezTo>
                    <a:pt x="84" y="231"/>
                    <a:pt x="84" y="231"/>
                    <a:pt x="84" y="231"/>
                  </a:cubicBezTo>
                  <a:cubicBezTo>
                    <a:pt x="84" y="231"/>
                    <a:pt x="84" y="231"/>
                    <a:pt x="84" y="231"/>
                  </a:cubicBezTo>
                  <a:cubicBezTo>
                    <a:pt x="84" y="231"/>
                    <a:pt x="84" y="231"/>
                    <a:pt x="84" y="231"/>
                  </a:cubicBezTo>
                  <a:cubicBezTo>
                    <a:pt x="84" y="231"/>
                    <a:pt x="84" y="231"/>
                    <a:pt x="84" y="231"/>
                  </a:cubicBezTo>
                  <a:cubicBezTo>
                    <a:pt x="84" y="231"/>
                    <a:pt x="84" y="231"/>
                    <a:pt x="84" y="231"/>
                  </a:cubicBezTo>
                  <a:cubicBezTo>
                    <a:pt x="84" y="231"/>
                    <a:pt x="84" y="231"/>
                    <a:pt x="84" y="231"/>
                  </a:cubicBezTo>
                  <a:cubicBezTo>
                    <a:pt x="85" y="231"/>
                    <a:pt x="85" y="231"/>
                    <a:pt x="85" y="231"/>
                  </a:cubicBezTo>
                  <a:cubicBezTo>
                    <a:pt x="85" y="231"/>
                    <a:pt x="85" y="231"/>
                    <a:pt x="85" y="231"/>
                  </a:cubicBezTo>
                  <a:cubicBezTo>
                    <a:pt x="85" y="231"/>
                    <a:pt x="85" y="231"/>
                    <a:pt x="85" y="231"/>
                  </a:cubicBezTo>
                  <a:cubicBezTo>
                    <a:pt x="85" y="232"/>
                    <a:pt x="85" y="232"/>
                    <a:pt x="85" y="232"/>
                  </a:cubicBezTo>
                  <a:cubicBezTo>
                    <a:pt x="85" y="232"/>
                    <a:pt x="85" y="232"/>
                    <a:pt x="85" y="232"/>
                  </a:cubicBezTo>
                  <a:cubicBezTo>
                    <a:pt x="85" y="232"/>
                    <a:pt x="85" y="232"/>
                    <a:pt x="85" y="231"/>
                  </a:cubicBezTo>
                  <a:cubicBezTo>
                    <a:pt x="85" y="231"/>
                    <a:pt x="85" y="231"/>
                    <a:pt x="85" y="231"/>
                  </a:cubicBezTo>
                  <a:cubicBezTo>
                    <a:pt x="85" y="231"/>
                    <a:pt x="85" y="231"/>
                    <a:pt x="85" y="231"/>
                  </a:cubicBezTo>
                  <a:cubicBezTo>
                    <a:pt x="85" y="231"/>
                    <a:pt x="85" y="231"/>
                    <a:pt x="85" y="231"/>
                  </a:cubicBezTo>
                  <a:cubicBezTo>
                    <a:pt x="85" y="231"/>
                    <a:pt x="85" y="231"/>
                    <a:pt x="85" y="232"/>
                  </a:cubicBezTo>
                  <a:cubicBezTo>
                    <a:pt x="85" y="232"/>
                    <a:pt x="85" y="232"/>
                    <a:pt x="85" y="232"/>
                  </a:cubicBezTo>
                  <a:cubicBezTo>
                    <a:pt x="85" y="232"/>
                    <a:pt x="85" y="232"/>
                    <a:pt x="85" y="232"/>
                  </a:cubicBezTo>
                  <a:cubicBezTo>
                    <a:pt x="85" y="232"/>
                    <a:pt x="85" y="232"/>
                    <a:pt x="85" y="232"/>
                  </a:cubicBezTo>
                  <a:cubicBezTo>
                    <a:pt x="85" y="231"/>
                    <a:pt x="85" y="231"/>
                    <a:pt x="85" y="231"/>
                  </a:cubicBezTo>
                  <a:cubicBezTo>
                    <a:pt x="85" y="231"/>
                    <a:pt x="85" y="231"/>
                    <a:pt x="85" y="231"/>
                  </a:cubicBezTo>
                  <a:cubicBezTo>
                    <a:pt x="85" y="231"/>
                    <a:pt x="85" y="231"/>
                    <a:pt x="85" y="231"/>
                  </a:cubicBezTo>
                  <a:cubicBezTo>
                    <a:pt x="85" y="231"/>
                    <a:pt x="85" y="231"/>
                    <a:pt x="85" y="231"/>
                  </a:cubicBezTo>
                  <a:cubicBezTo>
                    <a:pt x="85" y="231"/>
                    <a:pt x="85" y="231"/>
                    <a:pt x="85" y="231"/>
                  </a:cubicBezTo>
                  <a:cubicBezTo>
                    <a:pt x="85" y="231"/>
                    <a:pt x="85" y="231"/>
                    <a:pt x="85" y="231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86" y="231"/>
                    <a:pt x="86" y="232"/>
                    <a:pt x="86" y="232"/>
                  </a:cubicBezTo>
                  <a:cubicBezTo>
                    <a:pt x="86" y="232"/>
                    <a:pt x="86" y="232"/>
                    <a:pt x="86" y="232"/>
                  </a:cubicBezTo>
                  <a:cubicBezTo>
                    <a:pt x="86" y="232"/>
                    <a:pt x="86" y="232"/>
                    <a:pt x="86" y="232"/>
                  </a:cubicBezTo>
                  <a:cubicBezTo>
                    <a:pt x="86" y="232"/>
                    <a:pt x="86" y="232"/>
                    <a:pt x="86" y="232"/>
                  </a:cubicBezTo>
                  <a:cubicBezTo>
                    <a:pt x="86" y="232"/>
                    <a:pt x="86" y="232"/>
                    <a:pt x="86" y="232"/>
                  </a:cubicBezTo>
                  <a:cubicBezTo>
                    <a:pt x="86" y="232"/>
                    <a:pt x="86" y="232"/>
                    <a:pt x="86" y="232"/>
                  </a:cubicBezTo>
                  <a:cubicBezTo>
                    <a:pt x="86" y="232"/>
                    <a:pt x="86" y="232"/>
                    <a:pt x="86" y="232"/>
                  </a:cubicBezTo>
                  <a:cubicBezTo>
                    <a:pt x="86" y="232"/>
                    <a:pt x="86" y="232"/>
                    <a:pt x="85" y="232"/>
                  </a:cubicBezTo>
                  <a:cubicBezTo>
                    <a:pt x="85" y="232"/>
                    <a:pt x="85" y="232"/>
                    <a:pt x="85" y="232"/>
                  </a:cubicBezTo>
                  <a:cubicBezTo>
                    <a:pt x="85" y="232"/>
                    <a:pt x="85" y="232"/>
                    <a:pt x="85" y="232"/>
                  </a:cubicBezTo>
                  <a:cubicBezTo>
                    <a:pt x="85" y="232"/>
                    <a:pt x="85" y="232"/>
                    <a:pt x="85" y="232"/>
                  </a:cubicBezTo>
                  <a:cubicBezTo>
                    <a:pt x="85" y="232"/>
                    <a:pt x="85" y="232"/>
                    <a:pt x="85" y="232"/>
                  </a:cubicBezTo>
                  <a:cubicBezTo>
                    <a:pt x="85" y="232"/>
                    <a:pt x="85" y="232"/>
                    <a:pt x="85" y="232"/>
                  </a:cubicBezTo>
                  <a:cubicBezTo>
                    <a:pt x="85" y="232"/>
                    <a:pt x="85" y="232"/>
                    <a:pt x="85" y="232"/>
                  </a:cubicBezTo>
                  <a:cubicBezTo>
                    <a:pt x="85" y="232"/>
                    <a:pt x="85" y="232"/>
                    <a:pt x="85" y="232"/>
                  </a:cubicBezTo>
                  <a:cubicBezTo>
                    <a:pt x="85" y="232"/>
                    <a:pt x="85" y="232"/>
                    <a:pt x="85" y="232"/>
                  </a:cubicBezTo>
                  <a:cubicBezTo>
                    <a:pt x="85" y="232"/>
                    <a:pt x="85" y="232"/>
                    <a:pt x="85" y="232"/>
                  </a:cubicBezTo>
                  <a:cubicBezTo>
                    <a:pt x="85" y="232"/>
                    <a:pt x="85" y="233"/>
                    <a:pt x="85" y="233"/>
                  </a:cubicBezTo>
                  <a:cubicBezTo>
                    <a:pt x="85" y="233"/>
                    <a:pt x="85" y="233"/>
                    <a:pt x="86" y="233"/>
                  </a:cubicBezTo>
                  <a:cubicBezTo>
                    <a:pt x="86" y="233"/>
                    <a:pt x="86" y="233"/>
                    <a:pt x="86" y="233"/>
                  </a:cubicBezTo>
                  <a:cubicBezTo>
                    <a:pt x="86" y="233"/>
                    <a:pt x="86" y="233"/>
                    <a:pt x="86" y="232"/>
                  </a:cubicBezTo>
                  <a:cubicBezTo>
                    <a:pt x="86" y="232"/>
                    <a:pt x="86" y="232"/>
                    <a:pt x="86" y="232"/>
                  </a:cubicBezTo>
                  <a:cubicBezTo>
                    <a:pt x="86" y="232"/>
                    <a:pt x="86" y="232"/>
                    <a:pt x="86" y="232"/>
                  </a:cubicBezTo>
                  <a:cubicBezTo>
                    <a:pt x="86" y="232"/>
                    <a:pt x="86" y="232"/>
                    <a:pt x="86" y="232"/>
                  </a:cubicBezTo>
                  <a:cubicBezTo>
                    <a:pt x="86" y="232"/>
                    <a:pt x="86" y="232"/>
                    <a:pt x="86" y="232"/>
                  </a:cubicBezTo>
                  <a:cubicBezTo>
                    <a:pt x="86" y="232"/>
                    <a:pt x="86" y="232"/>
                    <a:pt x="86" y="232"/>
                  </a:cubicBezTo>
                  <a:cubicBezTo>
                    <a:pt x="86" y="233"/>
                    <a:pt x="86" y="233"/>
                    <a:pt x="86" y="233"/>
                  </a:cubicBezTo>
                  <a:cubicBezTo>
                    <a:pt x="86" y="233"/>
                    <a:pt x="86" y="233"/>
                    <a:pt x="86" y="233"/>
                  </a:cubicBezTo>
                  <a:cubicBezTo>
                    <a:pt x="86" y="233"/>
                    <a:pt x="86" y="233"/>
                    <a:pt x="86" y="233"/>
                  </a:cubicBezTo>
                  <a:cubicBezTo>
                    <a:pt x="86" y="233"/>
                    <a:pt x="86" y="233"/>
                    <a:pt x="86" y="233"/>
                  </a:cubicBezTo>
                  <a:cubicBezTo>
                    <a:pt x="86" y="233"/>
                    <a:pt x="86" y="233"/>
                    <a:pt x="86" y="233"/>
                  </a:cubicBezTo>
                  <a:cubicBezTo>
                    <a:pt x="86" y="233"/>
                    <a:pt x="86" y="233"/>
                    <a:pt x="86" y="233"/>
                  </a:cubicBezTo>
                  <a:cubicBezTo>
                    <a:pt x="86" y="233"/>
                    <a:pt x="86" y="233"/>
                    <a:pt x="86" y="233"/>
                  </a:cubicBezTo>
                  <a:cubicBezTo>
                    <a:pt x="86" y="233"/>
                    <a:pt x="86" y="233"/>
                    <a:pt x="86" y="233"/>
                  </a:cubicBezTo>
                  <a:cubicBezTo>
                    <a:pt x="86" y="233"/>
                    <a:pt x="86" y="233"/>
                    <a:pt x="86" y="233"/>
                  </a:cubicBezTo>
                  <a:cubicBezTo>
                    <a:pt x="87" y="233"/>
                    <a:pt x="87" y="233"/>
                    <a:pt x="87" y="233"/>
                  </a:cubicBezTo>
                  <a:cubicBezTo>
                    <a:pt x="87" y="233"/>
                    <a:pt x="87" y="233"/>
                    <a:pt x="86" y="233"/>
                  </a:cubicBezTo>
                  <a:cubicBezTo>
                    <a:pt x="86" y="233"/>
                    <a:pt x="86" y="233"/>
                    <a:pt x="86" y="233"/>
                  </a:cubicBezTo>
                  <a:cubicBezTo>
                    <a:pt x="86" y="233"/>
                    <a:pt x="86" y="233"/>
                    <a:pt x="86" y="233"/>
                  </a:cubicBezTo>
                  <a:cubicBezTo>
                    <a:pt x="86" y="233"/>
                    <a:pt x="87" y="233"/>
                    <a:pt x="86" y="233"/>
                  </a:cubicBezTo>
                  <a:cubicBezTo>
                    <a:pt x="86" y="233"/>
                    <a:pt x="86" y="233"/>
                    <a:pt x="86" y="233"/>
                  </a:cubicBezTo>
                  <a:cubicBezTo>
                    <a:pt x="86" y="233"/>
                    <a:pt x="86" y="233"/>
                    <a:pt x="86" y="233"/>
                  </a:cubicBezTo>
                  <a:cubicBezTo>
                    <a:pt x="86" y="233"/>
                    <a:pt x="86" y="233"/>
                    <a:pt x="86" y="232"/>
                  </a:cubicBezTo>
                  <a:cubicBezTo>
                    <a:pt x="86" y="232"/>
                    <a:pt x="86" y="232"/>
                    <a:pt x="86" y="232"/>
                  </a:cubicBezTo>
                  <a:cubicBezTo>
                    <a:pt x="86" y="232"/>
                    <a:pt x="86" y="232"/>
                    <a:pt x="86" y="232"/>
                  </a:cubicBezTo>
                  <a:cubicBezTo>
                    <a:pt x="86" y="232"/>
                    <a:pt x="86" y="232"/>
                    <a:pt x="87" y="232"/>
                  </a:cubicBezTo>
                  <a:cubicBezTo>
                    <a:pt x="87" y="232"/>
                    <a:pt x="87" y="232"/>
                    <a:pt x="87" y="232"/>
                  </a:cubicBezTo>
                  <a:cubicBezTo>
                    <a:pt x="87" y="232"/>
                    <a:pt x="87" y="232"/>
                    <a:pt x="87" y="232"/>
                  </a:cubicBezTo>
                  <a:cubicBezTo>
                    <a:pt x="87" y="232"/>
                    <a:pt x="87" y="232"/>
                    <a:pt x="87" y="232"/>
                  </a:cubicBezTo>
                  <a:cubicBezTo>
                    <a:pt x="87" y="232"/>
                    <a:pt x="87" y="232"/>
                    <a:pt x="87" y="232"/>
                  </a:cubicBezTo>
                  <a:cubicBezTo>
                    <a:pt x="87" y="232"/>
                    <a:pt x="87" y="232"/>
                    <a:pt x="87" y="232"/>
                  </a:cubicBezTo>
                  <a:cubicBezTo>
                    <a:pt x="87" y="232"/>
                    <a:pt x="87" y="232"/>
                    <a:pt x="87" y="232"/>
                  </a:cubicBezTo>
                  <a:cubicBezTo>
                    <a:pt x="87" y="232"/>
                    <a:pt x="87" y="232"/>
                    <a:pt x="87" y="232"/>
                  </a:cubicBezTo>
                  <a:cubicBezTo>
                    <a:pt x="87" y="232"/>
                    <a:pt x="87" y="232"/>
                    <a:pt x="87" y="232"/>
                  </a:cubicBezTo>
                  <a:cubicBezTo>
                    <a:pt x="87" y="232"/>
                    <a:pt x="87" y="232"/>
                    <a:pt x="87" y="232"/>
                  </a:cubicBezTo>
                  <a:cubicBezTo>
                    <a:pt x="87" y="232"/>
                    <a:pt x="87" y="232"/>
                    <a:pt x="87" y="232"/>
                  </a:cubicBezTo>
                  <a:cubicBezTo>
                    <a:pt x="87" y="232"/>
                    <a:pt x="88" y="232"/>
                    <a:pt x="88" y="232"/>
                  </a:cubicBezTo>
                  <a:cubicBezTo>
                    <a:pt x="88" y="232"/>
                    <a:pt x="88" y="232"/>
                    <a:pt x="88" y="232"/>
                  </a:cubicBezTo>
                  <a:cubicBezTo>
                    <a:pt x="88" y="232"/>
                    <a:pt x="88" y="232"/>
                    <a:pt x="88" y="232"/>
                  </a:cubicBezTo>
                  <a:cubicBezTo>
                    <a:pt x="88" y="232"/>
                    <a:pt x="88" y="233"/>
                    <a:pt x="88" y="233"/>
                  </a:cubicBezTo>
                  <a:cubicBezTo>
                    <a:pt x="88" y="233"/>
                    <a:pt x="88" y="233"/>
                    <a:pt x="88" y="233"/>
                  </a:cubicBezTo>
                  <a:cubicBezTo>
                    <a:pt x="88" y="233"/>
                    <a:pt x="88" y="233"/>
                    <a:pt x="88" y="233"/>
                  </a:cubicBezTo>
                  <a:cubicBezTo>
                    <a:pt x="88" y="233"/>
                    <a:pt x="88" y="233"/>
                    <a:pt x="88" y="233"/>
                  </a:cubicBezTo>
                  <a:cubicBezTo>
                    <a:pt x="88" y="233"/>
                    <a:pt x="88" y="233"/>
                    <a:pt x="88" y="233"/>
                  </a:cubicBezTo>
                  <a:cubicBezTo>
                    <a:pt x="88" y="233"/>
                    <a:pt x="88" y="233"/>
                    <a:pt x="88" y="233"/>
                  </a:cubicBezTo>
                  <a:cubicBezTo>
                    <a:pt x="88" y="233"/>
                    <a:pt x="88" y="233"/>
                    <a:pt x="88" y="233"/>
                  </a:cubicBezTo>
                  <a:cubicBezTo>
                    <a:pt x="88" y="233"/>
                    <a:pt x="88" y="233"/>
                    <a:pt x="88" y="233"/>
                  </a:cubicBezTo>
                  <a:cubicBezTo>
                    <a:pt x="88" y="233"/>
                    <a:pt x="88" y="233"/>
                    <a:pt x="88" y="233"/>
                  </a:cubicBezTo>
                  <a:cubicBezTo>
                    <a:pt x="88" y="233"/>
                    <a:pt x="88" y="233"/>
                    <a:pt x="88" y="233"/>
                  </a:cubicBezTo>
                  <a:cubicBezTo>
                    <a:pt x="88" y="234"/>
                    <a:pt x="88" y="234"/>
                    <a:pt x="88" y="234"/>
                  </a:cubicBezTo>
                  <a:cubicBezTo>
                    <a:pt x="88" y="234"/>
                    <a:pt x="88" y="234"/>
                    <a:pt x="88" y="234"/>
                  </a:cubicBezTo>
                  <a:cubicBezTo>
                    <a:pt x="88" y="234"/>
                    <a:pt x="88" y="234"/>
                    <a:pt x="88" y="234"/>
                  </a:cubicBezTo>
                  <a:cubicBezTo>
                    <a:pt x="88" y="234"/>
                    <a:pt x="88" y="234"/>
                    <a:pt x="88" y="234"/>
                  </a:cubicBezTo>
                  <a:cubicBezTo>
                    <a:pt x="88" y="233"/>
                    <a:pt x="88" y="233"/>
                    <a:pt x="88" y="233"/>
                  </a:cubicBezTo>
                  <a:cubicBezTo>
                    <a:pt x="88" y="233"/>
                    <a:pt x="88" y="233"/>
                    <a:pt x="88" y="233"/>
                  </a:cubicBezTo>
                  <a:cubicBezTo>
                    <a:pt x="88" y="233"/>
                    <a:pt x="88" y="234"/>
                    <a:pt x="88" y="234"/>
                  </a:cubicBezTo>
                  <a:cubicBezTo>
                    <a:pt x="88" y="234"/>
                    <a:pt x="88" y="234"/>
                    <a:pt x="88" y="234"/>
                  </a:cubicBezTo>
                  <a:cubicBezTo>
                    <a:pt x="88" y="234"/>
                    <a:pt x="88" y="234"/>
                    <a:pt x="88" y="234"/>
                  </a:cubicBezTo>
                  <a:cubicBezTo>
                    <a:pt x="89" y="234"/>
                    <a:pt x="89" y="234"/>
                    <a:pt x="89" y="234"/>
                  </a:cubicBezTo>
                  <a:cubicBezTo>
                    <a:pt x="89" y="234"/>
                    <a:pt x="89" y="234"/>
                    <a:pt x="89" y="234"/>
                  </a:cubicBezTo>
                  <a:cubicBezTo>
                    <a:pt x="89" y="234"/>
                    <a:pt x="89" y="234"/>
                    <a:pt x="89" y="234"/>
                  </a:cubicBezTo>
                  <a:cubicBezTo>
                    <a:pt x="89" y="234"/>
                    <a:pt x="89" y="234"/>
                    <a:pt x="89" y="234"/>
                  </a:cubicBezTo>
                  <a:cubicBezTo>
                    <a:pt x="89" y="234"/>
                    <a:pt x="89" y="234"/>
                    <a:pt x="89" y="234"/>
                  </a:cubicBezTo>
                  <a:cubicBezTo>
                    <a:pt x="89" y="234"/>
                    <a:pt x="89" y="234"/>
                    <a:pt x="89" y="234"/>
                  </a:cubicBezTo>
                  <a:cubicBezTo>
                    <a:pt x="89" y="234"/>
                    <a:pt x="89" y="234"/>
                    <a:pt x="89" y="234"/>
                  </a:cubicBezTo>
                  <a:cubicBezTo>
                    <a:pt x="89" y="233"/>
                    <a:pt x="89" y="233"/>
                    <a:pt x="89" y="233"/>
                  </a:cubicBezTo>
                  <a:cubicBezTo>
                    <a:pt x="89" y="233"/>
                    <a:pt x="89" y="233"/>
                    <a:pt x="89" y="233"/>
                  </a:cubicBezTo>
                  <a:cubicBezTo>
                    <a:pt x="89" y="233"/>
                    <a:pt x="89" y="233"/>
                    <a:pt x="89" y="233"/>
                  </a:cubicBezTo>
                  <a:cubicBezTo>
                    <a:pt x="89" y="233"/>
                    <a:pt x="89" y="233"/>
                    <a:pt x="89" y="233"/>
                  </a:cubicBezTo>
                  <a:cubicBezTo>
                    <a:pt x="89" y="233"/>
                    <a:pt x="89" y="233"/>
                    <a:pt x="89" y="233"/>
                  </a:cubicBezTo>
                  <a:cubicBezTo>
                    <a:pt x="89" y="233"/>
                    <a:pt x="89" y="233"/>
                    <a:pt x="89" y="233"/>
                  </a:cubicBezTo>
                  <a:cubicBezTo>
                    <a:pt x="89" y="233"/>
                    <a:pt x="89" y="233"/>
                    <a:pt x="89" y="233"/>
                  </a:cubicBezTo>
                  <a:cubicBezTo>
                    <a:pt x="89" y="233"/>
                    <a:pt x="89" y="233"/>
                    <a:pt x="89" y="233"/>
                  </a:cubicBezTo>
                  <a:cubicBezTo>
                    <a:pt x="89" y="232"/>
                    <a:pt x="88" y="232"/>
                    <a:pt x="89" y="232"/>
                  </a:cubicBezTo>
                  <a:cubicBezTo>
                    <a:pt x="89" y="232"/>
                    <a:pt x="89" y="232"/>
                    <a:pt x="89" y="232"/>
                  </a:cubicBezTo>
                  <a:cubicBezTo>
                    <a:pt x="89" y="232"/>
                    <a:pt x="89" y="232"/>
                    <a:pt x="89" y="232"/>
                  </a:cubicBezTo>
                  <a:cubicBezTo>
                    <a:pt x="89" y="232"/>
                    <a:pt x="89" y="232"/>
                    <a:pt x="89" y="232"/>
                  </a:cubicBezTo>
                  <a:cubicBezTo>
                    <a:pt x="89" y="232"/>
                    <a:pt x="89" y="232"/>
                    <a:pt x="89" y="232"/>
                  </a:cubicBezTo>
                  <a:cubicBezTo>
                    <a:pt x="89" y="232"/>
                    <a:pt x="89" y="232"/>
                    <a:pt x="89" y="232"/>
                  </a:cubicBezTo>
                  <a:cubicBezTo>
                    <a:pt x="89" y="232"/>
                    <a:pt x="89" y="232"/>
                    <a:pt x="89" y="232"/>
                  </a:cubicBezTo>
                  <a:cubicBezTo>
                    <a:pt x="89" y="232"/>
                    <a:pt x="89" y="232"/>
                    <a:pt x="89" y="232"/>
                  </a:cubicBezTo>
                  <a:cubicBezTo>
                    <a:pt x="89" y="231"/>
                    <a:pt x="89" y="231"/>
                    <a:pt x="89" y="231"/>
                  </a:cubicBezTo>
                  <a:cubicBezTo>
                    <a:pt x="89" y="231"/>
                    <a:pt x="89" y="231"/>
                    <a:pt x="90" y="231"/>
                  </a:cubicBezTo>
                  <a:cubicBezTo>
                    <a:pt x="90" y="231"/>
                    <a:pt x="90" y="231"/>
                    <a:pt x="90" y="231"/>
                  </a:cubicBezTo>
                  <a:cubicBezTo>
                    <a:pt x="90" y="231"/>
                    <a:pt x="90" y="231"/>
                    <a:pt x="90" y="231"/>
                  </a:cubicBezTo>
                  <a:cubicBezTo>
                    <a:pt x="90" y="231"/>
                    <a:pt x="90" y="231"/>
                    <a:pt x="90" y="231"/>
                  </a:cubicBezTo>
                  <a:cubicBezTo>
                    <a:pt x="90" y="231"/>
                    <a:pt x="90" y="231"/>
                    <a:pt x="90" y="231"/>
                  </a:cubicBezTo>
                  <a:cubicBezTo>
                    <a:pt x="90" y="231"/>
                    <a:pt x="90" y="231"/>
                    <a:pt x="90" y="231"/>
                  </a:cubicBezTo>
                  <a:cubicBezTo>
                    <a:pt x="90" y="231"/>
                    <a:pt x="90" y="231"/>
                    <a:pt x="90" y="231"/>
                  </a:cubicBezTo>
                  <a:cubicBezTo>
                    <a:pt x="90" y="231"/>
                    <a:pt x="90" y="231"/>
                    <a:pt x="90" y="231"/>
                  </a:cubicBezTo>
                  <a:cubicBezTo>
                    <a:pt x="90" y="231"/>
                    <a:pt x="90" y="231"/>
                    <a:pt x="90" y="231"/>
                  </a:cubicBezTo>
                  <a:cubicBezTo>
                    <a:pt x="90" y="231"/>
                    <a:pt x="90" y="231"/>
                    <a:pt x="90" y="231"/>
                  </a:cubicBezTo>
                  <a:cubicBezTo>
                    <a:pt x="90" y="231"/>
                    <a:pt x="90" y="231"/>
                    <a:pt x="90" y="231"/>
                  </a:cubicBezTo>
                  <a:cubicBezTo>
                    <a:pt x="90" y="231"/>
                    <a:pt x="90" y="231"/>
                    <a:pt x="90" y="231"/>
                  </a:cubicBezTo>
                  <a:cubicBezTo>
                    <a:pt x="90" y="231"/>
                    <a:pt x="90" y="231"/>
                    <a:pt x="90" y="231"/>
                  </a:cubicBezTo>
                  <a:cubicBezTo>
                    <a:pt x="90" y="231"/>
                    <a:pt x="90" y="230"/>
                    <a:pt x="89" y="230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89" y="230"/>
                    <a:pt x="88" y="230"/>
                    <a:pt x="88" y="230"/>
                  </a:cubicBezTo>
                  <a:cubicBezTo>
                    <a:pt x="88" y="230"/>
                    <a:pt x="88" y="230"/>
                    <a:pt x="88" y="230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89" y="230"/>
                    <a:pt x="89" y="230"/>
                    <a:pt x="89" y="230"/>
                  </a:cubicBezTo>
                  <a:cubicBezTo>
                    <a:pt x="89" y="229"/>
                    <a:pt x="89" y="229"/>
                    <a:pt x="89" y="229"/>
                  </a:cubicBezTo>
                  <a:cubicBezTo>
                    <a:pt x="89" y="229"/>
                    <a:pt x="89" y="229"/>
                    <a:pt x="88" y="229"/>
                  </a:cubicBezTo>
                  <a:cubicBezTo>
                    <a:pt x="88" y="229"/>
                    <a:pt x="88" y="229"/>
                    <a:pt x="88" y="229"/>
                  </a:cubicBezTo>
                  <a:cubicBezTo>
                    <a:pt x="88" y="229"/>
                    <a:pt x="88" y="229"/>
                    <a:pt x="88" y="229"/>
                  </a:cubicBezTo>
                  <a:cubicBezTo>
                    <a:pt x="88" y="229"/>
                    <a:pt x="88" y="229"/>
                    <a:pt x="88" y="229"/>
                  </a:cubicBezTo>
                  <a:cubicBezTo>
                    <a:pt x="88" y="229"/>
                    <a:pt x="88" y="229"/>
                    <a:pt x="88" y="229"/>
                  </a:cubicBezTo>
                  <a:cubicBezTo>
                    <a:pt x="88" y="229"/>
                    <a:pt x="88" y="229"/>
                    <a:pt x="88" y="229"/>
                  </a:cubicBezTo>
                  <a:cubicBezTo>
                    <a:pt x="88" y="229"/>
                    <a:pt x="88" y="229"/>
                    <a:pt x="88" y="229"/>
                  </a:cubicBezTo>
                  <a:cubicBezTo>
                    <a:pt x="88" y="229"/>
                    <a:pt x="88" y="229"/>
                    <a:pt x="88" y="229"/>
                  </a:cubicBezTo>
                  <a:cubicBezTo>
                    <a:pt x="88" y="229"/>
                    <a:pt x="88" y="229"/>
                    <a:pt x="88" y="229"/>
                  </a:cubicBezTo>
                  <a:cubicBezTo>
                    <a:pt x="88" y="229"/>
                    <a:pt x="88" y="229"/>
                    <a:pt x="88" y="229"/>
                  </a:cubicBezTo>
                  <a:cubicBezTo>
                    <a:pt x="88" y="229"/>
                    <a:pt x="88" y="229"/>
                    <a:pt x="88" y="229"/>
                  </a:cubicBezTo>
                  <a:cubicBezTo>
                    <a:pt x="88" y="228"/>
                    <a:pt x="88" y="228"/>
                    <a:pt x="88" y="228"/>
                  </a:cubicBezTo>
                  <a:cubicBezTo>
                    <a:pt x="88" y="228"/>
                    <a:pt x="88" y="228"/>
                    <a:pt x="88" y="228"/>
                  </a:cubicBezTo>
                  <a:cubicBezTo>
                    <a:pt x="88" y="228"/>
                    <a:pt x="88" y="228"/>
                    <a:pt x="88" y="228"/>
                  </a:cubicBezTo>
                  <a:cubicBezTo>
                    <a:pt x="88" y="228"/>
                    <a:pt x="88" y="228"/>
                    <a:pt x="88" y="228"/>
                  </a:cubicBezTo>
                  <a:cubicBezTo>
                    <a:pt x="88" y="227"/>
                    <a:pt x="88" y="227"/>
                    <a:pt x="88" y="227"/>
                  </a:cubicBezTo>
                  <a:cubicBezTo>
                    <a:pt x="88" y="227"/>
                    <a:pt x="88" y="227"/>
                    <a:pt x="88" y="227"/>
                  </a:cubicBezTo>
                  <a:cubicBezTo>
                    <a:pt x="88" y="227"/>
                    <a:pt x="88" y="227"/>
                    <a:pt x="88" y="227"/>
                  </a:cubicBezTo>
                  <a:cubicBezTo>
                    <a:pt x="88" y="227"/>
                    <a:pt x="88" y="227"/>
                    <a:pt x="88" y="227"/>
                  </a:cubicBezTo>
                  <a:cubicBezTo>
                    <a:pt x="88" y="227"/>
                    <a:pt x="88" y="227"/>
                    <a:pt x="88" y="227"/>
                  </a:cubicBezTo>
                  <a:cubicBezTo>
                    <a:pt x="88" y="227"/>
                    <a:pt x="88" y="227"/>
                    <a:pt x="88" y="227"/>
                  </a:cubicBezTo>
                  <a:cubicBezTo>
                    <a:pt x="88" y="227"/>
                    <a:pt x="88" y="227"/>
                    <a:pt x="88" y="227"/>
                  </a:cubicBezTo>
                  <a:cubicBezTo>
                    <a:pt x="88" y="227"/>
                    <a:pt x="88" y="227"/>
                    <a:pt x="88" y="227"/>
                  </a:cubicBezTo>
                  <a:cubicBezTo>
                    <a:pt x="88" y="227"/>
                    <a:pt x="88" y="227"/>
                    <a:pt x="88" y="227"/>
                  </a:cubicBezTo>
                  <a:cubicBezTo>
                    <a:pt x="88" y="227"/>
                    <a:pt x="88" y="227"/>
                    <a:pt x="88" y="227"/>
                  </a:cubicBezTo>
                  <a:cubicBezTo>
                    <a:pt x="88" y="227"/>
                    <a:pt x="88" y="227"/>
                    <a:pt x="88" y="227"/>
                  </a:cubicBezTo>
                  <a:cubicBezTo>
                    <a:pt x="88" y="226"/>
                    <a:pt x="88" y="226"/>
                    <a:pt x="88" y="226"/>
                  </a:cubicBezTo>
                  <a:cubicBezTo>
                    <a:pt x="88" y="226"/>
                    <a:pt x="88" y="226"/>
                    <a:pt x="88" y="226"/>
                  </a:cubicBezTo>
                  <a:cubicBezTo>
                    <a:pt x="88" y="226"/>
                    <a:pt x="88" y="226"/>
                    <a:pt x="88" y="226"/>
                  </a:cubicBezTo>
                  <a:cubicBezTo>
                    <a:pt x="88" y="226"/>
                    <a:pt x="88" y="226"/>
                    <a:pt x="88" y="226"/>
                  </a:cubicBezTo>
                  <a:cubicBezTo>
                    <a:pt x="88" y="226"/>
                    <a:pt x="88" y="226"/>
                    <a:pt x="88" y="226"/>
                  </a:cubicBezTo>
                  <a:cubicBezTo>
                    <a:pt x="88" y="226"/>
                    <a:pt x="88" y="226"/>
                    <a:pt x="88" y="226"/>
                  </a:cubicBezTo>
                  <a:cubicBezTo>
                    <a:pt x="88" y="226"/>
                    <a:pt x="88" y="226"/>
                    <a:pt x="88" y="226"/>
                  </a:cubicBezTo>
                  <a:cubicBezTo>
                    <a:pt x="88" y="226"/>
                    <a:pt x="88" y="226"/>
                    <a:pt x="88" y="226"/>
                  </a:cubicBezTo>
                  <a:cubicBezTo>
                    <a:pt x="88" y="226"/>
                    <a:pt x="88" y="226"/>
                    <a:pt x="88" y="226"/>
                  </a:cubicBezTo>
                  <a:cubicBezTo>
                    <a:pt x="88" y="226"/>
                    <a:pt x="88" y="226"/>
                    <a:pt x="88" y="226"/>
                  </a:cubicBezTo>
                  <a:cubicBezTo>
                    <a:pt x="88" y="226"/>
                    <a:pt x="88" y="226"/>
                    <a:pt x="88" y="226"/>
                  </a:cubicBezTo>
                  <a:cubicBezTo>
                    <a:pt x="88" y="226"/>
                    <a:pt x="88" y="225"/>
                    <a:pt x="88" y="225"/>
                  </a:cubicBezTo>
                  <a:cubicBezTo>
                    <a:pt x="88" y="225"/>
                    <a:pt x="88" y="225"/>
                    <a:pt x="88" y="225"/>
                  </a:cubicBezTo>
                  <a:cubicBezTo>
                    <a:pt x="88" y="225"/>
                    <a:pt x="88" y="225"/>
                    <a:pt x="88" y="225"/>
                  </a:cubicBezTo>
                  <a:cubicBezTo>
                    <a:pt x="88" y="225"/>
                    <a:pt x="88" y="225"/>
                    <a:pt x="88" y="225"/>
                  </a:cubicBezTo>
                  <a:cubicBezTo>
                    <a:pt x="88" y="225"/>
                    <a:pt x="88" y="225"/>
                    <a:pt x="88" y="225"/>
                  </a:cubicBezTo>
                  <a:cubicBezTo>
                    <a:pt x="88" y="225"/>
                    <a:pt x="88" y="225"/>
                    <a:pt x="88" y="225"/>
                  </a:cubicBezTo>
                  <a:cubicBezTo>
                    <a:pt x="88" y="225"/>
                    <a:pt x="88" y="225"/>
                    <a:pt x="88" y="225"/>
                  </a:cubicBezTo>
                  <a:cubicBezTo>
                    <a:pt x="88" y="225"/>
                    <a:pt x="88" y="225"/>
                    <a:pt x="88" y="224"/>
                  </a:cubicBezTo>
                  <a:cubicBezTo>
                    <a:pt x="88" y="224"/>
                    <a:pt x="88" y="224"/>
                    <a:pt x="88" y="224"/>
                  </a:cubicBezTo>
                  <a:cubicBezTo>
                    <a:pt x="88" y="224"/>
                    <a:pt x="88" y="224"/>
                    <a:pt x="88" y="224"/>
                  </a:cubicBezTo>
                  <a:cubicBezTo>
                    <a:pt x="88" y="224"/>
                    <a:pt x="88" y="224"/>
                    <a:pt x="88" y="224"/>
                  </a:cubicBezTo>
                  <a:cubicBezTo>
                    <a:pt x="88" y="224"/>
                    <a:pt x="88" y="223"/>
                    <a:pt x="88" y="223"/>
                  </a:cubicBezTo>
                  <a:cubicBezTo>
                    <a:pt x="88" y="223"/>
                    <a:pt x="88" y="223"/>
                    <a:pt x="88" y="223"/>
                  </a:cubicBezTo>
                  <a:cubicBezTo>
                    <a:pt x="88" y="223"/>
                    <a:pt x="88" y="223"/>
                    <a:pt x="88" y="223"/>
                  </a:cubicBezTo>
                  <a:cubicBezTo>
                    <a:pt x="88" y="223"/>
                    <a:pt x="88" y="223"/>
                    <a:pt x="88" y="223"/>
                  </a:cubicBezTo>
                  <a:cubicBezTo>
                    <a:pt x="88" y="223"/>
                    <a:pt x="88" y="223"/>
                    <a:pt x="88" y="223"/>
                  </a:cubicBezTo>
                  <a:cubicBezTo>
                    <a:pt x="88" y="223"/>
                    <a:pt x="88" y="223"/>
                    <a:pt x="88" y="223"/>
                  </a:cubicBezTo>
                  <a:cubicBezTo>
                    <a:pt x="88" y="223"/>
                    <a:pt x="88" y="223"/>
                    <a:pt x="88" y="223"/>
                  </a:cubicBezTo>
                  <a:cubicBezTo>
                    <a:pt x="88" y="223"/>
                    <a:pt x="88" y="223"/>
                    <a:pt x="88" y="223"/>
                  </a:cubicBezTo>
                  <a:cubicBezTo>
                    <a:pt x="88" y="223"/>
                    <a:pt x="88" y="223"/>
                    <a:pt x="88" y="223"/>
                  </a:cubicBezTo>
                  <a:cubicBezTo>
                    <a:pt x="88" y="223"/>
                    <a:pt x="88" y="223"/>
                    <a:pt x="88" y="223"/>
                  </a:cubicBezTo>
                  <a:cubicBezTo>
                    <a:pt x="88" y="223"/>
                    <a:pt x="88" y="222"/>
                    <a:pt x="88" y="222"/>
                  </a:cubicBezTo>
                  <a:cubicBezTo>
                    <a:pt x="88" y="222"/>
                    <a:pt x="88" y="222"/>
                    <a:pt x="88" y="222"/>
                  </a:cubicBezTo>
                  <a:cubicBezTo>
                    <a:pt x="88" y="222"/>
                    <a:pt x="88" y="222"/>
                    <a:pt x="87" y="222"/>
                  </a:cubicBezTo>
                  <a:cubicBezTo>
                    <a:pt x="87" y="222"/>
                    <a:pt x="87" y="222"/>
                    <a:pt x="87" y="222"/>
                  </a:cubicBezTo>
                  <a:cubicBezTo>
                    <a:pt x="87" y="222"/>
                    <a:pt x="87" y="222"/>
                    <a:pt x="87" y="222"/>
                  </a:cubicBezTo>
                  <a:cubicBezTo>
                    <a:pt x="87" y="222"/>
                    <a:pt x="87" y="222"/>
                    <a:pt x="87" y="222"/>
                  </a:cubicBezTo>
                  <a:cubicBezTo>
                    <a:pt x="87" y="222"/>
                    <a:pt x="87" y="222"/>
                    <a:pt x="87" y="222"/>
                  </a:cubicBezTo>
                  <a:cubicBezTo>
                    <a:pt x="87" y="222"/>
                    <a:pt x="87" y="222"/>
                    <a:pt x="87" y="222"/>
                  </a:cubicBezTo>
                  <a:cubicBezTo>
                    <a:pt x="87" y="222"/>
                    <a:pt x="87" y="222"/>
                    <a:pt x="87" y="222"/>
                  </a:cubicBezTo>
                  <a:cubicBezTo>
                    <a:pt x="86" y="222"/>
                    <a:pt x="86" y="222"/>
                    <a:pt x="86" y="222"/>
                  </a:cubicBezTo>
                  <a:cubicBezTo>
                    <a:pt x="86" y="222"/>
                    <a:pt x="86" y="222"/>
                    <a:pt x="86" y="222"/>
                  </a:cubicBezTo>
                  <a:cubicBezTo>
                    <a:pt x="86" y="221"/>
                    <a:pt x="86" y="221"/>
                    <a:pt x="86" y="221"/>
                  </a:cubicBezTo>
                  <a:cubicBezTo>
                    <a:pt x="86" y="221"/>
                    <a:pt x="86" y="221"/>
                    <a:pt x="86" y="221"/>
                  </a:cubicBezTo>
                  <a:cubicBezTo>
                    <a:pt x="86" y="221"/>
                    <a:pt x="86" y="221"/>
                    <a:pt x="86" y="221"/>
                  </a:cubicBezTo>
                  <a:cubicBezTo>
                    <a:pt x="86" y="221"/>
                    <a:pt x="85" y="221"/>
                    <a:pt x="85" y="221"/>
                  </a:cubicBezTo>
                  <a:cubicBezTo>
                    <a:pt x="85" y="221"/>
                    <a:pt x="85" y="221"/>
                    <a:pt x="85" y="221"/>
                  </a:cubicBezTo>
                  <a:cubicBezTo>
                    <a:pt x="85" y="221"/>
                    <a:pt x="85" y="221"/>
                    <a:pt x="85" y="221"/>
                  </a:cubicBezTo>
                  <a:cubicBezTo>
                    <a:pt x="85" y="221"/>
                    <a:pt x="85" y="221"/>
                    <a:pt x="85" y="221"/>
                  </a:cubicBezTo>
                  <a:cubicBezTo>
                    <a:pt x="85" y="221"/>
                    <a:pt x="85" y="220"/>
                    <a:pt x="85" y="220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5" y="219"/>
                    <a:pt x="85" y="219"/>
                    <a:pt x="85" y="219"/>
                  </a:cubicBezTo>
                  <a:cubicBezTo>
                    <a:pt x="85" y="219"/>
                    <a:pt x="85" y="219"/>
                    <a:pt x="85" y="219"/>
                  </a:cubicBezTo>
                  <a:cubicBezTo>
                    <a:pt x="85" y="219"/>
                    <a:pt x="85" y="219"/>
                    <a:pt x="85" y="219"/>
                  </a:cubicBezTo>
                  <a:cubicBezTo>
                    <a:pt x="85" y="219"/>
                    <a:pt x="85" y="219"/>
                    <a:pt x="85" y="219"/>
                  </a:cubicBezTo>
                  <a:cubicBezTo>
                    <a:pt x="85" y="219"/>
                    <a:pt x="85" y="219"/>
                    <a:pt x="85" y="219"/>
                  </a:cubicBezTo>
                  <a:cubicBezTo>
                    <a:pt x="85" y="219"/>
                    <a:pt x="85" y="219"/>
                    <a:pt x="85" y="219"/>
                  </a:cubicBezTo>
                  <a:cubicBezTo>
                    <a:pt x="85" y="219"/>
                    <a:pt x="85" y="219"/>
                    <a:pt x="85" y="219"/>
                  </a:cubicBezTo>
                  <a:cubicBezTo>
                    <a:pt x="85" y="219"/>
                    <a:pt x="85" y="219"/>
                    <a:pt x="85" y="218"/>
                  </a:cubicBezTo>
                  <a:cubicBezTo>
                    <a:pt x="85" y="218"/>
                    <a:pt x="85" y="218"/>
                    <a:pt x="85" y="218"/>
                  </a:cubicBezTo>
                  <a:cubicBezTo>
                    <a:pt x="85" y="218"/>
                    <a:pt x="85" y="218"/>
                    <a:pt x="86" y="218"/>
                  </a:cubicBezTo>
                  <a:cubicBezTo>
                    <a:pt x="86" y="218"/>
                    <a:pt x="86" y="218"/>
                    <a:pt x="86" y="218"/>
                  </a:cubicBezTo>
                  <a:cubicBezTo>
                    <a:pt x="86" y="218"/>
                    <a:pt x="86" y="218"/>
                    <a:pt x="86" y="218"/>
                  </a:cubicBezTo>
                  <a:cubicBezTo>
                    <a:pt x="86" y="218"/>
                    <a:pt x="86" y="218"/>
                    <a:pt x="86" y="218"/>
                  </a:cubicBezTo>
                  <a:cubicBezTo>
                    <a:pt x="86" y="218"/>
                    <a:pt x="86" y="218"/>
                    <a:pt x="86" y="218"/>
                  </a:cubicBezTo>
                  <a:cubicBezTo>
                    <a:pt x="86" y="218"/>
                    <a:pt x="86" y="218"/>
                    <a:pt x="86" y="217"/>
                  </a:cubicBezTo>
                  <a:cubicBezTo>
                    <a:pt x="86" y="217"/>
                    <a:pt x="86" y="217"/>
                    <a:pt x="86" y="217"/>
                  </a:cubicBezTo>
                  <a:cubicBezTo>
                    <a:pt x="86" y="217"/>
                    <a:pt x="85" y="217"/>
                    <a:pt x="85" y="216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85" y="216"/>
                    <a:pt x="85" y="216"/>
                    <a:pt x="85" y="215"/>
                  </a:cubicBezTo>
                  <a:cubicBezTo>
                    <a:pt x="85" y="215"/>
                    <a:pt x="85" y="215"/>
                    <a:pt x="85" y="215"/>
                  </a:cubicBezTo>
                  <a:cubicBezTo>
                    <a:pt x="85" y="215"/>
                    <a:pt x="85" y="215"/>
                    <a:pt x="85" y="215"/>
                  </a:cubicBezTo>
                  <a:cubicBezTo>
                    <a:pt x="85" y="215"/>
                    <a:pt x="85" y="215"/>
                    <a:pt x="85" y="215"/>
                  </a:cubicBezTo>
                  <a:cubicBezTo>
                    <a:pt x="85" y="215"/>
                    <a:pt x="85" y="215"/>
                    <a:pt x="85" y="215"/>
                  </a:cubicBezTo>
                  <a:cubicBezTo>
                    <a:pt x="85" y="215"/>
                    <a:pt x="85" y="215"/>
                    <a:pt x="85" y="215"/>
                  </a:cubicBezTo>
                  <a:cubicBezTo>
                    <a:pt x="85" y="215"/>
                    <a:pt x="85" y="215"/>
                    <a:pt x="85" y="215"/>
                  </a:cubicBezTo>
                  <a:cubicBezTo>
                    <a:pt x="85" y="215"/>
                    <a:pt x="85" y="215"/>
                    <a:pt x="85" y="215"/>
                  </a:cubicBezTo>
                  <a:cubicBezTo>
                    <a:pt x="85" y="215"/>
                    <a:pt x="85" y="214"/>
                    <a:pt x="85" y="214"/>
                  </a:cubicBezTo>
                  <a:cubicBezTo>
                    <a:pt x="85" y="214"/>
                    <a:pt x="85" y="214"/>
                    <a:pt x="85" y="214"/>
                  </a:cubicBezTo>
                  <a:cubicBezTo>
                    <a:pt x="85" y="214"/>
                    <a:pt x="85" y="214"/>
                    <a:pt x="85" y="214"/>
                  </a:cubicBezTo>
                  <a:cubicBezTo>
                    <a:pt x="85" y="214"/>
                    <a:pt x="85" y="214"/>
                    <a:pt x="85" y="214"/>
                  </a:cubicBezTo>
                  <a:cubicBezTo>
                    <a:pt x="85" y="214"/>
                    <a:pt x="85" y="214"/>
                    <a:pt x="85" y="214"/>
                  </a:cubicBezTo>
                  <a:cubicBezTo>
                    <a:pt x="85" y="214"/>
                    <a:pt x="85" y="214"/>
                    <a:pt x="85" y="214"/>
                  </a:cubicBezTo>
                  <a:cubicBezTo>
                    <a:pt x="85" y="214"/>
                    <a:pt x="85" y="214"/>
                    <a:pt x="85" y="214"/>
                  </a:cubicBezTo>
                  <a:cubicBezTo>
                    <a:pt x="85" y="214"/>
                    <a:pt x="85" y="214"/>
                    <a:pt x="85" y="214"/>
                  </a:cubicBezTo>
                  <a:cubicBezTo>
                    <a:pt x="85" y="214"/>
                    <a:pt x="86" y="214"/>
                    <a:pt x="86" y="214"/>
                  </a:cubicBezTo>
                  <a:cubicBezTo>
                    <a:pt x="86" y="214"/>
                    <a:pt x="86" y="214"/>
                    <a:pt x="86" y="214"/>
                  </a:cubicBezTo>
                  <a:cubicBezTo>
                    <a:pt x="86" y="214"/>
                    <a:pt x="86" y="214"/>
                    <a:pt x="86" y="214"/>
                  </a:cubicBezTo>
                  <a:cubicBezTo>
                    <a:pt x="86" y="214"/>
                    <a:pt x="86" y="214"/>
                    <a:pt x="86" y="214"/>
                  </a:cubicBezTo>
                  <a:cubicBezTo>
                    <a:pt x="86" y="214"/>
                    <a:pt x="86" y="214"/>
                    <a:pt x="86" y="214"/>
                  </a:cubicBezTo>
                  <a:cubicBezTo>
                    <a:pt x="86" y="214"/>
                    <a:pt x="86" y="214"/>
                    <a:pt x="86" y="214"/>
                  </a:cubicBezTo>
                  <a:cubicBezTo>
                    <a:pt x="86" y="213"/>
                    <a:pt x="86" y="213"/>
                    <a:pt x="86" y="213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85" y="214"/>
                    <a:pt x="85" y="214"/>
                    <a:pt x="85" y="214"/>
                  </a:cubicBezTo>
                  <a:cubicBezTo>
                    <a:pt x="85" y="214"/>
                    <a:pt x="85" y="214"/>
                    <a:pt x="85" y="214"/>
                  </a:cubicBezTo>
                  <a:cubicBezTo>
                    <a:pt x="85" y="214"/>
                    <a:pt x="85" y="214"/>
                    <a:pt x="85" y="214"/>
                  </a:cubicBezTo>
                  <a:cubicBezTo>
                    <a:pt x="85" y="214"/>
                    <a:pt x="85" y="214"/>
                    <a:pt x="85" y="214"/>
                  </a:cubicBezTo>
                  <a:cubicBezTo>
                    <a:pt x="85" y="214"/>
                    <a:pt x="85" y="214"/>
                    <a:pt x="85" y="214"/>
                  </a:cubicBezTo>
                  <a:cubicBezTo>
                    <a:pt x="85" y="214"/>
                    <a:pt x="85" y="214"/>
                    <a:pt x="85" y="214"/>
                  </a:cubicBezTo>
                  <a:cubicBezTo>
                    <a:pt x="85" y="214"/>
                    <a:pt x="85" y="214"/>
                    <a:pt x="85" y="214"/>
                  </a:cubicBezTo>
                  <a:cubicBezTo>
                    <a:pt x="85" y="214"/>
                    <a:pt x="85" y="214"/>
                    <a:pt x="85" y="214"/>
                  </a:cubicBezTo>
                  <a:cubicBezTo>
                    <a:pt x="85" y="214"/>
                    <a:pt x="85" y="214"/>
                    <a:pt x="85" y="214"/>
                  </a:cubicBezTo>
                  <a:cubicBezTo>
                    <a:pt x="85" y="214"/>
                    <a:pt x="85" y="214"/>
                    <a:pt x="85" y="214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85" y="213"/>
                    <a:pt x="84" y="213"/>
                    <a:pt x="84" y="213"/>
                  </a:cubicBezTo>
                  <a:cubicBezTo>
                    <a:pt x="84" y="213"/>
                    <a:pt x="84" y="213"/>
                    <a:pt x="84" y="213"/>
                  </a:cubicBezTo>
                  <a:cubicBezTo>
                    <a:pt x="84" y="213"/>
                    <a:pt x="84" y="213"/>
                    <a:pt x="84" y="213"/>
                  </a:cubicBezTo>
                  <a:cubicBezTo>
                    <a:pt x="84" y="213"/>
                    <a:pt x="84" y="213"/>
                    <a:pt x="84" y="213"/>
                  </a:cubicBezTo>
                  <a:cubicBezTo>
                    <a:pt x="84" y="213"/>
                    <a:pt x="84" y="213"/>
                    <a:pt x="84" y="213"/>
                  </a:cubicBezTo>
                  <a:cubicBezTo>
                    <a:pt x="84" y="213"/>
                    <a:pt x="84" y="213"/>
                    <a:pt x="84" y="213"/>
                  </a:cubicBezTo>
                  <a:cubicBezTo>
                    <a:pt x="84" y="213"/>
                    <a:pt x="84" y="213"/>
                    <a:pt x="84" y="213"/>
                  </a:cubicBezTo>
                  <a:cubicBezTo>
                    <a:pt x="84" y="213"/>
                    <a:pt x="84" y="213"/>
                    <a:pt x="84" y="213"/>
                  </a:cubicBezTo>
                  <a:cubicBezTo>
                    <a:pt x="84" y="213"/>
                    <a:pt x="84" y="213"/>
                    <a:pt x="83" y="213"/>
                  </a:cubicBezTo>
                  <a:cubicBezTo>
                    <a:pt x="83" y="213"/>
                    <a:pt x="83" y="212"/>
                    <a:pt x="83" y="212"/>
                  </a:cubicBezTo>
                  <a:cubicBezTo>
                    <a:pt x="83" y="212"/>
                    <a:pt x="83" y="212"/>
                    <a:pt x="83" y="212"/>
                  </a:cubicBezTo>
                  <a:cubicBezTo>
                    <a:pt x="83" y="212"/>
                    <a:pt x="83" y="212"/>
                    <a:pt x="83" y="212"/>
                  </a:cubicBezTo>
                  <a:cubicBezTo>
                    <a:pt x="83" y="212"/>
                    <a:pt x="83" y="212"/>
                    <a:pt x="83" y="212"/>
                  </a:cubicBezTo>
                  <a:cubicBezTo>
                    <a:pt x="83" y="212"/>
                    <a:pt x="83" y="212"/>
                    <a:pt x="83" y="212"/>
                  </a:cubicBezTo>
                  <a:cubicBezTo>
                    <a:pt x="83" y="212"/>
                    <a:pt x="83" y="212"/>
                    <a:pt x="83" y="212"/>
                  </a:cubicBezTo>
                  <a:cubicBezTo>
                    <a:pt x="83" y="212"/>
                    <a:pt x="83" y="212"/>
                    <a:pt x="83" y="212"/>
                  </a:cubicBezTo>
                  <a:cubicBezTo>
                    <a:pt x="83" y="212"/>
                    <a:pt x="83" y="212"/>
                    <a:pt x="83" y="212"/>
                  </a:cubicBezTo>
                  <a:cubicBezTo>
                    <a:pt x="83" y="211"/>
                    <a:pt x="83" y="211"/>
                    <a:pt x="83" y="211"/>
                  </a:cubicBezTo>
                  <a:cubicBezTo>
                    <a:pt x="83" y="211"/>
                    <a:pt x="83" y="211"/>
                    <a:pt x="83" y="211"/>
                  </a:cubicBezTo>
                  <a:cubicBezTo>
                    <a:pt x="83" y="211"/>
                    <a:pt x="83" y="211"/>
                    <a:pt x="83" y="211"/>
                  </a:cubicBezTo>
                  <a:cubicBezTo>
                    <a:pt x="83" y="211"/>
                    <a:pt x="83" y="211"/>
                    <a:pt x="83" y="211"/>
                  </a:cubicBezTo>
                  <a:cubicBezTo>
                    <a:pt x="83" y="211"/>
                    <a:pt x="83" y="211"/>
                    <a:pt x="83" y="211"/>
                  </a:cubicBezTo>
                  <a:cubicBezTo>
                    <a:pt x="83" y="211"/>
                    <a:pt x="83" y="211"/>
                    <a:pt x="83" y="211"/>
                  </a:cubicBezTo>
                  <a:cubicBezTo>
                    <a:pt x="83" y="211"/>
                    <a:pt x="83" y="211"/>
                    <a:pt x="83" y="211"/>
                  </a:cubicBezTo>
                  <a:cubicBezTo>
                    <a:pt x="83" y="211"/>
                    <a:pt x="83" y="211"/>
                    <a:pt x="83" y="211"/>
                  </a:cubicBezTo>
                  <a:cubicBezTo>
                    <a:pt x="83" y="211"/>
                    <a:pt x="83" y="211"/>
                    <a:pt x="83" y="211"/>
                  </a:cubicBezTo>
                  <a:cubicBezTo>
                    <a:pt x="83" y="211"/>
                    <a:pt x="83" y="211"/>
                    <a:pt x="83" y="211"/>
                  </a:cubicBezTo>
                  <a:cubicBezTo>
                    <a:pt x="83" y="211"/>
                    <a:pt x="83" y="211"/>
                    <a:pt x="84" y="211"/>
                  </a:cubicBezTo>
                  <a:cubicBezTo>
                    <a:pt x="84" y="211"/>
                    <a:pt x="84" y="211"/>
                    <a:pt x="84" y="211"/>
                  </a:cubicBezTo>
                  <a:cubicBezTo>
                    <a:pt x="84" y="211"/>
                    <a:pt x="84" y="211"/>
                    <a:pt x="84" y="211"/>
                  </a:cubicBezTo>
                  <a:cubicBezTo>
                    <a:pt x="84" y="211"/>
                    <a:pt x="84" y="211"/>
                    <a:pt x="84" y="211"/>
                  </a:cubicBezTo>
                  <a:cubicBezTo>
                    <a:pt x="84" y="211"/>
                    <a:pt x="84" y="211"/>
                    <a:pt x="84" y="211"/>
                  </a:cubicBezTo>
                  <a:cubicBezTo>
                    <a:pt x="84" y="211"/>
                    <a:pt x="84" y="211"/>
                    <a:pt x="84" y="211"/>
                  </a:cubicBezTo>
                  <a:cubicBezTo>
                    <a:pt x="84" y="211"/>
                    <a:pt x="84" y="211"/>
                    <a:pt x="84" y="211"/>
                  </a:cubicBezTo>
                  <a:cubicBezTo>
                    <a:pt x="84" y="211"/>
                    <a:pt x="84" y="211"/>
                    <a:pt x="84" y="211"/>
                  </a:cubicBezTo>
                  <a:cubicBezTo>
                    <a:pt x="84" y="211"/>
                    <a:pt x="84" y="211"/>
                    <a:pt x="84" y="211"/>
                  </a:cubicBezTo>
                  <a:cubicBezTo>
                    <a:pt x="84" y="211"/>
                    <a:pt x="84" y="211"/>
                    <a:pt x="84" y="211"/>
                  </a:cubicBezTo>
                  <a:cubicBezTo>
                    <a:pt x="85" y="211"/>
                    <a:pt x="85" y="211"/>
                    <a:pt x="85" y="211"/>
                  </a:cubicBezTo>
                  <a:cubicBezTo>
                    <a:pt x="85" y="211"/>
                    <a:pt x="85" y="211"/>
                    <a:pt x="85" y="211"/>
                  </a:cubicBezTo>
                  <a:cubicBezTo>
                    <a:pt x="85" y="211"/>
                    <a:pt x="85" y="211"/>
                    <a:pt x="85" y="211"/>
                  </a:cubicBezTo>
                  <a:cubicBezTo>
                    <a:pt x="85" y="211"/>
                    <a:pt x="85" y="211"/>
                    <a:pt x="85" y="211"/>
                  </a:cubicBezTo>
                  <a:cubicBezTo>
                    <a:pt x="85" y="211"/>
                    <a:pt x="85" y="211"/>
                    <a:pt x="85" y="211"/>
                  </a:cubicBezTo>
                  <a:cubicBezTo>
                    <a:pt x="85" y="211"/>
                    <a:pt x="85" y="211"/>
                    <a:pt x="85" y="211"/>
                  </a:cubicBezTo>
                  <a:cubicBezTo>
                    <a:pt x="85" y="211"/>
                    <a:pt x="85" y="211"/>
                    <a:pt x="85" y="211"/>
                  </a:cubicBezTo>
                  <a:cubicBezTo>
                    <a:pt x="85" y="211"/>
                    <a:pt x="85" y="211"/>
                    <a:pt x="85" y="211"/>
                  </a:cubicBezTo>
                  <a:cubicBezTo>
                    <a:pt x="85" y="211"/>
                    <a:pt x="85" y="211"/>
                    <a:pt x="85" y="211"/>
                  </a:cubicBezTo>
                  <a:cubicBezTo>
                    <a:pt x="85" y="211"/>
                    <a:pt x="85" y="211"/>
                    <a:pt x="85" y="211"/>
                  </a:cubicBezTo>
                  <a:cubicBezTo>
                    <a:pt x="85" y="211"/>
                    <a:pt x="85" y="211"/>
                    <a:pt x="86" y="211"/>
                  </a:cubicBezTo>
                  <a:cubicBezTo>
                    <a:pt x="86" y="211"/>
                    <a:pt x="86" y="211"/>
                    <a:pt x="86" y="211"/>
                  </a:cubicBezTo>
                  <a:cubicBezTo>
                    <a:pt x="86" y="211"/>
                    <a:pt x="86" y="211"/>
                    <a:pt x="86" y="211"/>
                  </a:cubicBezTo>
                  <a:cubicBezTo>
                    <a:pt x="86" y="211"/>
                    <a:pt x="86" y="211"/>
                    <a:pt x="86" y="210"/>
                  </a:cubicBezTo>
                  <a:cubicBezTo>
                    <a:pt x="86" y="210"/>
                    <a:pt x="86" y="210"/>
                    <a:pt x="86" y="210"/>
                  </a:cubicBezTo>
                  <a:cubicBezTo>
                    <a:pt x="86" y="210"/>
                    <a:pt x="85" y="210"/>
                    <a:pt x="85" y="210"/>
                  </a:cubicBezTo>
                  <a:cubicBezTo>
                    <a:pt x="85" y="210"/>
                    <a:pt x="85" y="210"/>
                    <a:pt x="85" y="210"/>
                  </a:cubicBezTo>
                  <a:cubicBezTo>
                    <a:pt x="85" y="210"/>
                    <a:pt x="85" y="210"/>
                    <a:pt x="85" y="210"/>
                  </a:cubicBezTo>
                  <a:cubicBezTo>
                    <a:pt x="85" y="210"/>
                    <a:pt x="85" y="210"/>
                    <a:pt x="85" y="210"/>
                  </a:cubicBezTo>
                  <a:cubicBezTo>
                    <a:pt x="85" y="210"/>
                    <a:pt x="85" y="210"/>
                    <a:pt x="85" y="210"/>
                  </a:cubicBezTo>
                  <a:cubicBezTo>
                    <a:pt x="85" y="210"/>
                    <a:pt x="85" y="210"/>
                    <a:pt x="85" y="210"/>
                  </a:cubicBezTo>
                  <a:cubicBezTo>
                    <a:pt x="85" y="210"/>
                    <a:pt x="85" y="210"/>
                    <a:pt x="85" y="210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85" y="209"/>
                    <a:pt x="85" y="209"/>
                    <a:pt x="85" y="208"/>
                  </a:cubicBezTo>
                  <a:cubicBezTo>
                    <a:pt x="85" y="208"/>
                    <a:pt x="85" y="208"/>
                    <a:pt x="85" y="208"/>
                  </a:cubicBezTo>
                  <a:cubicBezTo>
                    <a:pt x="85" y="208"/>
                    <a:pt x="85" y="208"/>
                    <a:pt x="85" y="208"/>
                  </a:cubicBezTo>
                  <a:cubicBezTo>
                    <a:pt x="85" y="208"/>
                    <a:pt x="84" y="208"/>
                    <a:pt x="84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84" y="207"/>
                    <a:pt x="85" y="207"/>
                    <a:pt x="85" y="207"/>
                  </a:cubicBezTo>
                  <a:cubicBezTo>
                    <a:pt x="85" y="207"/>
                    <a:pt x="85" y="207"/>
                    <a:pt x="85" y="207"/>
                  </a:cubicBezTo>
                  <a:cubicBezTo>
                    <a:pt x="85" y="207"/>
                    <a:pt x="85" y="207"/>
                    <a:pt x="85" y="207"/>
                  </a:cubicBezTo>
                  <a:cubicBezTo>
                    <a:pt x="85" y="207"/>
                    <a:pt x="85" y="207"/>
                    <a:pt x="85" y="207"/>
                  </a:cubicBezTo>
                  <a:cubicBezTo>
                    <a:pt x="85" y="207"/>
                    <a:pt x="85" y="207"/>
                    <a:pt x="85" y="207"/>
                  </a:cubicBezTo>
                  <a:cubicBezTo>
                    <a:pt x="85" y="207"/>
                    <a:pt x="85" y="207"/>
                    <a:pt x="85" y="207"/>
                  </a:cubicBezTo>
                  <a:cubicBezTo>
                    <a:pt x="85" y="207"/>
                    <a:pt x="85" y="207"/>
                    <a:pt x="85" y="207"/>
                  </a:cubicBezTo>
                  <a:cubicBezTo>
                    <a:pt x="85" y="207"/>
                    <a:pt x="85" y="207"/>
                    <a:pt x="86" y="207"/>
                  </a:cubicBezTo>
                  <a:cubicBezTo>
                    <a:pt x="86" y="207"/>
                    <a:pt x="86" y="207"/>
                    <a:pt x="86" y="207"/>
                  </a:cubicBezTo>
                  <a:cubicBezTo>
                    <a:pt x="86" y="207"/>
                    <a:pt x="86" y="207"/>
                    <a:pt x="86" y="207"/>
                  </a:cubicBezTo>
                  <a:cubicBezTo>
                    <a:pt x="86" y="207"/>
                    <a:pt x="86" y="207"/>
                    <a:pt x="86" y="207"/>
                  </a:cubicBezTo>
                  <a:cubicBezTo>
                    <a:pt x="86" y="207"/>
                    <a:pt x="86" y="207"/>
                    <a:pt x="86" y="207"/>
                  </a:cubicBezTo>
                  <a:cubicBezTo>
                    <a:pt x="86" y="207"/>
                    <a:pt x="86" y="207"/>
                    <a:pt x="86" y="207"/>
                  </a:cubicBezTo>
                  <a:cubicBezTo>
                    <a:pt x="86" y="207"/>
                    <a:pt x="86" y="207"/>
                    <a:pt x="86" y="207"/>
                  </a:cubicBezTo>
                  <a:cubicBezTo>
                    <a:pt x="86" y="207"/>
                    <a:pt x="86" y="207"/>
                    <a:pt x="86" y="207"/>
                  </a:cubicBezTo>
                  <a:cubicBezTo>
                    <a:pt x="86" y="207"/>
                    <a:pt x="86" y="207"/>
                    <a:pt x="86" y="207"/>
                  </a:cubicBezTo>
                  <a:cubicBezTo>
                    <a:pt x="86" y="207"/>
                    <a:pt x="87" y="207"/>
                    <a:pt x="87" y="207"/>
                  </a:cubicBezTo>
                  <a:cubicBezTo>
                    <a:pt x="87" y="207"/>
                    <a:pt x="87" y="207"/>
                    <a:pt x="87" y="207"/>
                  </a:cubicBezTo>
                  <a:cubicBezTo>
                    <a:pt x="87" y="207"/>
                    <a:pt x="87" y="207"/>
                    <a:pt x="87" y="207"/>
                  </a:cubicBezTo>
                  <a:cubicBezTo>
                    <a:pt x="87" y="207"/>
                    <a:pt x="87" y="207"/>
                    <a:pt x="87" y="207"/>
                  </a:cubicBezTo>
                  <a:cubicBezTo>
                    <a:pt x="87" y="207"/>
                    <a:pt x="87" y="207"/>
                    <a:pt x="87" y="207"/>
                  </a:cubicBezTo>
                  <a:cubicBezTo>
                    <a:pt x="87" y="207"/>
                    <a:pt x="87" y="207"/>
                    <a:pt x="88" y="207"/>
                  </a:cubicBezTo>
                  <a:cubicBezTo>
                    <a:pt x="88" y="207"/>
                    <a:pt x="88" y="206"/>
                    <a:pt x="88" y="206"/>
                  </a:cubicBezTo>
                  <a:cubicBezTo>
                    <a:pt x="88" y="206"/>
                    <a:pt x="88" y="206"/>
                    <a:pt x="88" y="206"/>
                  </a:cubicBezTo>
                  <a:cubicBezTo>
                    <a:pt x="88" y="206"/>
                    <a:pt x="88" y="206"/>
                    <a:pt x="88" y="206"/>
                  </a:cubicBezTo>
                  <a:cubicBezTo>
                    <a:pt x="88" y="206"/>
                    <a:pt x="88" y="206"/>
                    <a:pt x="88" y="206"/>
                  </a:cubicBezTo>
                  <a:cubicBezTo>
                    <a:pt x="88" y="206"/>
                    <a:pt x="89" y="206"/>
                    <a:pt x="89" y="206"/>
                  </a:cubicBezTo>
                  <a:cubicBezTo>
                    <a:pt x="89" y="206"/>
                    <a:pt x="89" y="206"/>
                    <a:pt x="89" y="206"/>
                  </a:cubicBezTo>
                  <a:cubicBezTo>
                    <a:pt x="89" y="206"/>
                    <a:pt x="89" y="206"/>
                    <a:pt x="89" y="206"/>
                  </a:cubicBezTo>
                  <a:cubicBezTo>
                    <a:pt x="89" y="206"/>
                    <a:pt x="89" y="206"/>
                    <a:pt x="89" y="206"/>
                  </a:cubicBezTo>
                  <a:cubicBezTo>
                    <a:pt x="89" y="205"/>
                    <a:pt x="89" y="205"/>
                    <a:pt x="89" y="205"/>
                  </a:cubicBezTo>
                  <a:cubicBezTo>
                    <a:pt x="89" y="205"/>
                    <a:pt x="89" y="205"/>
                    <a:pt x="89" y="205"/>
                  </a:cubicBezTo>
                  <a:cubicBezTo>
                    <a:pt x="89" y="205"/>
                    <a:pt x="89" y="205"/>
                    <a:pt x="89" y="205"/>
                  </a:cubicBezTo>
                  <a:cubicBezTo>
                    <a:pt x="89" y="205"/>
                    <a:pt x="89" y="205"/>
                    <a:pt x="89" y="205"/>
                  </a:cubicBezTo>
                  <a:cubicBezTo>
                    <a:pt x="89" y="205"/>
                    <a:pt x="89" y="205"/>
                    <a:pt x="89" y="205"/>
                  </a:cubicBezTo>
                  <a:cubicBezTo>
                    <a:pt x="89" y="205"/>
                    <a:pt x="89" y="205"/>
                    <a:pt x="89" y="205"/>
                  </a:cubicBezTo>
                  <a:cubicBezTo>
                    <a:pt x="89" y="205"/>
                    <a:pt x="89" y="204"/>
                    <a:pt x="89" y="204"/>
                  </a:cubicBezTo>
                  <a:cubicBezTo>
                    <a:pt x="89" y="204"/>
                    <a:pt x="89" y="204"/>
                    <a:pt x="89" y="204"/>
                  </a:cubicBezTo>
                  <a:cubicBezTo>
                    <a:pt x="89" y="204"/>
                    <a:pt x="89" y="204"/>
                    <a:pt x="89" y="204"/>
                  </a:cubicBezTo>
                  <a:cubicBezTo>
                    <a:pt x="89" y="204"/>
                    <a:pt x="89" y="204"/>
                    <a:pt x="89" y="20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89" y="203"/>
                    <a:pt x="89" y="203"/>
                    <a:pt x="89" y="203"/>
                  </a:cubicBezTo>
                  <a:cubicBezTo>
                    <a:pt x="89" y="202"/>
                    <a:pt x="89" y="202"/>
                    <a:pt x="89" y="202"/>
                  </a:cubicBezTo>
                  <a:cubicBezTo>
                    <a:pt x="89" y="202"/>
                    <a:pt x="89" y="202"/>
                    <a:pt x="89" y="202"/>
                  </a:cubicBezTo>
                  <a:cubicBezTo>
                    <a:pt x="89" y="202"/>
                    <a:pt x="89" y="202"/>
                    <a:pt x="89" y="202"/>
                  </a:cubicBezTo>
                  <a:cubicBezTo>
                    <a:pt x="89" y="202"/>
                    <a:pt x="89" y="202"/>
                    <a:pt x="88" y="202"/>
                  </a:cubicBezTo>
                  <a:cubicBezTo>
                    <a:pt x="88" y="202"/>
                    <a:pt x="88" y="202"/>
                    <a:pt x="88" y="202"/>
                  </a:cubicBezTo>
                  <a:cubicBezTo>
                    <a:pt x="88" y="202"/>
                    <a:pt x="88" y="202"/>
                    <a:pt x="88" y="202"/>
                  </a:cubicBezTo>
                  <a:cubicBezTo>
                    <a:pt x="88" y="202"/>
                    <a:pt x="88" y="202"/>
                    <a:pt x="88" y="202"/>
                  </a:cubicBezTo>
                  <a:cubicBezTo>
                    <a:pt x="88" y="202"/>
                    <a:pt x="88" y="202"/>
                    <a:pt x="88" y="202"/>
                  </a:cubicBezTo>
                  <a:cubicBezTo>
                    <a:pt x="88" y="202"/>
                    <a:pt x="88" y="202"/>
                    <a:pt x="88" y="202"/>
                  </a:cubicBezTo>
                  <a:cubicBezTo>
                    <a:pt x="88" y="202"/>
                    <a:pt x="88" y="202"/>
                    <a:pt x="88" y="202"/>
                  </a:cubicBezTo>
                  <a:cubicBezTo>
                    <a:pt x="88" y="202"/>
                    <a:pt x="88" y="201"/>
                    <a:pt x="88" y="201"/>
                  </a:cubicBezTo>
                  <a:cubicBezTo>
                    <a:pt x="88" y="201"/>
                    <a:pt x="88" y="201"/>
                    <a:pt x="88" y="201"/>
                  </a:cubicBezTo>
                  <a:cubicBezTo>
                    <a:pt x="88" y="201"/>
                    <a:pt x="88" y="201"/>
                    <a:pt x="88" y="201"/>
                  </a:cubicBezTo>
                  <a:cubicBezTo>
                    <a:pt x="88" y="201"/>
                    <a:pt x="88" y="201"/>
                    <a:pt x="88" y="201"/>
                  </a:cubicBezTo>
                  <a:cubicBezTo>
                    <a:pt x="88" y="201"/>
                    <a:pt x="88" y="201"/>
                    <a:pt x="88" y="201"/>
                  </a:cubicBezTo>
                  <a:cubicBezTo>
                    <a:pt x="88" y="200"/>
                    <a:pt x="87" y="200"/>
                    <a:pt x="87" y="200"/>
                  </a:cubicBezTo>
                  <a:cubicBezTo>
                    <a:pt x="87" y="200"/>
                    <a:pt x="87" y="200"/>
                    <a:pt x="87" y="200"/>
                  </a:cubicBezTo>
                  <a:cubicBezTo>
                    <a:pt x="87" y="200"/>
                    <a:pt x="87" y="200"/>
                    <a:pt x="87" y="200"/>
                  </a:cubicBezTo>
                  <a:cubicBezTo>
                    <a:pt x="87" y="200"/>
                    <a:pt x="87" y="200"/>
                    <a:pt x="87" y="200"/>
                  </a:cubicBezTo>
                  <a:cubicBezTo>
                    <a:pt x="87" y="200"/>
                    <a:pt x="87" y="200"/>
                    <a:pt x="87" y="200"/>
                  </a:cubicBezTo>
                  <a:cubicBezTo>
                    <a:pt x="87" y="200"/>
                    <a:pt x="87" y="200"/>
                    <a:pt x="87" y="200"/>
                  </a:cubicBezTo>
                  <a:cubicBezTo>
                    <a:pt x="87" y="200"/>
                    <a:pt x="87" y="200"/>
                    <a:pt x="87" y="200"/>
                  </a:cubicBezTo>
                  <a:cubicBezTo>
                    <a:pt x="86" y="200"/>
                    <a:pt x="86" y="200"/>
                    <a:pt x="86" y="200"/>
                  </a:cubicBezTo>
                  <a:cubicBezTo>
                    <a:pt x="86" y="200"/>
                    <a:pt x="86" y="200"/>
                    <a:pt x="86" y="200"/>
                  </a:cubicBezTo>
                  <a:cubicBezTo>
                    <a:pt x="86" y="200"/>
                    <a:pt x="86" y="200"/>
                    <a:pt x="86" y="200"/>
                  </a:cubicBezTo>
                  <a:cubicBezTo>
                    <a:pt x="86" y="200"/>
                    <a:pt x="86" y="199"/>
                    <a:pt x="86" y="199"/>
                  </a:cubicBezTo>
                  <a:cubicBezTo>
                    <a:pt x="86" y="199"/>
                    <a:pt x="86" y="199"/>
                    <a:pt x="86" y="199"/>
                  </a:cubicBezTo>
                  <a:cubicBezTo>
                    <a:pt x="86" y="199"/>
                    <a:pt x="86" y="199"/>
                    <a:pt x="86" y="199"/>
                  </a:cubicBezTo>
                  <a:cubicBezTo>
                    <a:pt x="86" y="199"/>
                    <a:pt x="85" y="199"/>
                    <a:pt x="85" y="199"/>
                  </a:cubicBezTo>
                  <a:cubicBezTo>
                    <a:pt x="85" y="199"/>
                    <a:pt x="85" y="199"/>
                    <a:pt x="85" y="199"/>
                  </a:cubicBezTo>
                  <a:cubicBezTo>
                    <a:pt x="85" y="199"/>
                    <a:pt x="85" y="199"/>
                    <a:pt x="85" y="199"/>
                  </a:cubicBezTo>
                  <a:cubicBezTo>
                    <a:pt x="85" y="199"/>
                    <a:pt x="85" y="199"/>
                    <a:pt x="85" y="198"/>
                  </a:cubicBezTo>
                  <a:cubicBezTo>
                    <a:pt x="85" y="198"/>
                    <a:pt x="85" y="198"/>
                    <a:pt x="85" y="198"/>
                  </a:cubicBezTo>
                  <a:cubicBezTo>
                    <a:pt x="85" y="198"/>
                    <a:pt x="85" y="198"/>
                    <a:pt x="85" y="198"/>
                  </a:cubicBezTo>
                  <a:cubicBezTo>
                    <a:pt x="85" y="198"/>
                    <a:pt x="85" y="198"/>
                    <a:pt x="85" y="198"/>
                  </a:cubicBezTo>
                  <a:cubicBezTo>
                    <a:pt x="85" y="198"/>
                    <a:pt x="85" y="197"/>
                    <a:pt x="85" y="197"/>
                  </a:cubicBezTo>
                  <a:cubicBezTo>
                    <a:pt x="85" y="197"/>
                    <a:pt x="85" y="197"/>
                    <a:pt x="85" y="197"/>
                  </a:cubicBezTo>
                  <a:cubicBezTo>
                    <a:pt x="85" y="197"/>
                    <a:pt x="85" y="197"/>
                    <a:pt x="85" y="197"/>
                  </a:cubicBezTo>
                  <a:cubicBezTo>
                    <a:pt x="85" y="197"/>
                    <a:pt x="85" y="197"/>
                    <a:pt x="85" y="197"/>
                  </a:cubicBezTo>
                  <a:cubicBezTo>
                    <a:pt x="85" y="197"/>
                    <a:pt x="85" y="197"/>
                    <a:pt x="85" y="197"/>
                  </a:cubicBezTo>
                  <a:cubicBezTo>
                    <a:pt x="85" y="197"/>
                    <a:pt x="85" y="197"/>
                    <a:pt x="85" y="197"/>
                  </a:cubicBezTo>
                  <a:cubicBezTo>
                    <a:pt x="85" y="197"/>
                    <a:pt x="85" y="197"/>
                    <a:pt x="85" y="198"/>
                  </a:cubicBezTo>
                  <a:cubicBezTo>
                    <a:pt x="85" y="198"/>
                    <a:pt x="85" y="198"/>
                    <a:pt x="85" y="198"/>
                  </a:cubicBezTo>
                  <a:cubicBezTo>
                    <a:pt x="85" y="198"/>
                    <a:pt x="85" y="198"/>
                    <a:pt x="85" y="198"/>
                  </a:cubicBezTo>
                  <a:cubicBezTo>
                    <a:pt x="85" y="198"/>
                    <a:pt x="85" y="198"/>
                    <a:pt x="85" y="198"/>
                  </a:cubicBezTo>
                  <a:cubicBezTo>
                    <a:pt x="85" y="198"/>
                    <a:pt x="85" y="198"/>
                    <a:pt x="86" y="198"/>
                  </a:cubicBezTo>
                  <a:cubicBezTo>
                    <a:pt x="86" y="199"/>
                    <a:pt x="86" y="199"/>
                    <a:pt x="86" y="199"/>
                  </a:cubicBezTo>
                  <a:cubicBezTo>
                    <a:pt x="86" y="199"/>
                    <a:pt x="86" y="199"/>
                    <a:pt x="86" y="199"/>
                  </a:cubicBezTo>
                  <a:cubicBezTo>
                    <a:pt x="86" y="199"/>
                    <a:pt x="86" y="199"/>
                    <a:pt x="86" y="199"/>
                  </a:cubicBezTo>
                  <a:cubicBezTo>
                    <a:pt x="86" y="199"/>
                    <a:pt x="86" y="199"/>
                    <a:pt x="86" y="199"/>
                  </a:cubicBezTo>
                  <a:cubicBezTo>
                    <a:pt x="86" y="199"/>
                    <a:pt x="87" y="199"/>
                    <a:pt x="87" y="199"/>
                  </a:cubicBezTo>
                  <a:cubicBezTo>
                    <a:pt x="87" y="199"/>
                    <a:pt x="87" y="199"/>
                    <a:pt x="87" y="199"/>
                  </a:cubicBezTo>
                  <a:cubicBezTo>
                    <a:pt x="87" y="199"/>
                    <a:pt x="87" y="199"/>
                    <a:pt x="87" y="199"/>
                  </a:cubicBezTo>
                  <a:cubicBezTo>
                    <a:pt x="87" y="199"/>
                    <a:pt x="87" y="199"/>
                    <a:pt x="87" y="199"/>
                  </a:cubicBezTo>
                  <a:cubicBezTo>
                    <a:pt x="87" y="199"/>
                    <a:pt x="87" y="199"/>
                    <a:pt x="87" y="199"/>
                  </a:cubicBezTo>
                  <a:cubicBezTo>
                    <a:pt x="87" y="199"/>
                    <a:pt x="87" y="199"/>
                    <a:pt x="88" y="200"/>
                  </a:cubicBezTo>
                  <a:cubicBezTo>
                    <a:pt x="88" y="200"/>
                    <a:pt x="88" y="200"/>
                    <a:pt x="88" y="200"/>
                  </a:cubicBezTo>
                  <a:cubicBezTo>
                    <a:pt x="88" y="200"/>
                    <a:pt x="88" y="200"/>
                    <a:pt x="88" y="200"/>
                  </a:cubicBezTo>
                  <a:cubicBezTo>
                    <a:pt x="88" y="200"/>
                    <a:pt x="88" y="200"/>
                    <a:pt x="88" y="200"/>
                  </a:cubicBezTo>
                  <a:cubicBezTo>
                    <a:pt x="88" y="200"/>
                    <a:pt x="89" y="200"/>
                    <a:pt x="89" y="200"/>
                  </a:cubicBezTo>
                  <a:cubicBezTo>
                    <a:pt x="89" y="200"/>
                    <a:pt x="89" y="200"/>
                    <a:pt x="89" y="200"/>
                  </a:cubicBezTo>
                  <a:cubicBezTo>
                    <a:pt x="89" y="200"/>
                    <a:pt x="89" y="200"/>
                    <a:pt x="89" y="200"/>
                  </a:cubicBezTo>
                  <a:cubicBezTo>
                    <a:pt x="89" y="200"/>
                    <a:pt x="89" y="200"/>
                    <a:pt x="89" y="200"/>
                  </a:cubicBezTo>
                  <a:cubicBezTo>
                    <a:pt x="89" y="200"/>
                    <a:pt x="89" y="200"/>
                    <a:pt x="89" y="200"/>
                  </a:cubicBezTo>
                  <a:cubicBezTo>
                    <a:pt x="89" y="200"/>
                    <a:pt x="89" y="200"/>
                    <a:pt x="89" y="200"/>
                  </a:cubicBezTo>
                  <a:cubicBezTo>
                    <a:pt x="90" y="200"/>
                    <a:pt x="90" y="200"/>
                    <a:pt x="90" y="200"/>
                  </a:cubicBezTo>
                  <a:cubicBezTo>
                    <a:pt x="90" y="200"/>
                    <a:pt x="90" y="200"/>
                    <a:pt x="90" y="200"/>
                  </a:cubicBezTo>
                  <a:cubicBezTo>
                    <a:pt x="90" y="200"/>
                    <a:pt x="90" y="200"/>
                    <a:pt x="90" y="200"/>
                  </a:cubicBezTo>
                  <a:cubicBezTo>
                    <a:pt x="90" y="200"/>
                    <a:pt x="90" y="200"/>
                    <a:pt x="90" y="200"/>
                  </a:cubicBezTo>
                  <a:cubicBezTo>
                    <a:pt x="90" y="200"/>
                    <a:pt x="90" y="200"/>
                    <a:pt x="90" y="199"/>
                  </a:cubicBezTo>
                  <a:cubicBezTo>
                    <a:pt x="90" y="199"/>
                    <a:pt x="91" y="199"/>
                    <a:pt x="91" y="199"/>
                  </a:cubicBezTo>
                  <a:cubicBezTo>
                    <a:pt x="91" y="199"/>
                    <a:pt x="91" y="199"/>
                    <a:pt x="91" y="199"/>
                  </a:cubicBezTo>
                  <a:cubicBezTo>
                    <a:pt x="91" y="199"/>
                    <a:pt x="91" y="199"/>
                    <a:pt x="91" y="199"/>
                  </a:cubicBezTo>
                  <a:cubicBezTo>
                    <a:pt x="91" y="199"/>
                    <a:pt x="91" y="199"/>
                    <a:pt x="91" y="199"/>
                  </a:cubicBezTo>
                  <a:cubicBezTo>
                    <a:pt x="91" y="199"/>
                    <a:pt x="91" y="199"/>
                    <a:pt x="91" y="199"/>
                  </a:cubicBezTo>
                  <a:cubicBezTo>
                    <a:pt x="91" y="198"/>
                    <a:pt x="91" y="198"/>
                    <a:pt x="91" y="198"/>
                  </a:cubicBezTo>
                  <a:cubicBezTo>
                    <a:pt x="91" y="198"/>
                    <a:pt x="91" y="198"/>
                    <a:pt x="91" y="198"/>
                  </a:cubicBezTo>
                  <a:cubicBezTo>
                    <a:pt x="91" y="198"/>
                    <a:pt x="91" y="198"/>
                    <a:pt x="91" y="198"/>
                  </a:cubicBezTo>
                  <a:cubicBezTo>
                    <a:pt x="91" y="198"/>
                    <a:pt x="91" y="198"/>
                    <a:pt x="91" y="198"/>
                  </a:cubicBezTo>
                  <a:cubicBezTo>
                    <a:pt x="91" y="198"/>
                    <a:pt x="91" y="198"/>
                    <a:pt x="91" y="198"/>
                  </a:cubicBezTo>
                  <a:cubicBezTo>
                    <a:pt x="91" y="197"/>
                    <a:pt x="91" y="197"/>
                    <a:pt x="91" y="197"/>
                  </a:cubicBezTo>
                  <a:cubicBezTo>
                    <a:pt x="91" y="197"/>
                    <a:pt x="91" y="197"/>
                    <a:pt x="91" y="197"/>
                  </a:cubicBezTo>
                  <a:cubicBezTo>
                    <a:pt x="91" y="197"/>
                    <a:pt x="91" y="197"/>
                    <a:pt x="92" y="197"/>
                  </a:cubicBezTo>
                  <a:cubicBezTo>
                    <a:pt x="92" y="197"/>
                    <a:pt x="92" y="197"/>
                    <a:pt x="92" y="197"/>
                  </a:cubicBezTo>
                  <a:cubicBezTo>
                    <a:pt x="92" y="197"/>
                    <a:pt x="92" y="196"/>
                    <a:pt x="92" y="196"/>
                  </a:cubicBezTo>
                  <a:cubicBezTo>
                    <a:pt x="92" y="196"/>
                    <a:pt x="92" y="196"/>
                    <a:pt x="92" y="196"/>
                  </a:cubicBezTo>
                  <a:cubicBezTo>
                    <a:pt x="92" y="196"/>
                    <a:pt x="92" y="196"/>
                    <a:pt x="92" y="196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92" y="195"/>
                    <a:pt x="92" y="195"/>
                    <a:pt x="92" y="194"/>
                  </a:cubicBezTo>
                  <a:cubicBezTo>
                    <a:pt x="92" y="194"/>
                    <a:pt x="92" y="194"/>
                    <a:pt x="92" y="194"/>
                  </a:cubicBezTo>
                  <a:cubicBezTo>
                    <a:pt x="92" y="194"/>
                    <a:pt x="92" y="194"/>
                    <a:pt x="92" y="194"/>
                  </a:cubicBezTo>
                  <a:cubicBezTo>
                    <a:pt x="92" y="194"/>
                    <a:pt x="92" y="194"/>
                    <a:pt x="92" y="194"/>
                  </a:cubicBezTo>
                  <a:cubicBezTo>
                    <a:pt x="92" y="194"/>
                    <a:pt x="92" y="194"/>
                    <a:pt x="92" y="194"/>
                  </a:cubicBezTo>
                  <a:cubicBezTo>
                    <a:pt x="92" y="194"/>
                    <a:pt x="92" y="194"/>
                    <a:pt x="92" y="194"/>
                  </a:cubicBezTo>
                  <a:cubicBezTo>
                    <a:pt x="92" y="194"/>
                    <a:pt x="92" y="194"/>
                    <a:pt x="92" y="194"/>
                  </a:cubicBezTo>
                  <a:cubicBezTo>
                    <a:pt x="92" y="194"/>
                    <a:pt x="92" y="194"/>
                    <a:pt x="92" y="194"/>
                  </a:cubicBezTo>
                  <a:cubicBezTo>
                    <a:pt x="92" y="194"/>
                    <a:pt x="92" y="194"/>
                    <a:pt x="92" y="194"/>
                  </a:cubicBezTo>
                  <a:cubicBezTo>
                    <a:pt x="92" y="194"/>
                    <a:pt x="92" y="193"/>
                    <a:pt x="93" y="193"/>
                  </a:cubicBezTo>
                  <a:cubicBezTo>
                    <a:pt x="93" y="193"/>
                    <a:pt x="93" y="193"/>
                    <a:pt x="93" y="193"/>
                  </a:cubicBezTo>
                  <a:cubicBezTo>
                    <a:pt x="93" y="193"/>
                    <a:pt x="93" y="193"/>
                    <a:pt x="93" y="193"/>
                  </a:cubicBezTo>
                  <a:cubicBezTo>
                    <a:pt x="93" y="193"/>
                    <a:pt x="93" y="193"/>
                    <a:pt x="93" y="193"/>
                  </a:cubicBezTo>
                  <a:cubicBezTo>
                    <a:pt x="93" y="193"/>
                    <a:pt x="93" y="193"/>
                    <a:pt x="93" y="193"/>
                  </a:cubicBezTo>
                  <a:cubicBezTo>
                    <a:pt x="93" y="192"/>
                    <a:pt x="93" y="192"/>
                    <a:pt x="93" y="192"/>
                  </a:cubicBezTo>
                  <a:cubicBezTo>
                    <a:pt x="93" y="192"/>
                    <a:pt x="93" y="192"/>
                    <a:pt x="93" y="192"/>
                  </a:cubicBezTo>
                  <a:cubicBezTo>
                    <a:pt x="93" y="192"/>
                    <a:pt x="93" y="192"/>
                    <a:pt x="93" y="192"/>
                  </a:cubicBezTo>
                  <a:cubicBezTo>
                    <a:pt x="93" y="192"/>
                    <a:pt x="93" y="192"/>
                    <a:pt x="93" y="192"/>
                  </a:cubicBezTo>
                  <a:cubicBezTo>
                    <a:pt x="93" y="192"/>
                    <a:pt x="93" y="192"/>
                    <a:pt x="93" y="192"/>
                  </a:cubicBezTo>
                  <a:cubicBezTo>
                    <a:pt x="93" y="191"/>
                    <a:pt x="93" y="191"/>
                    <a:pt x="93" y="191"/>
                  </a:cubicBezTo>
                  <a:cubicBezTo>
                    <a:pt x="93" y="191"/>
                    <a:pt x="93" y="191"/>
                    <a:pt x="93" y="191"/>
                  </a:cubicBezTo>
                  <a:cubicBezTo>
                    <a:pt x="93" y="191"/>
                    <a:pt x="93" y="191"/>
                    <a:pt x="93" y="191"/>
                  </a:cubicBezTo>
                  <a:cubicBezTo>
                    <a:pt x="93" y="191"/>
                    <a:pt x="93" y="191"/>
                    <a:pt x="93" y="191"/>
                  </a:cubicBezTo>
                  <a:cubicBezTo>
                    <a:pt x="93" y="191"/>
                    <a:pt x="93" y="191"/>
                    <a:pt x="93" y="191"/>
                  </a:cubicBezTo>
                  <a:cubicBezTo>
                    <a:pt x="93" y="191"/>
                    <a:pt x="93" y="190"/>
                    <a:pt x="93" y="190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3" y="190"/>
                    <a:pt x="93" y="190"/>
                    <a:pt x="93" y="189"/>
                  </a:cubicBezTo>
                  <a:cubicBezTo>
                    <a:pt x="93" y="189"/>
                    <a:pt x="93" y="189"/>
                    <a:pt x="93" y="189"/>
                  </a:cubicBezTo>
                  <a:cubicBezTo>
                    <a:pt x="93" y="189"/>
                    <a:pt x="93" y="189"/>
                    <a:pt x="93" y="189"/>
                  </a:cubicBezTo>
                  <a:cubicBezTo>
                    <a:pt x="93" y="189"/>
                    <a:pt x="93" y="189"/>
                    <a:pt x="93" y="189"/>
                  </a:cubicBezTo>
                  <a:cubicBezTo>
                    <a:pt x="93" y="189"/>
                    <a:pt x="93" y="189"/>
                    <a:pt x="93" y="189"/>
                  </a:cubicBezTo>
                  <a:cubicBezTo>
                    <a:pt x="93" y="189"/>
                    <a:pt x="93" y="189"/>
                    <a:pt x="93" y="189"/>
                  </a:cubicBezTo>
                  <a:cubicBezTo>
                    <a:pt x="93" y="189"/>
                    <a:pt x="93" y="189"/>
                    <a:pt x="93" y="189"/>
                  </a:cubicBezTo>
                  <a:cubicBezTo>
                    <a:pt x="93" y="189"/>
                    <a:pt x="93" y="189"/>
                    <a:pt x="93" y="189"/>
                  </a:cubicBezTo>
                  <a:cubicBezTo>
                    <a:pt x="93" y="189"/>
                    <a:pt x="93" y="189"/>
                    <a:pt x="93" y="189"/>
                  </a:cubicBezTo>
                  <a:cubicBezTo>
                    <a:pt x="93" y="189"/>
                    <a:pt x="93" y="189"/>
                    <a:pt x="93" y="189"/>
                  </a:cubicBezTo>
                  <a:cubicBezTo>
                    <a:pt x="93" y="189"/>
                    <a:pt x="93" y="189"/>
                    <a:pt x="93" y="189"/>
                  </a:cubicBezTo>
                  <a:cubicBezTo>
                    <a:pt x="93" y="189"/>
                    <a:pt x="93" y="189"/>
                    <a:pt x="93" y="189"/>
                  </a:cubicBezTo>
                  <a:cubicBezTo>
                    <a:pt x="94" y="189"/>
                    <a:pt x="94" y="189"/>
                    <a:pt x="94" y="189"/>
                  </a:cubicBezTo>
                  <a:cubicBezTo>
                    <a:pt x="94" y="189"/>
                    <a:pt x="94" y="189"/>
                    <a:pt x="94" y="189"/>
                  </a:cubicBezTo>
                  <a:cubicBezTo>
                    <a:pt x="94" y="189"/>
                    <a:pt x="94" y="189"/>
                    <a:pt x="94" y="189"/>
                  </a:cubicBezTo>
                  <a:cubicBezTo>
                    <a:pt x="94" y="189"/>
                    <a:pt x="94" y="189"/>
                    <a:pt x="94" y="189"/>
                  </a:cubicBezTo>
                  <a:cubicBezTo>
                    <a:pt x="94" y="189"/>
                    <a:pt x="94" y="189"/>
                    <a:pt x="94" y="189"/>
                  </a:cubicBezTo>
                  <a:cubicBezTo>
                    <a:pt x="94" y="189"/>
                    <a:pt x="94" y="188"/>
                    <a:pt x="94" y="188"/>
                  </a:cubicBezTo>
                  <a:cubicBezTo>
                    <a:pt x="94" y="188"/>
                    <a:pt x="94" y="188"/>
                    <a:pt x="94" y="188"/>
                  </a:cubicBezTo>
                  <a:cubicBezTo>
                    <a:pt x="94" y="188"/>
                    <a:pt x="94" y="188"/>
                    <a:pt x="94" y="188"/>
                  </a:cubicBezTo>
                  <a:cubicBezTo>
                    <a:pt x="94" y="188"/>
                    <a:pt x="94" y="188"/>
                    <a:pt x="94" y="188"/>
                  </a:cubicBezTo>
                  <a:cubicBezTo>
                    <a:pt x="94" y="188"/>
                    <a:pt x="94" y="188"/>
                    <a:pt x="94" y="188"/>
                  </a:cubicBezTo>
                  <a:cubicBezTo>
                    <a:pt x="94" y="188"/>
                    <a:pt x="94" y="188"/>
                    <a:pt x="94" y="188"/>
                  </a:cubicBezTo>
                  <a:cubicBezTo>
                    <a:pt x="94" y="188"/>
                    <a:pt x="94" y="188"/>
                    <a:pt x="94" y="188"/>
                  </a:cubicBezTo>
                  <a:cubicBezTo>
                    <a:pt x="94" y="188"/>
                    <a:pt x="94" y="187"/>
                    <a:pt x="94" y="187"/>
                  </a:cubicBezTo>
                  <a:cubicBezTo>
                    <a:pt x="94" y="187"/>
                    <a:pt x="94" y="187"/>
                    <a:pt x="94" y="187"/>
                  </a:cubicBezTo>
                  <a:cubicBezTo>
                    <a:pt x="94" y="187"/>
                    <a:pt x="94" y="187"/>
                    <a:pt x="93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86"/>
                    <a:pt x="93" y="186"/>
                    <a:pt x="93" y="186"/>
                  </a:cubicBezTo>
                  <a:cubicBezTo>
                    <a:pt x="93" y="186"/>
                    <a:pt x="93" y="186"/>
                    <a:pt x="93" y="186"/>
                  </a:cubicBezTo>
                  <a:cubicBezTo>
                    <a:pt x="93" y="186"/>
                    <a:pt x="93" y="186"/>
                    <a:pt x="93" y="186"/>
                  </a:cubicBezTo>
                  <a:cubicBezTo>
                    <a:pt x="93" y="186"/>
                    <a:pt x="93" y="186"/>
                    <a:pt x="93" y="186"/>
                  </a:cubicBezTo>
                  <a:cubicBezTo>
                    <a:pt x="93" y="186"/>
                    <a:pt x="93" y="186"/>
                    <a:pt x="93" y="186"/>
                  </a:cubicBezTo>
                  <a:cubicBezTo>
                    <a:pt x="93" y="186"/>
                    <a:pt x="93" y="186"/>
                    <a:pt x="93" y="186"/>
                  </a:cubicBezTo>
                  <a:cubicBezTo>
                    <a:pt x="93" y="186"/>
                    <a:pt x="93" y="186"/>
                    <a:pt x="93" y="185"/>
                  </a:cubicBezTo>
                  <a:cubicBezTo>
                    <a:pt x="93" y="185"/>
                    <a:pt x="93" y="185"/>
                    <a:pt x="93" y="185"/>
                  </a:cubicBezTo>
                  <a:cubicBezTo>
                    <a:pt x="93" y="185"/>
                    <a:pt x="93" y="185"/>
                    <a:pt x="93" y="185"/>
                  </a:cubicBezTo>
                  <a:cubicBezTo>
                    <a:pt x="93" y="185"/>
                    <a:pt x="93" y="185"/>
                    <a:pt x="93" y="185"/>
                  </a:cubicBezTo>
                  <a:cubicBezTo>
                    <a:pt x="93" y="185"/>
                    <a:pt x="93" y="185"/>
                    <a:pt x="93" y="185"/>
                  </a:cubicBezTo>
                  <a:cubicBezTo>
                    <a:pt x="93" y="185"/>
                    <a:pt x="93" y="185"/>
                    <a:pt x="93" y="185"/>
                  </a:cubicBezTo>
                  <a:cubicBezTo>
                    <a:pt x="93" y="185"/>
                    <a:pt x="93" y="185"/>
                    <a:pt x="93" y="185"/>
                  </a:cubicBezTo>
                  <a:cubicBezTo>
                    <a:pt x="93" y="185"/>
                    <a:pt x="93" y="185"/>
                    <a:pt x="93" y="185"/>
                  </a:cubicBezTo>
                  <a:cubicBezTo>
                    <a:pt x="93" y="185"/>
                    <a:pt x="93" y="185"/>
                    <a:pt x="93" y="185"/>
                  </a:cubicBezTo>
                  <a:cubicBezTo>
                    <a:pt x="93" y="185"/>
                    <a:pt x="93" y="185"/>
                    <a:pt x="93" y="185"/>
                  </a:cubicBezTo>
                  <a:cubicBezTo>
                    <a:pt x="93" y="185"/>
                    <a:pt x="93" y="185"/>
                    <a:pt x="93" y="185"/>
                  </a:cubicBezTo>
                  <a:cubicBezTo>
                    <a:pt x="93" y="185"/>
                    <a:pt x="93" y="184"/>
                    <a:pt x="93" y="184"/>
                  </a:cubicBezTo>
                  <a:cubicBezTo>
                    <a:pt x="93" y="184"/>
                    <a:pt x="93" y="184"/>
                    <a:pt x="93" y="184"/>
                  </a:cubicBezTo>
                  <a:cubicBezTo>
                    <a:pt x="93" y="184"/>
                    <a:pt x="93" y="184"/>
                    <a:pt x="93" y="184"/>
                  </a:cubicBezTo>
                  <a:cubicBezTo>
                    <a:pt x="93" y="184"/>
                    <a:pt x="93" y="184"/>
                    <a:pt x="93" y="184"/>
                  </a:cubicBezTo>
                  <a:cubicBezTo>
                    <a:pt x="93" y="184"/>
                    <a:pt x="93" y="184"/>
                    <a:pt x="93" y="184"/>
                  </a:cubicBezTo>
                  <a:cubicBezTo>
                    <a:pt x="93" y="184"/>
                    <a:pt x="93" y="184"/>
                    <a:pt x="93" y="184"/>
                  </a:cubicBezTo>
                  <a:cubicBezTo>
                    <a:pt x="93" y="184"/>
                    <a:pt x="93" y="184"/>
                    <a:pt x="93" y="184"/>
                  </a:cubicBezTo>
                  <a:cubicBezTo>
                    <a:pt x="93" y="184"/>
                    <a:pt x="93" y="184"/>
                    <a:pt x="93" y="184"/>
                  </a:cubicBezTo>
                  <a:cubicBezTo>
                    <a:pt x="93" y="184"/>
                    <a:pt x="93" y="183"/>
                    <a:pt x="92" y="183"/>
                  </a:cubicBezTo>
                  <a:cubicBezTo>
                    <a:pt x="92" y="183"/>
                    <a:pt x="92" y="183"/>
                    <a:pt x="92" y="183"/>
                  </a:cubicBezTo>
                  <a:cubicBezTo>
                    <a:pt x="92" y="183"/>
                    <a:pt x="93" y="183"/>
                    <a:pt x="93" y="183"/>
                  </a:cubicBezTo>
                  <a:cubicBezTo>
                    <a:pt x="93" y="183"/>
                    <a:pt x="93" y="183"/>
                    <a:pt x="93" y="183"/>
                  </a:cubicBezTo>
                  <a:cubicBezTo>
                    <a:pt x="93" y="183"/>
                    <a:pt x="93" y="183"/>
                    <a:pt x="93" y="183"/>
                  </a:cubicBezTo>
                  <a:cubicBezTo>
                    <a:pt x="93" y="183"/>
                    <a:pt x="93" y="183"/>
                    <a:pt x="93" y="183"/>
                  </a:cubicBezTo>
                  <a:cubicBezTo>
                    <a:pt x="93" y="183"/>
                    <a:pt x="93" y="183"/>
                    <a:pt x="93" y="183"/>
                  </a:cubicBezTo>
                  <a:cubicBezTo>
                    <a:pt x="93" y="183"/>
                    <a:pt x="93" y="183"/>
                    <a:pt x="93" y="183"/>
                  </a:cubicBezTo>
                  <a:cubicBezTo>
                    <a:pt x="93" y="183"/>
                    <a:pt x="93" y="183"/>
                    <a:pt x="93" y="183"/>
                  </a:cubicBezTo>
                  <a:cubicBezTo>
                    <a:pt x="93" y="183"/>
                    <a:pt x="93" y="183"/>
                    <a:pt x="93" y="183"/>
                  </a:cubicBezTo>
                  <a:cubicBezTo>
                    <a:pt x="93" y="183"/>
                    <a:pt x="93" y="183"/>
                    <a:pt x="93" y="183"/>
                  </a:cubicBezTo>
                  <a:cubicBezTo>
                    <a:pt x="93" y="183"/>
                    <a:pt x="93" y="183"/>
                    <a:pt x="93" y="183"/>
                  </a:cubicBezTo>
                  <a:cubicBezTo>
                    <a:pt x="93" y="183"/>
                    <a:pt x="93" y="183"/>
                    <a:pt x="93" y="183"/>
                  </a:cubicBezTo>
                  <a:cubicBezTo>
                    <a:pt x="93" y="183"/>
                    <a:pt x="93" y="183"/>
                    <a:pt x="93" y="183"/>
                  </a:cubicBezTo>
                  <a:cubicBezTo>
                    <a:pt x="93" y="183"/>
                    <a:pt x="93" y="183"/>
                    <a:pt x="93" y="183"/>
                  </a:cubicBezTo>
                  <a:cubicBezTo>
                    <a:pt x="93" y="183"/>
                    <a:pt x="93" y="183"/>
                    <a:pt x="93" y="183"/>
                  </a:cubicBezTo>
                  <a:cubicBezTo>
                    <a:pt x="93" y="182"/>
                    <a:pt x="93" y="182"/>
                    <a:pt x="93" y="182"/>
                  </a:cubicBezTo>
                  <a:cubicBezTo>
                    <a:pt x="93" y="182"/>
                    <a:pt x="93" y="182"/>
                    <a:pt x="94" y="182"/>
                  </a:cubicBezTo>
                  <a:cubicBezTo>
                    <a:pt x="94" y="182"/>
                    <a:pt x="94" y="182"/>
                    <a:pt x="94" y="182"/>
                  </a:cubicBezTo>
                  <a:cubicBezTo>
                    <a:pt x="94" y="182"/>
                    <a:pt x="94" y="182"/>
                    <a:pt x="94" y="182"/>
                  </a:cubicBezTo>
                  <a:cubicBezTo>
                    <a:pt x="94" y="182"/>
                    <a:pt x="94" y="182"/>
                    <a:pt x="94" y="182"/>
                  </a:cubicBezTo>
                  <a:cubicBezTo>
                    <a:pt x="94" y="182"/>
                    <a:pt x="94" y="182"/>
                    <a:pt x="94" y="182"/>
                  </a:cubicBezTo>
                  <a:cubicBezTo>
                    <a:pt x="94" y="182"/>
                    <a:pt x="94" y="182"/>
                    <a:pt x="94" y="182"/>
                  </a:cubicBezTo>
                  <a:cubicBezTo>
                    <a:pt x="94" y="182"/>
                    <a:pt x="94" y="182"/>
                    <a:pt x="94" y="182"/>
                  </a:cubicBezTo>
                  <a:cubicBezTo>
                    <a:pt x="94" y="182"/>
                    <a:pt x="94" y="182"/>
                    <a:pt x="94" y="182"/>
                  </a:cubicBezTo>
                  <a:cubicBezTo>
                    <a:pt x="94" y="182"/>
                    <a:pt x="94" y="182"/>
                    <a:pt x="94" y="182"/>
                  </a:cubicBezTo>
                  <a:cubicBezTo>
                    <a:pt x="94" y="182"/>
                    <a:pt x="94" y="182"/>
                    <a:pt x="94" y="182"/>
                  </a:cubicBezTo>
                  <a:cubicBezTo>
                    <a:pt x="94" y="182"/>
                    <a:pt x="94" y="182"/>
                    <a:pt x="94" y="182"/>
                  </a:cubicBezTo>
                  <a:cubicBezTo>
                    <a:pt x="94" y="182"/>
                    <a:pt x="94" y="181"/>
                    <a:pt x="94" y="181"/>
                  </a:cubicBezTo>
                  <a:cubicBezTo>
                    <a:pt x="94" y="181"/>
                    <a:pt x="94" y="181"/>
                    <a:pt x="94" y="181"/>
                  </a:cubicBezTo>
                  <a:cubicBezTo>
                    <a:pt x="94" y="181"/>
                    <a:pt x="94" y="181"/>
                    <a:pt x="94" y="181"/>
                  </a:cubicBezTo>
                  <a:cubicBezTo>
                    <a:pt x="94" y="181"/>
                    <a:pt x="94" y="181"/>
                    <a:pt x="94" y="181"/>
                  </a:cubicBezTo>
                  <a:cubicBezTo>
                    <a:pt x="94" y="181"/>
                    <a:pt x="94" y="181"/>
                    <a:pt x="95" y="181"/>
                  </a:cubicBezTo>
                  <a:cubicBezTo>
                    <a:pt x="95" y="181"/>
                    <a:pt x="95" y="181"/>
                    <a:pt x="95" y="181"/>
                  </a:cubicBezTo>
                  <a:cubicBezTo>
                    <a:pt x="95" y="181"/>
                    <a:pt x="95" y="181"/>
                    <a:pt x="95" y="181"/>
                  </a:cubicBezTo>
                  <a:cubicBezTo>
                    <a:pt x="95" y="181"/>
                    <a:pt x="95" y="181"/>
                    <a:pt x="95" y="181"/>
                  </a:cubicBezTo>
                  <a:cubicBezTo>
                    <a:pt x="95" y="181"/>
                    <a:pt x="95" y="181"/>
                    <a:pt x="95" y="181"/>
                  </a:cubicBezTo>
                  <a:cubicBezTo>
                    <a:pt x="95" y="181"/>
                    <a:pt x="95" y="181"/>
                    <a:pt x="95" y="181"/>
                  </a:cubicBezTo>
                  <a:cubicBezTo>
                    <a:pt x="95" y="181"/>
                    <a:pt x="95" y="181"/>
                    <a:pt x="95" y="181"/>
                  </a:cubicBezTo>
                  <a:cubicBezTo>
                    <a:pt x="95" y="181"/>
                    <a:pt x="95" y="181"/>
                    <a:pt x="95" y="181"/>
                  </a:cubicBezTo>
                  <a:cubicBezTo>
                    <a:pt x="95" y="181"/>
                    <a:pt x="95" y="181"/>
                    <a:pt x="95" y="181"/>
                  </a:cubicBezTo>
                  <a:cubicBezTo>
                    <a:pt x="95" y="181"/>
                    <a:pt x="95" y="181"/>
                    <a:pt x="96" y="181"/>
                  </a:cubicBezTo>
                  <a:cubicBezTo>
                    <a:pt x="96" y="181"/>
                    <a:pt x="96" y="181"/>
                    <a:pt x="96" y="181"/>
                  </a:cubicBezTo>
                  <a:cubicBezTo>
                    <a:pt x="96" y="181"/>
                    <a:pt x="96" y="180"/>
                    <a:pt x="96" y="180"/>
                  </a:cubicBezTo>
                  <a:cubicBezTo>
                    <a:pt x="96" y="180"/>
                    <a:pt x="96" y="180"/>
                    <a:pt x="96" y="180"/>
                  </a:cubicBezTo>
                  <a:cubicBezTo>
                    <a:pt x="96" y="180"/>
                    <a:pt x="96" y="180"/>
                    <a:pt x="96" y="180"/>
                  </a:cubicBezTo>
                  <a:cubicBezTo>
                    <a:pt x="96" y="180"/>
                    <a:pt x="96" y="180"/>
                    <a:pt x="96" y="180"/>
                  </a:cubicBezTo>
                  <a:cubicBezTo>
                    <a:pt x="96" y="180"/>
                    <a:pt x="96" y="180"/>
                    <a:pt x="96" y="180"/>
                  </a:cubicBezTo>
                  <a:cubicBezTo>
                    <a:pt x="96" y="180"/>
                    <a:pt x="96" y="180"/>
                    <a:pt x="96" y="180"/>
                  </a:cubicBezTo>
                  <a:cubicBezTo>
                    <a:pt x="96" y="180"/>
                    <a:pt x="96" y="180"/>
                    <a:pt x="96" y="180"/>
                  </a:cubicBezTo>
                  <a:cubicBezTo>
                    <a:pt x="96" y="180"/>
                    <a:pt x="96" y="180"/>
                    <a:pt x="96" y="180"/>
                  </a:cubicBezTo>
                  <a:cubicBezTo>
                    <a:pt x="96" y="180"/>
                    <a:pt x="96" y="180"/>
                    <a:pt x="96" y="180"/>
                  </a:cubicBezTo>
                  <a:cubicBezTo>
                    <a:pt x="96" y="180"/>
                    <a:pt x="96" y="180"/>
                    <a:pt x="96" y="180"/>
                  </a:cubicBezTo>
                  <a:cubicBezTo>
                    <a:pt x="96" y="180"/>
                    <a:pt x="97" y="180"/>
                    <a:pt x="97" y="180"/>
                  </a:cubicBezTo>
                  <a:cubicBezTo>
                    <a:pt x="97" y="180"/>
                    <a:pt x="97" y="180"/>
                    <a:pt x="97" y="180"/>
                  </a:cubicBezTo>
                  <a:cubicBezTo>
                    <a:pt x="97" y="179"/>
                    <a:pt x="97" y="179"/>
                    <a:pt x="97" y="179"/>
                  </a:cubicBezTo>
                  <a:cubicBezTo>
                    <a:pt x="97" y="179"/>
                    <a:pt x="97" y="179"/>
                    <a:pt x="97" y="179"/>
                  </a:cubicBezTo>
                  <a:cubicBezTo>
                    <a:pt x="97" y="179"/>
                    <a:pt x="97" y="179"/>
                    <a:pt x="97" y="179"/>
                  </a:cubicBezTo>
                  <a:cubicBezTo>
                    <a:pt x="97" y="179"/>
                    <a:pt x="97" y="179"/>
                    <a:pt x="97" y="179"/>
                  </a:cubicBezTo>
                  <a:cubicBezTo>
                    <a:pt x="97" y="179"/>
                    <a:pt x="97" y="179"/>
                    <a:pt x="97" y="179"/>
                  </a:cubicBezTo>
                  <a:cubicBezTo>
                    <a:pt x="97" y="179"/>
                    <a:pt x="97" y="179"/>
                    <a:pt x="97" y="179"/>
                  </a:cubicBezTo>
                  <a:cubicBezTo>
                    <a:pt x="97" y="179"/>
                    <a:pt x="97" y="179"/>
                    <a:pt x="97" y="179"/>
                  </a:cubicBezTo>
                  <a:cubicBezTo>
                    <a:pt x="97" y="179"/>
                    <a:pt x="97" y="179"/>
                    <a:pt x="97" y="179"/>
                  </a:cubicBezTo>
                  <a:cubicBezTo>
                    <a:pt x="97" y="179"/>
                    <a:pt x="97" y="179"/>
                    <a:pt x="97" y="179"/>
                  </a:cubicBezTo>
                  <a:cubicBezTo>
                    <a:pt x="97" y="179"/>
                    <a:pt x="97" y="179"/>
                    <a:pt x="97" y="179"/>
                  </a:cubicBezTo>
                  <a:cubicBezTo>
                    <a:pt x="97" y="179"/>
                    <a:pt x="97" y="179"/>
                    <a:pt x="97" y="179"/>
                  </a:cubicBezTo>
                  <a:cubicBezTo>
                    <a:pt x="97" y="179"/>
                    <a:pt x="97" y="179"/>
                    <a:pt x="97" y="179"/>
                  </a:cubicBezTo>
                  <a:cubicBezTo>
                    <a:pt x="97" y="179"/>
                    <a:pt x="97" y="179"/>
                    <a:pt x="97" y="179"/>
                  </a:cubicBezTo>
                  <a:cubicBezTo>
                    <a:pt x="97" y="179"/>
                    <a:pt x="97" y="179"/>
                    <a:pt x="97" y="179"/>
                  </a:cubicBezTo>
                  <a:cubicBezTo>
                    <a:pt x="97" y="179"/>
                    <a:pt x="97" y="179"/>
                    <a:pt x="98" y="179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98" y="179"/>
                    <a:pt x="97" y="179"/>
                    <a:pt x="97" y="179"/>
                  </a:cubicBezTo>
                  <a:cubicBezTo>
                    <a:pt x="97" y="179"/>
                    <a:pt x="97" y="179"/>
                    <a:pt x="97" y="179"/>
                  </a:cubicBezTo>
                  <a:cubicBezTo>
                    <a:pt x="97" y="179"/>
                    <a:pt x="97" y="179"/>
                    <a:pt x="97" y="179"/>
                  </a:cubicBezTo>
                  <a:cubicBezTo>
                    <a:pt x="97" y="179"/>
                    <a:pt x="98" y="179"/>
                    <a:pt x="98" y="179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98" y="179"/>
                    <a:pt x="99" y="179"/>
                    <a:pt x="99" y="179"/>
                  </a:cubicBezTo>
                  <a:cubicBezTo>
                    <a:pt x="99" y="179"/>
                    <a:pt x="99" y="179"/>
                    <a:pt x="99" y="179"/>
                  </a:cubicBezTo>
                  <a:cubicBezTo>
                    <a:pt x="99" y="179"/>
                    <a:pt x="99" y="179"/>
                    <a:pt x="99" y="179"/>
                  </a:cubicBezTo>
                  <a:cubicBezTo>
                    <a:pt x="100" y="178"/>
                    <a:pt x="100" y="178"/>
                    <a:pt x="100" y="178"/>
                  </a:cubicBezTo>
                  <a:cubicBezTo>
                    <a:pt x="100" y="178"/>
                    <a:pt x="100" y="178"/>
                    <a:pt x="100" y="178"/>
                  </a:cubicBezTo>
                  <a:cubicBezTo>
                    <a:pt x="100" y="178"/>
                    <a:pt x="100" y="178"/>
                    <a:pt x="100" y="177"/>
                  </a:cubicBezTo>
                  <a:cubicBezTo>
                    <a:pt x="100" y="177"/>
                    <a:pt x="100" y="177"/>
                    <a:pt x="100" y="177"/>
                  </a:cubicBezTo>
                  <a:cubicBezTo>
                    <a:pt x="100" y="177"/>
                    <a:pt x="101" y="177"/>
                    <a:pt x="101" y="177"/>
                  </a:cubicBezTo>
                  <a:cubicBezTo>
                    <a:pt x="101" y="177"/>
                    <a:pt x="101" y="177"/>
                    <a:pt x="101" y="177"/>
                  </a:cubicBezTo>
                  <a:cubicBezTo>
                    <a:pt x="101" y="177"/>
                    <a:pt x="101" y="177"/>
                    <a:pt x="101" y="177"/>
                  </a:cubicBezTo>
                  <a:cubicBezTo>
                    <a:pt x="101" y="177"/>
                    <a:pt x="101" y="177"/>
                    <a:pt x="101" y="177"/>
                  </a:cubicBezTo>
                  <a:cubicBezTo>
                    <a:pt x="101" y="177"/>
                    <a:pt x="101" y="177"/>
                    <a:pt x="101" y="177"/>
                  </a:cubicBezTo>
                  <a:cubicBezTo>
                    <a:pt x="101" y="177"/>
                    <a:pt x="101" y="177"/>
                    <a:pt x="101" y="177"/>
                  </a:cubicBezTo>
                  <a:cubicBezTo>
                    <a:pt x="101" y="177"/>
                    <a:pt x="101" y="177"/>
                    <a:pt x="101" y="177"/>
                  </a:cubicBezTo>
                  <a:cubicBezTo>
                    <a:pt x="101" y="177"/>
                    <a:pt x="101" y="177"/>
                    <a:pt x="101" y="177"/>
                  </a:cubicBezTo>
                  <a:cubicBezTo>
                    <a:pt x="101" y="177"/>
                    <a:pt x="101" y="176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100" y="176"/>
                    <a:pt x="101" y="176"/>
                    <a:pt x="101" y="176"/>
                  </a:cubicBezTo>
                  <a:cubicBezTo>
                    <a:pt x="101" y="176"/>
                    <a:pt x="101" y="175"/>
                    <a:pt x="101" y="175"/>
                  </a:cubicBezTo>
                  <a:cubicBezTo>
                    <a:pt x="101" y="175"/>
                    <a:pt x="101" y="175"/>
                    <a:pt x="101" y="175"/>
                  </a:cubicBezTo>
                  <a:cubicBezTo>
                    <a:pt x="101" y="175"/>
                    <a:pt x="101" y="175"/>
                    <a:pt x="101" y="175"/>
                  </a:cubicBezTo>
                  <a:cubicBezTo>
                    <a:pt x="101" y="175"/>
                    <a:pt x="101" y="175"/>
                    <a:pt x="101" y="175"/>
                  </a:cubicBezTo>
                  <a:cubicBezTo>
                    <a:pt x="101" y="175"/>
                    <a:pt x="101" y="175"/>
                    <a:pt x="101" y="175"/>
                  </a:cubicBezTo>
                  <a:cubicBezTo>
                    <a:pt x="101" y="175"/>
                    <a:pt x="101" y="175"/>
                    <a:pt x="101" y="175"/>
                  </a:cubicBezTo>
                  <a:cubicBezTo>
                    <a:pt x="101" y="175"/>
                    <a:pt x="101" y="175"/>
                    <a:pt x="101" y="175"/>
                  </a:cubicBezTo>
                  <a:cubicBezTo>
                    <a:pt x="101" y="175"/>
                    <a:pt x="101" y="175"/>
                    <a:pt x="101" y="175"/>
                  </a:cubicBezTo>
                  <a:cubicBezTo>
                    <a:pt x="101" y="175"/>
                    <a:pt x="101" y="175"/>
                    <a:pt x="101" y="175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3"/>
                    <a:pt x="101" y="173"/>
                  </a:cubicBezTo>
                  <a:cubicBezTo>
                    <a:pt x="101" y="173"/>
                    <a:pt x="101" y="173"/>
                    <a:pt x="101" y="173"/>
                  </a:cubicBezTo>
                  <a:cubicBezTo>
                    <a:pt x="101" y="173"/>
                    <a:pt x="101" y="173"/>
                    <a:pt x="101" y="173"/>
                  </a:cubicBezTo>
                  <a:cubicBezTo>
                    <a:pt x="101" y="173"/>
                    <a:pt x="101" y="172"/>
                    <a:pt x="101" y="172"/>
                  </a:cubicBezTo>
                  <a:cubicBezTo>
                    <a:pt x="101" y="172"/>
                    <a:pt x="101" y="172"/>
                    <a:pt x="101" y="172"/>
                  </a:cubicBezTo>
                  <a:cubicBezTo>
                    <a:pt x="101" y="172"/>
                    <a:pt x="101" y="172"/>
                    <a:pt x="101" y="172"/>
                  </a:cubicBezTo>
                  <a:cubicBezTo>
                    <a:pt x="101" y="172"/>
                    <a:pt x="101" y="172"/>
                    <a:pt x="101" y="172"/>
                  </a:cubicBezTo>
                  <a:cubicBezTo>
                    <a:pt x="101" y="172"/>
                    <a:pt x="101" y="172"/>
                    <a:pt x="101" y="172"/>
                  </a:cubicBezTo>
                  <a:cubicBezTo>
                    <a:pt x="101" y="171"/>
                    <a:pt x="101" y="171"/>
                    <a:pt x="101" y="171"/>
                  </a:cubicBezTo>
                  <a:cubicBezTo>
                    <a:pt x="101" y="171"/>
                    <a:pt x="101" y="171"/>
                    <a:pt x="101" y="171"/>
                  </a:cubicBezTo>
                  <a:cubicBezTo>
                    <a:pt x="101" y="171"/>
                    <a:pt x="101" y="171"/>
                    <a:pt x="101" y="171"/>
                  </a:cubicBezTo>
                  <a:cubicBezTo>
                    <a:pt x="101" y="171"/>
                    <a:pt x="101" y="171"/>
                    <a:pt x="101" y="171"/>
                  </a:cubicBezTo>
                  <a:cubicBezTo>
                    <a:pt x="101" y="171"/>
                    <a:pt x="101" y="171"/>
                    <a:pt x="101" y="171"/>
                  </a:cubicBezTo>
                  <a:cubicBezTo>
                    <a:pt x="101" y="170"/>
                    <a:pt x="101" y="170"/>
                    <a:pt x="101" y="170"/>
                  </a:cubicBezTo>
                  <a:cubicBezTo>
                    <a:pt x="101" y="170"/>
                    <a:pt x="101" y="170"/>
                    <a:pt x="101" y="170"/>
                  </a:cubicBezTo>
                  <a:cubicBezTo>
                    <a:pt x="101" y="170"/>
                    <a:pt x="101" y="170"/>
                    <a:pt x="101" y="170"/>
                  </a:cubicBezTo>
                  <a:cubicBezTo>
                    <a:pt x="101" y="170"/>
                    <a:pt x="101" y="170"/>
                    <a:pt x="101" y="170"/>
                  </a:cubicBezTo>
                  <a:cubicBezTo>
                    <a:pt x="101" y="170"/>
                    <a:pt x="102" y="170"/>
                    <a:pt x="102" y="170"/>
                  </a:cubicBezTo>
                  <a:cubicBezTo>
                    <a:pt x="102" y="170"/>
                    <a:pt x="101" y="170"/>
                    <a:pt x="101" y="170"/>
                  </a:cubicBezTo>
                  <a:cubicBezTo>
                    <a:pt x="101" y="169"/>
                    <a:pt x="101" y="169"/>
                    <a:pt x="101" y="169"/>
                  </a:cubicBezTo>
                  <a:cubicBezTo>
                    <a:pt x="101" y="169"/>
                    <a:pt x="101" y="169"/>
                    <a:pt x="101" y="169"/>
                  </a:cubicBezTo>
                  <a:cubicBezTo>
                    <a:pt x="101" y="169"/>
                    <a:pt x="101" y="169"/>
                    <a:pt x="101" y="169"/>
                  </a:cubicBezTo>
                  <a:cubicBezTo>
                    <a:pt x="101" y="169"/>
                    <a:pt x="101" y="169"/>
                    <a:pt x="101" y="169"/>
                  </a:cubicBezTo>
                  <a:cubicBezTo>
                    <a:pt x="101" y="169"/>
                    <a:pt x="101" y="169"/>
                    <a:pt x="101" y="169"/>
                  </a:cubicBezTo>
                  <a:cubicBezTo>
                    <a:pt x="101" y="169"/>
                    <a:pt x="101" y="169"/>
                    <a:pt x="101" y="169"/>
                  </a:cubicBezTo>
                  <a:cubicBezTo>
                    <a:pt x="101" y="169"/>
                    <a:pt x="101" y="168"/>
                    <a:pt x="101" y="168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1" y="167"/>
                    <a:pt x="101" y="167"/>
                    <a:pt x="101" y="167"/>
                  </a:cubicBezTo>
                  <a:cubicBezTo>
                    <a:pt x="102" y="167"/>
                    <a:pt x="102" y="167"/>
                    <a:pt x="102" y="167"/>
                  </a:cubicBezTo>
                  <a:cubicBezTo>
                    <a:pt x="102" y="167"/>
                    <a:pt x="102" y="167"/>
                    <a:pt x="102" y="167"/>
                  </a:cubicBezTo>
                  <a:cubicBezTo>
                    <a:pt x="102" y="167"/>
                    <a:pt x="102" y="167"/>
                    <a:pt x="102" y="167"/>
                  </a:cubicBezTo>
                  <a:cubicBezTo>
                    <a:pt x="102" y="167"/>
                    <a:pt x="102" y="167"/>
                    <a:pt x="102" y="167"/>
                  </a:cubicBezTo>
                  <a:cubicBezTo>
                    <a:pt x="102" y="167"/>
                    <a:pt x="102" y="167"/>
                    <a:pt x="102" y="167"/>
                  </a:cubicBezTo>
                  <a:cubicBezTo>
                    <a:pt x="102" y="167"/>
                    <a:pt x="102" y="167"/>
                    <a:pt x="102" y="166"/>
                  </a:cubicBezTo>
                  <a:cubicBezTo>
                    <a:pt x="102" y="166"/>
                    <a:pt x="102" y="166"/>
                    <a:pt x="102" y="166"/>
                  </a:cubicBezTo>
                  <a:cubicBezTo>
                    <a:pt x="101" y="166"/>
                    <a:pt x="101" y="166"/>
                    <a:pt x="101" y="166"/>
                  </a:cubicBezTo>
                  <a:cubicBezTo>
                    <a:pt x="101" y="166"/>
                    <a:pt x="101" y="166"/>
                    <a:pt x="101" y="166"/>
                  </a:cubicBezTo>
                  <a:cubicBezTo>
                    <a:pt x="101" y="166"/>
                    <a:pt x="101" y="166"/>
                    <a:pt x="101" y="166"/>
                  </a:cubicBezTo>
                  <a:cubicBezTo>
                    <a:pt x="101" y="166"/>
                    <a:pt x="101" y="166"/>
                    <a:pt x="101" y="166"/>
                  </a:cubicBezTo>
                  <a:cubicBezTo>
                    <a:pt x="101" y="166"/>
                    <a:pt x="101" y="166"/>
                    <a:pt x="101" y="166"/>
                  </a:cubicBezTo>
                  <a:cubicBezTo>
                    <a:pt x="101" y="166"/>
                    <a:pt x="101" y="166"/>
                    <a:pt x="101" y="165"/>
                  </a:cubicBezTo>
                  <a:cubicBezTo>
                    <a:pt x="101" y="165"/>
                    <a:pt x="101" y="165"/>
                    <a:pt x="101" y="165"/>
                  </a:cubicBezTo>
                  <a:cubicBezTo>
                    <a:pt x="101" y="165"/>
                    <a:pt x="101" y="165"/>
                    <a:pt x="101" y="165"/>
                  </a:cubicBezTo>
                  <a:cubicBezTo>
                    <a:pt x="101" y="165"/>
                    <a:pt x="101" y="165"/>
                    <a:pt x="101" y="165"/>
                  </a:cubicBezTo>
                  <a:cubicBezTo>
                    <a:pt x="101" y="165"/>
                    <a:pt x="101" y="165"/>
                    <a:pt x="101" y="165"/>
                  </a:cubicBezTo>
                  <a:cubicBezTo>
                    <a:pt x="101" y="165"/>
                    <a:pt x="101" y="165"/>
                    <a:pt x="101" y="165"/>
                  </a:cubicBezTo>
                  <a:cubicBezTo>
                    <a:pt x="101" y="165"/>
                    <a:pt x="101" y="165"/>
                    <a:pt x="101" y="165"/>
                  </a:cubicBezTo>
                  <a:cubicBezTo>
                    <a:pt x="101" y="165"/>
                    <a:pt x="101" y="165"/>
                    <a:pt x="101" y="165"/>
                  </a:cubicBezTo>
                  <a:cubicBezTo>
                    <a:pt x="101" y="165"/>
                    <a:pt x="101" y="165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63"/>
                    <a:pt x="101" y="163"/>
                    <a:pt x="101" y="163"/>
                  </a:cubicBezTo>
                  <a:cubicBezTo>
                    <a:pt x="101" y="163"/>
                    <a:pt x="101" y="163"/>
                    <a:pt x="101" y="163"/>
                  </a:cubicBezTo>
                  <a:cubicBezTo>
                    <a:pt x="101" y="163"/>
                    <a:pt x="101" y="163"/>
                    <a:pt x="101" y="163"/>
                  </a:cubicBezTo>
                  <a:cubicBezTo>
                    <a:pt x="101" y="163"/>
                    <a:pt x="101" y="163"/>
                    <a:pt x="101" y="163"/>
                  </a:cubicBezTo>
                  <a:cubicBezTo>
                    <a:pt x="101" y="163"/>
                    <a:pt x="101" y="163"/>
                    <a:pt x="101" y="163"/>
                  </a:cubicBezTo>
                  <a:cubicBezTo>
                    <a:pt x="101" y="163"/>
                    <a:pt x="101" y="163"/>
                    <a:pt x="101" y="163"/>
                  </a:cubicBezTo>
                  <a:cubicBezTo>
                    <a:pt x="101" y="163"/>
                    <a:pt x="101" y="163"/>
                    <a:pt x="101" y="163"/>
                  </a:cubicBezTo>
                  <a:cubicBezTo>
                    <a:pt x="101" y="163"/>
                    <a:pt x="101" y="163"/>
                    <a:pt x="101" y="163"/>
                  </a:cubicBezTo>
                  <a:cubicBezTo>
                    <a:pt x="101" y="163"/>
                    <a:pt x="101" y="163"/>
                    <a:pt x="101" y="163"/>
                  </a:cubicBezTo>
                  <a:cubicBezTo>
                    <a:pt x="101" y="163"/>
                    <a:pt x="101" y="163"/>
                    <a:pt x="101" y="163"/>
                  </a:cubicBezTo>
                  <a:cubicBezTo>
                    <a:pt x="101" y="163"/>
                    <a:pt x="101" y="163"/>
                    <a:pt x="101" y="162"/>
                  </a:cubicBezTo>
                  <a:cubicBezTo>
                    <a:pt x="101" y="162"/>
                    <a:pt x="101" y="162"/>
                    <a:pt x="101" y="162"/>
                  </a:cubicBezTo>
                  <a:cubicBezTo>
                    <a:pt x="101" y="162"/>
                    <a:pt x="101" y="162"/>
                    <a:pt x="101" y="162"/>
                  </a:cubicBezTo>
                  <a:cubicBezTo>
                    <a:pt x="101" y="162"/>
                    <a:pt x="101" y="162"/>
                    <a:pt x="101" y="162"/>
                  </a:cubicBezTo>
                  <a:cubicBezTo>
                    <a:pt x="101" y="162"/>
                    <a:pt x="101" y="162"/>
                    <a:pt x="101" y="162"/>
                  </a:cubicBezTo>
                  <a:cubicBezTo>
                    <a:pt x="101" y="162"/>
                    <a:pt x="101" y="162"/>
                    <a:pt x="101" y="162"/>
                  </a:cubicBezTo>
                  <a:cubicBezTo>
                    <a:pt x="101" y="162"/>
                    <a:pt x="101" y="162"/>
                    <a:pt x="101" y="162"/>
                  </a:cubicBezTo>
                  <a:cubicBezTo>
                    <a:pt x="101" y="162"/>
                    <a:pt x="101" y="162"/>
                    <a:pt x="101" y="162"/>
                  </a:cubicBezTo>
                  <a:cubicBezTo>
                    <a:pt x="101" y="162"/>
                    <a:pt x="101" y="162"/>
                    <a:pt x="102" y="162"/>
                  </a:cubicBezTo>
                  <a:cubicBezTo>
                    <a:pt x="102" y="162"/>
                    <a:pt x="102" y="162"/>
                    <a:pt x="102" y="162"/>
                  </a:cubicBezTo>
                  <a:cubicBezTo>
                    <a:pt x="102" y="162"/>
                    <a:pt x="102" y="162"/>
                    <a:pt x="102" y="162"/>
                  </a:cubicBezTo>
                  <a:cubicBezTo>
                    <a:pt x="102" y="162"/>
                    <a:pt x="102" y="162"/>
                    <a:pt x="102" y="162"/>
                  </a:cubicBezTo>
                  <a:cubicBezTo>
                    <a:pt x="102" y="162"/>
                    <a:pt x="102" y="162"/>
                    <a:pt x="102" y="162"/>
                  </a:cubicBezTo>
                  <a:cubicBezTo>
                    <a:pt x="102" y="162"/>
                    <a:pt x="102" y="162"/>
                    <a:pt x="102" y="162"/>
                  </a:cubicBezTo>
                  <a:cubicBezTo>
                    <a:pt x="102" y="162"/>
                    <a:pt x="102" y="162"/>
                    <a:pt x="102" y="162"/>
                  </a:cubicBezTo>
                  <a:cubicBezTo>
                    <a:pt x="102" y="162"/>
                    <a:pt x="102" y="162"/>
                    <a:pt x="102" y="162"/>
                  </a:cubicBezTo>
                  <a:cubicBezTo>
                    <a:pt x="102" y="162"/>
                    <a:pt x="102" y="162"/>
                    <a:pt x="102" y="162"/>
                  </a:cubicBezTo>
                  <a:cubicBezTo>
                    <a:pt x="102" y="162"/>
                    <a:pt x="102" y="162"/>
                    <a:pt x="102" y="16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2" y="160"/>
                    <a:pt x="102" y="160"/>
                    <a:pt x="102" y="160"/>
                  </a:cubicBezTo>
                  <a:cubicBezTo>
                    <a:pt x="102" y="160"/>
                    <a:pt x="102" y="160"/>
                    <a:pt x="102" y="160"/>
                  </a:cubicBezTo>
                  <a:cubicBezTo>
                    <a:pt x="102" y="160"/>
                    <a:pt x="102" y="160"/>
                    <a:pt x="102" y="160"/>
                  </a:cubicBezTo>
                  <a:cubicBezTo>
                    <a:pt x="102" y="160"/>
                    <a:pt x="103" y="160"/>
                    <a:pt x="103" y="160"/>
                  </a:cubicBezTo>
                  <a:cubicBezTo>
                    <a:pt x="103" y="160"/>
                    <a:pt x="103" y="160"/>
                    <a:pt x="103" y="160"/>
                  </a:cubicBezTo>
                  <a:cubicBezTo>
                    <a:pt x="103" y="159"/>
                    <a:pt x="103" y="159"/>
                    <a:pt x="103" y="159"/>
                  </a:cubicBezTo>
                  <a:cubicBezTo>
                    <a:pt x="103" y="159"/>
                    <a:pt x="103" y="159"/>
                    <a:pt x="103" y="159"/>
                  </a:cubicBezTo>
                  <a:cubicBezTo>
                    <a:pt x="103" y="159"/>
                    <a:pt x="103" y="159"/>
                    <a:pt x="103" y="159"/>
                  </a:cubicBezTo>
                  <a:cubicBezTo>
                    <a:pt x="103" y="159"/>
                    <a:pt x="103" y="159"/>
                    <a:pt x="103" y="159"/>
                  </a:cubicBezTo>
                  <a:cubicBezTo>
                    <a:pt x="103" y="159"/>
                    <a:pt x="103" y="159"/>
                    <a:pt x="103" y="159"/>
                  </a:cubicBezTo>
                  <a:cubicBezTo>
                    <a:pt x="103" y="159"/>
                    <a:pt x="103" y="159"/>
                    <a:pt x="103" y="159"/>
                  </a:cubicBezTo>
                  <a:cubicBezTo>
                    <a:pt x="103" y="159"/>
                    <a:pt x="103" y="159"/>
                    <a:pt x="103" y="159"/>
                  </a:cubicBezTo>
                  <a:cubicBezTo>
                    <a:pt x="103" y="159"/>
                    <a:pt x="103" y="159"/>
                    <a:pt x="103" y="159"/>
                  </a:cubicBezTo>
                  <a:cubicBezTo>
                    <a:pt x="103" y="159"/>
                    <a:pt x="103" y="159"/>
                    <a:pt x="103" y="15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3" y="158"/>
                    <a:pt x="104" y="158"/>
                    <a:pt x="104" y="158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4" y="158"/>
                    <a:pt x="104" y="158"/>
                    <a:pt x="104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04" y="156"/>
                    <a:pt x="104" y="156"/>
                    <a:pt x="105" y="156"/>
                  </a:cubicBezTo>
                  <a:cubicBezTo>
                    <a:pt x="105" y="156"/>
                    <a:pt x="105" y="156"/>
                    <a:pt x="105" y="156"/>
                  </a:cubicBezTo>
                  <a:cubicBezTo>
                    <a:pt x="105" y="156"/>
                    <a:pt x="105" y="156"/>
                    <a:pt x="105" y="156"/>
                  </a:cubicBezTo>
                  <a:cubicBezTo>
                    <a:pt x="105" y="156"/>
                    <a:pt x="105" y="156"/>
                    <a:pt x="105" y="156"/>
                  </a:cubicBezTo>
                  <a:cubicBezTo>
                    <a:pt x="105" y="156"/>
                    <a:pt x="105" y="156"/>
                    <a:pt x="105" y="156"/>
                  </a:cubicBezTo>
                  <a:cubicBezTo>
                    <a:pt x="105" y="156"/>
                    <a:pt x="105" y="156"/>
                    <a:pt x="105" y="156"/>
                  </a:cubicBezTo>
                  <a:cubicBezTo>
                    <a:pt x="105" y="156"/>
                    <a:pt x="105" y="156"/>
                    <a:pt x="105" y="156"/>
                  </a:cubicBezTo>
                  <a:cubicBezTo>
                    <a:pt x="105" y="155"/>
                    <a:pt x="105" y="155"/>
                    <a:pt x="105" y="155"/>
                  </a:cubicBezTo>
                  <a:cubicBezTo>
                    <a:pt x="105" y="155"/>
                    <a:pt x="105" y="155"/>
                    <a:pt x="105" y="155"/>
                  </a:cubicBezTo>
                  <a:cubicBezTo>
                    <a:pt x="105" y="155"/>
                    <a:pt x="105" y="155"/>
                    <a:pt x="105" y="154"/>
                  </a:cubicBezTo>
                  <a:cubicBezTo>
                    <a:pt x="105" y="154"/>
                    <a:pt x="105" y="154"/>
                    <a:pt x="105" y="154"/>
                  </a:cubicBezTo>
                  <a:cubicBezTo>
                    <a:pt x="105" y="154"/>
                    <a:pt x="105" y="154"/>
                    <a:pt x="105" y="154"/>
                  </a:cubicBezTo>
                  <a:cubicBezTo>
                    <a:pt x="105" y="154"/>
                    <a:pt x="105" y="154"/>
                    <a:pt x="105" y="154"/>
                  </a:cubicBezTo>
                  <a:cubicBezTo>
                    <a:pt x="105" y="154"/>
                    <a:pt x="105" y="154"/>
                    <a:pt x="105" y="154"/>
                  </a:cubicBezTo>
                  <a:cubicBezTo>
                    <a:pt x="105" y="154"/>
                    <a:pt x="105" y="154"/>
                    <a:pt x="105" y="153"/>
                  </a:cubicBezTo>
                  <a:cubicBezTo>
                    <a:pt x="105" y="153"/>
                    <a:pt x="105" y="153"/>
                    <a:pt x="105" y="153"/>
                  </a:cubicBezTo>
                  <a:cubicBezTo>
                    <a:pt x="105" y="153"/>
                    <a:pt x="105" y="153"/>
                    <a:pt x="105" y="153"/>
                  </a:cubicBezTo>
                  <a:cubicBezTo>
                    <a:pt x="105" y="153"/>
                    <a:pt x="105" y="153"/>
                    <a:pt x="105" y="153"/>
                  </a:cubicBezTo>
                  <a:cubicBezTo>
                    <a:pt x="105" y="153"/>
                    <a:pt x="105" y="153"/>
                    <a:pt x="105" y="153"/>
                  </a:cubicBezTo>
                  <a:cubicBezTo>
                    <a:pt x="105" y="153"/>
                    <a:pt x="105" y="153"/>
                    <a:pt x="105" y="153"/>
                  </a:cubicBezTo>
                  <a:cubicBezTo>
                    <a:pt x="105" y="153"/>
                    <a:pt x="105" y="152"/>
                    <a:pt x="105" y="152"/>
                  </a:cubicBezTo>
                  <a:close/>
                  <a:moveTo>
                    <a:pt x="63" y="55"/>
                  </a:moveTo>
                  <a:cubicBezTo>
                    <a:pt x="63" y="55"/>
                    <a:pt x="63" y="55"/>
                    <a:pt x="63" y="55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55"/>
                    <a:pt x="63" y="55"/>
                    <a:pt x="64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64" y="54"/>
                    <a:pt x="65" y="54"/>
                    <a:pt x="65" y="54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54"/>
                    <a:pt x="65" y="54"/>
                    <a:pt x="66" y="54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66" y="54"/>
                    <a:pt x="66" y="54"/>
                    <a:pt x="67" y="54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55"/>
                    <a:pt x="67" y="56"/>
                    <a:pt x="67" y="56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67" y="56"/>
                    <a:pt x="68" y="56"/>
                    <a:pt x="68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8" y="56"/>
                    <a:pt x="67" y="56"/>
                    <a:pt x="67" y="56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7" y="57"/>
                    <a:pt x="67" y="57"/>
                    <a:pt x="67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7" y="58"/>
                    <a:pt x="67" y="58"/>
                    <a:pt x="67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7" y="59"/>
                    <a:pt x="67" y="59"/>
                    <a:pt x="67" y="60"/>
                  </a:cubicBezTo>
                  <a:cubicBezTo>
                    <a:pt x="67" y="60"/>
                    <a:pt x="67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8" y="60"/>
                    <a:pt x="69" y="60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0" y="61"/>
                    <a:pt x="69" y="61"/>
                    <a:pt x="70" y="61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0" y="61"/>
                    <a:pt x="70" y="62"/>
                    <a:pt x="70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2"/>
                    <a:pt x="70" y="62"/>
                    <a:pt x="70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0" y="62"/>
                    <a:pt x="70" y="62"/>
                    <a:pt x="69" y="62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2"/>
                    <a:pt x="68" y="62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8" y="61"/>
                    <a:pt x="68" y="62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3"/>
                    <a:pt x="67" y="63"/>
                    <a:pt x="67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6" y="64"/>
                    <a:pt x="66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5"/>
                    <a:pt x="65" y="65"/>
                    <a:pt x="65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66" y="64"/>
                    <a:pt x="66" y="63"/>
                    <a:pt x="65" y="63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65" y="63"/>
                    <a:pt x="65" y="63"/>
                    <a:pt x="65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64"/>
                    <a:pt x="64" y="64"/>
                    <a:pt x="64" y="63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4" y="63"/>
                    <a:pt x="64" y="63"/>
                    <a:pt x="65" y="63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65" y="63"/>
                    <a:pt x="65" y="62"/>
                    <a:pt x="65" y="62"/>
                  </a:cubicBezTo>
                  <a:cubicBezTo>
                    <a:pt x="65" y="62"/>
                    <a:pt x="66" y="62"/>
                    <a:pt x="66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6" y="62"/>
                    <a:pt x="66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61"/>
                    <a:pt x="66" y="60"/>
                    <a:pt x="66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60"/>
                    <a:pt x="65" y="61"/>
                    <a:pt x="64" y="61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4" y="61"/>
                    <a:pt x="63" y="61"/>
                    <a:pt x="63" y="61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63" y="62"/>
                    <a:pt x="62" y="62"/>
                    <a:pt x="62" y="62"/>
                  </a:cubicBezTo>
                  <a:cubicBezTo>
                    <a:pt x="62" y="62"/>
                    <a:pt x="62" y="62"/>
                    <a:pt x="62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1" y="63"/>
                    <a:pt x="61" y="63"/>
                    <a:pt x="61" y="64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1" y="64"/>
                    <a:pt x="61" y="65"/>
                    <a:pt x="61" y="65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6"/>
                    <a:pt x="59" y="66"/>
                    <a:pt x="59" y="66"/>
                  </a:cubicBezTo>
                  <a:cubicBezTo>
                    <a:pt x="59" y="66"/>
                    <a:pt x="59" y="67"/>
                    <a:pt x="59" y="67"/>
                  </a:cubicBezTo>
                  <a:cubicBezTo>
                    <a:pt x="59" y="67"/>
                    <a:pt x="59" y="67"/>
                    <a:pt x="58" y="67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8" y="67"/>
                    <a:pt x="58" y="67"/>
                    <a:pt x="58" y="66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58" y="65"/>
                    <a:pt x="59" y="65"/>
                    <a:pt x="59" y="65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9" y="65"/>
                    <a:pt x="59" y="64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9" y="64"/>
                    <a:pt x="60" y="64"/>
                    <a:pt x="60" y="6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1" y="63"/>
                    <a:pt x="61" y="62"/>
                    <a:pt x="61" y="62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1"/>
                    <a:pt x="61" y="61"/>
                    <a:pt x="61" y="61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61" y="61"/>
                    <a:pt x="62" y="61"/>
                    <a:pt x="62" y="61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60"/>
                    <a:pt x="63" y="60"/>
                    <a:pt x="63" y="60"/>
                  </a:cubicBezTo>
                  <a:cubicBezTo>
                    <a:pt x="63" y="60"/>
                    <a:pt x="63" y="60"/>
                    <a:pt x="63" y="59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63" y="59"/>
                    <a:pt x="63" y="59"/>
                    <a:pt x="6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59"/>
                    <a:pt x="64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5" y="60"/>
                    <a:pt x="65" y="60"/>
                    <a:pt x="66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6" y="59"/>
                    <a:pt x="66" y="58"/>
                    <a:pt x="66" y="58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65" y="58"/>
                    <a:pt x="65" y="58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8"/>
                    <a:pt x="64" y="58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8"/>
                    <a:pt x="64" y="57"/>
                    <a:pt x="64" y="57"/>
                  </a:cubicBezTo>
                  <a:cubicBezTo>
                    <a:pt x="64" y="57"/>
                    <a:pt x="64" y="57"/>
                    <a:pt x="63" y="57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56"/>
                    <a:pt x="63" y="56"/>
                    <a:pt x="63" y="56"/>
                  </a:cubicBezTo>
                  <a:cubicBezTo>
                    <a:pt x="63" y="56"/>
                    <a:pt x="63" y="57"/>
                    <a:pt x="63" y="57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7"/>
                    <a:pt x="62" y="57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2" y="57"/>
                    <a:pt x="61" y="57"/>
                    <a:pt x="61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1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59" y="57"/>
                    <a:pt x="60" y="57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1" y="56"/>
                    <a:pt x="62" y="56"/>
                    <a:pt x="62" y="56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55"/>
                    <a:pt x="63" y="55"/>
                    <a:pt x="63" y="55"/>
                  </a:cubicBezTo>
                  <a:close/>
                  <a:moveTo>
                    <a:pt x="78" y="146"/>
                  </a:moveTo>
                  <a:cubicBezTo>
                    <a:pt x="78" y="146"/>
                    <a:pt x="78" y="146"/>
                    <a:pt x="78" y="146"/>
                  </a:cubicBezTo>
                  <a:cubicBezTo>
                    <a:pt x="78" y="146"/>
                    <a:pt x="78" y="146"/>
                    <a:pt x="78" y="146"/>
                  </a:cubicBezTo>
                  <a:cubicBezTo>
                    <a:pt x="78" y="146"/>
                    <a:pt x="78" y="147"/>
                    <a:pt x="78" y="147"/>
                  </a:cubicBezTo>
                  <a:cubicBezTo>
                    <a:pt x="78" y="147"/>
                    <a:pt x="78" y="147"/>
                    <a:pt x="78" y="147"/>
                  </a:cubicBezTo>
                  <a:cubicBezTo>
                    <a:pt x="78" y="146"/>
                    <a:pt x="78" y="146"/>
                    <a:pt x="78" y="14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60" name="Freeform 440"/>
            <p:cNvSpPr/>
            <p:nvPr/>
          </p:nvSpPr>
          <p:spPr bwMode="auto">
            <a:xfrm>
              <a:off x="4299347" y="2528888"/>
              <a:ext cx="1191" cy="595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61" name="Freeform 441"/>
            <p:cNvSpPr/>
            <p:nvPr/>
          </p:nvSpPr>
          <p:spPr bwMode="auto">
            <a:xfrm>
              <a:off x="4266010" y="2540795"/>
              <a:ext cx="35719" cy="19050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3" y="6"/>
                </a:cxn>
                <a:cxn ang="0">
                  <a:pos x="12" y="5"/>
                </a:cxn>
                <a:cxn ang="0">
                  <a:pos x="11" y="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8" y="4"/>
                </a:cxn>
                <a:cxn ang="0">
                  <a:pos x="8" y="5"/>
                </a:cxn>
                <a:cxn ang="0">
                  <a:pos x="9" y="6"/>
                </a:cxn>
                <a:cxn ang="0">
                  <a:pos x="9" y="6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9" y="6"/>
                </a:cxn>
              </a:cxnLst>
              <a:rect l="0" t="0" r="r" b="b"/>
              <a:pathLst>
                <a:path w="13" h="7">
                  <a:moveTo>
                    <a:pt x="9" y="6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62" name="Freeform 442"/>
            <p:cNvSpPr/>
            <p:nvPr/>
          </p:nvSpPr>
          <p:spPr bwMode="auto">
            <a:xfrm>
              <a:off x="4270773" y="2545558"/>
              <a:ext cx="3572" cy="357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63" name="Freeform 443"/>
            <p:cNvSpPr/>
            <p:nvPr/>
          </p:nvSpPr>
          <p:spPr bwMode="auto">
            <a:xfrm>
              <a:off x="4293395" y="2537224"/>
              <a:ext cx="1191" cy="35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64" name="Freeform 444"/>
            <p:cNvSpPr/>
            <p:nvPr/>
          </p:nvSpPr>
          <p:spPr bwMode="auto">
            <a:xfrm>
              <a:off x="4293395" y="2524126"/>
              <a:ext cx="3572" cy="2381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65" name="Freeform 445"/>
            <p:cNvSpPr/>
            <p:nvPr/>
          </p:nvSpPr>
          <p:spPr bwMode="auto">
            <a:xfrm>
              <a:off x="4299348" y="2534842"/>
              <a:ext cx="2381" cy="238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66" name="Freeform 446"/>
            <p:cNvSpPr/>
            <p:nvPr/>
          </p:nvSpPr>
          <p:spPr bwMode="auto">
            <a:xfrm>
              <a:off x="4291014" y="2532460"/>
              <a:ext cx="2381" cy="4763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67" name="Freeform 447"/>
            <p:cNvSpPr/>
            <p:nvPr/>
          </p:nvSpPr>
          <p:spPr bwMode="auto">
            <a:xfrm>
              <a:off x="4296967" y="2524126"/>
              <a:ext cx="2381" cy="4763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68" name="Freeform 448"/>
            <p:cNvSpPr/>
            <p:nvPr/>
          </p:nvSpPr>
          <p:spPr bwMode="auto">
            <a:xfrm>
              <a:off x="4299348" y="2540794"/>
              <a:ext cx="2381" cy="4763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69" name="Freeform 449"/>
            <p:cNvSpPr/>
            <p:nvPr/>
          </p:nvSpPr>
          <p:spPr bwMode="auto">
            <a:xfrm>
              <a:off x="4285060" y="2565799"/>
              <a:ext cx="5954" cy="2381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70" name="Freeform 450"/>
            <p:cNvSpPr/>
            <p:nvPr/>
          </p:nvSpPr>
          <p:spPr bwMode="auto">
            <a:xfrm>
              <a:off x="4296967" y="2557463"/>
              <a:ext cx="22622" cy="14288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3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2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4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5"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7" y="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71" name="Freeform 451"/>
            <p:cNvSpPr/>
            <p:nvPr/>
          </p:nvSpPr>
          <p:spPr bwMode="auto">
            <a:xfrm>
              <a:off x="4341020" y="2586039"/>
              <a:ext cx="1191" cy="238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72" name="Freeform 452"/>
            <p:cNvSpPr/>
            <p:nvPr/>
          </p:nvSpPr>
          <p:spPr bwMode="auto">
            <a:xfrm>
              <a:off x="4341020" y="2580086"/>
              <a:ext cx="1191" cy="238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73" name="Freeform 453"/>
            <p:cNvSpPr/>
            <p:nvPr/>
          </p:nvSpPr>
          <p:spPr bwMode="auto">
            <a:xfrm>
              <a:off x="4321970" y="2565799"/>
              <a:ext cx="8335" cy="238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74" name="Freeform 454"/>
            <p:cNvSpPr/>
            <p:nvPr/>
          </p:nvSpPr>
          <p:spPr bwMode="auto">
            <a:xfrm>
              <a:off x="4341020" y="2576514"/>
              <a:ext cx="1191" cy="357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75" name="Freeform 455"/>
            <p:cNvSpPr/>
            <p:nvPr/>
          </p:nvSpPr>
          <p:spPr bwMode="auto">
            <a:xfrm>
              <a:off x="4341020" y="2588420"/>
              <a:ext cx="1191" cy="238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76" name="Freeform 456"/>
            <p:cNvSpPr/>
            <p:nvPr/>
          </p:nvSpPr>
          <p:spPr bwMode="auto">
            <a:xfrm>
              <a:off x="4338638" y="2590801"/>
              <a:ext cx="1191" cy="35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77" name="Freeform 457"/>
            <p:cNvSpPr/>
            <p:nvPr/>
          </p:nvSpPr>
          <p:spPr bwMode="auto">
            <a:xfrm>
              <a:off x="4336258" y="2596755"/>
              <a:ext cx="2381" cy="2381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78" name="Freeform 458"/>
            <p:cNvSpPr/>
            <p:nvPr/>
          </p:nvSpPr>
          <p:spPr bwMode="auto">
            <a:xfrm>
              <a:off x="4336258" y="2605089"/>
              <a:ext cx="2381" cy="238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79" name="Freeform 459"/>
            <p:cNvSpPr/>
            <p:nvPr/>
          </p:nvSpPr>
          <p:spPr bwMode="auto">
            <a:xfrm>
              <a:off x="4408885" y="2920604"/>
              <a:ext cx="2381" cy="1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80" name="Freeform 460"/>
            <p:cNvSpPr/>
            <p:nvPr/>
          </p:nvSpPr>
          <p:spPr bwMode="auto">
            <a:xfrm>
              <a:off x="4386263" y="2912270"/>
              <a:ext cx="20241" cy="1071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81" name="Freeform 461"/>
            <p:cNvSpPr/>
            <p:nvPr/>
          </p:nvSpPr>
          <p:spPr bwMode="auto">
            <a:xfrm>
              <a:off x="4394598" y="2922986"/>
              <a:ext cx="8335" cy="2381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82" name="Freeform 462"/>
            <p:cNvSpPr/>
            <p:nvPr/>
          </p:nvSpPr>
          <p:spPr bwMode="auto">
            <a:xfrm>
              <a:off x="4398169" y="2920605"/>
              <a:ext cx="4763" cy="2381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83" name="Freeform 463"/>
            <p:cNvSpPr/>
            <p:nvPr/>
          </p:nvSpPr>
          <p:spPr bwMode="auto">
            <a:xfrm>
              <a:off x="4226719" y="2338389"/>
              <a:ext cx="4763" cy="238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84" name="Freeform 464"/>
            <p:cNvSpPr/>
            <p:nvPr/>
          </p:nvSpPr>
          <p:spPr bwMode="auto">
            <a:xfrm>
              <a:off x="4226720" y="2351486"/>
              <a:ext cx="2381" cy="357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85" name="Freeform 465"/>
            <p:cNvSpPr/>
            <p:nvPr/>
          </p:nvSpPr>
          <p:spPr bwMode="auto">
            <a:xfrm>
              <a:off x="4220766" y="2349105"/>
              <a:ext cx="5954" cy="833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" h="3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86" name="Freeform 466"/>
            <p:cNvSpPr/>
            <p:nvPr/>
          </p:nvSpPr>
          <p:spPr bwMode="auto">
            <a:xfrm>
              <a:off x="4226719" y="2343151"/>
              <a:ext cx="4763" cy="5954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87" name="Freeform 467"/>
            <p:cNvSpPr/>
            <p:nvPr/>
          </p:nvSpPr>
          <p:spPr bwMode="auto">
            <a:xfrm>
              <a:off x="4223147" y="2340770"/>
              <a:ext cx="5954" cy="8335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2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88" name="Freeform 468"/>
            <p:cNvSpPr/>
            <p:nvPr/>
          </p:nvSpPr>
          <p:spPr bwMode="auto">
            <a:xfrm>
              <a:off x="4229101" y="2338388"/>
              <a:ext cx="5954" cy="47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89" name="Freeform 469"/>
            <p:cNvSpPr/>
            <p:nvPr/>
          </p:nvSpPr>
          <p:spPr bwMode="auto">
            <a:xfrm>
              <a:off x="4223147" y="2343151"/>
              <a:ext cx="5954" cy="5954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90" name="Freeform 470"/>
            <p:cNvSpPr/>
            <p:nvPr/>
          </p:nvSpPr>
          <p:spPr bwMode="auto">
            <a:xfrm>
              <a:off x="4842272" y="2613423"/>
              <a:ext cx="5954" cy="1666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5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3"/>
                </a:cxn>
              </a:cxnLst>
              <a:rect l="0" t="0" r="r" b="b"/>
              <a:pathLst>
                <a:path w="2" h="6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6"/>
                    <a:pt x="1" y="6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91" name="Freeform 471"/>
            <p:cNvSpPr/>
            <p:nvPr/>
          </p:nvSpPr>
          <p:spPr bwMode="auto">
            <a:xfrm>
              <a:off x="4658917" y="2495551"/>
              <a:ext cx="3572" cy="238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92" name="Freeform 472"/>
            <p:cNvSpPr/>
            <p:nvPr/>
          </p:nvSpPr>
          <p:spPr bwMode="auto">
            <a:xfrm>
              <a:off x="4597003" y="2472930"/>
              <a:ext cx="5954" cy="1190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93" name="Freeform 473"/>
            <p:cNvSpPr/>
            <p:nvPr/>
          </p:nvSpPr>
          <p:spPr bwMode="auto">
            <a:xfrm>
              <a:off x="4611291" y="2487217"/>
              <a:ext cx="8335" cy="833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94" name="Freeform 474"/>
            <p:cNvSpPr/>
            <p:nvPr/>
          </p:nvSpPr>
          <p:spPr bwMode="auto">
            <a:xfrm>
              <a:off x="4600576" y="2464595"/>
              <a:ext cx="4763" cy="8335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3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95" name="Freeform 475"/>
            <p:cNvSpPr/>
            <p:nvPr/>
          </p:nvSpPr>
          <p:spPr bwMode="auto">
            <a:xfrm>
              <a:off x="4673204" y="2501504"/>
              <a:ext cx="8335" cy="47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96" name="Freeform 476"/>
            <p:cNvSpPr/>
            <p:nvPr/>
          </p:nvSpPr>
          <p:spPr bwMode="auto">
            <a:xfrm>
              <a:off x="4650583" y="2481263"/>
              <a:ext cx="3572" cy="1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97" name="Freeform 477"/>
            <p:cNvSpPr/>
            <p:nvPr/>
          </p:nvSpPr>
          <p:spPr bwMode="auto">
            <a:xfrm>
              <a:off x="4639866" y="2487217"/>
              <a:ext cx="5954" cy="1071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4"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98" name="Freeform 478"/>
            <p:cNvSpPr/>
            <p:nvPr/>
          </p:nvSpPr>
          <p:spPr bwMode="auto">
            <a:xfrm>
              <a:off x="4645820" y="2501505"/>
              <a:ext cx="8335" cy="238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599" name="Freeform 479"/>
            <p:cNvSpPr/>
            <p:nvPr/>
          </p:nvSpPr>
          <p:spPr bwMode="auto">
            <a:xfrm>
              <a:off x="4645819" y="2484835"/>
              <a:ext cx="4763" cy="4763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00" name="Freeform 480"/>
            <p:cNvSpPr/>
            <p:nvPr/>
          </p:nvSpPr>
          <p:spPr bwMode="auto">
            <a:xfrm>
              <a:off x="4654154" y="2484836"/>
              <a:ext cx="2381" cy="119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01" name="Freeform 481"/>
            <p:cNvSpPr/>
            <p:nvPr/>
          </p:nvSpPr>
          <p:spPr bwMode="auto">
            <a:xfrm>
              <a:off x="4617245" y="2408636"/>
              <a:ext cx="1191" cy="1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02" name="Freeform 482"/>
            <p:cNvSpPr/>
            <p:nvPr/>
          </p:nvSpPr>
          <p:spPr bwMode="auto">
            <a:xfrm>
              <a:off x="4617245" y="2408636"/>
              <a:ext cx="2381" cy="238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03" name="Freeform 483"/>
            <p:cNvSpPr/>
            <p:nvPr/>
          </p:nvSpPr>
          <p:spPr bwMode="auto">
            <a:xfrm>
              <a:off x="4617245" y="2408636"/>
              <a:ext cx="1191" cy="1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04" name="Freeform 484"/>
            <p:cNvSpPr/>
            <p:nvPr/>
          </p:nvSpPr>
          <p:spPr bwMode="auto">
            <a:xfrm>
              <a:off x="4619626" y="2408636"/>
              <a:ext cx="1191" cy="238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05" name="Freeform 485"/>
            <p:cNvSpPr/>
            <p:nvPr/>
          </p:nvSpPr>
          <p:spPr bwMode="auto">
            <a:xfrm>
              <a:off x="4619626" y="2402682"/>
              <a:ext cx="3572" cy="59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06" name="Freeform 486"/>
            <p:cNvSpPr/>
            <p:nvPr/>
          </p:nvSpPr>
          <p:spPr bwMode="auto">
            <a:xfrm>
              <a:off x="4623197" y="2408636"/>
              <a:ext cx="1191" cy="1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07" name="Freeform 487"/>
            <p:cNvSpPr/>
            <p:nvPr/>
          </p:nvSpPr>
          <p:spPr bwMode="auto">
            <a:xfrm>
              <a:off x="4617245" y="2405064"/>
              <a:ext cx="1191" cy="35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08" name="Freeform 488"/>
            <p:cNvSpPr/>
            <p:nvPr/>
          </p:nvSpPr>
          <p:spPr bwMode="auto">
            <a:xfrm>
              <a:off x="4617245" y="2408636"/>
              <a:ext cx="1191" cy="1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09" name="Freeform 489"/>
            <p:cNvSpPr/>
            <p:nvPr/>
          </p:nvSpPr>
          <p:spPr bwMode="auto">
            <a:xfrm>
              <a:off x="4614864" y="2405063"/>
              <a:ext cx="2381" cy="119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10" name="Freeform 490"/>
            <p:cNvSpPr/>
            <p:nvPr/>
          </p:nvSpPr>
          <p:spPr bwMode="auto">
            <a:xfrm>
              <a:off x="4389835" y="2431257"/>
              <a:ext cx="8335" cy="4763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11" name="Freeform 491"/>
            <p:cNvSpPr/>
            <p:nvPr/>
          </p:nvSpPr>
          <p:spPr bwMode="auto">
            <a:xfrm>
              <a:off x="4392216" y="2413398"/>
              <a:ext cx="5954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12" name="Freeform 492"/>
            <p:cNvSpPr/>
            <p:nvPr/>
          </p:nvSpPr>
          <p:spPr bwMode="auto">
            <a:xfrm>
              <a:off x="4400551" y="2408635"/>
              <a:ext cx="22622" cy="25004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1" y="5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" y="7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3" y="8"/>
                </a:cxn>
                <a:cxn ang="0">
                  <a:pos x="4" y="9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6" y="9"/>
                </a:cxn>
                <a:cxn ang="0">
                  <a:pos x="5" y="9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7" y="9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8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7" y="6"/>
                </a:cxn>
                <a:cxn ang="0">
                  <a:pos x="8" y="6"/>
                </a:cxn>
                <a:cxn ang="0">
                  <a:pos x="7" y="6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7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4"/>
                </a:cxn>
                <a:cxn ang="0">
                  <a:pos x="6" y="3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1"/>
                </a:cxn>
              </a:cxnLst>
              <a:rect l="0" t="0" r="r" b="b"/>
              <a:pathLst>
                <a:path w="8" h="9">
                  <a:moveTo>
                    <a:pt x="7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6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8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4"/>
                    <a:pt x="8" y="4"/>
                  </a:cubicBezTo>
                  <a:cubicBezTo>
                    <a:pt x="8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13" name="Freeform 493"/>
            <p:cNvSpPr/>
            <p:nvPr/>
          </p:nvSpPr>
          <p:spPr bwMode="auto">
            <a:xfrm>
              <a:off x="4383882" y="2427686"/>
              <a:ext cx="5954" cy="8335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2" h="3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14" name="Freeform 494"/>
            <p:cNvSpPr/>
            <p:nvPr/>
          </p:nvSpPr>
          <p:spPr bwMode="auto">
            <a:xfrm>
              <a:off x="4208860" y="2365773"/>
              <a:ext cx="5954" cy="595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15" name="Freeform 495"/>
            <p:cNvSpPr/>
            <p:nvPr/>
          </p:nvSpPr>
          <p:spPr bwMode="auto">
            <a:xfrm>
              <a:off x="4208860" y="2380061"/>
              <a:ext cx="8335" cy="1666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6">
                  <a:moveTo>
                    <a:pt x="0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16" name="Freeform 496"/>
            <p:cNvSpPr/>
            <p:nvPr/>
          </p:nvSpPr>
          <p:spPr bwMode="auto">
            <a:xfrm>
              <a:off x="4212432" y="2361010"/>
              <a:ext cx="8335" cy="476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17" name="Freeform 497"/>
            <p:cNvSpPr/>
            <p:nvPr/>
          </p:nvSpPr>
          <p:spPr bwMode="auto">
            <a:xfrm>
              <a:off x="4555332" y="2256235"/>
              <a:ext cx="5954" cy="595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2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18" name="Freeform 498"/>
            <p:cNvSpPr/>
            <p:nvPr/>
          </p:nvSpPr>
          <p:spPr bwMode="auto">
            <a:xfrm>
              <a:off x="4563666" y="2312195"/>
              <a:ext cx="5954" cy="35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19" name="Freeform 499"/>
            <p:cNvSpPr/>
            <p:nvPr/>
          </p:nvSpPr>
          <p:spPr bwMode="auto">
            <a:xfrm>
              <a:off x="4563667" y="2312194"/>
              <a:ext cx="2381" cy="595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20" name="Freeform 500"/>
            <p:cNvSpPr/>
            <p:nvPr/>
          </p:nvSpPr>
          <p:spPr bwMode="auto">
            <a:xfrm>
              <a:off x="4561285" y="2309814"/>
              <a:ext cx="4763" cy="2381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21" name="Freeform 501"/>
            <p:cNvSpPr/>
            <p:nvPr/>
          </p:nvSpPr>
          <p:spPr bwMode="auto">
            <a:xfrm>
              <a:off x="5081589" y="2889649"/>
              <a:ext cx="2381" cy="238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22" name="Freeform 502"/>
            <p:cNvSpPr/>
            <p:nvPr/>
          </p:nvSpPr>
          <p:spPr bwMode="auto">
            <a:xfrm>
              <a:off x="4181476" y="2284810"/>
              <a:ext cx="4763" cy="5954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23" name="Freeform 503"/>
            <p:cNvSpPr/>
            <p:nvPr/>
          </p:nvSpPr>
          <p:spPr bwMode="auto">
            <a:xfrm>
              <a:off x="4133851" y="2334817"/>
              <a:ext cx="2381" cy="357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24" name="Freeform 504"/>
            <p:cNvSpPr/>
            <p:nvPr/>
          </p:nvSpPr>
          <p:spPr bwMode="auto">
            <a:xfrm>
              <a:off x="4125516" y="2334817"/>
              <a:ext cx="4763" cy="59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25" name="Freeform 505"/>
            <p:cNvSpPr/>
            <p:nvPr/>
          </p:nvSpPr>
          <p:spPr bwMode="auto">
            <a:xfrm>
              <a:off x="4181476" y="2326483"/>
              <a:ext cx="8335" cy="357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26" name="Freeform 506"/>
            <p:cNvSpPr/>
            <p:nvPr/>
          </p:nvSpPr>
          <p:spPr bwMode="auto">
            <a:xfrm>
              <a:off x="4192192" y="2324101"/>
              <a:ext cx="3572" cy="238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27" name="Freeform 507"/>
            <p:cNvSpPr/>
            <p:nvPr/>
          </p:nvSpPr>
          <p:spPr bwMode="auto">
            <a:xfrm>
              <a:off x="4119563" y="2338389"/>
              <a:ext cx="5954" cy="238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28" name="Freeform 508"/>
            <p:cNvSpPr/>
            <p:nvPr/>
          </p:nvSpPr>
          <p:spPr bwMode="auto">
            <a:xfrm>
              <a:off x="4349354" y="2276476"/>
              <a:ext cx="45244" cy="27385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8" y="1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1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3"/>
                </a:cxn>
                <a:cxn ang="0">
                  <a:pos x="4" y="3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3" y="3"/>
                </a:cxn>
                <a:cxn ang="0">
                  <a:pos x="2" y="4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5" y="6"/>
                </a:cxn>
                <a:cxn ang="0">
                  <a:pos x="4" y="6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1" y="9"/>
                </a:cxn>
                <a:cxn ang="0">
                  <a:pos x="4" y="9"/>
                </a:cxn>
                <a:cxn ang="0">
                  <a:pos x="5" y="9"/>
                </a:cxn>
                <a:cxn ang="0">
                  <a:pos x="7" y="9"/>
                </a:cxn>
                <a:cxn ang="0">
                  <a:pos x="7" y="8"/>
                </a:cxn>
                <a:cxn ang="0">
                  <a:pos x="7" y="9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0" y="10"/>
                </a:cxn>
                <a:cxn ang="0">
                  <a:pos x="11" y="9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1" y="8"/>
                </a:cxn>
                <a:cxn ang="0">
                  <a:pos x="12" y="9"/>
                </a:cxn>
                <a:cxn ang="0">
                  <a:pos x="12" y="9"/>
                </a:cxn>
                <a:cxn ang="0">
                  <a:pos x="13" y="8"/>
                </a:cxn>
                <a:cxn ang="0">
                  <a:pos x="13" y="7"/>
                </a:cxn>
                <a:cxn ang="0">
                  <a:pos x="12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5" y="3"/>
                </a:cxn>
                <a:cxn ang="0">
                  <a:pos x="16" y="2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2"/>
                </a:cxn>
                <a:cxn ang="0">
                  <a:pos x="11" y="4"/>
                </a:cxn>
                <a:cxn ang="0">
                  <a:pos x="11" y="3"/>
                </a:cxn>
                <a:cxn ang="0">
                  <a:pos x="12" y="1"/>
                </a:cxn>
                <a:cxn ang="0">
                  <a:pos x="12" y="2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10" y="2"/>
                </a:cxn>
                <a:cxn ang="0">
                  <a:pos x="11" y="1"/>
                </a:cxn>
              </a:cxnLst>
              <a:rect l="0" t="0" r="r" b="b"/>
              <a:pathLst>
                <a:path w="16" h="10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9"/>
                    <a:pt x="10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8"/>
                    <a:pt x="10" y="8"/>
                  </a:cubicBezTo>
                  <a:cubicBezTo>
                    <a:pt x="10" y="8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3" y="9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6"/>
                    <a:pt x="13" y="6"/>
                    <a:pt x="13" y="6"/>
                  </a:cubicBezTo>
                  <a:cubicBezTo>
                    <a:pt x="13" y="6"/>
                    <a:pt x="13" y="6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3"/>
                    <a:pt x="16" y="3"/>
                    <a:pt x="15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1"/>
                    <a:pt x="14" y="1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13" y="2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3"/>
                    <a:pt x="12" y="4"/>
                    <a:pt x="12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29" name="Freeform 509"/>
            <p:cNvSpPr/>
            <p:nvPr/>
          </p:nvSpPr>
          <p:spPr bwMode="auto">
            <a:xfrm>
              <a:off x="4442222" y="2256236"/>
              <a:ext cx="9525" cy="8335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30" name="Freeform 510"/>
            <p:cNvSpPr/>
            <p:nvPr/>
          </p:nvSpPr>
          <p:spPr bwMode="auto">
            <a:xfrm>
              <a:off x="4448176" y="2290764"/>
              <a:ext cx="5954" cy="833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31" name="Freeform 511"/>
            <p:cNvSpPr>
              <a:spLocks noEditPoints="1"/>
            </p:cNvSpPr>
            <p:nvPr/>
          </p:nvSpPr>
          <p:spPr bwMode="auto">
            <a:xfrm>
              <a:off x="4448176" y="2245519"/>
              <a:ext cx="84535" cy="33338"/>
            </a:xfrm>
            <a:custGeom>
              <a:avLst/>
              <a:gdLst/>
              <a:ahLst/>
              <a:cxnLst>
                <a:cxn ang="0">
                  <a:pos x="8" y="11"/>
                </a:cxn>
                <a:cxn ang="0">
                  <a:pos x="7" y="10"/>
                </a:cxn>
                <a:cxn ang="0">
                  <a:pos x="8" y="10"/>
                </a:cxn>
                <a:cxn ang="0">
                  <a:pos x="10" y="10"/>
                </a:cxn>
                <a:cxn ang="0">
                  <a:pos x="12" y="10"/>
                </a:cxn>
                <a:cxn ang="0">
                  <a:pos x="13" y="9"/>
                </a:cxn>
                <a:cxn ang="0">
                  <a:pos x="15" y="8"/>
                </a:cxn>
                <a:cxn ang="0">
                  <a:pos x="14" y="7"/>
                </a:cxn>
                <a:cxn ang="0">
                  <a:pos x="14" y="7"/>
                </a:cxn>
                <a:cxn ang="0">
                  <a:pos x="15" y="7"/>
                </a:cxn>
                <a:cxn ang="0">
                  <a:pos x="15" y="7"/>
                </a:cxn>
                <a:cxn ang="0">
                  <a:pos x="17" y="7"/>
                </a:cxn>
                <a:cxn ang="0">
                  <a:pos x="18" y="7"/>
                </a:cxn>
                <a:cxn ang="0">
                  <a:pos x="20" y="7"/>
                </a:cxn>
                <a:cxn ang="0">
                  <a:pos x="21" y="6"/>
                </a:cxn>
                <a:cxn ang="0">
                  <a:pos x="24" y="5"/>
                </a:cxn>
                <a:cxn ang="0">
                  <a:pos x="23" y="5"/>
                </a:cxn>
                <a:cxn ang="0">
                  <a:pos x="25" y="4"/>
                </a:cxn>
                <a:cxn ang="0">
                  <a:pos x="26" y="4"/>
                </a:cxn>
                <a:cxn ang="0">
                  <a:pos x="29" y="4"/>
                </a:cxn>
                <a:cxn ang="0">
                  <a:pos x="30" y="2"/>
                </a:cxn>
                <a:cxn ang="0">
                  <a:pos x="27" y="2"/>
                </a:cxn>
                <a:cxn ang="0">
                  <a:pos x="28" y="2"/>
                </a:cxn>
                <a:cxn ang="0">
                  <a:pos x="26" y="1"/>
                </a:cxn>
                <a:cxn ang="0">
                  <a:pos x="24" y="1"/>
                </a:cxn>
                <a:cxn ang="0">
                  <a:pos x="22" y="1"/>
                </a:cxn>
                <a:cxn ang="0">
                  <a:pos x="21" y="0"/>
                </a:cxn>
                <a:cxn ang="0">
                  <a:pos x="20" y="1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6" y="0"/>
                </a:cxn>
                <a:cxn ang="0">
                  <a:pos x="15" y="1"/>
                </a:cxn>
                <a:cxn ang="0">
                  <a:pos x="12" y="0"/>
                </a:cxn>
                <a:cxn ang="0">
                  <a:pos x="11" y="1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4"/>
                </a:cxn>
                <a:cxn ang="0">
                  <a:pos x="16" y="4"/>
                </a:cxn>
                <a:cxn ang="0">
                  <a:pos x="19" y="3"/>
                </a:cxn>
                <a:cxn ang="0">
                  <a:pos x="17" y="4"/>
                </a:cxn>
                <a:cxn ang="0">
                  <a:pos x="14" y="4"/>
                </a:cxn>
                <a:cxn ang="0">
                  <a:pos x="13" y="6"/>
                </a:cxn>
                <a:cxn ang="0">
                  <a:pos x="12" y="4"/>
                </a:cxn>
                <a:cxn ang="0">
                  <a:pos x="10" y="5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5" y="10"/>
                </a:cxn>
                <a:cxn ang="0">
                  <a:pos x="4" y="9"/>
                </a:cxn>
                <a:cxn ang="0">
                  <a:pos x="0" y="10"/>
                </a:cxn>
                <a:cxn ang="0">
                  <a:pos x="1" y="11"/>
                </a:cxn>
                <a:cxn ang="0">
                  <a:pos x="2" y="11"/>
                </a:cxn>
                <a:cxn ang="0">
                  <a:pos x="3" y="11"/>
                </a:cxn>
                <a:cxn ang="0">
                  <a:pos x="5" y="11"/>
                </a:cxn>
                <a:cxn ang="0">
                  <a:pos x="6" y="11"/>
                </a:cxn>
                <a:cxn ang="0">
                  <a:pos x="7" y="12"/>
                </a:cxn>
                <a:cxn ang="0">
                  <a:pos x="13" y="2"/>
                </a:cxn>
              </a:cxnLst>
              <a:rect l="0" t="0" r="r" b="b"/>
              <a:pathLst>
                <a:path w="30" h="12"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9" y="11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10"/>
                    <a:pt x="13" y="10"/>
                  </a:cubicBezTo>
                  <a:cubicBezTo>
                    <a:pt x="13" y="10"/>
                    <a:pt x="13" y="9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7"/>
                    <a:pt x="13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5" y="7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5"/>
                  </a:cubicBezTo>
                  <a:cubicBezTo>
                    <a:pt x="23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4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9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3" y="1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1" y="1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3" y="3"/>
                    <a:pt x="13" y="3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7" y="3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4"/>
                    <a:pt x="14" y="4"/>
                  </a:cubicBezTo>
                  <a:cubicBezTo>
                    <a:pt x="14" y="4"/>
                    <a:pt x="14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3" y="5"/>
                    <a:pt x="13" y="5"/>
                  </a:cubicBezTo>
                  <a:cubicBezTo>
                    <a:pt x="13" y="5"/>
                    <a:pt x="13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4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6" y="9"/>
                    <a:pt x="6" y="10"/>
                    <a:pt x="6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3" y="9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lose/>
                  <a:moveTo>
                    <a:pt x="14" y="2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32" name="Freeform 512"/>
            <p:cNvSpPr/>
            <p:nvPr/>
          </p:nvSpPr>
          <p:spPr bwMode="auto">
            <a:xfrm>
              <a:off x="4398170" y="2281238"/>
              <a:ext cx="19050" cy="14288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7" h="5"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33" name="Freeform 513"/>
            <p:cNvSpPr/>
            <p:nvPr/>
          </p:nvSpPr>
          <p:spPr bwMode="auto">
            <a:xfrm>
              <a:off x="4386263" y="2259808"/>
              <a:ext cx="28575" cy="13097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3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4" y="2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2" y="3"/>
                </a:cxn>
                <a:cxn ang="0">
                  <a:pos x="2" y="4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4" y="4"/>
                </a:cxn>
                <a:cxn ang="0">
                  <a:pos x="4" y="5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6" y="4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9" y="4"/>
                </a:cxn>
                <a:cxn ang="0">
                  <a:pos x="10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8" y="2"/>
                </a:cxn>
                <a:cxn ang="0">
                  <a:pos x="7" y="2"/>
                </a:cxn>
              </a:cxnLst>
              <a:rect l="0" t="0" r="r" b="b"/>
              <a:pathLst>
                <a:path w="10" h="5">
                  <a:moveTo>
                    <a:pt x="7" y="2"/>
                  </a:move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10" y="4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34" name="Freeform 514"/>
            <p:cNvSpPr/>
            <p:nvPr/>
          </p:nvSpPr>
          <p:spPr bwMode="auto">
            <a:xfrm>
              <a:off x="4383882" y="2343151"/>
              <a:ext cx="8335" cy="357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35" name="Freeform 515"/>
            <p:cNvSpPr/>
            <p:nvPr/>
          </p:nvSpPr>
          <p:spPr bwMode="auto">
            <a:xfrm>
              <a:off x="4383883" y="2253855"/>
              <a:ext cx="22622" cy="833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8" y="0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36" name="Freeform 516"/>
            <p:cNvSpPr/>
            <p:nvPr/>
          </p:nvSpPr>
          <p:spPr bwMode="auto">
            <a:xfrm>
              <a:off x="4411266" y="2253854"/>
              <a:ext cx="9525" cy="595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37" name="Freeform 517"/>
            <p:cNvSpPr/>
            <p:nvPr/>
          </p:nvSpPr>
          <p:spPr bwMode="auto">
            <a:xfrm>
              <a:off x="4417220" y="2250282"/>
              <a:ext cx="8335" cy="595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38" name="Freeform 518"/>
            <p:cNvSpPr/>
            <p:nvPr/>
          </p:nvSpPr>
          <p:spPr bwMode="auto">
            <a:xfrm>
              <a:off x="4408885" y="2287192"/>
              <a:ext cx="51197" cy="67866"/>
            </a:xfrm>
            <a:custGeom>
              <a:avLst/>
              <a:gdLst/>
              <a:ahLst/>
              <a:cxnLst>
                <a:cxn ang="0">
                  <a:pos x="17" y="9"/>
                </a:cxn>
                <a:cxn ang="0">
                  <a:pos x="18" y="9"/>
                </a:cxn>
                <a:cxn ang="0">
                  <a:pos x="16" y="8"/>
                </a:cxn>
                <a:cxn ang="0">
                  <a:pos x="17" y="8"/>
                </a:cxn>
                <a:cxn ang="0">
                  <a:pos x="16" y="7"/>
                </a:cxn>
                <a:cxn ang="0">
                  <a:pos x="15" y="6"/>
                </a:cxn>
                <a:cxn ang="0">
                  <a:pos x="15" y="6"/>
                </a:cxn>
                <a:cxn ang="0">
                  <a:pos x="16" y="4"/>
                </a:cxn>
                <a:cxn ang="0">
                  <a:pos x="13" y="5"/>
                </a:cxn>
                <a:cxn ang="0">
                  <a:pos x="11" y="4"/>
                </a:cxn>
                <a:cxn ang="0">
                  <a:pos x="13" y="1"/>
                </a:cxn>
                <a:cxn ang="0">
                  <a:pos x="11" y="2"/>
                </a:cxn>
                <a:cxn ang="0">
                  <a:pos x="9" y="3"/>
                </a:cxn>
                <a:cxn ang="0">
                  <a:pos x="7" y="5"/>
                </a:cxn>
                <a:cxn ang="0">
                  <a:pos x="7" y="3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2" y="5"/>
                </a:cxn>
                <a:cxn ang="0">
                  <a:pos x="4" y="6"/>
                </a:cxn>
                <a:cxn ang="0">
                  <a:pos x="5" y="8"/>
                </a:cxn>
                <a:cxn ang="0">
                  <a:pos x="7" y="8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9"/>
                </a:cxn>
                <a:cxn ang="0">
                  <a:pos x="9" y="10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9" y="14"/>
                </a:cxn>
                <a:cxn ang="0">
                  <a:pos x="11" y="15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3" y="17"/>
                </a:cxn>
                <a:cxn ang="0">
                  <a:pos x="2" y="18"/>
                </a:cxn>
                <a:cxn ang="0">
                  <a:pos x="4" y="19"/>
                </a:cxn>
                <a:cxn ang="0">
                  <a:pos x="4" y="20"/>
                </a:cxn>
                <a:cxn ang="0">
                  <a:pos x="4" y="21"/>
                </a:cxn>
                <a:cxn ang="0">
                  <a:pos x="6" y="24"/>
                </a:cxn>
                <a:cxn ang="0">
                  <a:pos x="7" y="22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19"/>
                </a:cxn>
                <a:cxn ang="0">
                  <a:pos x="11" y="18"/>
                </a:cxn>
                <a:cxn ang="0">
                  <a:pos x="12" y="17"/>
                </a:cxn>
                <a:cxn ang="0">
                  <a:pos x="13" y="16"/>
                </a:cxn>
                <a:cxn ang="0">
                  <a:pos x="13" y="17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18"/>
                </a:cxn>
                <a:cxn ang="0">
                  <a:pos x="16" y="18"/>
                </a:cxn>
                <a:cxn ang="0">
                  <a:pos x="17" y="17"/>
                </a:cxn>
                <a:cxn ang="0">
                  <a:pos x="18" y="17"/>
                </a:cxn>
                <a:cxn ang="0">
                  <a:pos x="16" y="16"/>
                </a:cxn>
                <a:cxn ang="0">
                  <a:pos x="16" y="15"/>
                </a:cxn>
                <a:cxn ang="0">
                  <a:pos x="17" y="15"/>
                </a:cxn>
                <a:cxn ang="0">
                  <a:pos x="16" y="14"/>
                </a:cxn>
                <a:cxn ang="0">
                  <a:pos x="15" y="13"/>
                </a:cxn>
                <a:cxn ang="0">
                  <a:pos x="15" y="12"/>
                </a:cxn>
                <a:cxn ang="0">
                  <a:pos x="16" y="11"/>
                </a:cxn>
                <a:cxn ang="0">
                  <a:pos x="16" y="10"/>
                </a:cxn>
              </a:cxnLst>
              <a:rect l="0" t="0" r="r" b="b"/>
              <a:pathLst>
                <a:path w="18" h="24">
                  <a:moveTo>
                    <a:pt x="18" y="9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7" y="10"/>
                    <a:pt x="17" y="10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10"/>
                    <a:pt x="16" y="10"/>
                  </a:cubicBezTo>
                  <a:cubicBezTo>
                    <a:pt x="16" y="10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8" y="8"/>
                    <a:pt x="18" y="8"/>
                  </a:cubicBezTo>
                  <a:cubicBezTo>
                    <a:pt x="18" y="8"/>
                    <a:pt x="18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9"/>
                    <a:pt x="16" y="9"/>
                  </a:cubicBezTo>
                  <a:cubicBezTo>
                    <a:pt x="16" y="9"/>
                    <a:pt x="16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6" y="9"/>
                    <a:pt x="16" y="8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8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6" y="7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6"/>
                    <a:pt x="16" y="6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9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0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1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4"/>
                    <a:pt x="10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6" y="15"/>
                    <a:pt x="6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2" y="16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0" y="17"/>
                  </a:cubicBezTo>
                  <a:cubicBezTo>
                    <a:pt x="0" y="17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2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7" y="24"/>
                  </a:cubicBezTo>
                  <a:cubicBezTo>
                    <a:pt x="7" y="23"/>
                    <a:pt x="7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9" y="22"/>
                    <a:pt x="9" y="22"/>
                  </a:cubicBezTo>
                  <a:cubicBezTo>
                    <a:pt x="9" y="22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2" y="16"/>
                    <a:pt x="12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8"/>
                  </a:cubicBezTo>
                  <a:cubicBezTo>
                    <a:pt x="14" y="18"/>
                    <a:pt x="13" y="18"/>
                    <a:pt x="13" y="18"/>
                  </a:cubicBezTo>
                  <a:cubicBezTo>
                    <a:pt x="13" y="18"/>
                    <a:pt x="13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7"/>
                  </a:cubicBezTo>
                  <a:cubicBezTo>
                    <a:pt x="17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39" name="Freeform 519"/>
            <p:cNvSpPr/>
            <p:nvPr/>
          </p:nvSpPr>
          <p:spPr bwMode="auto">
            <a:xfrm>
              <a:off x="4433888" y="2268142"/>
              <a:ext cx="28575" cy="19050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6" y="4"/>
                </a:cxn>
                <a:cxn ang="0">
                  <a:pos x="6" y="5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4" y="3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5" y="6"/>
                </a:cxn>
                <a:cxn ang="0">
                  <a:pos x="6" y="6"/>
                </a:cxn>
                <a:cxn ang="0">
                  <a:pos x="6" y="7"/>
                </a:cxn>
                <a:cxn ang="0">
                  <a:pos x="7" y="7"/>
                </a:cxn>
                <a:cxn ang="0">
                  <a:pos x="8" y="7"/>
                </a:cxn>
                <a:cxn ang="0">
                  <a:pos x="9" y="6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10" y="6"/>
                </a:cxn>
              </a:cxnLst>
              <a:rect l="0" t="0" r="r" b="b"/>
              <a:pathLst>
                <a:path w="10" h="7">
                  <a:moveTo>
                    <a:pt x="10" y="5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40" name="Freeform 520"/>
            <p:cNvSpPr/>
            <p:nvPr/>
          </p:nvSpPr>
          <p:spPr bwMode="auto">
            <a:xfrm>
              <a:off x="4344591" y="2264570"/>
              <a:ext cx="33338" cy="1666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8" y="4"/>
                </a:cxn>
                <a:cxn ang="0">
                  <a:pos x="9" y="4"/>
                </a:cxn>
                <a:cxn ang="0">
                  <a:pos x="10" y="4"/>
                </a:cxn>
                <a:cxn ang="0">
                  <a:pos x="11" y="4"/>
                </a:cxn>
                <a:cxn ang="0">
                  <a:pos x="11" y="4"/>
                </a:cxn>
                <a:cxn ang="0">
                  <a:pos x="12" y="3"/>
                </a:cxn>
                <a:cxn ang="0">
                  <a:pos x="12" y="2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0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5"/>
                </a:cxn>
                <a:cxn ang="0">
                  <a:pos x="1" y="6"/>
                </a:cxn>
                <a:cxn ang="0">
                  <a:pos x="0" y="6"/>
                </a:cxn>
              </a:cxnLst>
              <a:rect l="0" t="0" r="r" b="b"/>
              <a:pathLst>
                <a:path w="12" h="6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41" name="Freeform 521"/>
            <p:cNvSpPr/>
            <p:nvPr/>
          </p:nvSpPr>
          <p:spPr bwMode="auto">
            <a:xfrm>
              <a:off x="4417219" y="2268142"/>
              <a:ext cx="14288" cy="8335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5" h="3"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42" name="Freeform 522"/>
            <p:cNvSpPr/>
            <p:nvPr/>
          </p:nvSpPr>
          <p:spPr bwMode="auto">
            <a:xfrm>
              <a:off x="4425554" y="2318148"/>
              <a:ext cx="8335" cy="595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43" name="Freeform 523"/>
            <p:cNvSpPr/>
            <p:nvPr/>
          </p:nvSpPr>
          <p:spPr bwMode="auto">
            <a:xfrm>
              <a:off x="4383882" y="2326482"/>
              <a:ext cx="16669" cy="14288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2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4"/>
                </a:cxn>
                <a:cxn ang="0">
                  <a:pos x="4" y="4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6" h="5">
                  <a:moveTo>
                    <a:pt x="4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44" name="Freeform 524"/>
            <p:cNvSpPr/>
            <p:nvPr/>
          </p:nvSpPr>
          <p:spPr bwMode="auto">
            <a:xfrm>
              <a:off x="4408885" y="2281239"/>
              <a:ext cx="22622" cy="1190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8" h="4"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45" name="Freeform 525"/>
            <p:cNvSpPr/>
            <p:nvPr/>
          </p:nvSpPr>
          <p:spPr bwMode="auto">
            <a:xfrm>
              <a:off x="4425554" y="2276476"/>
              <a:ext cx="8335" cy="4763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1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46" name="Freeform 526"/>
            <p:cNvSpPr/>
            <p:nvPr/>
          </p:nvSpPr>
          <p:spPr bwMode="auto">
            <a:xfrm>
              <a:off x="4433889" y="2250283"/>
              <a:ext cx="8335" cy="1190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</a:cxnLst>
              <a:rect l="0" t="0" r="r" b="b"/>
              <a:pathLst>
                <a:path w="3" h="4">
                  <a:moveTo>
                    <a:pt x="0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47" name="Freeform 527"/>
            <p:cNvSpPr/>
            <p:nvPr/>
          </p:nvSpPr>
          <p:spPr bwMode="auto">
            <a:xfrm>
              <a:off x="4454129" y="2247901"/>
              <a:ext cx="22622" cy="16669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5"/>
                </a:cxn>
                <a:cxn ang="0">
                  <a:pos x="4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7" y="3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1" y="2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2" y="4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5"/>
                </a:cxn>
              </a:cxnLst>
              <a:rect l="0" t="0" r="r" b="b"/>
              <a:pathLst>
                <a:path w="8" h="6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7" y="2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48" name="Freeform 528"/>
            <p:cNvSpPr/>
            <p:nvPr/>
          </p:nvSpPr>
          <p:spPr bwMode="auto">
            <a:xfrm>
              <a:off x="4394597" y="2278857"/>
              <a:ext cx="5954" cy="595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49" name="Freeform 529"/>
            <p:cNvSpPr/>
            <p:nvPr/>
          </p:nvSpPr>
          <p:spPr bwMode="auto">
            <a:xfrm>
              <a:off x="4383882" y="2301480"/>
              <a:ext cx="8335" cy="833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50" name="Freeform 530"/>
            <p:cNvSpPr/>
            <p:nvPr/>
          </p:nvSpPr>
          <p:spPr bwMode="auto">
            <a:xfrm>
              <a:off x="4577953" y="2478883"/>
              <a:ext cx="5954" cy="2381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51" name="Freeform 531"/>
            <p:cNvSpPr/>
            <p:nvPr/>
          </p:nvSpPr>
          <p:spPr bwMode="auto">
            <a:xfrm>
              <a:off x="4658917" y="2332436"/>
              <a:ext cx="3572" cy="238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52" name="Freeform 532"/>
            <p:cNvSpPr/>
            <p:nvPr/>
          </p:nvSpPr>
          <p:spPr bwMode="auto">
            <a:xfrm>
              <a:off x="4662488" y="2332436"/>
              <a:ext cx="1191" cy="1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53" name="Freeform 533"/>
            <p:cNvSpPr/>
            <p:nvPr/>
          </p:nvSpPr>
          <p:spPr bwMode="auto">
            <a:xfrm>
              <a:off x="4658917" y="2330055"/>
              <a:ext cx="3572" cy="2381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54" name="Freeform 534"/>
            <p:cNvSpPr/>
            <p:nvPr/>
          </p:nvSpPr>
          <p:spPr bwMode="auto">
            <a:xfrm>
              <a:off x="4662489" y="2330055"/>
              <a:ext cx="2381" cy="2381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55" name="Freeform 535"/>
            <p:cNvSpPr/>
            <p:nvPr/>
          </p:nvSpPr>
          <p:spPr bwMode="auto">
            <a:xfrm>
              <a:off x="4667251" y="2330054"/>
              <a:ext cx="1191" cy="1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56" name="Freeform 536"/>
            <p:cNvSpPr/>
            <p:nvPr/>
          </p:nvSpPr>
          <p:spPr bwMode="auto">
            <a:xfrm>
              <a:off x="4636295" y="2343151"/>
              <a:ext cx="3572" cy="119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57" name="Freeform 537"/>
            <p:cNvSpPr/>
            <p:nvPr/>
          </p:nvSpPr>
          <p:spPr bwMode="auto">
            <a:xfrm>
              <a:off x="4639867" y="2343151"/>
              <a:ext cx="2381" cy="1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58" name="Freeform 538"/>
            <p:cNvSpPr/>
            <p:nvPr/>
          </p:nvSpPr>
          <p:spPr bwMode="auto">
            <a:xfrm>
              <a:off x="4639867" y="2340770"/>
              <a:ext cx="2381" cy="238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59" name="Freeform 539"/>
            <p:cNvSpPr/>
            <p:nvPr/>
          </p:nvSpPr>
          <p:spPr bwMode="auto">
            <a:xfrm>
              <a:off x="4642248" y="2338389"/>
              <a:ext cx="3572" cy="238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60" name="Freeform 540"/>
            <p:cNvSpPr>
              <a:spLocks noEditPoints="1"/>
            </p:cNvSpPr>
            <p:nvPr/>
          </p:nvSpPr>
          <p:spPr bwMode="auto">
            <a:xfrm>
              <a:off x="4642248" y="2340770"/>
              <a:ext cx="3572" cy="238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61" name="Freeform 541"/>
            <p:cNvSpPr/>
            <p:nvPr/>
          </p:nvSpPr>
          <p:spPr bwMode="auto">
            <a:xfrm>
              <a:off x="4645820" y="2338389"/>
              <a:ext cx="2381" cy="238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62" name="Freeform 542"/>
            <p:cNvSpPr/>
            <p:nvPr/>
          </p:nvSpPr>
          <p:spPr bwMode="auto">
            <a:xfrm>
              <a:off x="4650582" y="2334817"/>
              <a:ext cx="1191" cy="357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63" name="Freeform 543"/>
            <p:cNvSpPr/>
            <p:nvPr/>
          </p:nvSpPr>
          <p:spPr bwMode="auto">
            <a:xfrm>
              <a:off x="4650583" y="2334817"/>
              <a:ext cx="3572" cy="119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64" name="Freeform 544"/>
            <p:cNvSpPr/>
            <p:nvPr/>
          </p:nvSpPr>
          <p:spPr bwMode="auto">
            <a:xfrm>
              <a:off x="4650583" y="2388395"/>
              <a:ext cx="3572" cy="357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65" name="Freeform 545"/>
            <p:cNvSpPr/>
            <p:nvPr/>
          </p:nvSpPr>
          <p:spPr bwMode="auto">
            <a:xfrm>
              <a:off x="4650583" y="2391967"/>
              <a:ext cx="3572" cy="4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66" name="Freeform 546"/>
            <p:cNvSpPr/>
            <p:nvPr/>
          </p:nvSpPr>
          <p:spPr bwMode="auto">
            <a:xfrm>
              <a:off x="4639867" y="2394348"/>
              <a:ext cx="2381" cy="5954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67" name="Freeform 547"/>
            <p:cNvSpPr/>
            <p:nvPr/>
          </p:nvSpPr>
          <p:spPr bwMode="auto">
            <a:xfrm>
              <a:off x="4386264" y="2920605"/>
              <a:ext cx="11906" cy="2381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4" h="1">
                  <a:moveTo>
                    <a:pt x="3" y="1"/>
                  </a:move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68" name="Freeform 548"/>
            <p:cNvSpPr/>
            <p:nvPr/>
          </p:nvSpPr>
          <p:spPr bwMode="auto">
            <a:xfrm>
              <a:off x="4380310" y="2917033"/>
              <a:ext cx="3572" cy="357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69" name="Freeform 549"/>
            <p:cNvSpPr/>
            <p:nvPr/>
          </p:nvSpPr>
          <p:spPr bwMode="auto">
            <a:xfrm>
              <a:off x="4344591" y="2861073"/>
              <a:ext cx="4763" cy="8335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2" y="2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70" name="Freeform 550"/>
            <p:cNvSpPr/>
            <p:nvPr/>
          </p:nvSpPr>
          <p:spPr bwMode="auto">
            <a:xfrm>
              <a:off x="4361260" y="2894410"/>
              <a:ext cx="2381" cy="595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71" name="Freeform 551"/>
            <p:cNvSpPr/>
            <p:nvPr/>
          </p:nvSpPr>
          <p:spPr bwMode="auto">
            <a:xfrm>
              <a:off x="4380310" y="2912269"/>
              <a:ext cx="3572" cy="47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942657" y="1434400"/>
            <a:ext cx="1222283" cy="1070298"/>
            <a:chOff x="2942657" y="1434400"/>
            <a:chExt cx="1222283" cy="1070298"/>
          </a:xfrm>
        </p:grpSpPr>
        <p:sp>
          <p:nvSpPr>
            <p:cNvPr id="5672" name="Freeform 552"/>
            <p:cNvSpPr>
              <a:spLocks noEditPoints="1"/>
            </p:cNvSpPr>
            <p:nvPr/>
          </p:nvSpPr>
          <p:spPr bwMode="auto">
            <a:xfrm>
              <a:off x="2942657" y="1434400"/>
              <a:ext cx="1222283" cy="1070298"/>
            </a:xfrm>
            <a:custGeom>
              <a:avLst/>
              <a:gdLst/>
              <a:ahLst/>
              <a:cxnLst>
                <a:cxn ang="0">
                  <a:pos x="407" y="495"/>
                </a:cxn>
                <a:cxn ang="0">
                  <a:pos x="158" y="495"/>
                </a:cxn>
                <a:cxn ang="0">
                  <a:pos x="130" y="479"/>
                </a:cxn>
                <a:cxn ang="0">
                  <a:pos x="6" y="264"/>
                </a:cxn>
                <a:cxn ang="0">
                  <a:pos x="6" y="231"/>
                </a:cxn>
                <a:cxn ang="0">
                  <a:pos x="130" y="16"/>
                </a:cxn>
                <a:cxn ang="0">
                  <a:pos x="158" y="0"/>
                </a:cxn>
                <a:cxn ang="0">
                  <a:pos x="407" y="0"/>
                </a:cxn>
                <a:cxn ang="0">
                  <a:pos x="435" y="16"/>
                </a:cxn>
                <a:cxn ang="0">
                  <a:pos x="559" y="231"/>
                </a:cxn>
                <a:cxn ang="0">
                  <a:pos x="559" y="264"/>
                </a:cxn>
                <a:cxn ang="0">
                  <a:pos x="435" y="479"/>
                </a:cxn>
                <a:cxn ang="0">
                  <a:pos x="407" y="495"/>
                </a:cxn>
                <a:cxn ang="0">
                  <a:pos x="158" y="9"/>
                </a:cxn>
                <a:cxn ang="0">
                  <a:pos x="138" y="21"/>
                </a:cxn>
                <a:cxn ang="0">
                  <a:pos x="14" y="236"/>
                </a:cxn>
                <a:cxn ang="0">
                  <a:pos x="14" y="259"/>
                </a:cxn>
                <a:cxn ang="0">
                  <a:pos x="138" y="474"/>
                </a:cxn>
                <a:cxn ang="0">
                  <a:pos x="158" y="486"/>
                </a:cxn>
                <a:cxn ang="0">
                  <a:pos x="407" y="486"/>
                </a:cxn>
                <a:cxn ang="0">
                  <a:pos x="427" y="474"/>
                </a:cxn>
                <a:cxn ang="0">
                  <a:pos x="551" y="259"/>
                </a:cxn>
                <a:cxn ang="0">
                  <a:pos x="551" y="236"/>
                </a:cxn>
                <a:cxn ang="0">
                  <a:pos x="427" y="21"/>
                </a:cxn>
                <a:cxn ang="0">
                  <a:pos x="407" y="9"/>
                </a:cxn>
                <a:cxn ang="0">
                  <a:pos x="158" y="9"/>
                </a:cxn>
              </a:cxnLst>
              <a:rect l="0" t="0" r="r" b="b"/>
              <a:pathLst>
                <a:path w="565" h="495">
                  <a:moveTo>
                    <a:pt x="407" y="495"/>
                  </a:moveTo>
                  <a:cubicBezTo>
                    <a:pt x="158" y="495"/>
                    <a:pt x="158" y="495"/>
                    <a:pt x="158" y="495"/>
                  </a:cubicBezTo>
                  <a:cubicBezTo>
                    <a:pt x="147" y="495"/>
                    <a:pt x="136" y="489"/>
                    <a:pt x="130" y="479"/>
                  </a:cubicBezTo>
                  <a:cubicBezTo>
                    <a:pt x="6" y="264"/>
                    <a:pt x="6" y="264"/>
                    <a:pt x="6" y="264"/>
                  </a:cubicBezTo>
                  <a:cubicBezTo>
                    <a:pt x="0" y="254"/>
                    <a:pt x="0" y="241"/>
                    <a:pt x="6" y="231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36" y="6"/>
                    <a:pt x="147" y="0"/>
                    <a:pt x="158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418" y="0"/>
                    <a:pt x="429" y="6"/>
                    <a:pt x="435" y="16"/>
                  </a:cubicBezTo>
                  <a:cubicBezTo>
                    <a:pt x="559" y="231"/>
                    <a:pt x="559" y="231"/>
                    <a:pt x="559" y="231"/>
                  </a:cubicBezTo>
                  <a:cubicBezTo>
                    <a:pt x="565" y="241"/>
                    <a:pt x="565" y="254"/>
                    <a:pt x="559" y="264"/>
                  </a:cubicBezTo>
                  <a:cubicBezTo>
                    <a:pt x="435" y="479"/>
                    <a:pt x="435" y="479"/>
                    <a:pt x="435" y="479"/>
                  </a:cubicBezTo>
                  <a:cubicBezTo>
                    <a:pt x="429" y="489"/>
                    <a:pt x="418" y="495"/>
                    <a:pt x="407" y="495"/>
                  </a:cubicBezTo>
                  <a:close/>
                  <a:moveTo>
                    <a:pt x="158" y="9"/>
                  </a:moveTo>
                  <a:cubicBezTo>
                    <a:pt x="150" y="9"/>
                    <a:pt x="142" y="13"/>
                    <a:pt x="138" y="21"/>
                  </a:cubicBezTo>
                  <a:cubicBezTo>
                    <a:pt x="14" y="236"/>
                    <a:pt x="14" y="236"/>
                    <a:pt x="14" y="236"/>
                  </a:cubicBezTo>
                  <a:cubicBezTo>
                    <a:pt x="10" y="243"/>
                    <a:pt x="10" y="252"/>
                    <a:pt x="14" y="259"/>
                  </a:cubicBezTo>
                  <a:cubicBezTo>
                    <a:pt x="138" y="474"/>
                    <a:pt x="138" y="474"/>
                    <a:pt x="138" y="474"/>
                  </a:cubicBezTo>
                  <a:cubicBezTo>
                    <a:pt x="142" y="481"/>
                    <a:pt x="150" y="486"/>
                    <a:pt x="158" y="486"/>
                  </a:cubicBezTo>
                  <a:cubicBezTo>
                    <a:pt x="407" y="486"/>
                    <a:pt x="407" y="486"/>
                    <a:pt x="407" y="486"/>
                  </a:cubicBezTo>
                  <a:cubicBezTo>
                    <a:pt x="415" y="486"/>
                    <a:pt x="423" y="481"/>
                    <a:pt x="427" y="474"/>
                  </a:cubicBezTo>
                  <a:cubicBezTo>
                    <a:pt x="551" y="259"/>
                    <a:pt x="551" y="259"/>
                    <a:pt x="551" y="259"/>
                  </a:cubicBezTo>
                  <a:cubicBezTo>
                    <a:pt x="555" y="252"/>
                    <a:pt x="555" y="243"/>
                    <a:pt x="551" y="236"/>
                  </a:cubicBezTo>
                  <a:cubicBezTo>
                    <a:pt x="427" y="21"/>
                    <a:pt x="427" y="21"/>
                    <a:pt x="427" y="21"/>
                  </a:cubicBezTo>
                  <a:cubicBezTo>
                    <a:pt x="423" y="13"/>
                    <a:pt x="415" y="9"/>
                    <a:pt x="407" y="9"/>
                  </a:cubicBezTo>
                  <a:lnTo>
                    <a:pt x="158" y="9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73" name="Freeform 553"/>
            <p:cNvSpPr/>
            <p:nvPr/>
          </p:nvSpPr>
          <p:spPr bwMode="auto">
            <a:xfrm>
              <a:off x="3083654" y="1557087"/>
              <a:ext cx="941204" cy="824011"/>
            </a:xfrm>
            <a:custGeom>
              <a:avLst/>
              <a:gdLst/>
              <a:ahLst/>
              <a:cxnLst>
                <a:cxn ang="0">
                  <a:pos x="431" y="202"/>
                </a:cxn>
                <a:cxn ang="0">
                  <a:pos x="335" y="369"/>
                </a:cxn>
                <a:cxn ang="0">
                  <a:pos x="314" y="381"/>
                </a:cxn>
                <a:cxn ang="0">
                  <a:pos x="121" y="381"/>
                </a:cxn>
                <a:cxn ang="0">
                  <a:pos x="100" y="369"/>
                </a:cxn>
                <a:cxn ang="0">
                  <a:pos x="4" y="202"/>
                </a:cxn>
                <a:cxn ang="0">
                  <a:pos x="4" y="178"/>
                </a:cxn>
                <a:cxn ang="0">
                  <a:pos x="100" y="12"/>
                </a:cxn>
                <a:cxn ang="0">
                  <a:pos x="121" y="0"/>
                </a:cxn>
                <a:cxn ang="0">
                  <a:pos x="314" y="0"/>
                </a:cxn>
                <a:cxn ang="0">
                  <a:pos x="335" y="12"/>
                </a:cxn>
                <a:cxn ang="0">
                  <a:pos x="431" y="178"/>
                </a:cxn>
                <a:cxn ang="0">
                  <a:pos x="431" y="202"/>
                </a:cxn>
              </a:cxnLst>
              <a:rect l="0" t="0" r="r" b="b"/>
              <a:pathLst>
                <a:path w="435" h="381">
                  <a:moveTo>
                    <a:pt x="431" y="202"/>
                  </a:moveTo>
                  <a:cubicBezTo>
                    <a:pt x="335" y="369"/>
                    <a:pt x="335" y="369"/>
                    <a:pt x="335" y="369"/>
                  </a:cubicBezTo>
                  <a:cubicBezTo>
                    <a:pt x="330" y="377"/>
                    <a:pt x="322" y="381"/>
                    <a:pt x="314" y="381"/>
                  </a:cubicBezTo>
                  <a:cubicBezTo>
                    <a:pt x="121" y="381"/>
                    <a:pt x="121" y="381"/>
                    <a:pt x="121" y="381"/>
                  </a:cubicBezTo>
                  <a:cubicBezTo>
                    <a:pt x="113" y="381"/>
                    <a:pt x="105" y="377"/>
                    <a:pt x="100" y="369"/>
                  </a:cubicBezTo>
                  <a:cubicBezTo>
                    <a:pt x="4" y="202"/>
                    <a:pt x="4" y="202"/>
                    <a:pt x="4" y="202"/>
                  </a:cubicBezTo>
                  <a:cubicBezTo>
                    <a:pt x="0" y="195"/>
                    <a:pt x="0" y="186"/>
                    <a:pt x="4" y="178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5" y="4"/>
                    <a:pt x="113" y="0"/>
                    <a:pt x="121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22" y="0"/>
                    <a:pt x="330" y="4"/>
                    <a:pt x="335" y="12"/>
                  </a:cubicBezTo>
                  <a:cubicBezTo>
                    <a:pt x="431" y="178"/>
                    <a:pt x="431" y="178"/>
                    <a:pt x="431" y="178"/>
                  </a:cubicBezTo>
                  <a:cubicBezTo>
                    <a:pt x="435" y="186"/>
                    <a:pt x="435" y="195"/>
                    <a:pt x="431" y="202"/>
                  </a:cubicBez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74" name="Freeform 554"/>
            <p:cNvSpPr>
              <a:spLocks noEditPoints="1"/>
            </p:cNvSpPr>
            <p:nvPr/>
          </p:nvSpPr>
          <p:spPr bwMode="auto">
            <a:xfrm>
              <a:off x="3369311" y="1784148"/>
              <a:ext cx="367143" cy="368058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170" y="85"/>
                </a:cxn>
                <a:cxn ang="0">
                  <a:pos x="76" y="78"/>
                </a:cxn>
                <a:cxn ang="0">
                  <a:pos x="85" y="62"/>
                </a:cxn>
                <a:cxn ang="0">
                  <a:pos x="101" y="92"/>
                </a:cxn>
                <a:cxn ang="0">
                  <a:pos x="91" y="90"/>
                </a:cxn>
                <a:cxn ang="0">
                  <a:pos x="78" y="89"/>
                </a:cxn>
                <a:cxn ang="0">
                  <a:pos x="64" y="108"/>
                </a:cxn>
                <a:cxn ang="0">
                  <a:pos x="105" y="110"/>
                </a:cxn>
                <a:cxn ang="0">
                  <a:pos x="101" y="92"/>
                </a:cxn>
                <a:cxn ang="0">
                  <a:pos x="67" y="70"/>
                </a:cxn>
                <a:cxn ang="0">
                  <a:pos x="52" y="71"/>
                </a:cxn>
                <a:cxn ang="0">
                  <a:pos x="65" y="80"/>
                </a:cxn>
                <a:cxn ang="0">
                  <a:pos x="55" y="80"/>
                </a:cxn>
                <a:cxn ang="0">
                  <a:pos x="47" y="81"/>
                </a:cxn>
                <a:cxn ang="0">
                  <a:pos x="44" y="96"/>
                </a:cxn>
                <a:cxn ang="0">
                  <a:pos x="63" y="96"/>
                </a:cxn>
                <a:cxn ang="0">
                  <a:pos x="77" y="88"/>
                </a:cxn>
                <a:cxn ang="0">
                  <a:pos x="103" y="71"/>
                </a:cxn>
                <a:cxn ang="0">
                  <a:pos x="111" y="58"/>
                </a:cxn>
                <a:cxn ang="0">
                  <a:pos x="124" y="81"/>
                </a:cxn>
                <a:cxn ang="0">
                  <a:pos x="116" y="80"/>
                </a:cxn>
                <a:cxn ang="0">
                  <a:pos x="105" y="80"/>
                </a:cxn>
                <a:cxn ang="0">
                  <a:pos x="94" y="89"/>
                </a:cxn>
                <a:cxn ang="0">
                  <a:pos x="106" y="94"/>
                </a:cxn>
                <a:cxn ang="0">
                  <a:pos x="127" y="96"/>
                </a:cxn>
                <a:cxn ang="0">
                  <a:pos x="124" y="81"/>
                </a:cxn>
                <a:cxn ang="0">
                  <a:pos x="37" y="85"/>
                </a:cxn>
                <a:cxn ang="0">
                  <a:pos x="133" y="85"/>
                </a:cxn>
                <a:cxn ang="0">
                  <a:pos x="50" y="46"/>
                </a:cxn>
                <a:cxn ang="0">
                  <a:pos x="28" y="37"/>
                </a:cxn>
                <a:cxn ang="0">
                  <a:pos x="46" y="50"/>
                </a:cxn>
                <a:cxn ang="0">
                  <a:pos x="10" y="83"/>
                </a:cxn>
                <a:cxn ang="0">
                  <a:pos x="32" y="88"/>
                </a:cxn>
                <a:cxn ang="0">
                  <a:pos x="24" y="129"/>
                </a:cxn>
                <a:cxn ang="0">
                  <a:pos x="57" y="131"/>
                </a:cxn>
                <a:cxn ang="0">
                  <a:pos x="83" y="160"/>
                </a:cxn>
                <a:cxn ang="0">
                  <a:pos x="88" y="139"/>
                </a:cxn>
                <a:cxn ang="0">
                  <a:pos x="92" y="160"/>
                </a:cxn>
                <a:cxn ang="0">
                  <a:pos x="126" y="120"/>
                </a:cxn>
                <a:cxn ang="0">
                  <a:pos x="161" y="88"/>
                </a:cxn>
                <a:cxn ang="0">
                  <a:pos x="138" y="83"/>
                </a:cxn>
                <a:cxn ang="0">
                  <a:pos x="146" y="41"/>
                </a:cxn>
                <a:cxn ang="0">
                  <a:pos x="112" y="40"/>
                </a:cxn>
                <a:cxn ang="0">
                  <a:pos x="88" y="10"/>
                </a:cxn>
                <a:cxn ang="0">
                  <a:pos x="83" y="32"/>
                </a:cxn>
                <a:cxn ang="0">
                  <a:pos x="80" y="10"/>
                </a:cxn>
                <a:cxn ang="0">
                  <a:pos x="46" y="50"/>
                </a:cxn>
                <a:cxn ang="0">
                  <a:pos x="6" y="85"/>
                </a:cxn>
                <a:cxn ang="0">
                  <a:pos x="165" y="85"/>
                </a:cxn>
                <a:cxn ang="0">
                  <a:pos x="143" y="37"/>
                </a:cxn>
                <a:cxn ang="0">
                  <a:pos x="121" y="45"/>
                </a:cxn>
                <a:cxn ang="0">
                  <a:pos x="27" y="133"/>
                </a:cxn>
                <a:cxn ang="0">
                  <a:pos x="49" y="124"/>
                </a:cxn>
                <a:cxn ang="0">
                  <a:pos x="99" y="159"/>
                </a:cxn>
                <a:cxn ang="0">
                  <a:pos x="122" y="124"/>
                </a:cxn>
              </a:cxnLst>
              <a:rect l="0" t="0" r="r" b="b"/>
              <a:pathLst>
                <a:path w="170" h="170">
                  <a:moveTo>
                    <a:pt x="85" y="170"/>
                  </a:moveTo>
                  <a:cubicBezTo>
                    <a:pt x="39" y="170"/>
                    <a:pt x="0" y="132"/>
                    <a:pt x="0" y="85"/>
                  </a:cubicBezTo>
                  <a:cubicBezTo>
                    <a:pt x="0" y="38"/>
                    <a:pt x="39" y="0"/>
                    <a:pt x="85" y="0"/>
                  </a:cubicBezTo>
                  <a:cubicBezTo>
                    <a:pt x="132" y="0"/>
                    <a:pt x="170" y="38"/>
                    <a:pt x="170" y="85"/>
                  </a:cubicBezTo>
                  <a:cubicBezTo>
                    <a:pt x="170" y="132"/>
                    <a:pt x="132" y="170"/>
                    <a:pt x="85" y="170"/>
                  </a:cubicBezTo>
                  <a:close/>
                  <a:moveTo>
                    <a:pt x="76" y="78"/>
                  </a:moveTo>
                  <a:cubicBezTo>
                    <a:pt x="79" y="92"/>
                    <a:pt x="92" y="95"/>
                    <a:pt x="95" y="78"/>
                  </a:cubicBezTo>
                  <a:cubicBezTo>
                    <a:pt x="96" y="70"/>
                    <a:pt x="94" y="62"/>
                    <a:pt x="85" y="62"/>
                  </a:cubicBezTo>
                  <a:cubicBezTo>
                    <a:pt x="76" y="62"/>
                    <a:pt x="74" y="70"/>
                    <a:pt x="76" y="78"/>
                  </a:cubicBezTo>
                  <a:close/>
                  <a:moveTo>
                    <a:pt x="101" y="92"/>
                  </a:moveTo>
                  <a:cubicBezTo>
                    <a:pt x="100" y="91"/>
                    <a:pt x="95" y="90"/>
                    <a:pt x="92" y="89"/>
                  </a:cubicBezTo>
                  <a:cubicBezTo>
                    <a:pt x="92" y="89"/>
                    <a:pt x="91" y="90"/>
                    <a:pt x="91" y="90"/>
                  </a:cubicBezTo>
                  <a:cubicBezTo>
                    <a:pt x="87" y="93"/>
                    <a:pt x="83" y="93"/>
                    <a:pt x="80" y="90"/>
                  </a:cubicBezTo>
                  <a:cubicBezTo>
                    <a:pt x="79" y="89"/>
                    <a:pt x="79" y="89"/>
                    <a:pt x="78" y="89"/>
                  </a:cubicBezTo>
                  <a:cubicBezTo>
                    <a:pt x="76" y="90"/>
                    <a:pt x="71" y="91"/>
                    <a:pt x="70" y="91"/>
                  </a:cubicBezTo>
                  <a:cubicBezTo>
                    <a:pt x="62" y="95"/>
                    <a:pt x="64" y="101"/>
                    <a:pt x="64" y="108"/>
                  </a:cubicBezTo>
                  <a:cubicBezTo>
                    <a:pt x="64" y="109"/>
                    <a:pt x="65" y="109"/>
                    <a:pt x="66" y="110"/>
                  </a:cubicBezTo>
                  <a:cubicBezTo>
                    <a:pt x="78" y="114"/>
                    <a:pt x="91" y="114"/>
                    <a:pt x="105" y="110"/>
                  </a:cubicBezTo>
                  <a:cubicBezTo>
                    <a:pt x="106" y="109"/>
                    <a:pt x="106" y="109"/>
                    <a:pt x="107" y="108"/>
                  </a:cubicBezTo>
                  <a:cubicBezTo>
                    <a:pt x="107" y="102"/>
                    <a:pt x="108" y="94"/>
                    <a:pt x="101" y="92"/>
                  </a:cubicBezTo>
                  <a:close/>
                  <a:moveTo>
                    <a:pt x="52" y="71"/>
                  </a:moveTo>
                  <a:cubicBezTo>
                    <a:pt x="54" y="82"/>
                    <a:pt x="64" y="84"/>
                    <a:pt x="67" y="70"/>
                  </a:cubicBezTo>
                  <a:cubicBezTo>
                    <a:pt x="68" y="64"/>
                    <a:pt x="67" y="58"/>
                    <a:pt x="59" y="58"/>
                  </a:cubicBezTo>
                  <a:cubicBezTo>
                    <a:pt x="52" y="58"/>
                    <a:pt x="50" y="64"/>
                    <a:pt x="52" y="71"/>
                  </a:cubicBezTo>
                  <a:close/>
                  <a:moveTo>
                    <a:pt x="72" y="81"/>
                  </a:moveTo>
                  <a:cubicBezTo>
                    <a:pt x="71" y="81"/>
                    <a:pt x="67" y="80"/>
                    <a:pt x="65" y="80"/>
                  </a:cubicBezTo>
                  <a:cubicBezTo>
                    <a:pt x="65" y="80"/>
                    <a:pt x="64" y="80"/>
                    <a:pt x="64" y="80"/>
                  </a:cubicBezTo>
                  <a:cubicBezTo>
                    <a:pt x="61" y="82"/>
                    <a:pt x="58" y="82"/>
                    <a:pt x="55" y="80"/>
                  </a:cubicBezTo>
                  <a:cubicBezTo>
                    <a:pt x="54" y="80"/>
                    <a:pt x="54" y="80"/>
                    <a:pt x="54" y="80"/>
                  </a:cubicBezTo>
                  <a:cubicBezTo>
                    <a:pt x="52" y="80"/>
                    <a:pt x="48" y="81"/>
                    <a:pt x="47" y="81"/>
                  </a:cubicBezTo>
                  <a:cubicBezTo>
                    <a:pt x="41" y="84"/>
                    <a:pt x="42" y="89"/>
                    <a:pt x="42" y="95"/>
                  </a:cubicBezTo>
                  <a:cubicBezTo>
                    <a:pt x="43" y="95"/>
                    <a:pt x="43" y="96"/>
                    <a:pt x="44" y="96"/>
                  </a:cubicBezTo>
                  <a:cubicBezTo>
                    <a:pt x="50" y="98"/>
                    <a:pt x="56" y="99"/>
                    <a:pt x="63" y="98"/>
                  </a:cubicBezTo>
                  <a:cubicBezTo>
                    <a:pt x="63" y="98"/>
                    <a:pt x="63" y="97"/>
                    <a:pt x="63" y="96"/>
                  </a:cubicBezTo>
                  <a:cubicBezTo>
                    <a:pt x="64" y="93"/>
                    <a:pt x="67" y="91"/>
                    <a:pt x="70" y="90"/>
                  </a:cubicBezTo>
                  <a:cubicBezTo>
                    <a:pt x="71" y="89"/>
                    <a:pt x="75" y="89"/>
                    <a:pt x="77" y="88"/>
                  </a:cubicBezTo>
                  <a:cubicBezTo>
                    <a:pt x="76" y="85"/>
                    <a:pt x="75" y="82"/>
                    <a:pt x="72" y="81"/>
                  </a:cubicBezTo>
                  <a:close/>
                  <a:moveTo>
                    <a:pt x="103" y="71"/>
                  </a:moveTo>
                  <a:cubicBezTo>
                    <a:pt x="106" y="82"/>
                    <a:pt x="116" y="84"/>
                    <a:pt x="119" y="71"/>
                  </a:cubicBezTo>
                  <a:cubicBezTo>
                    <a:pt x="120" y="65"/>
                    <a:pt x="118" y="58"/>
                    <a:pt x="111" y="58"/>
                  </a:cubicBezTo>
                  <a:cubicBezTo>
                    <a:pt x="104" y="58"/>
                    <a:pt x="102" y="65"/>
                    <a:pt x="103" y="71"/>
                  </a:cubicBezTo>
                  <a:close/>
                  <a:moveTo>
                    <a:pt x="124" y="81"/>
                  </a:moveTo>
                  <a:cubicBezTo>
                    <a:pt x="123" y="81"/>
                    <a:pt x="119" y="80"/>
                    <a:pt x="117" y="80"/>
                  </a:cubicBezTo>
                  <a:cubicBezTo>
                    <a:pt x="116" y="80"/>
                    <a:pt x="116" y="80"/>
                    <a:pt x="116" y="80"/>
                  </a:cubicBezTo>
                  <a:cubicBezTo>
                    <a:pt x="113" y="83"/>
                    <a:pt x="110" y="82"/>
                    <a:pt x="107" y="80"/>
                  </a:cubicBezTo>
                  <a:cubicBezTo>
                    <a:pt x="106" y="80"/>
                    <a:pt x="106" y="80"/>
                    <a:pt x="105" y="80"/>
                  </a:cubicBezTo>
                  <a:cubicBezTo>
                    <a:pt x="103" y="80"/>
                    <a:pt x="100" y="81"/>
                    <a:pt x="99" y="81"/>
                  </a:cubicBezTo>
                  <a:cubicBezTo>
                    <a:pt x="95" y="83"/>
                    <a:pt x="94" y="86"/>
                    <a:pt x="94" y="89"/>
                  </a:cubicBezTo>
                  <a:cubicBezTo>
                    <a:pt x="96" y="89"/>
                    <a:pt x="99" y="90"/>
                    <a:pt x="102" y="90"/>
                  </a:cubicBezTo>
                  <a:cubicBezTo>
                    <a:pt x="104" y="91"/>
                    <a:pt x="105" y="92"/>
                    <a:pt x="106" y="94"/>
                  </a:cubicBezTo>
                  <a:cubicBezTo>
                    <a:pt x="107" y="95"/>
                    <a:pt x="108" y="97"/>
                    <a:pt x="108" y="98"/>
                  </a:cubicBezTo>
                  <a:cubicBezTo>
                    <a:pt x="114" y="99"/>
                    <a:pt x="120" y="98"/>
                    <a:pt x="127" y="96"/>
                  </a:cubicBezTo>
                  <a:cubicBezTo>
                    <a:pt x="127" y="96"/>
                    <a:pt x="128" y="95"/>
                    <a:pt x="128" y="95"/>
                  </a:cubicBezTo>
                  <a:cubicBezTo>
                    <a:pt x="129" y="90"/>
                    <a:pt x="129" y="83"/>
                    <a:pt x="124" y="81"/>
                  </a:cubicBezTo>
                  <a:close/>
                  <a:moveTo>
                    <a:pt x="85" y="37"/>
                  </a:moveTo>
                  <a:cubicBezTo>
                    <a:pt x="59" y="37"/>
                    <a:pt x="37" y="59"/>
                    <a:pt x="37" y="85"/>
                  </a:cubicBezTo>
                  <a:cubicBezTo>
                    <a:pt x="37" y="112"/>
                    <a:pt x="59" y="134"/>
                    <a:pt x="85" y="134"/>
                  </a:cubicBezTo>
                  <a:cubicBezTo>
                    <a:pt x="112" y="134"/>
                    <a:pt x="133" y="112"/>
                    <a:pt x="133" y="85"/>
                  </a:cubicBezTo>
                  <a:cubicBezTo>
                    <a:pt x="133" y="59"/>
                    <a:pt x="112" y="37"/>
                    <a:pt x="85" y="37"/>
                  </a:cubicBezTo>
                  <a:close/>
                  <a:moveTo>
                    <a:pt x="50" y="46"/>
                  </a:moveTo>
                  <a:cubicBezTo>
                    <a:pt x="55" y="33"/>
                    <a:pt x="63" y="22"/>
                    <a:pt x="72" y="11"/>
                  </a:cubicBezTo>
                  <a:cubicBezTo>
                    <a:pt x="55" y="14"/>
                    <a:pt x="39" y="24"/>
                    <a:pt x="28" y="37"/>
                  </a:cubicBezTo>
                  <a:cubicBezTo>
                    <a:pt x="35" y="41"/>
                    <a:pt x="42" y="44"/>
                    <a:pt x="50" y="46"/>
                  </a:cubicBezTo>
                  <a:close/>
                  <a:moveTo>
                    <a:pt x="46" y="50"/>
                  </a:moveTo>
                  <a:cubicBezTo>
                    <a:pt x="39" y="48"/>
                    <a:pt x="32" y="45"/>
                    <a:pt x="25" y="41"/>
                  </a:cubicBezTo>
                  <a:cubicBezTo>
                    <a:pt x="16" y="53"/>
                    <a:pt x="11" y="67"/>
                    <a:pt x="10" y="83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32" y="85"/>
                    <a:pt x="32" y="86"/>
                    <a:pt x="32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1" y="103"/>
                    <a:pt x="16" y="117"/>
                    <a:pt x="24" y="129"/>
                  </a:cubicBezTo>
                  <a:cubicBezTo>
                    <a:pt x="31" y="126"/>
                    <a:pt x="38" y="123"/>
                    <a:pt x="45" y="121"/>
                  </a:cubicBezTo>
                  <a:cubicBezTo>
                    <a:pt x="49" y="125"/>
                    <a:pt x="53" y="128"/>
                    <a:pt x="57" y="131"/>
                  </a:cubicBezTo>
                  <a:cubicBezTo>
                    <a:pt x="63" y="141"/>
                    <a:pt x="70" y="151"/>
                    <a:pt x="79" y="160"/>
                  </a:cubicBezTo>
                  <a:cubicBezTo>
                    <a:pt x="80" y="160"/>
                    <a:pt x="81" y="160"/>
                    <a:pt x="83" y="160"/>
                  </a:cubicBezTo>
                  <a:cubicBezTo>
                    <a:pt x="83" y="139"/>
                    <a:pt x="83" y="139"/>
                    <a:pt x="83" y="139"/>
                  </a:cubicBezTo>
                  <a:cubicBezTo>
                    <a:pt x="84" y="139"/>
                    <a:pt x="86" y="139"/>
                    <a:pt x="88" y="139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9" y="160"/>
                    <a:pt x="90" y="160"/>
                    <a:pt x="92" y="160"/>
                  </a:cubicBezTo>
                  <a:cubicBezTo>
                    <a:pt x="100" y="151"/>
                    <a:pt x="108" y="141"/>
                    <a:pt x="114" y="131"/>
                  </a:cubicBezTo>
                  <a:cubicBezTo>
                    <a:pt x="118" y="128"/>
                    <a:pt x="122" y="124"/>
                    <a:pt x="126" y="120"/>
                  </a:cubicBezTo>
                  <a:cubicBezTo>
                    <a:pt x="133" y="123"/>
                    <a:pt x="139" y="126"/>
                    <a:pt x="146" y="129"/>
                  </a:cubicBezTo>
                  <a:cubicBezTo>
                    <a:pt x="155" y="118"/>
                    <a:pt x="160" y="103"/>
                    <a:pt x="161" y="88"/>
                  </a:cubicBezTo>
                  <a:cubicBezTo>
                    <a:pt x="138" y="88"/>
                    <a:pt x="138" y="88"/>
                    <a:pt x="138" y="88"/>
                  </a:cubicBezTo>
                  <a:cubicBezTo>
                    <a:pt x="139" y="86"/>
                    <a:pt x="139" y="85"/>
                    <a:pt x="138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0" y="67"/>
                    <a:pt x="155" y="53"/>
                    <a:pt x="146" y="41"/>
                  </a:cubicBezTo>
                  <a:cubicBezTo>
                    <a:pt x="139" y="44"/>
                    <a:pt x="132" y="47"/>
                    <a:pt x="124" y="49"/>
                  </a:cubicBezTo>
                  <a:cubicBezTo>
                    <a:pt x="121" y="46"/>
                    <a:pt x="117" y="42"/>
                    <a:pt x="112" y="40"/>
                  </a:cubicBezTo>
                  <a:cubicBezTo>
                    <a:pt x="107" y="29"/>
                    <a:pt x="99" y="19"/>
                    <a:pt x="91" y="10"/>
                  </a:cubicBezTo>
                  <a:cubicBezTo>
                    <a:pt x="90" y="10"/>
                    <a:pt x="89" y="10"/>
                    <a:pt x="88" y="10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86" y="32"/>
                    <a:pt x="84" y="32"/>
                    <a:pt x="83" y="32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2" y="10"/>
                    <a:pt x="81" y="10"/>
                    <a:pt x="80" y="10"/>
                  </a:cubicBezTo>
                  <a:cubicBezTo>
                    <a:pt x="71" y="19"/>
                    <a:pt x="64" y="29"/>
                    <a:pt x="58" y="40"/>
                  </a:cubicBezTo>
                  <a:cubicBezTo>
                    <a:pt x="54" y="42"/>
                    <a:pt x="49" y="46"/>
                    <a:pt x="46" y="50"/>
                  </a:cubicBezTo>
                  <a:close/>
                  <a:moveTo>
                    <a:pt x="85" y="5"/>
                  </a:moveTo>
                  <a:cubicBezTo>
                    <a:pt x="41" y="5"/>
                    <a:pt x="6" y="41"/>
                    <a:pt x="6" y="85"/>
                  </a:cubicBezTo>
                  <a:cubicBezTo>
                    <a:pt x="6" y="129"/>
                    <a:pt x="41" y="165"/>
                    <a:pt x="85" y="165"/>
                  </a:cubicBezTo>
                  <a:cubicBezTo>
                    <a:pt x="130" y="165"/>
                    <a:pt x="165" y="129"/>
                    <a:pt x="165" y="85"/>
                  </a:cubicBezTo>
                  <a:cubicBezTo>
                    <a:pt x="165" y="41"/>
                    <a:pt x="130" y="5"/>
                    <a:pt x="85" y="5"/>
                  </a:cubicBezTo>
                  <a:close/>
                  <a:moveTo>
                    <a:pt x="143" y="37"/>
                  </a:moveTo>
                  <a:cubicBezTo>
                    <a:pt x="132" y="24"/>
                    <a:pt x="116" y="14"/>
                    <a:pt x="98" y="11"/>
                  </a:cubicBezTo>
                  <a:cubicBezTo>
                    <a:pt x="107" y="21"/>
                    <a:pt x="115" y="33"/>
                    <a:pt x="121" y="45"/>
                  </a:cubicBezTo>
                  <a:cubicBezTo>
                    <a:pt x="128" y="43"/>
                    <a:pt x="136" y="40"/>
                    <a:pt x="143" y="37"/>
                  </a:cubicBezTo>
                  <a:close/>
                  <a:moveTo>
                    <a:pt x="27" y="133"/>
                  </a:moveTo>
                  <a:cubicBezTo>
                    <a:pt x="38" y="146"/>
                    <a:pt x="54" y="156"/>
                    <a:pt x="71" y="159"/>
                  </a:cubicBezTo>
                  <a:cubicBezTo>
                    <a:pt x="62" y="149"/>
                    <a:pt x="54" y="137"/>
                    <a:pt x="49" y="124"/>
                  </a:cubicBezTo>
                  <a:cubicBezTo>
                    <a:pt x="42" y="127"/>
                    <a:pt x="35" y="130"/>
                    <a:pt x="27" y="133"/>
                  </a:cubicBezTo>
                  <a:close/>
                  <a:moveTo>
                    <a:pt x="99" y="159"/>
                  </a:moveTo>
                  <a:cubicBezTo>
                    <a:pt x="117" y="156"/>
                    <a:pt x="132" y="146"/>
                    <a:pt x="143" y="133"/>
                  </a:cubicBezTo>
                  <a:cubicBezTo>
                    <a:pt x="136" y="130"/>
                    <a:pt x="129" y="127"/>
                    <a:pt x="122" y="124"/>
                  </a:cubicBezTo>
                  <a:cubicBezTo>
                    <a:pt x="117" y="137"/>
                    <a:pt x="109" y="149"/>
                    <a:pt x="99" y="15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017533" y="804491"/>
            <a:ext cx="1222283" cy="1071213"/>
            <a:chOff x="4017533" y="804491"/>
            <a:chExt cx="1222283" cy="1071213"/>
          </a:xfrm>
        </p:grpSpPr>
        <p:sp>
          <p:nvSpPr>
            <p:cNvPr id="5675" name="Freeform 555"/>
            <p:cNvSpPr/>
            <p:nvPr/>
          </p:nvSpPr>
          <p:spPr bwMode="auto">
            <a:xfrm>
              <a:off x="4026688" y="813646"/>
              <a:ext cx="1204887" cy="1052902"/>
            </a:xfrm>
            <a:custGeom>
              <a:avLst/>
              <a:gdLst/>
              <a:ahLst/>
              <a:cxnLst>
                <a:cxn ang="0">
                  <a:pos x="552" y="256"/>
                </a:cxn>
                <a:cxn ang="0">
                  <a:pos x="426" y="475"/>
                </a:cxn>
                <a:cxn ang="0">
                  <a:pos x="405" y="487"/>
                </a:cxn>
                <a:cxn ang="0">
                  <a:pos x="152" y="487"/>
                </a:cxn>
                <a:cxn ang="0">
                  <a:pos x="131" y="475"/>
                </a:cxn>
                <a:cxn ang="0">
                  <a:pos x="5" y="256"/>
                </a:cxn>
                <a:cxn ang="0">
                  <a:pos x="5" y="231"/>
                </a:cxn>
                <a:cxn ang="0">
                  <a:pos x="131" y="12"/>
                </a:cxn>
                <a:cxn ang="0">
                  <a:pos x="152" y="0"/>
                </a:cxn>
                <a:cxn ang="0">
                  <a:pos x="405" y="0"/>
                </a:cxn>
                <a:cxn ang="0">
                  <a:pos x="426" y="12"/>
                </a:cxn>
                <a:cxn ang="0">
                  <a:pos x="552" y="231"/>
                </a:cxn>
                <a:cxn ang="0">
                  <a:pos x="552" y="256"/>
                </a:cxn>
              </a:cxnLst>
              <a:rect l="0" t="0" r="r" b="b"/>
              <a:pathLst>
                <a:path w="557" h="487">
                  <a:moveTo>
                    <a:pt x="552" y="256"/>
                  </a:moveTo>
                  <a:cubicBezTo>
                    <a:pt x="426" y="475"/>
                    <a:pt x="426" y="475"/>
                    <a:pt x="426" y="475"/>
                  </a:cubicBezTo>
                  <a:cubicBezTo>
                    <a:pt x="422" y="482"/>
                    <a:pt x="414" y="487"/>
                    <a:pt x="405" y="487"/>
                  </a:cubicBezTo>
                  <a:cubicBezTo>
                    <a:pt x="152" y="487"/>
                    <a:pt x="152" y="487"/>
                    <a:pt x="152" y="487"/>
                  </a:cubicBezTo>
                  <a:cubicBezTo>
                    <a:pt x="143" y="487"/>
                    <a:pt x="136" y="482"/>
                    <a:pt x="131" y="475"/>
                  </a:cubicBezTo>
                  <a:cubicBezTo>
                    <a:pt x="5" y="256"/>
                    <a:pt x="5" y="256"/>
                    <a:pt x="5" y="256"/>
                  </a:cubicBezTo>
                  <a:cubicBezTo>
                    <a:pt x="0" y="248"/>
                    <a:pt x="0" y="239"/>
                    <a:pt x="5" y="231"/>
                  </a:cubicBezTo>
                  <a:cubicBezTo>
                    <a:pt x="131" y="12"/>
                    <a:pt x="131" y="12"/>
                    <a:pt x="131" y="12"/>
                  </a:cubicBezTo>
                  <a:cubicBezTo>
                    <a:pt x="136" y="5"/>
                    <a:pt x="143" y="0"/>
                    <a:pt x="152" y="0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414" y="0"/>
                    <a:pt x="422" y="5"/>
                    <a:pt x="426" y="12"/>
                  </a:cubicBezTo>
                  <a:cubicBezTo>
                    <a:pt x="552" y="231"/>
                    <a:pt x="552" y="231"/>
                    <a:pt x="552" y="231"/>
                  </a:cubicBezTo>
                  <a:cubicBezTo>
                    <a:pt x="557" y="239"/>
                    <a:pt x="557" y="248"/>
                    <a:pt x="552" y="25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76" name="Freeform 556"/>
            <p:cNvSpPr>
              <a:spLocks noEditPoints="1"/>
            </p:cNvSpPr>
            <p:nvPr/>
          </p:nvSpPr>
          <p:spPr bwMode="auto">
            <a:xfrm>
              <a:off x="4017533" y="804491"/>
              <a:ext cx="1222283" cy="1071213"/>
            </a:xfrm>
            <a:custGeom>
              <a:avLst/>
              <a:gdLst/>
              <a:ahLst/>
              <a:cxnLst>
                <a:cxn ang="0">
                  <a:pos x="407" y="495"/>
                </a:cxn>
                <a:cxn ang="0">
                  <a:pos x="158" y="495"/>
                </a:cxn>
                <a:cxn ang="0">
                  <a:pos x="130" y="479"/>
                </a:cxn>
                <a:cxn ang="0">
                  <a:pos x="6" y="264"/>
                </a:cxn>
                <a:cxn ang="0">
                  <a:pos x="6" y="231"/>
                </a:cxn>
                <a:cxn ang="0">
                  <a:pos x="130" y="16"/>
                </a:cxn>
                <a:cxn ang="0">
                  <a:pos x="158" y="0"/>
                </a:cxn>
                <a:cxn ang="0">
                  <a:pos x="407" y="0"/>
                </a:cxn>
                <a:cxn ang="0">
                  <a:pos x="435" y="16"/>
                </a:cxn>
                <a:cxn ang="0">
                  <a:pos x="559" y="231"/>
                </a:cxn>
                <a:cxn ang="0">
                  <a:pos x="559" y="264"/>
                </a:cxn>
                <a:cxn ang="0">
                  <a:pos x="435" y="479"/>
                </a:cxn>
                <a:cxn ang="0">
                  <a:pos x="407" y="495"/>
                </a:cxn>
                <a:cxn ang="0">
                  <a:pos x="158" y="9"/>
                </a:cxn>
                <a:cxn ang="0">
                  <a:pos x="138" y="21"/>
                </a:cxn>
                <a:cxn ang="0">
                  <a:pos x="14" y="236"/>
                </a:cxn>
                <a:cxn ang="0">
                  <a:pos x="14" y="259"/>
                </a:cxn>
                <a:cxn ang="0">
                  <a:pos x="138" y="474"/>
                </a:cxn>
                <a:cxn ang="0">
                  <a:pos x="158" y="486"/>
                </a:cxn>
                <a:cxn ang="0">
                  <a:pos x="407" y="486"/>
                </a:cxn>
                <a:cxn ang="0">
                  <a:pos x="427" y="474"/>
                </a:cxn>
                <a:cxn ang="0">
                  <a:pos x="551" y="259"/>
                </a:cxn>
                <a:cxn ang="0">
                  <a:pos x="551" y="236"/>
                </a:cxn>
                <a:cxn ang="0">
                  <a:pos x="427" y="21"/>
                </a:cxn>
                <a:cxn ang="0">
                  <a:pos x="407" y="9"/>
                </a:cxn>
                <a:cxn ang="0">
                  <a:pos x="158" y="9"/>
                </a:cxn>
              </a:cxnLst>
              <a:rect l="0" t="0" r="r" b="b"/>
              <a:pathLst>
                <a:path w="565" h="495">
                  <a:moveTo>
                    <a:pt x="407" y="495"/>
                  </a:moveTo>
                  <a:cubicBezTo>
                    <a:pt x="158" y="495"/>
                    <a:pt x="158" y="495"/>
                    <a:pt x="158" y="495"/>
                  </a:cubicBezTo>
                  <a:cubicBezTo>
                    <a:pt x="147" y="495"/>
                    <a:pt x="136" y="489"/>
                    <a:pt x="130" y="479"/>
                  </a:cubicBezTo>
                  <a:cubicBezTo>
                    <a:pt x="6" y="264"/>
                    <a:pt x="6" y="264"/>
                    <a:pt x="6" y="264"/>
                  </a:cubicBezTo>
                  <a:cubicBezTo>
                    <a:pt x="0" y="254"/>
                    <a:pt x="0" y="241"/>
                    <a:pt x="6" y="231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36" y="6"/>
                    <a:pt x="147" y="0"/>
                    <a:pt x="158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418" y="0"/>
                    <a:pt x="429" y="6"/>
                    <a:pt x="435" y="16"/>
                  </a:cubicBezTo>
                  <a:cubicBezTo>
                    <a:pt x="559" y="231"/>
                    <a:pt x="559" y="231"/>
                    <a:pt x="559" y="231"/>
                  </a:cubicBezTo>
                  <a:cubicBezTo>
                    <a:pt x="565" y="241"/>
                    <a:pt x="565" y="254"/>
                    <a:pt x="559" y="264"/>
                  </a:cubicBezTo>
                  <a:cubicBezTo>
                    <a:pt x="435" y="479"/>
                    <a:pt x="435" y="479"/>
                    <a:pt x="435" y="479"/>
                  </a:cubicBezTo>
                  <a:cubicBezTo>
                    <a:pt x="429" y="489"/>
                    <a:pt x="418" y="495"/>
                    <a:pt x="407" y="495"/>
                  </a:cubicBezTo>
                  <a:close/>
                  <a:moveTo>
                    <a:pt x="158" y="9"/>
                  </a:moveTo>
                  <a:cubicBezTo>
                    <a:pt x="150" y="9"/>
                    <a:pt x="142" y="14"/>
                    <a:pt x="138" y="21"/>
                  </a:cubicBezTo>
                  <a:cubicBezTo>
                    <a:pt x="14" y="236"/>
                    <a:pt x="14" y="236"/>
                    <a:pt x="14" y="236"/>
                  </a:cubicBezTo>
                  <a:cubicBezTo>
                    <a:pt x="10" y="243"/>
                    <a:pt x="10" y="252"/>
                    <a:pt x="14" y="259"/>
                  </a:cubicBezTo>
                  <a:cubicBezTo>
                    <a:pt x="138" y="474"/>
                    <a:pt x="138" y="474"/>
                    <a:pt x="138" y="474"/>
                  </a:cubicBezTo>
                  <a:cubicBezTo>
                    <a:pt x="142" y="481"/>
                    <a:pt x="150" y="486"/>
                    <a:pt x="158" y="486"/>
                  </a:cubicBezTo>
                  <a:cubicBezTo>
                    <a:pt x="407" y="486"/>
                    <a:pt x="407" y="486"/>
                    <a:pt x="407" y="486"/>
                  </a:cubicBezTo>
                  <a:cubicBezTo>
                    <a:pt x="415" y="486"/>
                    <a:pt x="423" y="481"/>
                    <a:pt x="427" y="474"/>
                  </a:cubicBezTo>
                  <a:cubicBezTo>
                    <a:pt x="551" y="259"/>
                    <a:pt x="551" y="259"/>
                    <a:pt x="551" y="259"/>
                  </a:cubicBezTo>
                  <a:cubicBezTo>
                    <a:pt x="555" y="252"/>
                    <a:pt x="555" y="243"/>
                    <a:pt x="551" y="236"/>
                  </a:cubicBezTo>
                  <a:cubicBezTo>
                    <a:pt x="427" y="21"/>
                    <a:pt x="427" y="21"/>
                    <a:pt x="427" y="21"/>
                  </a:cubicBezTo>
                  <a:cubicBezTo>
                    <a:pt x="423" y="14"/>
                    <a:pt x="415" y="9"/>
                    <a:pt x="407" y="9"/>
                  </a:cubicBezTo>
                  <a:lnTo>
                    <a:pt x="158" y="9"/>
                  </a:lnTo>
                  <a:close/>
                </a:path>
              </a:pathLst>
            </a:custGeom>
            <a:solidFill>
              <a:srgbClr val="273045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77" name="Freeform 557"/>
            <p:cNvSpPr/>
            <p:nvPr/>
          </p:nvSpPr>
          <p:spPr bwMode="auto">
            <a:xfrm>
              <a:off x="4158530" y="928092"/>
              <a:ext cx="940288" cy="824011"/>
            </a:xfrm>
            <a:custGeom>
              <a:avLst/>
              <a:gdLst/>
              <a:ahLst/>
              <a:cxnLst>
                <a:cxn ang="0">
                  <a:pos x="430" y="205"/>
                </a:cxn>
                <a:cxn ang="0">
                  <a:pos x="336" y="367"/>
                </a:cxn>
                <a:cxn ang="0">
                  <a:pos x="311" y="381"/>
                </a:cxn>
                <a:cxn ang="0">
                  <a:pos x="124" y="381"/>
                </a:cxn>
                <a:cxn ang="0">
                  <a:pos x="99" y="367"/>
                </a:cxn>
                <a:cxn ang="0">
                  <a:pos x="5" y="205"/>
                </a:cxn>
                <a:cxn ang="0">
                  <a:pos x="5" y="176"/>
                </a:cxn>
                <a:cxn ang="0">
                  <a:pos x="99" y="14"/>
                </a:cxn>
                <a:cxn ang="0">
                  <a:pos x="124" y="0"/>
                </a:cxn>
                <a:cxn ang="0">
                  <a:pos x="311" y="0"/>
                </a:cxn>
                <a:cxn ang="0">
                  <a:pos x="336" y="14"/>
                </a:cxn>
                <a:cxn ang="0">
                  <a:pos x="430" y="176"/>
                </a:cxn>
                <a:cxn ang="0">
                  <a:pos x="430" y="205"/>
                </a:cxn>
              </a:cxnLst>
              <a:rect l="0" t="0" r="r" b="b"/>
              <a:pathLst>
                <a:path w="435" h="381">
                  <a:moveTo>
                    <a:pt x="430" y="205"/>
                  </a:moveTo>
                  <a:cubicBezTo>
                    <a:pt x="336" y="367"/>
                    <a:pt x="336" y="367"/>
                    <a:pt x="336" y="367"/>
                  </a:cubicBezTo>
                  <a:cubicBezTo>
                    <a:pt x="331" y="376"/>
                    <a:pt x="322" y="381"/>
                    <a:pt x="311" y="381"/>
                  </a:cubicBezTo>
                  <a:cubicBezTo>
                    <a:pt x="124" y="381"/>
                    <a:pt x="124" y="381"/>
                    <a:pt x="124" y="381"/>
                  </a:cubicBezTo>
                  <a:cubicBezTo>
                    <a:pt x="114" y="381"/>
                    <a:pt x="104" y="376"/>
                    <a:pt x="99" y="367"/>
                  </a:cubicBezTo>
                  <a:cubicBezTo>
                    <a:pt x="5" y="205"/>
                    <a:pt x="5" y="205"/>
                    <a:pt x="5" y="205"/>
                  </a:cubicBezTo>
                  <a:cubicBezTo>
                    <a:pt x="0" y="196"/>
                    <a:pt x="0" y="185"/>
                    <a:pt x="5" y="176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104" y="5"/>
                    <a:pt x="114" y="0"/>
                    <a:pt x="124" y="0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322" y="0"/>
                    <a:pt x="331" y="5"/>
                    <a:pt x="336" y="14"/>
                  </a:cubicBezTo>
                  <a:cubicBezTo>
                    <a:pt x="430" y="176"/>
                    <a:pt x="430" y="176"/>
                    <a:pt x="430" y="176"/>
                  </a:cubicBezTo>
                  <a:cubicBezTo>
                    <a:pt x="435" y="185"/>
                    <a:pt x="435" y="196"/>
                    <a:pt x="430" y="205"/>
                  </a:cubicBezTo>
                  <a:close/>
                </a:path>
              </a:pathLst>
            </a:custGeom>
            <a:solidFill>
              <a:srgbClr val="273045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78" name="Freeform 558"/>
            <p:cNvSpPr>
              <a:spLocks noEditPoints="1"/>
            </p:cNvSpPr>
            <p:nvPr/>
          </p:nvSpPr>
          <p:spPr bwMode="auto">
            <a:xfrm>
              <a:off x="4441441" y="1135925"/>
              <a:ext cx="376298" cy="406512"/>
            </a:xfrm>
            <a:custGeom>
              <a:avLst/>
              <a:gdLst/>
              <a:ahLst/>
              <a:cxnLst>
                <a:cxn ang="0">
                  <a:pos x="170" y="174"/>
                </a:cxn>
                <a:cxn ang="0">
                  <a:pos x="157" y="185"/>
                </a:cxn>
                <a:cxn ang="0">
                  <a:pos x="143" y="184"/>
                </a:cxn>
                <a:cxn ang="0">
                  <a:pos x="114" y="149"/>
                </a:cxn>
                <a:cxn ang="0">
                  <a:pos x="115" y="135"/>
                </a:cxn>
                <a:cxn ang="0">
                  <a:pos x="104" y="122"/>
                </a:cxn>
                <a:cxn ang="0">
                  <a:pos x="22" y="110"/>
                </a:cxn>
                <a:cxn ang="0">
                  <a:pos x="30" y="22"/>
                </a:cxn>
                <a:cxn ang="0">
                  <a:pos x="118" y="29"/>
                </a:cxn>
                <a:cxn ang="0">
                  <a:pos x="117" y="111"/>
                </a:cxn>
                <a:cxn ang="0">
                  <a:pos x="128" y="124"/>
                </a:cxn>
                <a:cxn ang="0">
                  <a:pos x="141" y="125"/>
                </a:cxn>
                <a:cxn ang="0">
                  <a:pos x="171" y="160"/>
                </a:cxn>
                <a:cxn ang="0">
                  <a:pos x="170" y="174"/>
                </a:cxn>
                <a:cxn ang="0">
                  <a:pos x="118" y="139"/>
                </a:cxn>
                <a:cxn ang="0">
                  <a:pos x="117" y="146"/>
                </a:cxn>
                <a:cxn ang="0">
                  <a:pos x="147" y="180"/>
                </a:cxn>
                <a:cxn ang="0">
                  <a:pos x="154" y="181"/>
                </a:cxn>
                <a:cxn ang="0">
                  <a:pos x="167" y="170"/>
                </a:cxn>
                <a:cxn ang="0">
                  <a:pos x="167" y="163"/>
                </a:cxn>
                <a:cxn ang="0">
                  <a:pos x="137" y="128"/>
                </a:cxn>
                <a:cxn ang="0">
                  <a:pos x="127" y="131"/>
                </a:cxn>
                <a:cxn ang="0">
                  <a:pos x="110" y="111"/>
                </a:cxn>
                <a:cxn ang="0">
                  <a:pos x="127" y="61"/>
                </a:cxn>
                <a:cxn ang="0">
                  <a:pos x="114" y="32"/>
                </a:cxn>
                <a:cxn ang="0">
                  <a:pos x="33" y="26"/>
                </a:cxn>
                <a:cxn ang="0">
                  <a:pos x="26" y="107"/>
                </a:cxn>
                <a:cxn ang="0">
                  <a:pos x="73" y="127"/>
                </a:cxn>
                <a:cxn ang="0">
                  <a:pos x="104" y="116"/>
                </a:cxn>
                <a:cxn ang="0">
                  <a:pos x="121" y="136"/>
                </a:cxn>
                <a:cxn ang="0">
                  <a:pos x="118" y="139"/>
                </a:cxn>
              </a:cxnLst>
              <a:rect l="0" t="0" r="r" b="b"/>
              <a:pathLst>
                <a:path w="174" h="188">
                  <a:moveTo>
                    <a:pt x="170" y="174"/>
                  </a:moveTo>
                  <a:cubicBezTo>
                    <a:pt x="157" y="185"/>
                    <a:pt x="157" y="185"/>
                    <a:pt x="157" y="185"/>
                  </a:cubicBezTo>
                  <a:cubicBezTo>
                    <a:pt x="153" y="188"/>
                    <a:pt x="147" y="188"/>
                    <a:pt x="143" y="184"/>
                  </a:cubicBezTo>
                  <a:cubicBezTo>
                    <a:pt x="114" y="149"/>
                    <a:pt x="114" y="149"/>
                    <a:pt x="114" y="149"/>
                  </a:cubicBezTo>
                  <a:cubicBezTo>
                    <a:pt x="110" y="145"/>
                    <a:pt x="111" y="139"/>
                    <a:pt x="115" y="135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77" y="139"/>
                    <a:pt x="43" y="134"/>
                    <a:pt x="22" y="110"/>
                  </a:cubicBezTo>
                  <a:cubicBezTo>
                    <a:pt x="0" y="84"/>
                    <a:pt x="3" y="44"/>
                    <a:pt x="30" y="22"/>
                  </a:cubicBezTo>
                  <a:cubicBezTo>
                    <a:pt x="56" y="0"/>
                    <a:pt x="96" y="3"/>
                    <a:pt x="118" y="29"/>
                  </a:cubicBezTo>
                  <a:cubicBezTo>
                    <a:pt x="138" y="53"/>
                    <a:pt x="138" y="88"/>
                    <a:pt x="117" y="111"/>
                  </a:cubicBezTo>
                  <a:cubicBezTo>
                    <a:pt x="128" y="124"/>
                    <a:pt x="128" y="124"/>
                    <a:pt x="128" y="124"/>
                  </a:cubicBezTo>
                  <a:cubicBezTo>
                    <a:pt x="132" y="121"/>
                    <a:pt x="138" y="121"/>
                    <a:pt x="141" y="125"/>
                  </a:cubicBezTo>
                  <a:cubicBezTo>
                    <a:pt x="171" y="160"/>
                    <a:pt x="171" y="160"/>
                    <a:pt x="171" y="160"/>
                  </a:cubicBezTo>
                  <a:cubicBezTo>
                    <a:pt x="174" y="164"/>
                    <a:pt x="174" y="170"/>
                    <a:pt x="170" y="174"/>
                  </a:cubicBezTo>
                  <a:close/>
                  <a:moveTo>
                    <a:pt x="118" y="139"/>
                  </a:moveTo>
                  <a:cubicBezTo>
                    <a:pt x="116" y="141"/>
                    <a:pt x="115" y="143"/>
                    <a:pt x="117" y="146"/>
                  </a:cubicBezTo>
                  <a:cubicBezTo>
                    <a:pt x="147" y="180"/>
                    <a:pt x="147" y="180"/>
                    <a:pt x="147" y="180"/>
                  </a:cubicBezTo>
                  <a:cubicBezTo>
                    <a:pt x="149" y="182"/>
                    <a:pt x="152" y="183"/>
                    <a:pt x="154" y="181"/>
                  </a:cubicBezTo>
                  <a:cubicBezTo>
                    <a:pt x="167" y="170"/>
                    <a:pt x="167" y="170"/>
                    <a:pt x="167" y="170"/>
                  </a:cubicBezTo>
                  <a:cubicBezTo>
                    <a:pt x="169" y="168"/>
                    <a:pt x="169" y="165"/>
                    <a:pt x="167" y="163"/>
                  </a:cubicBezTo>
                  <a:cubicBezTo>
                    <a:pt x="167" y="163"/>
                    <a:pt x="138" y="129"/>
                    <a:pt x="137" y="128"/>
                  </a:cubicBezTo>
                  <a:cubicBezTo>
                    <a:pt x="134" y="125"/>
                    <a:pt x="130" y="129"/>
                    <a:pt x="127" y="131"/>
                  </a:cubicBezTo>
                  <a:cubicBezTo>
                    <a:pt x="110" y="111"/>
                    <a:pt x="110" y="111"/>
                    <a:pt x="110" y="111"/>
                  </a:cubicBezTo>
                  <a:cubicBezTo>
                    <a:pt x="123" y="97"/>
                    <a:pt x="130" y="80"/>
                    <a:pt x="127" y="61"/>
                  </a:cubicBezTo>
                  <a:cubicBezTo>
                    <a:pt x="126" y="50"/>
                    <a:pt x="121" y="40"/>
                    <a:pt x="114" y="32"/>
                  </a:cubicBezTo>
                  <a:cubicBezTo>
                    <a:pt x="94" y="8"/>
                    <a:pt x="57" y="5"/>
                    <a:pt x="33" y="26"/>
                  </a:cubicBezTo>
                  <a:cubicBezTo>
                    <a:pt x="9" y="46"/>
                    <a:pt x="6" y="83"/>
                    <a:pt x="26" y="107"/>
                  </a:cubicBezTo>
                  <a:cubicBezTo>
                    <a:pt x="38" y="120"/>
                    <a:pt x="55" y="128"/>
                    <a:pt x="73" y="127"/>
                  </a:cubicBezTo>
                  <a:cubicBezTo>
                    <a:pt x="84" y="127"/>
                    <a:pt x="95" y="122"/>
                    <a:pt x="104" y="116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20" y="137"/>
                    <a:pt x="119" y="138"/>
                    <a:pt x="118" y="13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679" name="Freeform 559"/>
            <p:cNvSpPr>
              <a:spLocks noEditPoints="1"/>
            </p:cNvSpPr>
            <p:nvPr/>
          </p:nvSpPr>
          <p:spPr bwMode="auto">
            <a:xfrm>
              <a:off x="4519264" y="1218327"/>
              <a:ext cx="149238" cy="131842"/>
            </a:xfrm>
            <a:custGeom>
              <a:avLst/>
              <a:gdLst/>
              <a:ahLst/>
              <a:cxnLst>
                <a:cxn ang="0">
                  <a:pos x="60" y="11"/>
                </a:cxn>
                <a:cxn ang="0">
                  <a:pos x="50" y="11"/>
                </a:cxn>
                <a:cxn ang="0">
                  <a:pos x="49" y="2"/>
                </a:cxn>
                <a:cxn ang="0">
                  <a:pos x="45" y="0"/>
                </a:cxn>
                <a:cxn ang="0">
                  <a:pos x="25" y="0"/>
                </a:cxn>
                <a:cxn ang="0">
                  <a:pos x="20" y="2"/>
                </a:cxn>
                <a:cxn ang="0">
                  <a:pos x="20" y="11"/>
                </a:cxn>
                <a:cxn ang="0">
                  <a:pos x="8" y="11"/>
                </a:cxn>
                <a:cxn ang="0">
                  <a:pos x="0" y="19"/>
                </a:cxn>
                <a:cxn ang="0">
                  <a:pos x="0" y="53"/>
                </a:cxn>
                <a:cxn ang="0">
                  <a:pos x="8" y="61"/>
                </a:cxn>
                <a:cxn ang="0">
                  <a:pos x="60" y="61"/>
                </a:cxn>
                <a:cxn ang="0">
                  <a:pos x="69" y="53"/>
                </a:cxn>
                <a:cxn ang="0">
                  <a:pos x="69" y="19"/>
                </a:cxn>
                <a:cxn ang="0">
                  <a:pos x="60" y="11"/>
                </a:cxn>
                <a:cxn ang="0">
                  <a:pos x="25" y="5"/>
                </a:cxn>
                <a:cxn ang="0">
                  <a:pos x="45" y="5"/>
                </a:cxn>
                <a:cxn ang="0">
                  <a:pos x="45" y="11"/>
                </a:cxn>
                <a:cxn ang="0">
                  <a:pos x="24" y="11"/>
                </a:cxn>
                <a:cxn ang="0">
                  <a:pos x="25" y="5"/>
                </a:cxn>
                <a:cxn ang="0">
                  <a:pos x="8" y="15"/>
                </a:cxn>
                <a:cxn ang="0">
                  <a:pos x="60" y="15"/>
                </a:cxn>
                <a:cxn ang="0">
                  <a:pos x="64" y="19"/>
                </a:cxn>
                <a:cxn ang="0">
                  <a:pos x="64" y="32"/>
                </a:cxn>
                <a:cxn ang="0">
                  <a:pos x="40" y="32"/>
                </a:cxn>
                <a:cxn ang="0">
                  <a:pos x="39" y="36"/>
                </a:cxn>
                <a:cxn ang="0">
                  <a:pos x="34" y="38"/>
                </a:cxn>
                <a:cxn ang="0">
                  <a:pos x="28" y="32"/>
                </a:cxn>
                <a:cxn ang="0">
                  <a:pos x="5" y="32"/>
                </a:cxn>
                <a:cxn ang="0">
                  <a:pos x="5" y="19"/>
                </a:cxn>
                <a:cxn ang="0">
                  <a:pos x="8" y="15"/>
                </a:cxn>
                <a:cxn ang="0">
                  <a:pos x="60" y="57"/>
                </a:cxn>
                <a:cxn ang="0">
                  <a:pos x="8" y="57"/>
                </a:cxn>
                <a:cxn ang="0">
                  <a:pos x="5" y="53"/>
                </a:cxn>
                <a:cxn ang="0">
                  <a:pos x="5" y="36"/>
                </a:cxn>
                <a:cxn ang="0">
                  <a:pos x="24" y="36"/>
                </a:cxn>
                <a:cxn ang="0">
                  <a:pos x="34" y="43"/>
                </a:cxn>
                <a:cxn ang="0">
                  <a:pos x="44" y="36"/>
                </a:cxn>
                <a:cxn ang="0">
                  <a:pos x="64" y="36"/>
                </a:cxn>
                <a:cxn ang="0">
                  <a:pos x="64" y="53"/>
                </a:cxn>
                <a:cxn ang="0">
                  <a:pos x="60" y="57"/>
                </a:cxn>
              </a:cxnLst>
              <a:rect l="0" t="0" r="r" b="b"/>
              <a:pathLst>
                <a:path w="69" h="61">
                  <a:moveTo>
                    <a:pt x="60" y="11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51" y="8"/>
                    <a:pt x="51" y="5"/>
                    <a:pt x="49" y="2"/>
                  </a:cubicBezTo>
                  <a:cubicBezTo>
                    <a:pt x="49" y="2"/>
                    <a:pt x="47" y="0"/>
                    <a:pt x="4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1" y="2"/>
                    <a:pt x="20" y="2"/>
                  </a:cubicBezTo>
                  <a:cubicBezTo>
                    <a:pt x="19" y="5"/>
                    <a:pt x="19" y="8"/>
                    <a:pt x="20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3" y="11"/>
                    <a:pt x="0" y="14"/>
                    <a:pt x="0" y="1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8"/>
                    <a:pt x="3" y="61"/>
                    <a:pt x="8" y="61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65" y="61"/>
                    <a:pt x="69" y="58"/>
                    <a:pt x="69" y="53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4"/>
                    <a:pt x="65" y="11"/>
                    <a:pt x="60" y="11"/>
                  </a:cubicBezTo>
                  <a:close/>
                  <a:moveTo>
                    <a:pt x="25" y="5"/>
                  </a:moveTo>
                  <a:cubicBezTo>
                    <a:pt x="25" y="5"/>
                    <a:pt x="45" y="5"/>
                    <a:pt x="45" y="5"/>
                  </a:cubicBezTo>
                  <a:cubicBezTo>
                    <a:pt x="46" y="5"/>
                    <a:pt x="46" y="9"/>
                    <a:pt x="45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9"/>
                    <a:pt x="23" y="5"/>
                    <a:pt x="25" y="5"/>
                  </a:cubicBezTo>
                  <a:close/>
                  <a:moveTo>
                    <a:pt x="8" y="15"/>
                  </a:moveTo>
                  <a:cubicBezTo>
                    <a:pt x="60" y="15"/>
                    <a:pt x="60" y="15"/>
                    <a:pt x="60" y="15"/>
                  </a:cubicBezTo>
                  <a:cubicBezTo>
                    <a:pt x="62" y="15"/>
                    <a:pt x="64" y="17"/>
                    <a:pt x="64" y="19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4"/>
                    <a:pt x="39" y="35"/>
                    <a:pt x="39" y="36"/>
                  </a:cubicBezTo>
                  <a:cubicBezTo>
                    <a:pt x="37" y="37"/>
                    <a:pt x="36" y="38"/>
                    <a:pt x="34" y="38"/>
                  </a:cubicBezTo>
                  <a:cubicBezTo>
                    <a:pt x="31" y="38"/>
                    <a:pt x="28" y="36"/>
                    <a:pt x="28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7"/>
                    <a:pt x="6" y="15"/>
                    <a:pt x="8" y="15"/>
                  </a:cubicBezTo>
                  <a:close/>
                  <a:moveTo>
                    <a:pt x="60" y="57"/>
                  </a:moveTo>
                  <a:cubicBezTo>
                    <a:pt x="8" y="57"/>
                    <a:pt x="8" y="57"/>
                    <a:pt x="8" y="57"/>
                  </a:cubicBezTo>
                  <a:cubicBezTo>
                    <a:pt x="6" y="57"/>
                    <a:pt x="5" y="55"/>
                    <a:pt x="5" y="53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6" y="40"/>
                    <a:pt x="30" y="43"/>
                    <a:pt x="34" y="43"/>
                  </a:cubicBezTo>
                  <a:cubicBezTo>
                    <a:pt x="39" y="43"/>
                    <a:pt x="43" y="40"/>
                    <a:pt x="44" y="36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5"/>
                    <a:pt x="62" y="57"/>
                    <a:pt x="60" y="5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646" name="组合 645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647" name="矩形 646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48" name="组合 647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49" name="矩形 648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0" name="矩形 649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1" name="矩形 650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2" name="矩形 651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3" name="矩形 652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4" name="矩形 653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5" name="矩形 654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56" name="组合 655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657" name="组合 65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661" name="矩形 660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62" name="矩形 661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58" name="矩形 657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9" name="矩形 658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0" name="矩形 659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63" name="TextBox 7"/>
          <p:cNvSpPr txBox="1"/>
          <p:nvPr/>
        </p:nvSpPr>
        <p:spPr>
          <a:xfrm>
            <a:off x="840296" y="1852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cs typeface="+mn-ea"/>
                <a:sym typeface="+mn-lt"/>
              </a:rPr>
              <a:t>项目概述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664" name="TextBox 8"/>
          <p:cNvSpPr txBox="1"/>
          <p:nvPr/>
        </p:nvSpPr>
        <p:spPr>
          <a:xfrm>
            <a:off x="840296" y="387528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Project Overview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846" y="1326993"/>
            <a:ext cx="228726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设计和开发账号管理、后台管理、项目管理和产品管理模块</a:t>
            </a: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。</a:t>
            </a:r>
            <a:endParaRPr lang="zh-CN" altLang="en-US" sz="1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71" name="矩形 670"/>
          <p:cNvSpPr/>
          <p:nvPr/>
        </p:nvSpPr>
        <p:spPr>
          <a:xfrm>
            <a:off x="5690188" y="1792045"/>
            <a:ext cx="228726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创建用户界面，以便用户可以轻松访问和使用这些模块。</a:t>
            </a:r>
            <a:endParaRPr lang="zh-CN" altLang="en-US" sz="1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72" name="矩形 671"/>
          <p:cNvSpPr/>
          <p:nvPr/>
        </p:nvSpPr>
        <p:spPr>
          <a:xfrm>
            <a:off x="601846" y="3068019"/>
            <a:ext cx="228726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部署和配置平台，确保其可用性和安全性。</a:t>
            </a:r>
            <a:endParaRPr lang="zh-CN" altLang="en-US" sz="1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74" name="矩形 673"/>
          <p:cNvSpPr/>
          <p:nvPr/>
        </p:nvSpPr>
        <p:spPr>
          <a:xfrm>
            <a:off x="6330331" y="3689502"/>
            <a:ext cx="228726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提供详细的用户文档，以帮助用户了解如何使用平台的各个模块。</a:t>
            </a:r>
            <a:endParaRPr lang="zh-CN" altLang="en-US" sz="1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55434" y="915566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cs typeface="+mn-ea"/>
                <a:sym typeface="+mn-lt"/>
              </a:rPr>
              <a:t>01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2455434" y="2683861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cs typeface="+mn-ea"/>
                <a:sym typeface="+mn-lt"/>
              </a:rPr>
              <a:t>03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5690188" y="1451014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cs typeface="+mn-ea"/>
                <a:sym typeface="+mn-lt"/>
              </a:rPr>
              <a:t>02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6341464" y="3323768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cs typeface="+mn-ea"/>
                <a:sym typeface="+mn-lt"/>
              </a:rPr>
              <a:t>04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6" name="Freeform 287"/>
          <p:cNvSpPr/>
          <p:nvPr/>
        </p:nvSpPr>
        <p:spPr bwMode="auto">
          <a:xfrm>
            <a:off x="4004715" y="2061316"/>
            <a:ext cx="1309175" cy="1052902"/>
          </a:xfrm>
          <a:custGeom>
            <a:avLst/>
            <a:gdLst/>
            <a:ahLst/>
            <a:cxnLst>
              <a:cxn ang="0">
                <a:pos x="551" y="257"/>
              </a:cxn>
              <a:cxn ang="0">
                <a:pos x="426" y="473"/>
              </a:cxn>
              <a:cxn ang="0">
                <a:pos x="402" y="487"/>
              </a:cxn>
              <a:cxn ang="0">
                <a:pos x="154" y="487"/>
              </a:cxn>
              <a:cxn ang="0">
                <a:pos x="129" y="473"/>
              </a:cxn>
              <a:cxn ang="0">
                <a:pos x="5" y="257"/>
              </a:cxn>
              <a:cxn ang="0">
                <a:pos x="5" y="229"/>
              </a:cxn>
              <a:cxn ang="0">
                <a:pos x="129" y="14"/>
              </a:cxn>
              <a:cxn ang="0">
                <a:pos x="154" y="0"/>
              </a:cxn>
              <a:cxn ang="0">
                <a:pos x="402" y="0"/>
              </a:cxn>
              <a:cxn ang="0">
                <a:pos x="426" y="14"/>
              </a:cxn>
              <a:cxn ang="0">
                <a:pos x="551" y="229"/>
              </a:cxn>
              <a:cxn ang="0">
                <a:pos x="551" y="257"/>
              </a:cxn>
            </a:cxnLst>
            <a:rect l="0" t="0" r="r" b="b"/>
            <a:pathLst>
              <a:path w="556" h="487">
                <a:moveTo>
                  <a:pt x="551" y="257"/>
                </a:moveTo>
                <a:cubicBezTo>
                  <a:pt x="426" y="473"/>
                  <a:pt x="426" y="473"/>
                  <a:pt x="426" y="473"/>
                </a:cubicBezTo>
                <a:cubicBezTo>
                  <a:pt x="421" y="481"/>
                  <a:pt x="412" y="487"/>
                  <a:pt x="402" y="487"/>
                </a:cubicBezTo>
                <a:cubicBezTo>
                  <a:pt x="154" y="487"/>
                  <a:pt x="154" y="487"/>
                  <a:pt x="154" y="487"/>
                </a:cubicBezTo>
                <a:cubicBezTo>
                  <a:pt x="144" y="487"/>
                  <a:pt x="134" y="481"/>
                  <a:pt x="129" y="473"/>
                </a:cubicBezTo>
                <a:cubicBezTo>
                  <a:pt x="5" y="257"/>
                  <a:pt x="5" y="257"/>
                  <a:pt x="5" y="257"/>
                </a:cubicBezTo>
                <a:cubicBezTo>
                  <a:pt x="0" y="249"/>
                  <a:pt x="0" y="238"/>
                  <a:pt x="5" y="229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134" y="6"/>
                  <a:pt x="144" y="0"/>
                  <a:pt x="154" y="0"/>
                </a:cubicBezTo>
                <a:cubicBezTo>
                  <a:pt x="402" y="0"/>
                  <a:pt x="402" y="0"/>
                  <a:pt x="402" y="0"/>
                </a:cubicBezTo>
                <a:cubicBezTo>
                  <a:pt x="412" y="0"/>
                  <a:pt x="421" y="6"/>
                  <a:pt x="426" y="14"/>
                </a:cubicBezTo>
                <a:cubicBezTo>
                  <a:pt x="551" y="229"/>
                  <a:pt x="551" y="229"/>
                  <a:pt x="551" y="229"/>
                </a:cubicBezTo>
                <a:cubicBezTo>
                  <a:pt x="556" y="238"/>
                  <a:pt x="556" y="249"/>
                  <a:pt x="551" y="257"/>
                </a:cubicBezTo>
                <a:close/>
              </a:path>
            </a:pathLst>
          </a:custGeom>
          <a:solidFill>
            <a:srgbClr val="E6E6E6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algn="ctr"/>
            <a:endParaRPr lang="en-US" altLang="zh-CN" sz="1350" dirty="0">
              <a:cs typeface="+mn-ea"/>
              <a:sym typeface="+mn-lt"/>
            </a:endParaRPr>
          </a:p>
          <a:p>
            <a:pPr algn="ctr"/>
            <a:r>
              <a:rPr lang="zh-CN" altLang="en-US" sz="1400" b="1" dirty="0">
                <a:cs typeface="+mn-ea"/>
                <a:sym typeface="+mn-lt"/>
              </a:rPr>
              <a:t>项目任务</a:t>
            </a:r>
            <a:endParaRPr lang="en-US" altLang="zh-CN" sz="1400" b="1" dirty="0">
              <a:cs typeface="+mn-ea"/>
              <a:sym typeface="+mn-lt"/>
            </a:endParaRPr>
          </a:p>
          <a:p>
            <a:pPr algn="ctr"/>
            <a:r>
              <a:rPr lang="zh-CN" altLang="en-US" sz="1400" b="1" dirty="0">
                <a:cs typeface="+mn-ea"/>
                <a:sym typeface="+mn-lt"/>
              </a:rPr>
              <a:t>和可交付成果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43263" y="2808331"/>
            <a:ext cx="1050477" cy="51451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5" grpId="0"/>
      <p:bldP spid="671" grpId="0"/>
      <p:bldP spid="672" grpId="0"/>
      <p:bldP spid="674" grpId="0"/>
      <p:bldP spid="14" grpId="0"/>
      <p:bldP spid="328" grpId="0"/>
      <p:bldP spid="329" grpId="0"/>
      <p:bldP spid="330" grpId="0"/>
      <p:bldP spid="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矩形 410"/>
          <p:cNvSpPr/>
          <p:nvPr/>
        </p:nvSpPr>
        <p:spPr>
          <a:xfrm>
            <a:off x="1259632" y="2931790"/>
            <a:ext cx="1580982" cy="1911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000" dirty="0">
                <a:solidFill>
                  <a:srgbClr val="273045"/>
                </a:solidFill>
                <a:cs typeface="+mn-ea"/>
              </a:rPr>
              <a:t>他们使用该系统来协同开发、测试和管理项目。他们可以使用系统来管理项目计划和视图，进行待办需求项的管理、每次迭代管理以及发布管理，帮助适应需求变更，更快生成可交付产品功能。</a:t>
            </a:r>
            <a:endParaRPr lang="zh-CN" altLang="en-US" sz="1000" dirty="0">
              <a:solidFill>
                <a:srgbClr val="273045"/>
              </a:solidFill>
              <a:cs typeface="+mn-ea"/>
              <a:sym typeface="+mn-lt"/>
            </a:endParaRPr>
          </a:p>
        </p:txBody>
      </p:sp>
      <p:sp>
        <p:nvSpPr>
          <p:cNvPr id="413" name="矩形 412"/>
          <p:cNvSpPr/>
          <p:nvPr/>
        </p:nvSpPr>
        <p:spPr>
          <a:xfrm>
            <a:off x="2987824" y="2931790"/>
            <a:ext cx="1652127" cy="2142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他们使用该系统来管理开发团队，包括新建团队、管理团队成员、维护成员职位等；还可以进行项目管理，包括创建项目、管理项目信息、管理项目计划、为项目添加参与团队等，帮助统筹团队开发任务，提高团队管理效率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5" name="矩形 414"/>
          <p:cNvSpPr/>
          <p:nvPr/>
        </p:nvSpPr>
        <p:spPr>
          <a:xfrm>
            <a:off x="4781043" y="2950900"/>
            <a:ext cx="1319735" cy="1450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000" dirty="0">
                <a:solidFill>
                  <a:srgbClr val="273045"/>
                </a:solidFill>
                <a:cs typeface="+mn-ea"/>
              </a:rPr>
              <a:t>他们使用该系统来记录和管理产品信息、及时获取产品用户的反馈和建议，以便及时与利益相关者沟通。</a:t>
            </a:r>
            <a:endParaRPr lang="zh-CN" altLang="en-US" sz="1000" dirty="0">
              <a:solidFill>
                <a:srgbClr val="273045"/>
              </a:solidFill>
              <a:cs typeface="+mn-ea"/>
              <a:sym typeface="+mn-lt"/>
            </a:endParaRPr>
          </a:p>
        </p:txBody>
      </p:sp>
      <p:sp>
        <p:nvSpPr>
          <p:cNvPr id="417" name="矩形 416"/>
          <p:cNvSpPr/>
          <p:nvPr/>
        </p:nvSpPr>
        <p:spPr>
          <a:xfrm>
            <a:off x="6426943" y="2950899"/>
            <a:ext cx="1319735" cy="1450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既包括产品使用者，也包括项目团队人员，可以进行系统的注册、登录以及个人信息的管理等操作。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21" name="组合 420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422" name="矩形 421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23" name="组合 422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424" name="矩形 423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5" name="矩形 424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6" name="矩形 425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7" name="矩形 426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8" name="矩形 427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9" name="矩形 428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0" name="矩形 429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31" name="组合 430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432" name="组合 431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436" name="矩形 435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7" name="矩形 436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33" name="矩形 432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4" name="矩形 433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5" name="矩形 434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38" name="TextBox 7"/>
          <p:cNvSpPr txBox="1"/>
          <p:nvPr/>
        </p:nvSpPr>
        <p:spPr>
          <a:xfrm>
            <a:off x="840296" y="1852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cs typeface="+mn-ea"/>
                <a:sym typeface="+mn-lt"/>
              </a:rPr>
              <a:t>项目概述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439" name="TextBox 8"/>
          <p:cNvSpPr txBox="1"/>
          <p:nvPr/>
        </p:nvSpPr>
        <p:spPr>
          <a:xfrm>
            <a:off x="840296" y="387528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Project Overview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154" y="783828"/>
            <a:ext cx="9011692" cy="2167072"/>
            <a:chOff x="63773" y="1347614"/>
            <a:chExt cx="9011692" cy="2167072"/>
          </a:xfrm>
        </p:grpSpPr>
        <p:grpSp>
          <p:nvGrpSpPr>
            <p:cNvPr id="6" name="组合 5"/>
            <p:cNvGrpSpPr/>
            <p:nvPr/>
          </p:nvGrpSpPr>
          <p:grpSpPr>
            <a:xfrm>
              <a:off x="63773" y="1347614"/>
              <a:ext cx="9011692" cy="1930334"/>
              <a:chOff x="63773" y="1347614"/>
              <a:chExt cx="9011692" cy="1930334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63773" y="1347614"/>
                <a:ext cx="9011692" cy="1930334"/>
                <a:chOff x="1476375" y="1491853"/>
                <a:chExt cx="6186488" cy="1325166"/>
              </a:xfrm>
            </p:grpSpPr>
            <p:grpSp>
              <p:nvGrpSpPr>
                <p:cNvPr id="3" name="组合 2"/>
                <p:cNvGrpSpPr/>
                <p:nvPr/>
              </p:nvGrpSpPr>
              <p:grpSpPr>
                <a:xfrm>
                  <a:off x="2234804" y="1491853"/>
                  <a:ext cx="4668441" cy="1325166"/>
                  <a:chOff x="2234804" y="1491853"/>
                  <a:chExt cx="4668441" cy="1325166"/>
                </a:xfrm>
                <a:solidFill>
                  <a:srgbClr val="7F7F7F"/>
                </a:solidFill>
              </p:grpSpPr>
              <p:sp>
                <p:nvSpPr>
                  <p:cNvPr id="1030" name="Freeform 6"/>
                  <p:cNvSpPr/>
                  <p:nvPr/>
                </p:nvSpPr>
                <p:spPr bwMode="auto">
                  <a:xfrm>
                    <a:off x="2234804" y="1491853"/>
                    <a:ext cx="1308497" cy="557213"/>
                  </a:xfrm>
                  <a:custGeom>
                    <a:avLst/>
                    <a:gdLst/>
                    <a:ahLst/>
                    <a:cxnLst>
                      <a:cxn ang="0">
                        <a:pos x="0" y="198"/>
                      </a:cxn>
                      <a:cxn ang="0">
                        <a:pos x="232" y="0"/>
                      </a:cxn>
                      <a:cxn ang="0">
                        <a:pos x="465" y="198"/>
                      </a:cxn>
                      <a:cxn ang="0">
                        <a:pos x="392" y="198"/>
                      </a:cxn>
                      <a:cxn ang="0">
                        <a:pos x="232" y="71"/>
                      </a:cxn>
                      <a:cxn ang="0">
                        <a:pos x="73" y="198"/>
                      </a:cxn>
                      <a:cxn ang="0">
                        <a:pos x="0" y="198"/>
                      </a:cxn>
                    </a:cxnLst>
                    <a:rect l="0" t="0" r="r" b="b"/>
                    <a:pathLst>
                      <a:path w="465" h="198">
                        <a:moveTo>
                          <a:pt x="0" y="198"/>
                        </a:moveTo>
                        <a:cubicBezTo>
                          <a:pt x="18" y="86"/>
                          <a:pt x="115" y="0"/>
                          <a:pt x="232" y="0"/>
                        </a:cubicBezTo>
                        <a:cubicBezTo>
                          <a:pt x="350" y="0"/>
                          <a:pt x="447" y="86"/>
                          <a:pt x="465" y="198"/>
                        </a:cubicBezTo>
                        <a:cubicBezTo>
                          <a:pt x="392" y="198"/>
                          <a:pt x="392" y="198"/>
                          <a:pt x="392" y="198"/>
                        </a:cubicBezTo>
                        <a:cubicBezTo>
                          <a:pt x="375" y="125"/>
                          <a:pt x="310" y="71"/>
                          <a:pt x="232" y="71"/>
                        </a:cubicBezTo>
                        <a:cubicBezTo>
                          <a:pt x="155" y="71"/>
                          <a:pt x="90" y="125"/>
                          <a:pt x="73" y="198"/>
                        </a:cubicBezTo>
                        <a:lnTo>
                          <a:pt x="0" y="19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35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31" name="Freeform 7"/>
                  <p:cNvSpPr/>
                  <p:nvPr/>
                </p:nvSpPr>
                <p:spPr bwMode="auto">
                  <a:xfrm>
                    <a:off x="4476751" y="1491853"/>
                    <a:ext cx="1307306" cy="557213"/>
                  </a:xfrm>
                  <a:custGeom>
                    <a:avLst/>
                    <a:gdLst/>
                    <a:ahLst/>
                    <a:cxnLst>
                      <a:cxn ang="0">
                        <a:pos x="0" y="198"/>
                      </a:cxn>
                      <a:cxn ang="0">
                        <a:pos x="232" y="0"/>
                      </a:cxn>
                      <a:cxn ang="0">
                        <a:pos x="465" y="198"/>
                      </a:cxn>
                      <a:cxn ang="0">
                        <a:pos x="392" y="198"/>
                      </a:cxn>
                      <a:cxn ang="0">
                        <a:pos x="232" y="71"/>
                      </a:cxn>
                      <a:cxn ang="0">
                        <a:pos x="73" y="198"/>
                      </a:cxn>
                      <a:cxn ang="0">
                        <a:pos x="0" y="198"/>
                      </a:cxn>
                    </a:cxnLst>
                    <a:rect l="0" t="0" r="r" b="b"/>
                    <a:pathLst>
                      <a:path w="465" h="198">
                        <a:moveTo>
                          <a:pt x="0" y="198"/>
                        </a:moveTo>
                        <a:cubicBezTo>
                          <a:pt x="18" y="85"/>
                          <a:pt x="115" y="0"/>
                          <a:pt x="232" y="0"/>
                        </a:cubicBezTo>
                        <a:cubicBezTo>
                          <a:pt x="349" y="0"/>
                          <a:pt x="447" y="86"/>
                          <a:pt x="465" y="198"/>
                        </a:cubicBezTo>
                        <a:cubicBezTo>
                          <a:pt x="392" y="198"/>
                          <a:pt x="392" y="198"/>
                          <a:pt x="392" y="198"/>
                        </a:cubicBezTo>
                        <a:cubicBezTo>
                          <a:pt x="375" y="125"/>
                          <a:pt x="310" y="71"/>
                          <a:pt x="232" y="71"/>
                        </a:cubicBezTo>
                        <a:cubicBezTo>
                          <a:pt x="155" y="71"/>
                          <a:pt x="90" y="125"/>
                          <a:pt x="73" y="198"/>
                        </a:cubicBezTo>
                        <a:lnTo>
                          <a:pt x="0" y="19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35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32" name="Freeform 8"/>
                  <p:cNvSpPr/>
                  <p:nvPr/>
                </p:nvSpPr>
                <p:spPr bwMode="auto">
                  <a:xfrm>
                    <a:off x="3357564" y="2257425"/>
                    <a:ext cx="1307306" cy="559594"/>
                  </a:xfrm>
                  <a:custGeom>
                    <a:avLst/>
                    <a:gdLst/>
                    <a:ahLst/>
                    <a:cxnLst>
                      <a:cxn ang="0">
                        <a:pos x="73" y="0"/>
                      </a:cxn>
                      <a:cxn ang="0">
                        <a:pos x="232" y="127"/>
                      </a:cxn>
                      <a:cxn ang="0">
                        <a:pos x="392" y="0"/>
                      </a:cxn>
                      <a:cxn ang="0">
                        <a:pos x="465" y="0"/>
                      </a:cxn>
                      <a:cxn ang="0">
                        <a:pos x="232" y="199"/>
                      </a:cxn>
                      <a:cxn ang="0">
                        <a:pos x="0" y="0"/>
                      </a:cxn>
                      <a:cxn ang="0">
                        <a:pos x="73" y="0"/>
                      </a:cxn>
                    </a:cxnLst>
                    <a:rect l="0" t="0" r="r" b="b"/>
                    <a:pathLst>
                      <a:path w="465" h="199">
                        <a:moveTo>
                          <a:pt x="73" y="0"/>
                        </a:moveTo>
                        <a:cubicBezTo>
                          <a:pt x="90" y="73"/>
                          <a:pt x="155" y="127"/>
                          <a:pt x="232" y="127"/>
                        </a:cubicBezTo>
                        <a:cubicBezTo>
                          <a:pt x="310" y="127"/>
                          <a:pt x="375" y="73"/>
                          <a:pt x="392" y="0"/>
                        </a:cubicBezTo>
                        <a:cubicBezTo>
                          <a:pt x="465" y="0"/>
                          <a:pt x="465" y="0"/>
                          <a:pt x="465" y="0"/>
                        </a:cubicBezTo>
                        <a:cubicBezTo>
                          <a:pt x="447" y="113"/>
                          <a:pt x="350" y="199"/>
                          <a:pt x="232" y="199"/>
                        </a:cubicBezTo>
                        <a:cubicBezTo>
                          <a:pt x="115" y="199"/>
                          <a:pt x="18" y="113"/>
                          <a:pt x="0" y="0"/>
                        </a:cubicBezTo>
                        <a:lnTo>
                          <a:pt x="7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35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33" name="Freeform 9"/>
                  <p:cNvSpPr/>
                  <p:nvPr/>
                </p:nvSpPr>
                <p:spPr bwMode="auto">
                  <a:xfrm>
                    <a:off x="5598320" y="2257425"/>
                    <a:ext cx="1304925" cy="559594"/>
                  </a:xfrm>
                  <a:custGeom>
                    <a:avLst/>
                    <a:gdLst/>
                    <a:ahLst/>
                    <a:cxnLst>
                      <a:cxn ang="0">
                        <a:pos x="73" y="0"/>
                      </a:cxn>
                      <a:cxn ang="0">
                        <a:pos x="232" y="127"/>
                      </a:cxn>
                      <a:cxn ang="0">
                        <a:pos x="392" y="0"/>
                      </a:cxn>
                      <a:cxn ang="0">
                        <a:pos x="464" y="0"/>
                      </a:cxn>
                      <a:cxn ang="0">
                        <a:pos x="232" y="199"/>
                      </a:cxn>
                      <a:cxn ang="0">
                        <a:pos x="0" y="0"/>
                      </a:cxn>
                      <a:cxn ang="0">
                        <a:pos x="73" y="0"/>
                      </a:cxn>
                    </a:cxnLst>
                    <a:rect l="0" t="0" r="r" b="b"/>
                    <a:pathLst>
                      <a:path w="464" h="199">
                        <a:moveTo>
                          <a:pt x="73" y="0"/>
                        </a:moveTo>
                        <a:cubicBezTo>
                          <a:pt x="89" y="73"/>
                          <a:pt x="154" y="127"/>
                          <a:pt x="232" y="127"/>
                        </a:cubicBezTo>
                        <a:cubicBezTo>
                          <a:pt x="310" y="127"/>
                          <a:pt x="375" y="73"/>
                          <a:pt x="392" y="0"/>
                        </a:cubicBezTo>
                        <a:cubicBezTo>
                          <a:pt x="464" y="0"/>
                          <a:pt x="464" y="0"/>
                          <a:pt x="464" y="0"/>
                        </a:cubicBezTo>
                        <a:cubicBezTo>
                          <a:pt x="447" y="113"/>
                          <a:pt x="349" y="199"/>
                          <a:pt x="232" y="199"/>
                        </a:cubicBezTo>
                        <a:cubicBezTo>
                          <a:pt x="115" y="199"/>
                          <a:pt x="18" y="113"/>
                          <a:pt x="0" y="0"/>
                        </a:cubicBezTo>
                        <a:lnTo>
                          <a:pt x="7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350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" name="组合 1"/>
                <p:cNvGrpSpPr/>
                <p:nvPr/>
              </p:nvGrpSpPr>
              <p:grpSpPr>
                <a:xfrm>
                  <a:off x="2234804" y="1491853"/>
                  <a:ext cx="4668441" cy="1325166"/>
                  <a:chOff x="2234804" y="1491853"/>
                  <a:chExt cx="4668441" cy="1325166"/>
                </a:xfrm>
                <a:solidFill>
                  <a:srgbClr val="273045"/>
                </a:solidFill>
              </p:grpSpPr>
              <p:sp>
                <p:nvSpPr>
                  <p:cNvPr id="1034" name="Freeform 10"/>
                  <p:cNvSpPr/>
                  <p:nvPr/>
                </p:nvSpPr>
                <p:spPr bwMode="auto">
                  <a:xfrm>
                    <a:off x="2234804" y="2257425"/>
                    <a:ext cx="1308497" cy="559594"/>
                  </a:xfrm>
                  <a:custGeom>
                    <a:avLst/>
                    <a:gdLst/>
                    <a:ahLst/>
                    <a:cxnLst>
                      <a:cxn ang="0">
                        <a:pos x="73" y="0"/>
                      </a:cxn>
                      <a:cxn ang="0">
                        <a:pos x="232" y="127"/>
                      </a:cxn>
                      <a:cxn ang="0">
                        <a:pos x="392" y="0"/>
                      </a:cxn>
                      <a:cxn ang="0">
                        <a:pos x="465" y="0"/>
                      </a:cxn>
                      <a:cxn ang="0">
                        <a:pos x="232" y="199"/>
                      </a:cxn>
                      <a:cxn ang="0">
                        <a:pos x="0" y="0"/>
                      </a:cxn>
                      <a:cxn ang="0">
                        <a:pos x="73" y="0"/>
                      </a:cxn>
                    </a:cxnLst>
                    <a:rect l="0" t="0" r="r" b="b"/>
                    <a:pathLst>
                      <a:path w="465" h="199">
                        <a:moveTo>
                          <a:pt x="73" y="0"/>
                        </a:moveTo>
                        <a:cubicBezTo>
                          <a:pt x="90" y="73"/>
                          <a:pt x="155" y="127"/>
                          <a:pt x="232" y="127"/>
                        </a:cubicBezTo>
                        <a:cubicBezTo>
                          <a:pt x="310" y="127"/>
                          <a:pt x="375" y="73"/>
                          <a:pt x="392" y="0"/>
                        </a:cubicBezTo>
                        <a:cubicBezTo>
                          <a:pt x="465" y="0"/>
                          <a:pt x="465" y="0"/>
                          <a:pt x="465" y="0"/>
                        </a:cubicBezTo>
                        <a:cubicBezTo>
                          <a:pt x="447" y="113"/>
                          <a:pt x="350" y="199"/>
                          <a:pt x="232" y="199"/>
                        </a:cubicBezTo>
                        <a:cubicBezTo>
                          <a:pt x="115" y="199"/>
                          <a:pt x="18" y="113"/>
                          <a:pt x="0" y="0"/>
                        </a:cubicBezTo>
                        <a:lnTo>
                          <a:pt x="7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35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35" name="Freeform 11"/>
                  <p:cNvSpPr/>
                  <p:nvPr/>
                </p:nvSpPr>
                <p:spPr bwMode="auto">
                  <a:xfrm>
                    <a:off x="3357564" y="1491853"/>
                    <a:ext cx="1307306" cy="557213"/>
                  </a:xfrm>
                  <a:custGeom>
                    <a:avLst/>
                    <a:gdLst/>
                    <a:ahLst/>
                    <a:cxnLst>
                      <a:cxn ang="0">
                        <a:pos x="0" y="198"/>
                      </a:cxn>
                      <a:cxn ang="0">
                        <a:pos x="232" y="0"/>
                      </a:cxn>
                      <a:cxn ang="0">
                        <a:pos x="465" y="198"/>
                      </a:cxn>
                      <a:cxn ang="0">
                        <a:pos x="392" y="198"/>
                      </a:cxn>
                      <a:cxn ang="0">
                        <a:pos x="232" y="71"/>
                      </a:cxn>
                      <a:cxn ang="0">
                        <a:pos x="73" y="198"/>
                      </a:cxn>
                      <a:cxn ang="0">
                        <a:pos x="0" y="198"/>
                      </a:cxn>
                    </a:cxnLst>
                    <a:rect l="0" t="0" r="r" b="b"/>
                    <a:pathLst>
                      <a:path w="465" h="198">
                        <a:moveTo>
                          <a:pt x="0" y="198"/>
                        </a:moveTo>
                        <a:cubicBezTo>
                          <a:pt x="18" y="86"/>
                          <a:pt x="115" y="0"/>
                          <a:pt x="232" y="0"/>
                        </a:cubicBezTo>
                        <a:cubicBezTo>
                          <a:pt x="350" y="0"/>
                          <a:pt x="447" y="86"/>
                          <a:pt x="465" y="198"/>
                        </a:cubicBezTo>
                        <a:cubicBezTo>
                          <a:pt x="392" y="198"/>
                          <a:pt x="392" y="198"/>
                          <a:pt x="392" y="198"/>
                        </a:cubicBezTo>
                        <a:cubicBezTo>
                          <a:pt x="375" y="125"/>
                          <a:pt x="310" y="71"/>
                          <a:pt x="232" y="71"/>
                        </a:cubicBezTo>
                        <a:cubicBezTo>
                          <a:pt x="155" y="71"/>
                          <a:pt x="90" y="125"/>
                          <a:pt x="73" y="198"/>
                        </a:cubicBezTo>
                        <a:lnTo>
                          <a:pt x="0" y="19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35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36" name="Freeform 12"/>
                  <p:cNvSpPr/>
                  <p:nvPr/>
                </p:nvSpPr>
                <p:spPr bwMode="auto">
                  <a:xfrm>
                    <a:off x="5598320" y="1491853"/>
                    <a:ext cx="1304925" cy="557213"/>
                  </a:xfrm>
                  <a:custGeom>
                    <a:avLst/>
                    <a:gdLst/>
                    <a:ahLst/>
                    <a:cxnLst>
                      <a:cxn ang="0">
                        <a:pos x="0" y="198"/>
                      </a:cxn>
                      <a:cxn ang="0">
                        <a:pos x="232" y="0"/>
                      </a:cxn>
                      <a:cxn ang="0">
                        <a:pos x="464" y="198"/>
                      </a:cxn>
                      <a:cxn ang="0">
                        <a:pos x="392" y="198"/>
                      </a:cxn>
                      <a:cxn ang="0">
                        <a:pos x="232" y="71"/>
                      </a:cxn>
                      <a:cxn ang="0">
                        <a:pos x="73" y="198"/>
                      </a:cxn>
                      <a:cxn ang="0">
                        <a:pos x="0" y="198"/>
                      </a:cxn>
                    </a:cxnLst>
                    <a:rect l="0" t="0" r="r" b="b"/>
                    <a:pathLst>
                      <a:path w="464" h="198">
                        <a:moveTo>
                          <a:pt x="0" y="198"/>
                        </a:moveTo>
                        <a:cubicBezTo>
                          <a:pt x="18" y="86"/>
                          <a:pt x="115" y="0"/>
                          <a:pt x="232" y="0"/>
                        </a:cubicBezTo>
                        <a:cubicBezTo>
                          <a:pt x="349" y="0"/>
                          <a:pt x="447" y="86"/>
                          <a:pt x="464" y="198"/>
                        </a:cubicBezTo>
                        <a:cubicBezTo>
                          <a:pt x="392" y="198"/>
                          <a:pt x="392" y="198"/>
                          <a:pt x="392" y="198"/>
                        </a:cubicBezTo>
                        <a:cubicBezTo>
                          <a:pt x="375" y="125"/>
                          <a:pt x="310" y="71"/>
                          <a:pt x="232" y="71"/>
                        </a:cubicBezTo>
                        <a:cubicBezTo>
                          <a:pt x="155" y="71"/>
                          <a:pt x="90" y="125"/>
                          <a:pt x="73" y="198"/>
                        </a:cubicBezTo>
                        <a:lnTo>
                          <a:pt x="0" y="19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35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37" name="Freeform 13"/>
                  <p:cNvSpPr/>
                  <p:nvPr/>
                </p:nvSpPr>
                <p:spPr bwMode="auto">
                  <a:xfrm>
                    <a:off x="4476751" y="2257425"/>
                    <a:ext cx="1307306" cy="559594"/>
                  </a:xfrm>
                  <a:custGeom>
                    <a:avLst/>
                    <a:gdLst/>
                    <a:ahLst/>
                    <a:cxnLst>
                      <a:cxn ang="0">
                        <a:pos x="73" y="0"/>
                      </a:cxn>
                      <a:cxn ang="0">
                        <a:pos x="232" y="127"/>
                      </a:cxn>
                      <a:cxn ang="0">
                        <a:pos x="392" y="0"/>
                      </a:cxn>
                      <a:cxn ang="0">
                        <a:pos x="465" y="0"/>
                      </a:cxn>
                      <a:cxn ang="0">
                        <a:pos x="232" y="199"/>
                      </a:cxn>
                      <a:cxn ang="0">
                        <a:pos x="0" y="0"/>
                      </a:cxn>
                      <a:cxn ang="0">
                        <a:pos x="73" y="0"/>
                      </a:cxn>
                    </a:cxnLst>
                    <a:rect l="0" t="0" r="r" b="b"/>
                    <a:pathLst>
                      <a:path w="465" h="199">
                        <a:moveTo>
                          <a:pt x="73" y="0"/>
                        </a:moveTo>
                        <a:cubicBezTo>
                          <a:pt x="89" y="73"/>
                          <a:pt x="155" y="127"/>
                          <a:pt x="232" y="127"/>
                        </a:cubicBezTo>
                        <a:cubicBezTo>
                          <a:pt x="310" y="127"/>
                          <a:pt x="375" y="73"/>
                          <a:pt x="392" y="0"/>
                        </a:cubicBezTo>
                        <a:cubicBezTo>
                          <a:pt x="465" y="0"/>
                          <a:pt x="465" y="0"/>
                          <a:pt x="465" y="0"/>
                        </a:cubicBezTo>
                        <a:cubicBezTo>
                          <a:pt x="447" y="113"/>
                          <a:pt x="350" y="199"/>
                          <a:pt x="232" y="199"/>
                        </a:cubicBezTo>
                        <a:cubicBezTo>
                          <a:pt x="115" y="199"/>
                          <a:pt x="18" y="113"/>
                          <a:pt x="0" y="0"/>
                        </a:cubicBezTo>
                        <a:lnTo>
                          <a:pt x="7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350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040" name="Oval 16"/>
                <p:cNvSpPr>
                  <a:spLocks noChangeArrowheads="1"/>
                </p:cNvSpPr>
                <p:nvPr/>
              </p:nvSpPr>
              <p:spPr bwMode="auto">
                <a:xfrm>
                  <a:off x="2727723" y="1584722"/>
                  <a:ext cx="322660" cy="323850"/>
                </a:xfrm>
                <a:prstGeom prst="ellipse">
                  <a:avLst/>
                </a:prstGeom>
                <a:solidFill>
                  <a:srgbClr val="273045"/>
                </a:solidFill>
                <a:ln w="9525">
                  <a:noFill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041" name="Freeform 17"/>
                <p:cNvSpPr/>
                <p:nvPr/>
              </p:nvSpPr>
              <p:spPr bwMode="auto">
                <a:xfrm>
                  <a:off x="2876551" y="1751410"/>
                  <a:ext cx="8335" cy="13097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3" y="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5">
                      <a:moveTo>
                        <a:pt x="3" y="0"/>
                      </a:move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DEECF2"/>
                </a:solidFill>
                <a:ln w="9525">
                  <a:noFill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043" name="Freeform 19"/>
                <p:cNvSpPr/>
                <p:nvPr/>
              </p:nvSpPr>
              <p:spPr bwMode="auto">
                <a:xfrm>
                  <a:off x="2847976" y="1646635"/>
                  <a:ext cx="82154" cy="36909"/>
                </a:xfrm>
                <a:custGeom>
                  <a:avLst/>
                  <a:gdLst/>
                  <a:ahLst/>
                  <a:cxnLst>
                    <a:cxn ang="0">
                      <a:pos x="21" y="13"/>
                    </a:cxn>
                    <a:cxn ang="0">
                      <a:pos x="21" y="13"/>
                    </a:cxn>
                    <a:cxn ang="0">
                      <a:pos x="26" y="6"/>
                    </a:cxn>
                    <a:cxn ang="0">
                      <a:pos x="14" y="0"/>
                    </a:cxn>
                    <a:cxn ang="0">
                      <a:pos x="3" y="6"/>
                    </a:cxn>
                    <a:cxn ang="0">
                      <a:pos x="7" y="13"/>
                    </a:cxn>
                    <a:cxn ang="0">
                      <a:pos x="8" y="13"/>
                    </a:cxn>
                    <a:cxn ang="0">
                      <a:pos x="21" y="13"/>
                    </a:cxn>
                  </a:cxnLst>
                  <a:rect l="0" t="0" r="r" b="b"/>
                  <a:pathLst>
                    <a:path w="29" h="13">
                      <a:moveTo>
                        <a:pt x="21" y="13"/>
                      </a:move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3" y="12"/>
                        <a:pt x="24" y="9"/>
                        <a:pt x="26" y="6"/>
                      </a:cubicBezTo>
                      <a:cubicBezTo>
                        <a:pt x="29" y="0"/>
                        <a:pt x="21" y="0"/>
                        <a:pt x="14" y="0"/>
                      </a:cubicBezTo>
                      <a:cubicBezTo>
                        <a:pt x="8" y="0"/>
                        <a:pt x="0" y="0"/>
                        <a:pt x="3" y="6"/>
                      </a:cubicBezTo>
                      <a:cubicBezTo>
                        <a:pt x="4" y="9"/>
                        <a:pt x="6" y="12"/>
                        <a:pt x="7" y="13"/>
                      </a:cubicBezTo>
                      <a:cubicBezTo>
                        <a:pt x="8" y="13"/>
                        <a:pt x="8" y="13"/>
                        <a:pt x="8" y="13"/>
                      </a:cubicBezTo>
                      <a:lnTo>
                        <a:pt x="21" y="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044" name="Freeform 20"/>
                <p:cNvSpPr>
                  <a:spLocks noEditPoints="1"/>
                </p:cNvSpPr>
                <p:nvPr/>
              </p:nvSpPr>
              <p:spPr bwMode="auto">
                <a:xfrm>
                  <a:off x="2814638" y="1694260"/>
                  <a:ext cx="148829" cy="146447"/>
                </a:xfrm>
                <a:custGeom>
                  <a:avLst/>
                  <a:gdLst/>
                  <a:ahLst/>
                  <a:cxnLst>
                    <a:cxn ang="0">
                      <a:pos x="33" y="37"/>
                    </a:cxn>
                    <a:cxn ang="0">
                      <a:pos x="27" y="39"/>
                    </a:cxn>
                    <a:cxn ang="0">
                      <a:pos x="27" y="42"/>
                    </a:cxn>
                    <a:cxn ang="0">
                      <a:pos x="25" y="42"/>
                    </a:cxn>
                    <a:cxn ang="0">
                      <a:pos x="25" y="39"/>
                    </a:cxn>
                    <a:cxn ang="0">
                      <a:pos x="17" y="33"/>
                    </a:cxn>
                    <a:cxn ang="0">
                      <a:pos x="21" y="32"/>
                    </a:cxn>
                    <a:cxn ang="0">
                      <a:pos x="25" y="36"/>
                    </a:cxn>
                    <a:cxn ang="0">
                      <a:pos x="25" y="29"/>
                    </a:cxn>
                    <a:cxn ang="0">
                      <a:pos x="19" y="27"/>
                    </a:cxn>
                    <a:cxn ang="0">
                      <a:pos x="18" y="23"/>
                    </a:cxn>
                    <a:cxn ang="0">
                      <a:pos x="25" y="16"/>
                    </a:cxn>
                    <a:cxn ang="0">
                      <a:pos x="25" y="14"/>
                    </a:cxn>
                    <a:cxn ang="0">
                      <a:pos x="27" y="14"/>
                    </a:cxn>
                    <a:cxn ang="0">
                      <a:pos x="27" y="16"/>
                    </a:cxn>
                    <a:cxn ang="0">
                      <a:pos x="34" y="22"/>
                    </a:cxn>
                    <a:cxn ang="0">
                      <a:pos x="30" y="22"/>
                    </a:cxn>
                    <a:cxn ang="0">
                      <a:pos x="27" y="20"/>
                    </a:cxn>
                    <a:cxn ang="0">
                      <a:pos x="27" y="25"/>
                    </a:cxn>
                    <a:cxn ang="0">
                      <a:pos x="32" y="27"/>
                    </a:cxn>
                    <a:cxn ang="0">
                      <a:pos x="34" y="29"/>
                    </a:cxn>
                    <a:cxn ang="0">
                      <a:pos x="35" y="32"/>
                    </a:cxn>
                    <a:cxn ang="0">
                      <a:pos x="33" y="37"/>
                    </a:cxn>
                    <a:cxn ang="0">
                      <a:pos x="35" y="0"/>
                    </a:cxn>
                    <a:cxn ang="0">
                      <a:pos x="33" y="2"/>
                    </a:cxn>
                    <a:cxn ang="0">
                      <a:pos x="20" y="2"/>
                    </a:cxn>
                    <a:cxn ang="0">
                      <a:pos x="18" y="0"/>
                    </a:cxn>
                    <a:cxn ang="0">
                      <a:pos x="0" y="33"/>
                    </a:cxn>
                    <a:cxn ang="0">
                      <a:pos x="26" y="52"/>
                    </a:cxn>
                    <a:cxn ang="0">
                      <a:pos x="53" y="33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53" h="52">
                      <a:moveTo>
                        <a:pt x="33" y="37"/>
                      </a:moveTo>
                      <a:cubicBezTo>
                        <a:pt x="31" y="38"/>
                        <a:pt x="30" y="39"/>
                        <a:pt x="27" y="39"/>
                      </a:cubicBezTo>
                      <a:cubicBezTo>
                        <a:pt x="27" y="42"/>
                        <a:pt x="27" y="42"/>
                        <a:pt x="27" y="42"/>
                      </a:cubicBezTo>
                      <a:cubicBezTo>
                        <a:pt x="25" y="42"/>
                        <a:pt x="25" y="42"/>
                        <a:pt x="25" y="42"/>
                      </a:cubicBezTo>
                      <a:cubicBezTo>
                        <a:pt x="25" y="39"/>
                        <a:pt x="25" y="39"/>
                        <a:pt x="25" y="39"/>
                      </a:cubicBezTo>
                      <a:cubicBezTo>
                        <a:pt x="21" y="38"/>
                        <a:pt x="18" y="36"/>
                        <a:pt x="17" y="33"/>
                      </a:cubicBezTo>
                      <a:cubicBezTo>
                        <a:pt x="21" y="32"/>
                        <a:pt x="21" y="32"/>
                        <a:pt x="21" y="32"/>
                      </a:cubicBezTo>
                      <a:cubicBezTo>
                        <a:pt x="21" y="34"/>
                        <a:pt x="23" y="36"/>
                        <a:pt x="25" y="36"/>
                      </a:cubicBezTo>
                      <a:cubicBezTo>
                        <a:pt x="25" y="29"/>
                        <a:pt x="25" y="29"/>
                        <a:pt x="25" y="29"/>
                      </a:cubicBezTo>
                      <a:cubicBezTo>
                        <a:pt x="22" y="28"/>
                        <a:pt x="20" y="28"/>
                        <a:pt x="19" y="27"/>
                      </a:cubicBezTo>
                      <a:cubicBezTo>
                        <a:pt x="18" y="26"/>
                        <a:pt x="18" y="24"/>
                        <a:pt x="18" y="23"/>
                      </a:cubicBezTo>
                      <a:cubicBezTo>
                        <a:pt x="18" y="19"/>
                        <a:pt x="20" y="17"/>
                        <a:pt x="25" y="16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7" y="14"/>
                        <a:pt x="27" y="14"/>
                        <a:pt x="27" y="14"/>
                      </a:cubicBezTo>
                      <a:cubicBezTo>
                        <a:pt x="27" y="16"/>
                        <a:pt x="27" y="16"/>
                        <a:pt x="27" y="16"/>
                      </a:cubicBezTo>
                      <a:cubicBezTo>
                        <a:pt x="31" y="17"/>
                        <a:pt x="33" y="19"/>
                        <a:pt x="34" y="22"/>
                      </a:cubicBezTo>
                      <a:cubicBezTo>
                        <a:pt x="30" y="22"/>
                        <a:pt x="30" y="22"/>
                        <a:pt x="30" y="22"/>
                      </a:cubicBezTo>
                      <a:cubicBezTo>
                        <a:pt x="30" y="21"/>
                        <a:pt x="29" y="20"/>
                        <a:pt x="27" y="20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9" y="26"/>
                        <a:pt x="31" y="26"/>
                        <a:pt x="32" y="27"/>
                      </a:cubicBezTo>
                      <a:cubicBezTo>
                        <a:pt x="32" y="27"/>
                        <a:pt x="33" y="28"/>
                        <a:pt x="34" y="29"/>
                      </a:cubicBezTo>
                      <a:cubicBezTo>
                        <a:pt x="34" y="30"/>
                        <a:pt x="35" y="31"/>
                        <a:pt x="35" y="32"/>
                      </a:cubicBezTo>
                      <a:cubicBezTo>
                        <a:pt x="35" y="34"/>
                        <a:pt x="34" y="35"/>
                        <a:pt x="33" y="37"/>
                      </a:cubicBezTo>
                      <a:close/>
                      <a:moveTo>
                        <a:pt x="35" y="0"/>
                      </a:moveTo>
                      <a:cubicBezTo>
                        <a:pt x="35" y="1"/>
                        <a:pt x="34" y="2"/>
                        <a:pt x="33" y="2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19" y="2"/>
                        <a:pt x="18" y="1"/>
                        <a:pt x="18" y="0"/>
                      </a:cubicBezTo>
                      <a:cubicBezTo>
                        <a:pt x="8" y="6"/>
                        <a:pt x="0" y="21"/>
                        <a:pt x="0" y="33"/>
                      </a:cubicBezTo>
                      <a:cubicBezTo>
                        <a:pt x="0" y="48"/>
                        <a:pt x="12" y="52"/>
                        <a:pt x="26" y="52"/>
                      </a:cubicBezTo>
                      <a:cubicBezTo>
                        <a:pt x="41" y="52"/>
                        <a:pt x="53" y="48"/>
                        <a:pt x="53" y="33"/>
                      </a:cubicBezTo>
                      <a:cubicBezTo>
                        <a:pt x="53" y="21"/>
                        <a:pt x="44" y="6"/>
                        <a:pt x="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047" name="Oval 23"/>
                <p:cNvSpPr>
                  <a:spLocks noChangeArrowheads="1"/>
                </p:cNvSpPr>
                <p:nvPr/>
              </p:nvSpPr>
              <p:spPr bwMode="auto">
                <a:xfrm>
                  <a:off x="3849291" y="1584722"/>
                  <a:ext cx="323850" cy="323850"/>
                </a:xfrm>
                <a:prstGeom prst="ellipse">
                  <a:avLst/>
                </a:prstGeom>
                <a:solidFill>
                  <a:srgbClr val="7F7F7F"/>
                </a:solidFill>
                <a:ln w="9525">
                  <a:noFill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048" name="Freeform 24"/>
                <p:cNvSpPr>
                  <a:spLocks noEditPoints="1"/>
                </p:cNvSpPr>
                <p:nvPr/>
              </p:nvSpPr>
              <p:spPr bwMode="auto">
                <a:xfrm>
                  <a:off x="3905251" y="1644254"/>
                  <a:ext cx="208360" cy="208359"/>
                </a:xfrm>
                <a:custGeom>
                  <a:avLst/>
                  <a:gdLst/>
                  <a:ahLst/>
                  <a:cxnLst>
                    <a:cxn ang="0">
                      <a:pos x="37" y="68"/>
                    </a:cxn>
                    <a:cxn ang="0">
                      <a:pos x="6" y="37"/>
                    </a:cxn>
                    <a:cxn ang="0">
                      <a:pos x="37" y="5"/>
                    </a:cxn>
                    <a:cxn ang="0">
                      <a:pos x="69" y="37"/>
                    </a:cxn>
                    <a:cxn ang="0">
                      <a:pos x="37" y="68"/>
                    </a:cxn>
                    <a:cxn ang="0">
                      <a:pos x="37" y="0"/>
                    </a:cxn>
                    <a:cxn ang="0">
                      <a:pos x="0" y="37"/>
                    </a:cxn>
                    <a:cxn ang="0">
                      <a:pos x="37" y="74"/>
                    </a:cxn>
                    <a:cxn ang="0">
                      <a:pos x="74" y="37"/>
                    </a:cxn>
                    <a:cxn ang="0">
                      <a:pos x="37" y="0"/>
                    </a:cxn>
                  </a:cxnLst>
                  <a:rect l="0" t="0" r="r" b="b"/>
                  <a:pathLst>
                    <a:path w="74" h="74">
                      <a:moveTo>
                        <a:pt x="37" y="68"/>
                      </a:moveTo>
                      <a:cubicBezTo>
                        <a:pt x="20" y="68"/>
                        <a:pt x="6" y="54"/>
                        <a:pt x="6" y="37"/>
                      </a:cubicBezTo>
                      <a:cubicBezTo>
                        <a:pt x="6" y="19"/>
                        <a:pt x="20" y="5"/>
                        <a:pt x="37" y="5"/>
                      </a:cubicBezTo>
                      <a:cubicBezTo>
                        <a:pt x="55" y="5"/>
                        <a:pt x="69" y="19"/>
                        <a:pt x="69" y="37"/>
                      </a:cubicBezTo>
                      <a:cubicBezTo>
                        <a:pt x="69" y="54"/>
                        <a:pt x="55" y="68"/>
                        <a:pt x="37" y="68"/>
                      </a:cubicBezTo>
                      <a:close/>
                      <a:moveTo>
                        <a:pt x="37" y="0"/>
                      </a:moveTo>
                      <a:cubicBezTo>
                        <a:pt x="17" y="0"/>
                        <a:pt x="0" y="16"/>
                        <a:pt x="0" y="37"/>
                      </a:cubicBezTo>
                      <a:cubicBezTo>
                        <a:pt x="0" y="57"/>
                        <a:pt x="17" y="74"/>
                        <a:pt x="37" y="74"/>
                      </a:cubicBezTo>
                      <a:cubicBezTo>
                        <a:pt x="58" y="74"/>
                        <a:pt x="74" y="57"/>
                        <a:pt x="74" y="37"/>
                      </a:cubicBezTo>
                      <a:cubicBezTo>
                        <a:pt x="74" y="16"/>
                        <a:pt x="58" y="0"/>
                        <a:pt x="3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049" name="Freeform 25"/>
                <p:cNvSpPr/>
                <p:nvPr/>
              </p:nvSpPr>
              <p:spPr bwMode="auto">
                <a:xfrm>
                  <a:off x="4006454" y="1663304"/>
                  <a:ext cx="9525" cy="20240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3" y="6"/>
                    </a:cxn>
                    <a:cxn ang="0">
                      <a:pos x="3" y="2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3" h="7">
                      <a:moveTo>
                        <a:pt x="1" y="7"/>
                      </a:moveTo>
                      <a:cubicBezTo>
                        <a:pt x="2" y="7"/>
                        <a:pt x="3" y="7"/>
                        <a:pt x="3" y="6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1"/>
                        <a:pt x="2" y="0"/>
                        <a:pt x="1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7"/>
                        <a:pt x="0" y="7"/>
                        <a:pt x="1" y="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051" name="Freeform 27"/>
                <p:cNvSpPr/>
                <p:nvPr/>
              </p:nvSpPr>
              <p:spPr bwMode="auto">
                <a:xfrm>
                  <a:off x="3927872" y="1741885"/>
                  <a:ext cx="20241" cy="952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3"/>
                    </a:cxn>
                    <a:cxn ang="0">
                      <a:pos x="5" y="3"/>
                    </a:cxn>
                    <a:cxn ang="0">
                      <a:pos x="7" y="2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3">
                      <a:moveTo>
                        <a:pt x="5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3"/>
                        <a:pt x="2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6" y="3"/>
                        <a:pt x="7" y="3"/>
                        <a:pt x="7" y="2"/>
                      </a:cubicBezTo>
                      <a:cubicBezTo>
                        <a:pt x="7" y="1"/>
                        <a:pt x="6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052" name="Freeform 28"/>
                <p:cNvSpPr/>
                <p:nvPr/>
              </p:nvSpPr>
              <p:spPr bwMode="auto">
                <a:xfrm>
                  <a:off x="4074320" y="1741885"/>
                  <a:ext cx="20241" cy="952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" y="3"/>
                    </a:cxn>
                    <a:cxn ang="0">
                      <a:pos x="5" y="3"/>
                    </a:cxn>
                    <a:cxn ang="0">
                      <a:pos x="7" y="2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3">
                      <a:moveTo>
                        <a:pt x="5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6" y="3"/>
                        <a:pt x="7" y="3"/>
                        <a:pt x="7" y="2"/>
                      </a:cubicBezTo>
                      <a:cubicBezTo>
                        <a:pt x="7" y="1"/>
                        <a:pt x="6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053" name="Freeform 29"/>
                <p:cNvSpPr/>
                <p:nvPr/>
              </p:nvSpPr>
              <p:spPr bwMode="auto">
                <a:xfrm>
                  <a:off x="3954066" y="1697831"/>
                  <a:ext cx="75010" cy="95250"/>
                </a:xfrm>
                <a:custGeom>
                  <a:avLst/>
                  <a:gdLst/>
                  <a:ahLst/>
                  <a:cxnLst>
                    <a:cxn ang="0">
                      <a:pos x="22" y="14"/>
                    </a:cxn>
                    <a:cxn ang="0">
                      <a:pos x="22" y="2"/>
                    </a:cxn>
                    <a:cxn ang="0">
                      <a:pos x="20" y="0"/>
                    </a:cxn>
                    <a:cxn ang="0">
                      <a:pos x="19" y="2"/>
                    </a:cxn>
                    <a:cxn ang="0">
                      <a:pos x="19" y="14"/>
                    </a:cxn>
                    <a:cxn ang="0">
                      <a:pos x="17" y="19"/>
                    </a:cxn>
                    <a:cxn ang="0">
                      <a:pos x="1" y="31"/>
                    </a:cxn>
                    <a:cxn ang="0">
                      <a:pos x="1" y="34"/>
                    </a:cxn>
                    <a:cxn ang="0">
                      <a:pos x="4" y="34"/>
                    </a:cxn>
                    <a:cxn ang="0">
                      <a:pos x="20" y="21"/>
                    </a:cxn>
                    <a:cxn ang="0">
                      <a:pos x="22" y="14"/>
                    </a:cxn>
                  </a:cxnLst>
                  <a:rect l="0" t="0" r="r" b="b"/>
                  <a:pathLst>
                    <a:path w="27" h="34">
                      <a:moveTo>
                        <a:pt x="22" y="14"/>
                      </a:moveTo>
                      <a:cubicBezTo>
                        <a:pt x="22" y="2"/>
                        <a:pt x="22" y="2"/>
                        <a:pt x="22" y="2"/>
                      </a:cubicBezTo>
                      <a:cubicBezTo>
                        <a:pt x="22" y="1"/>
                        <a:pt x="21" y="0"/>
                        <a:pt x="20" y="0"/>
                      </a:cubicBezTo>
                      <a:cubicBezTo>
                        <a:pt x="19" y="0"/>
                        <a:pt x="19" y="1"/>
                        <a:pt x="19" y="2"/>
                      </a:cubicBezTo>
                      <a:cubicBezTo>
                        <a:pt x="19" y="14"/>
                        <a:pt x="19" y="14"/>
                        <a:pt x="19" y="14"/>
                      </a:cubicBezTo>
                      <a:cubicBezTo>
                        <a:pt x="17" y="15"/>
                        <a:pt x="16" y="17"/>
                        <a:pt x="17" y="19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2"/>
                        <a:pt x="0" y="33"/>
                        <a:pt x="1" y="34"/>
                      </a:cubicBezTo>
                      <a:cubicBezTo>
                        <a:pt x="2" y="34"/>
                        <a:pt x="3" y="34"/>
                        <a:pt x="4" y="34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24" y="23"/>
                        <a:pt x="27" y="16"/>
                        <a:pt x="22" y="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056" name="Oval 32"/>
                <p:cNvSpPr>
                  <a:spLocks noChangeArrowheads="1"/>
                </p:cNvSpPr>
                <p:nvPr/>
              </p:nvSpPr>
              <p:spPr bwMode="auto">
                <a:xfrm>
                  <a:off x="4968479" y="1584722"/>
                  <a:ext cx="323850" cy="323850"/>
                </a:xfrm>
                <a:prstGeom prst="ellipse">
                  <a:avLst/>
                </a:prstGeom>
                <a:solidFill>
                  <a:srgbClr val="273045"/>
                </a:solidFill>
                <a:ln w="9525">
                  <a:noFill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057" name="Freeform 33"/>
                <p:cNvSpPr>
                  <a:spLocks noEditPoints="1"/>
                </p:cNvSpPr>
                <p:nvPr/>
              </p:nvSpPr>
              <p:spPr bwMode="auto">
                <a:xfrm>
                  <a:off x="5055395" y="1658541"/>
                  <a:ext cx="146447" cy="171450"/>
                </a:xfrm>
                <a:custGeom>
                  <a:avLst/>
                  <a:gdLst/>
                  <a:ahLst/>
                  <a:cxnLst>
                    <a:cxn ang="0">
                      <a:pos x="19" y="2"/>
                    </a:cxn>
                    <a:cxn ang="0">
                      <a:pos x="17" y="4"/>
                    </a:cxn>
                    <a:cxn ang="0">
                      <a:pos x="18" y="5"/>
                    </a:cxn>
                    <a:cxn ang="0">
                      <a:pos x="19" y="5"/>
                    </a:cxn>
                    <a:cxn ang="0">
                      <a:pos x="19" y="18"/>
                    </a:cxn>
                    <a:cxn ang="0">
                      <a:pos x="16" y="32"/>
                    </a:cxn>
                    <a:cxn ang="0">
                      <a:pos x="4" y="54"/>
                    </a:cxn>
                    <a:cxn ang="0">
                      <a:pos x="4" y="57"/>
                    </a:cxn>
                    <a:cxn ang="0">
                      <a:pos x="6" y="58"/>
                    </a:cxn>
                    <a:cxn ang="0">
                      <a:pos x="47" y="58"/>
                    </a:cxn>
                    <a:cxn ang="0">
                      <a:pos x="49" y="57"/>
                    </a:cxn>
                    <a:cxn ang="0">
                      <a:pos x="49" y="54"/>
                    </a:cxn>
                    <a:cxn ang="0">
                      <a:pos x="37" y="32"/>
                    </a:cxn>
                    <a:cxn ang="0">
                      <a:pos x="33" y="19"/>
                    </a:cxn>
                    <a:cxn ang="0">
                      <a:pos x="33" y="5"/>
                    </a:cxn>
                    <a:cxn ang="0">
                      <a:pos x="34" y="5"/>
                    </a:cxn>
                    <a:cxn ang="0">
                      <a:pos x="35" y="4"/>
                    </a:cxn>
                    <a:cxn ang="0">
                      <a:pos x="34" y="2"/>
                    </a:cxn>
                    <a:cxn ang="0">
                      <a:pos x="19" y="2"/>
                    </a:cxn>
                    <a:cxn ang="0">
                      <a:pos x="47" y="61"/>
                    </a:cxn>
                    <a:cxn ang="0">
                      <a:pos x="6" y="61"/>
                    </a:cxn>
                    <a:cxn ang="0">
                      <a:pos x="1" y="58"/>
                    </a:cxn>
                    <a:cxn ang="0">
                      <a:pos x="1" y="53"/>
                    </a:cxn>
                    <a:cxn ang="0">
                      <a:pos x="13" y="31"/>
                    </a:cxn>
                    <a:cxn ang="0">
                      <a:pos x="16" y="18"/>
                    </a:cxn>
                    <a:cxn ang="0">
                      <a:pos x="16" y="7"/>
                    </a:cxn>
                    <a:cxn ang="0">
                      <a:pos x="15" y="3"/>
                    </a:cxn>
                    <a:cxn ang="0">
                      <a:pos x="19" y="0"/>
                    </a:cxn>
                    <a:cxn ang="0">
                      <a:pos x="34" y="0"/>
                    </a:cxn>
                    <a:cxn ang="0">
                      <a:pos x="38" y="3"/>
                    </a:cxn>
                    <a:cxn ang="0">
                      <a:pos x="36" y="7"/>
                    </a:cxn>
                    <a:cxn ang="0">
                      <a:pos x="36" y="19"/>
                    </a:cxn>
                    <a:cxn ang="0">
                      <a:pos x="39" y="31"/>
                    </a:cxn>
                    <a:cxn ang="0">
                      <a:pos x="51" y="53"/>
                    </a:cxn>
                    <a:cxn ang="0">
                      <a:pos x="51" y="58"/>
                    </a:cxn>
                    <a:cxn ang="0">
                      <a:pos x="47" y="61"/>
                    </a:cxn>
                  </a:cxnLst>
                  <a:rect l="0" t="0" r="r" b="b"/>
                  <a:pathLst>
                    <a:path w="52" h="61">
                      <a:moveTo>
                        <a:pt x="19" y="2"/>
                      </a:moveTo>
                      <a:cubicBezTo>
                        <a:pt x="18" y="2"/>
                        <a:pt x="17" y="3"/>
                        <a:pt x="17" y="4"/>
                      </a:cubicBezTo>
                      <a:cubicBezTo>
                        <a:pt x="17" y="4"/>
                        <a:pt x="17" y="5"/>
                        <a:pt x="18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23"/>
                        <a:pt x="18" y="28"/>
                        <a:pt x="16" y="32"/>
                      </a:cubicBezTo>
                      <a:cubicBezTo>
                        <a:pt x="4" y="54"/>
                        <a:pt x="4" y="54"/>
                        <a:pt x="4" y="54"/>
                      </a:cubicBezTo>
                      <a:cubicBezTo>
                        <a:pt x="3" y="55"/>
                        <a:pt x="3" y="56"/>
                        <a:pt x="4" y="57"/>
                      </a:cubicBezTo>
                      <a:cubicBezTo>
                        <a:pt x="4" y="57"/>
                        <a:pt x="5" y="58"/>
                        <a:pt x="6" y="58"/>
                      </a:cubicBezTo>
                      <a:cubicBezTo>
                        <a:pt x="47" y="58"/>
                        <a:pt x="47" y="58"/>
                        <a:pt x="47" y="58"/>
                      </a:cubicBezTo>
                      <a:cubicBezTo>
                        <a:pt x="48" y="58"/>
                        <a:pt x="48" y="57"/>
                        <a:pt x="49" y="57"/>
                      </a:cubicBezTo>
                      <a:cubicBezTo>
                        <a:pt x="49" y="56"/>
                        <a:pt x="49" y="55"/>
                        <a:pt x="49" y="54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5" y="28"/>
                        <a:pt x="33" y="23"/>
                        <a:pt x="33" y="19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4" y="5"/>
                        <a:pt x="34" y="5"/>
                        <a:pt x="34" y="5"/>
                      </a:cubicBezTo>
                      <a:cubicBezTo>
                        <a:pt x="35" y="5"/>
                        <a:pt x="35" y="4"/>
                        <a:pt x="35" y="4"/>
                      </a:cubicBezTo>
                      <a:cubicBezTo>
                        <a:pt x="35" y="3"/>
                        <a:pt x="35" y="2"/>
                        <a:pt x="34" y="2"/>
                      </a:cubicBezTo>
                      <a:lnTo>
                        <a:pt x="19" y="2"/>
                      </a:lnTo>
                      <a:close/>
                      <a:moveTo>
                        <a:pt x="47" y="61"/>
                      </a:moveTo>
                      <a:cubicBezTo>
                        <a:pt x="6" y="61"/>
                        <a:pt x="6" y="61"/>
                        <a:pt x="6" y="61"/>
                      </a:cubicBezTo>
                      <a:cubicBezTo>
                        <a:pt x="4" y="61"/>
                        <a:pt x="2" y="60"/>
                        <a:pt x="1" y="58"/>
                      </a:cubicBezTo>
                      <a:cubicBezTo>
                        <a:pt x="0" y="56"/>
                        <a:pt x="0" y="54"/>
                        <a:pt x="1" y="53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5" y="27"/>
                        <a:pt x="16" y="23"/>
                        <a:pt x="16" y="18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15" y="6"/>
                        <a:pt x="15" y="5"/>
                        <a:pt x="15" y="3"/>
                      </a:cubicBezTo>
                      <a:cubicBezTo>
                        <a:pt x="15" y="1"/>
                        <a:pt x="17" y="0"/>
                        <a:pt x="19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6" y="0"/>
                        <a:pt x="38" y="1"/>
                        <a:pt x="38" y="3"/>
                      </a:cubicBezTo>
                      <a:cubicBezTo>
                        <a:pt x="38" y="5"/>
                        <a:pt x="37" y="6"/>
                        <a:pt x="36" y="7"/>
                      </a:cubicBezTo>
                      <a:cubicBezTo>
                        <a:pt x="36" y="19"/>
                        <a:pt x="36" y="19"/>
                        <a:pt x="36" y="19"/>
                      </a:cubicBezTo>
                      <a:cubicBezTo>
                        <a:pt x="36" y="23"/>
                        <a:pt x="37" y="27"/>
                        <a:pt x="39" y="31"/>
                      </a:cubicBezTo>
                      <a:cubicBezTo>
                        <a:pt x="51" y="53"/>
                        <a:pt x="51" y="53"/>
                        <a:pt x="51" y="53"/>
                      </a:cubicBezTo>
                      <a:cubicBezTo>
                        <a:pt x="52" y="54"/>
                        <a:pt x="52" y="56"/>
                        <a:pt x="51" y="58"/>
                      </a:cubicBezTo>
                      <a:cubicBezTo>
                        <a:pt x="50" y="60"/>
                        <a:pt x="49" y="61"/>
                        <a:pt x="47" y="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058" name="Freeform 34"/>
                <p:cNvSpPr>
                  <a:spLocks noEditPoints="1"/>
                </p:cNvSpPr>
                <p:nvPr/>
              </p:nvSpPr>
              <p:spPr bwMode="auto">
                <a:xfrm>
                  <a:off x="5075635" y="1753792"/>
                  <a:ext cx="109538" cy="58340"/>
                </a:xfrm>
                <a:custGeom>
                  <a:avLst/>
                  <a:gdLst/>
                  <a:ahLst/>
                  <a:cxnLst>
                    <a:cxn ang="0">
                      <a:pos x="25" y="18"/>
                    </a:cxn>
                    <a:cxn ang="0">
                      <a:pos x="23" y="17"/>
                    </a:cxn>
                    <a:cxn ang="0">
                      <a:pos x="25" y="15"/>
                    </a:cxn>
                    <a:cxn ang="0">
                      <a:pos x="26" y="17"/>
                    </a:cxn>
                    <a:cxn ang="0">
                      <a:pos x="25" y="18"/>
                    </a:cxn>
                    <a:cxn ang="0">
                      <a:pos x="21" y="5"/>
                    </a:cxn>
                    <a:cxn ang="0">
                      <a:pos x="23" y="4"/>
                    </a:cxn>
                    <a:cxn ang="0">
                      <a:pos x="24" y="5"/>
                    </a:cxn>
                    <a:cxn ang="0">
                      <a:pos x="23" y="7"/>
                    </a:cxn>
                    <a:cxn ang="0">
                      <a:pos x="21" y="5"/>
                    </a:cxn>
                    <a:cxn ang="0">
                      <a:pos x="12" y="13"/>
                    </a:cxn>
                    <a:cxn ang="0">
                      <a:pos x="11" y="11"/>
                    </a:cxn>
                    <a:cxn ang="0">
                      <a:pos x="12" y="10"/>
                    </a:cxn>
                    <a:cxn ang="0">
                      <a:pos x="13" y="11"/>
                    </a:cxn>
                    <a:cxn ang="0">
                      <a:pos x="12" y="13"/>
                    </a:cxn>
                    <a:cxn ang="0">
                      <a:pos x="37" y="17"/>
                    </a:cxn>
                    <a:cxn ang="0">
                      <a:pos x="28" y="0"/>
                    </a:cxn>
                    <a:cxn ang="0">
                      <a:pos x="10" y="0"/>
                    </a:cxn>
                    <a:cxn ang="0">
                      <a:pos x="1" y="17"/>
                    </a:cxn>
                    <a:cxn ang="0">
                      <a:pos x="2" y="21"/>
                    </a:cxn>
                    <a:cxn ang="0">
                      <a:pos x="36" y="21"/>
                    </a:cxn>
                    <a:cxn ang="0">
                      <a:pos x="37" y="17"/>
                    </a:cxn>
                  </a:cxnLst>
                  <a:rect l="0" t="0" r="r" b="b"/>
                  <a:pathLst>
                    <a:path w="39" h="21">
                      <a:moveTo>
                        <a:pt x="25" y="18"/>
                      </a:moveTo>
                      <a:cubicBezTo>
                        <a:pt x="24" y="18"/>
                        <a:pt x="23" y="17"/>
                        <a:pt x="23" y="17"/>
                      </a:cubicBezTo>
                      <a:cubicBezTo>
                        <a:pt x="23" y="16"/>
                        <a:pt x="24" y="15"/>
                        <a:pt x="25" y="15"/>
                      </a:cubicBezTo>
                      <a:cubicBezTo>
                        <a:pt x="25" y="15"/>
                        <a:pt x="26" y="16"/>
                        <a:pt x="26" y="17"/>
                      </a:cubicBezTo>
                      <a:cubicBezTo>
                        <a:pt x="26" y="17"/>
                        <a:pt x="25" y="18"/>
                        <a:pt x="25" y="18"/>
                      </a:cubicBezTo>
                      <a:close/>
                      <a:moveTo>
                        <a:pt x="21" y="5"/>
                      </a:moveTo>
                      <a:cubicBezTo>
                        <a:pt x="21" y="5"/>
                        <a:pt x="22" y="4"/>
                        <a:pt x="23" y="4"/>
                      </a:cubicBezTo>
                      <a:cubicBezTo>
                        <a:pt x="23" y="4"/>
                        <a:pt x="24" y="5"/>
                        <a:pt x="24" y="5"/>
                      </a:cubicBezTo>
                      <a:cubicBezTo>
                        <a:pt x="24" y="6"/>
                        <a:pt x="23" y="7"/>
                        <a:pt x="23" y="7"/>
                      </a:cubicBezTo>
                      <a:cubicBezTo>
                        <a:pt x="22" y="7"/>
                        <a:pt x="21" y="6"/>
                        <a:pt x="21" y="5"/>
                      </a:cubicBezTo>
                      <a:close/>
                      <a:moveTo>
                        <a:pt x="12" y="13"/>
                      </a:moveTo>
                      <a:cubicBezTo>
                        <a:pt x="11" y="13"/>
                        <a:pt x="11" y="12"/>
                        <a:pt x="11" y="11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3" y="10"/>
                        <a:pt x="13" y="11"/>
                        <a:pt x="13" y="11"/>
                      </a:cubicBezTo>
                      <a:cubicBezTo>
                        <a:pt x="13" y="12"/>
                        <a:pt x="13" y="13"/>
                        <a:pt x="12" y="13"/>
                      </a:cubicBezTo>
                      <a:close/>
                      <a:moveTo>
                        <a:pt x="37" y="17"/>
                      </a:move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0" y="18"/>
                        <a:pt x="0" y="21"/>
                        <a:pt x="2" y="21"/>
                      </a:cubicBezTo>
                      <a:cubicBezTo>
                        <a:pt x="36" y="21"/>
                        <a:pt x="36" y="21"/>
                        <a:pt x="36" y="21"/>
                      </a:cubicBezTo>
                      <a:cubicBezTo>
                        <a:pt x="39" y="21"/>
                        <a:pt x="39" y="18"/>
                        <a:pt x="37" y="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061" name="Oval 37"/>
                <p:cNvSpPr>
                  <a:spLocks noChangeArrowheads="1"/>
                </p:cNvSpPr>
                <p:nvPr/>
              </p:nvSpPr>
              <p:spPr bwMode="auto">
                <a:xfrm>
                  <a:off x="6091239" y="1584722"/>
                  <a:ext cx="322660" cy="323850"/>
                </a:xfrm>
                <a:prstGeom prst="ellipse">
                  <a:avLst/>
                </a:prstGeom>
                <a:solidFill>
                  <a:srgbClr val="7F7F7F"/>
                </a:solidFill>
                <a:ln w="9525">
                  <a:noFill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062" name="Freeform 38"/>
                <p:cNvSpPr>
                  <a:spLocks noEditPoints="1"/>
                </p:cNvSpPr>
                <p:nvPr/>
              </p:nvSpPr>
              <p:spPr bwMode="auto">
                <a:xfrm>
                  <a:off x="6200776" y="1654969"/>
                  <a:ext cx="132160" cy="123825"/>
                </a:xfrm>
                <a:custGeom>
                  <a:avLst/>
                  <a:gdLst/>
                  <a:ahLst/>
                  <a:cxnLst>
                    <a:cxn ang="0">
                      <a:pos x="24" y="6"/>
                    </a:cxn>
                    <a:cxn ang="0">
                      <a:pos x="12" y="12"/>
                    </a:cxn>
                    <a:cxn ang="0">
                      <a:pos x="14" y="35"/>
                    </a:cxn>
                    <a:cxn ang="0">
                      <a:pos x="24" y="38"/>
                    </a:cxn>
                    <a:cxn ang="0">
                      <a:pos x="37" y="33"/>
                    </a:cxn>
                    <a:cxn ang="0">
                      <a:pos x="41" y="21"/>
                    </a:cxn>
                    <a:cxn ang="0">
                      <a:pos x="35" y="10"/>
                    </a:cxn>
                    <a:cxn ang="0">
                      <a:pos x="24" y="6"/>
                    </a:cxn>
                    <a:cxn ang="0">
                      <a:pos x="24" y="44"/>
                    </a:cxn>
                    <a:cxn ang="0">
                      <a:pos x="10" y="39"/>
                    </a:cxn>
                    <a:cxn ang="0">
                      <a:pos x="7" y="8"/>
                    </a:cxn>
                    <a:cxn ang="0">
                      <a:pos x="24" y="0"/>
                    </a:cxn>
                    <a:cxn ang="0">
                      <a:pos x="39" y="5"/>
                    </a:cxn>
                    <a:cxn ang="0">
                      <a:pos x="47" y="20"/>
                    </a:cxn>
                    <a:cxn ang="0">
                      <a:pos x="41" y="37"/>
                    </a:cxn>
                    <a:cxn ang="0">
                      <a:pos x="24" y="44"/>
                    </a:cxn>
                  </a:cxnLst>
                  <a:rect l="0" t="0" r="r" b="b"/>
                  <a:pathLst>
                    <a:path w="47" h="44">
                      <a:moveTo>
                        <a:pt x="24" y="6"/>
                      </a:moveTo>
                      <a:cubicBezTo>
                        <a:pt x="20" y="6"/>
                        <a:pt x="15" y="8"/>
                        <a:pt x="12" y="12"/>
                      </a:cubicBezTo>
                      <a:cubicBezTo>
                        <a:pt x="6" y="19"/>
                        <a:pt x="7" y="29"/>
                        <a:pt x="14" y="35"/>
                      </a:cubicBezTo>
                      <a:cubicBezTo>
                        <a:pt x="17" y="37"/>
                        <a:pt x="21" y="38"/>
                        <a:pt x="24" y="38"/>
                      </a:cubicBezTo>
                      <a:cubicBezTo>
                        <a:pt x="29" y="38"/>
                        <a:pt x="34" y="36"/>
                        <a:pt x="37" y="33"/>
                      </a:cubicBezTo>
                      <a:cubicBezTo>
                        <a:pt x="40" y="29"/>
                        <a:pt x="41" y="25"/>
                        <a:pt x="41" y="21"/>
                      </a:cubicBezTo>
                      <a:cubicBezTo>
                        <a:pt x="40" y="17"/>
                        <a:pt x="38" y="13"/>
                        <a:pt x="35" y="10"/>
                      </a:cubicBezTo>
                      <a:cubicBezTo>
                        <a:pt x="32" y="7"/>
                        <a:pt x="28" y="6"/>
                        <a:pt x="24" y="6"/>
                      </a:cubicBezTo>
                      <a:close/>
                      <a:moveTo>
                        <a:pt x="24" y="44"/>
                      </a:moveTo>
                      <a:cubicBezTo>
                        <a:pt x="19" y="44"/>
                        <a:pt x="14" y="43"/>
                        <a:pt x="10" y="39"/>
                      </a:cubicBezTo>
                      <a:cubicBezTo>
                        <a:pt x="1" y="31"/>
                        <a:pt x="0" y="17"/>
                        <a:pt x="7" y="8"/>
                      </a:cubicBezTo>
                      <a:cubicBezTo>
                        <a:pt x="12" y="3"/>
                        <a:pt x="18" y="0"/>
                        <a:pt x="24" y="0"/>
                      </a:cubicBezTo>
                      <a:cubicBezTo>
                        <a:pt x="30" y="0"/>
                        <a:pt x="35" y="2"/>
                        <a:pt x="39" y="5"/>
                      </a:cubicBezTo>
                      <a:cubicBezTo>
                        <a:pt x="43" y="9"/>
                        <a:pt x="46" y="14"/>
                        <a:pt x="47" y="20"/>
                      </a:cubicBezTo>
                      <a:cubicBezTo>
                        <a:pt x="47" y="26"/>
                        <a:pt x="45" y="32"/>
                        <a:pt x="41" y="37"/>
                      </a:cubicBezTo>
                      <a:cubicBezTo>
                        <a:pt x="37" y="42"/>
                        <a:pt x="31" y="44"/>
                        <a:pt x="24" y="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063" name="Freeform 39"/>
                <p:cNvSpPr/>
                <p:nvPr/>
              </p:nvSpPr>
              <p:spPr bwMode="auto">
                <a:xfrm>
                  <a:off x="6209110" y="1753791"/>
                  <a:ext cx="30956" cy="33338"/>
                </a:xfrm>
                <a:custGeom>
                  <a:avLst/>
                  <a:gdLst/>
                  <a:ahLst/>
                  <a:cxnLst>
                    <a:cxn ang="0">
                      <a:pos x="12" y="28"/>
                    </a:cxn>
                    <a:cxn ang="0">
                      <a:pos x="0" y="19"/>
                    </a:cxn>
                    <a:cxn ang="0">
                      <a:pos x="16" y="0"/>
                    </a:cxn>
                    <a:cxn ang="0">
                      <a:pos x="26" y="9"/>
                    </a:cxn>
                    <a:cxn ang="0">
                      <a:pos x="12" y="28"/>
                    </a:cxn>
                  </a:cxnLst>
                  <a:rect l="0" t="0" r="r" b="b"/>
                  <a:pathLst>
                    <a:path w="26" h="28">
                      <a:moveTo>
                        <a:pt x="12" y="28"/>
                      </a:moveTo>
                      <a:lnTo>
                        <a:pt x="0" y="19"/>
                      </a:lnTo>
                      <a:lnTo>
                        <a:pt x="16" y="0"/>
                      </a:lnTo>
                      <a:lnTo>
                        <a:pt x="26" y="9"/>
                      </a:lnTo>
                      <a:lnTo>
                        <a:pt x="12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065" name="Freeform 41"/>
                <p:cNvSpPr/>
                <p:nvPr/>
              </p:nvSpPr>
              <p:spPr bwMode="auto">
                <a:xfrm>
                  <a:off x="6240067" y="1677591"/>
                  <a:ext cx="41672" cy="25003"/>
                </a:xfrm>
                <a:custGeom>
                  <a:avLst/>
                  <a:gdLst/>
                  <a:ahLst/>
                  <a:cxnLst>
                    <a:cxn ang="0">
                      <a:pos x="15" y="3"/>
                    </a:cxn>
                    <a:cxn ang="0">
                      <a:pos x="8" y="4"/>
                    </a:cxn>
                    <a:cxn ang="0">
                      <a:pos x="1" y="6"/>
                    </a:cxn>
                    <a:cxn ang="0">
                      <a:pos x="7" y="1"/>
                    </a:cxn>
                    <a:cxn ang="0">
                      <a:pos x="15" y="3"/>
                    </a:cxn>
                  </a:cxnLst>
                  <a:rect l="0" t="0" r="r" b="b"/>
                  <a:pathLst>
                    <a:path w="15" h="9">
                      <a:moveTo>
                        <a:pt x="15" y="3"/>
                      </a:moveTo>
                      <a:cubicBezTo>
                        <a:pt x="15" y="5"/>
                        <a:pt x="12" y="3"/>
                        <a:pt x="8" y="4"/>
                      </a:cubicBezTo>
                      <a:cubicBezTo>
                        <a:pt x="4" y="5"/>
                        <a:pt x="1" y="9"/>
                        <a:pt x="1" y="6"/>
                      </a:cubicBezTo>
                      <a:cubicBezTo>
                        <a:pt x="0" y="4"/>
                        <a:pt x="4" y="1"/>
                        <a:pt x="7" y="1"/>
                      </a:cubicBezTo>
                      <a:cubicBezTo>
                        <a:pt x="9" y="0"/>
                        <a:pt x="14" y="1"/>
                        <a:pt x="15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066" name="Freeform 42"/>
                <p:cNvSpPr/>
                <p:nvPr/>
              </p:nvSpPr>
              <p:spPr bwMode="auto">
                <a:xfrm>
                  <a:off x="6285310" y="1683544"/>
                  <a:ext cx="10716" cy="10715"/>
                </a:xfrm>
                <a:custGeom>
                  <a:avLst/>
                  <a:gdLst/>
                  <a:ahLst/>
                  <a:cxnLst>
                    <a:cxn ang="0">
                      <a:pos x="3" y="3"/>
                    </a:cxn>
                    <a:cxn ang="0">
                      <a:pos x="1" y="3"/>
                    </a:cxn>
                    <a:cxn ang="0">
                      <a:pos x="0" y="2"/>
                    </a:cxn>
                    <a:cxn ang="0">
                      <a:pos x="1" y="1"/>
                    </a:cxn>
                    <a:cxn ang="0">
                      <a:pos x="3" y="3"/>
                    </a:cxn>
                  </a:cxnLst>
                  <a:rect l="0" t="0" r="r" b="b"/>
                  <a:pathLst>
                    <a:path w="4" h="4">
                      <a:moveTo>
                        <a:pt x="3" y="3"/>
                      </a:moveTo>
                      <a:cubicBezTo>
                        <a:pt x="3" y="4"/>
                        <a:pt x="2" y="3"/>
                        <a:pt x="1" y="3"/>
                      </a:cubicBezTo>
                      <a:cubicBezTo>
                        <a:pt x="0" y="3"/>
                        <a:pt x="0" y="3"/>
                        <a:pt x="0" y="2"/>
                      </a:cubicBezTo>
                      <a:cubicBezTo>
                        <a:pt x="0" y="1"/>
                        <a:pt x="0" y="0"/>
                        <a:pt x="1" y="1"/>
                      </a:cubicBezTo>
                      <a:cubicBezTo>
                        <a:pt x="2" y="1"/>
                        <a:pt x="4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404" name="Rectangle 380"/>
                <p:cNvSpPr>
                  <a:spLocks noChangeArrowheads="1"/>
                </p:cNvSpPr>
                <p:nvPr/>
              </p:nvSpPr>
              <p:spPr bwMode="auto">
                <a:xfrm>
                  <a:off x="2231535" y="2049066"/>
                  <a:ext cx="4676169" cy="20835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405" name="Rectangle 381"/>
                <p:cNvSpPr>
                  <a:spLocks noChangeArrowheads="1"/>
                </p:cNvSpPr>
                <p:nvPr/>
              </p:nvSpPr>
              <p:spPr bwMode="auto">
                <a:xfrm>
                  <a:off x="1476375" y="2049066"/>
                  <a:ext cx="6186488" cy="20835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35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" name="矩形 4"/>
              <p:cNvSpPr/>
              <p:nvPr/>
            </p:nvSpPr>
            <p:spPr>
              <a:xfrm>
                <a:off x="934893" y="2160719"/>
                <a:ext cx="396747" cy="3020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9" name="矩形 418"/>
              <p:cNvSpPr/>
              <p:nvPr/>
            </p:nvSpPr>
            <p:spPr>
              <a:xfrm>
                <a:off x="7811068" y="2160719"/>
                <a:ext cx="396747" cy="3020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10" name="文本框 409"/>
            <p:cNvSpPr txBox="1"/>
            <p:nvPr/>
          </p:nvSpPr>
          <p:spPr>
            <a:xfrm>
              <a:off x="1190307" y="2130239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273045"/>
                  </a:solidFill>
                  <a:cs typeface="+mn-ea"/>
                  <a:sym typeface="+mn-lt"/>
                </a:rPr>
                <a:t>软件开发团队成员</a:t>
              </a:r>
              <a:endParaRPr lang="zh-CN" altLang="en-US" sz="1600" dirty="0">
                <a:solidFill>
                  <a:srgbClr val="273045"/>
                </a:solidFill>
                <a:cs typeface="+mn-ea"/>
                <a:sym typeface="+mn-lt"/>
              </a:endParaRPr>
            </a:p>
          </p:txBody>
        </p:sp>
        <p:sp>
          <p:nvSpPr>
            <p:cNvPr id="412" name="文本框 411"/>
            <p:cNvSpPr txBox="1"/>
            <p:nvPr/>
          </p:nvSpPr>
          <p:spPr>
            <a:xfrm>
              <a:off x="3246571" y="213023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项目经理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4" name="文本框 413"/>
            <p:cNvSpPr txBox="1"/>
            <p:nvPr/>
          </p:nvSpPr>
          <p:spPr>
            <a:xfrm>
              <a:off x="4861016" y="213023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273045"/>
                  </a:solidFill>
                  <a:cs typeface="+mn-ea"/>
                  <a:sym typeface="+mn-lt"/>
                </a:rPr>
                <a:t>产品经理</a:t>
              </a:r>
              <a:endParaRPr lang="zh-CN" altLang="en-US" sz="1600" dirty="0">
                <a:solidFill>
                  <a:srgbClr val="273045"/>
                </a:solidFill>
                <a:cs typeface="+mn-ea"/>
                <a:sym typeface="+mn-lt"/>
              </a:endParaRPr>
            </a:p>
          </p:txBody>
        </p:sp>
        <p:sp>
          <p:nvSpPr>
            <p:cNvPr id="416" name="文本框 415"/>
            <p:cNvSpPr txBox="1"/>
            <p:nvPr/>
          </p:nvSpPr>
          <p:spPr>
            <a:xfrm>
              <a:off x="6257653" y="2130239"/>
              <a:ext cx="15039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游客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/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产品用户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7" name="Oval 43"/>
            <p:cNvSpPr>
              <a:spLocks noChangeArrowheads="1"/>
            </p:cNvSpPr>
            <p:nvPr/>
          </p:nvSpPr>
          <p:spPr bwMode="auto">
            <a:xfrm>
              <a:off x="2062980" y="3408891"/>
              <a:ext cx="109265" cy="105795"/>
            </a:xfrm>
            <a:prstGeom prst="ellipse">
              <a:avLst/>
            </a:prstGeom>
            <a:solidFill>
              <a:srgbClr val="273045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cs typeface="+mn-ea"/>
                <a:sym typeface="+mn-lt"/>
              </a:endParaRPr>
            </a:p>
          </p:txBody>
        </p:sp>
        <p:sp>
          <p:nvSpPr>
            <p:cNvPr id="68" name="Oval 127"/>
            <p:cNvSpPr>
              <a:spLocks noChangeArrowheads="1"/>
            </p:cNvSpPr>
            <p:nvPr/>
          </p:nvSpPr>
          <p:spPr bwMode="auto">
            <a:xfrm>
              <a:off x="3696123" y="3389752"/>
              <a:ext cx="110999" cy="105795"/>
            </a:xfrm>
            <a:prstGeom prst="ellipse">
              <a:avLst/>
            </a:prstGeom>
            <a:solidFill>
              <a:srgbClr val="7F7F7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9" name="Oval 212"/>
            <p:cNvSpPr>
              <a:spLocks noChangeArrowheads="1"/>
            </p:cNvSpPr>
            <p:nvPr/>
          </p:nvSpPr>
          <p:spPr bwMode="auto">
            <a:xfrm>
              <a:off x="5309629" y="3387049"/>
              <a:ext cx="107530" cy="105795"/>
            </a:xfrm>
            <a:prstGeom prst="ellipse">
              <a:avLst/>
            </a:prstGeom>
            <a:solidFill>
              <a:srgbClr val="273045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cs typeface="+mn-ea"/>
                <a:sym typeface="+mn-lt"/>
              </a:endParaRPr>
            </a:p>
          </p:txBody>
        </p:sp>
        <p:sp>
          <p:nvSpPr>
            <p:cNvPr id="70" name="Oval 296"/>
            <p:cNvSpPr>
              <a:spLocks noChangeArrowheads="1"/>
            </p:cNvSpPr>
            <p:nvPr/>
          </p:nvSpPr>
          <p:spPr bwMode="auto">
            <a:xfrm>
              <a:off x="6965625" y="3387049"/>
              <a:ext cx="105797" cy="105795"/>
            </a:xfrm>
            <a:prstGeom prst="ellipse">
              <a:avLst/>
            </a:prstGeom>
            <a:solidFill>
              <a:srgbClr val="7F7F7F"/>
            </a:solidFill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01597" y="847251"/>
            <a:ext cx="45719" cy="932411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1361" y="781660"/>
            <a:ext cx="4207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73045"/>
                </a:solidFill>
                <a:cs typeface="+mn-ea"/>
                <a:sym typeface="+mn-lt"/>
              </a:rPr>
              <a:t>目标用户</a:t>
            </a:r>
            <a:endParaRPr lang="zh-CN" altLang="en-US" sz="1600" dirty="0">
              <a:solidFill>
                <a:srgbClr val="273045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411" grpId="0"/>
      <p:bldP spid="413" grpId="0"/>
      <p:bldP spid="415" grpId="0"/>
      <p:bldP spid="417" grpId="0"/>
      <p:bldP spid="8" grpId="0" bldLvl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54" name="矩形 53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66" name="矩形 65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74" name="组合 73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78" name="矩形 77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TextBox 7"/>
          <p:cNvSpPr txBox="1"/>
          <p:nvPr/>
        </p:nvSpPr>
        <p:spPr>
          <a:xfrm>
            <a:off x="840296" y="1852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cs typeface="+mn-ea"/>
                <a:sym typeface="+mn-lt"/>
              </a:rPr>
              <a:t>项目概述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840296" y="387528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Project Overview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notebook-computer_65732"/>
          <p:cNvSpPr>
            <a:spLocks noChangeAspect="1"/>
          </p:cNvSpPr>
          <p:nvPr/>
        </p:nvSpPr>
        <p:spPr bwMode="auto">
          <a:xfrm>
            <a:off x="7458265" y="2884945"/>
            <a:ext cx="609685" cy="389509"/>
          </a:xfrm>
          <a:custGeom>
            <a:avLst/>
            <a:gdLst>
              <a:gd name="T0" fmla="*/ 147 w 1538"/>
              <a:gd name="T1" fmla="*/ 893 h 984"/>
              <a:gd name="T2" fmla="*/ 1391 w 1538"/>
              <a:gd name="T3" fmla="*/ 893 h 984"/>
              <a:gd name="T4" fmla="*/ 1438 w 1538"/>
              <a:gd name="T5" fmla="*/ 847 h 984"/>
              <a:gd name="T6" fmla="*/ 1438 w 1538"/>
              <a:gd name="T7" fmla="*/ 47 h 984"/>
              <a:gd name="T8" fmla="*/ 1391 w 1538"/>
              <a:gd name="T9" fmla="*/ 0 h 984"/>
              <a:gd name="T10" fmla="*/ 147 w 1538"/>
              <a:gd name="T11" fmla="*/ 0 h 984"/>
              <a:gd name="T12" fmla="*/ 100 w 1538"/>
              <a:gd name="T13" fmla="*/ 47 h 984"/>
              <a:gd name="T14" fmla="*/ 100 w 1538"/>
              <a:gd name="T15" fmla="*/ 847 h 984"/>
              <a:gd name="T16" fmla="*/ 147 w 1538"/>
              <a:gd name="T17" fmla="*/ 893 h 984"/>
              <a:gd name="T18" fmla="*/ 140 w 1538"/>
              <a:gd name="T19" fmla="*/ 47 h 984"/>
              <a:gd name="T20" fmla="*/ 147 w 1538"/>
              <a:gd name="T21" fmla="*/ 40 h 984"/>
              <a:gd name="T22" fmla="*/ 1391 w 1538"/>
              <a:gd name="T23" fmla="*/ 40 h 984"/>
              <a:gd name="T24" fmla="*/ 1398 w 1538"/>
              <a:gd name="T25" fmla="*/ 47 h 984"/>
              <a:gd name="T26" fmla="*/ 1398 w 1538"/>
              <a:gd name="T27" fmla="*/ 847 h 984"/>
              <a:gd name="T28" fmla="*/ 1391 w 1538"/>
              <a:gd name="T29" fmla="*/ 853 h 984"/>
              <a:gd name="T30" fmla="*/ 147 w 1538"/>
              <a:gd name="T31" fmla="*/ 853 h 984"/>
              <a:gd name="T32" fmla="*/ 140 w 1538"/>
              <a:gd name="T33" fmla="*/ 847 h 984"/>
              <a:gd name="T34" fmla="*/ 140 w 1538"/>
              <a:gd name="T35" fmla="*/ 47 h 984"/>
              <a:gd name="T36" fmla="*/ 1538 w 1538"/>
              <a:gd name="T37" fmla="*/ 929 h 984"/>
              <a:gd name="T38" fmla="*/ 1538 w 1538"/>
              <a:gd name="T39" fmla="*/ 966 h 984"/>
              <a:gd name="T40" fmla="*/ 1521 w 1538"/>
              <a:gd name="T41" fmla="*/ 984 h 984"/>
              <a:gd name="T42" fmla="*/ 18 w 1538"/>
              <a:gd name="T43" fmla="*/ 984 h 984"/>
              <a:gd name="T44" fmla="*/ 0 w 1538"/>
              <a:gd name="T45" fmla="*/ 966 h 984"/>
              <a:gd name="T46" fmla="*/ 0 w 1538"/>
              <a:gd name="T47" fmla="*/ 929 h 984"/>
              <a:gd name="T48" fmla="*/ 632 w 1538"/>
              <a:gd name="T49" fmla="*/ 929 h 984"/>
              <a:gd name="T50" fmla="*/ 656 w 1538"/>
              <a:gd name="T51" fmla="*/ 947 h 984"/>
              <a:gd name="T52" fmla="*/ 883 w 1538"/>
              <a:gd name="T53" fmla="*/ 947 h 984"/>
              <a:gd name="T54" fmla="*/ 907 w 1538"/>
              <a:gd name="T55" fmla="*/ 929 h 984"/>
              <a:gd name="T56" fmla="*/ 1538 w 1538"/>
              <a:gd name="T57" fmla="*/ 929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38" h="984">
                <a:moveTo>
                  <a:pt x="147" y="893"/>
                </a:moveTo>
                <a:lnTo>
                  <a:pt x="1391" y="893"/>
                </a:lnTo>
                <a:cubicBezTo>
                  <a:pt x="1417" y="893"/>
                  <a:pt x="1438" y="872"/>
                  <a:pt x="1438" y="847"/>
                </a:cubicBezTo>
                <a:lnTo>
                  <a:pt x="1438" y="47"/>
                </a:lnTo>
                <a:cubicBezTo>
                  <a:pt x="1438" y="21"/>
                  <a:pt x="1417" y="0"/>
                  <a:pt x="1391" y="0"/>
                </a:cubicBezTo>
                <a:lnTo>
                  <a:pt x="147" y="0"/>
                </a:lnTo>
                <a:cubicBezTo>
                  <a:pt x="121" y="0"/>
                  <a:pt x="100" y="21"/>
                  <a:pt x="100" y="47"/>
                </a:cubicBezTo>
                <a:lnTo>
                  <a:pt x="100" y="847"/>
                </a:lnTo>
                <a:cubicBezTo>
                  <a:pt x="100" y="872"/>
                  <a:pt x="121" y="893"/>
                  <a:pt x="147" y="893"/>
                </a:cubicBezTo>
                <a:close/>
                <a:moveTo>
                  <a:pt x="140" y="47"/>
                </a:moveTo>
                <a:cubicBezTo>
                  <a:pt x="140" y="43"/>
                  <a:pt x="143" y="40"/>
                  <a:pt x="147" y="40"/>
                </a:cubicBezTo>
                <a:lnTo>
                  <a:pt x="1391" y="40"/>
                </a:lnTo>
                <a:cubicBezTo>
                  <a:pt x="1395" y="40"/>
                  <a:pt x="1398" y="43"/>
                  <a:pt x="1398" y="47"/>
                </a:cubicBezTo>
                <a:lnTo>
                  <a:pt x="1398" y="847"/>
                </a:lnTo>
                <a:cubicBezTo>
                  <a:pt x="1398" y="850"/>
                  <a:pt x="1395" y="853"/>
                  <a:pt x="1391" y="853"/>
                </a:cubicBezTo>
                <a:lnTo>
                  <a:pt x="147" y="853"/>
                </a:lnTo>
                <a:cubicBezTo>
                  <a:pt x="143" y="853"/>
                  <a:pt x="140" y="850"/>
                  <a:pt x="140" y="847"/>
                </a:cubicBezTo>
                <a:lnTo>
                  <a:pt x="140" y="47"/>
                </a:lnTo>
                <a:close/>
                <a:moveTo>
                  <a:pt x="1538" y="929"/>
                </a:moveTo>
                <a:lnTo>
                  <a:pt x="1538" y="966"/>
                </a:lnTo>
                <a:cubicBezTo>
                  <a:pt x="1538" y="976"/>
                  <a:pt x="1530" y="984"/>
                  <a:pt x="1521" y="984"/>
                </a:cubicBezTo>
                <a:lnTo>
                  <a:pt x="18" y="984"/>
                </a:lnTo>
                <a:cubicBezTo>
                  <a:pt x="8" y="984"/>
                  <a:pt x="0" y="976"/>
                  <a:pt x="0" y="966"/>
                </a:cubicBezTo>
                <a:lnTo>
                  <a:pt x="0" y="929"/>
                </a:lnTo>
                <a:lnTo>
                  <a:pt x="632" y="929"/>
                </a:lnTo>
                <a:cubicBezTo>
                  <a:pt x="635" y="940"/>
                  <a:pt x="644" y="947"/>
                  <a:pt x="656" y="947"/>
                </a:cubicBezTo>
                <a:lnTo>
                  <a:pt x="883" y="947"/>
                </a:lnTo>
                <a:cubicBezTo>
                  <a:pt x="894" y="947"/>
                  <a:pt x="903" y="940"/>
                  <a:pt x="907" y="929"/>
                </a:cubicBezTo>
                <a:lnTo>
                  <a:pt x="1538" y="92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2" name="cottage_337698"/>
          <p:cNvSpPr>
            <a:spLocks noChangeAspect="1"/>
          </p:cNvSpPr>
          <p:nvPr/>
        </p:nvSpPr>
        <p:spPr bwMode="auto">
          <a:xfrm>
            <a:off x="7461315" y="826182"/>
            <a:ext cx="603585" cy="609685"/>
          </a:xfrm>
          <a:custGeom>
            <a:avLst/>
            <a:gdLst>
              <a:gd name="T0" fmla="*/ 6542 w 6826"/>
              <a:gd name="T1" fmla="*/ 6337 h 6906"/>
              <a:gd name="T2" fmla="*/ 6257 w 6826"/>
              <a:gd name="T3" fmla="*/ 6337 h 6906"/>
              <a:gd name="T4" fmla="*/ 6257 w 6826"/>
              <a:gd name="T5" fmla="*/ 3188 h 6906"/>
              <a:gd name="T6" fmla="*/ 6404 w 6826"/>
              <a:gd name="T7" fmla="*/ 2485 h 6906"/>
              <a:gd name="T8" fmla="*/ 3981 w 6826"/>
              <a:gd name="T9" fmla="*/ 307 h 6906"/>
              <a:gd name="T10" fmla="*/ 2833 w 6826"/>
              <a:gd name="T11" fmla="*/ 315 h 6906"/>
              <a:gd name="T12" fmla="*/ 422 w 6826"/>
              <a:gd name="T13" fmla="*/ 2482 h 6906"/>
              <a:gd name="T14" fmla="*/ 568 w 6826"/>
              <a:gd name="T15" fmla="*/ 3188 h 6906"/>
              <a:gd name="T16" fmla="*/ 568 w 6826"/>
              <a:gd name="T17" fmla="*/ 3777 h 6906"/>
              <a:gd name="T18" fmla="*/ 568 w 6826"/>
              <a:gd name="T19" fmla="*/ 4801 h 6906"/>
              <a:gd name="T20" fmla="*/ 568 w 6826"/>
              <a:gd name="T21" fmla="*/ 6337 h 6906"/>
              <a:gd name="T22" fmla="*/ 284 w 6826"/>
              <a:gd name="T23" fmla="*/ 6337 h 6906"/>
              <a:gd name="T24" fmla="*/ 0 w 6826"/>
              <a:gd name="T25" fmla="*/ 6621 h 6906"/>
              <a:gd name="T26" fmla="*/ 284 w 6826"/>
              <a:gd name="T27" fmla="*/ 6906 h 6906"/>
              <a:gd name="T28" fmla="*/ 853 w 6826"/>
              <a:gd name="T29" fmla="*/ 6906 h 6906"/>
              <a:gd name="T30" fmla="*/ 2560 w 6826"/>
              <a:gd name="T31" fmla="*/ 6906 h 6906"/>
              <a:gd name="T32" fmla="*/ 4266 w 6826"/>
              <a:gd name="T33" fmla="*/ 6906 h 6906"/>
              <a:gd name="T34" fmla="*/ 5973 w 6826"/>
              <a:gd name="T35" fmla="*/ 6906 h 6906"/>
              <a:gd name="T36" fmla="*/ 6542 w 6826"/>
              <a:gd name="T37" fmla="*/ 6906 h 6906"/>
              <a:gd name="T38" fmla="*/ 6826 w 6826"/>
              <a:gd name="T39" fmla="*/ 6621 h 6906"/>
              <a:gd name="T40" fmla="*/ 6542 w 6826"/>
              <a:gd name="T41" fmla="*/ 6337 h 6906"/>
              <a:gd name="T42" fmla="*/ 3222 w 6826"/>
              <a:gd name="T43" fmla="*/ 730 h 6906"/>
              <a:gd name="T44" fmla="*/ 3592 w 6826"/>
              <a:gd name="T45" fmla="*/ 722 h 6906"/>
              <a:gd name="T46" fmla="*/ 5724 w 6826"/>
              <a:gd name="T47" fmla="*/ 2639 h 6906"/>
              <a:gd name="T48" fmla="*/ 1099 w 6826"/>
              <a:gd name="T49" fmla="*/ 2639 h 6906"/>
              <a:gd name="T50" fmla="*/ 3222 w 6826"/>
              <a:gd name="T51" fmla="*/ 730 h 6906"/>
              <a:gd name="T52" fmla="*/ 2844 w 6826"/>
              <a:gd name="T53" fmla="*/ 6337 h 6906"/>
              <a:gd name="T54" fmla="*/ 2844 w 6826"/>
              <a:gd name="T55" fmla="*/ 5768 h 6906"/>
              <a:gd name="T56" fmla="*/ 3128 w 6826"/>
              <a:gd name="T57" fmla="*/ 5768 h 6906"/>
              <a:gd name="T58" fmla="*/ 3413 w 6826"/>
              <a:gd name="T59" fmla="*/ 5484 h 6906"/>
              <a:gd name="T60" fmla="*/ 3128 w 6826"/>
              <a:gd name="T61" fmla="*/ 5199 h 6906"/>
              <a:gd name="T62" fmla="*/ 2844 w 6826"/>
              <a:gd name="T63" fmla="*/ 5199 h 6906"/>
              <a:gd name="T64" fmla="*/ 2844 w 6826"/>
              <a:gd name="T65" fmla="*/ 4630 h 6906"/>
              <a:gd name="T66" fmla="*/ 3982 w 6826"/>
              <a:gd name="T67" fmla="*/ 4630 h 6906"/>
              <a:gd name="T68" fmla="*/ 3982 w 6826"/>
              <a:gd name="T69" fmla="*/ 6337 h 6906"/>
              <a:gd name="T70" fmla="*/ 2844 w 6826"/>
              <a:gd name="T71" fmla="*/ 6337 h 6906"/>
              <a:gd name="T72" fmla="*/ 4551 w 6826"/>
              <a:gd name="T73" fmla="*/ 6337 h 6906"/>
              <a:gd name="T74" fmla="*/ 4551 w 6826"/>
              <a:gd name="T75" fmla="*/ 4346 h 6906"/>
              <a:gd name="T76" fmla="*/ 4266 w 6826"/>
              <a:gd name="T77" fmla="*/ 4061 h 6906"/>
              <a:gd name="T78" fmla="*/ 2560 w 6826"/>
              <a:gd name="T79" fmla="*/ 4061 h 6906"/>
              <a:gd name="T80" fmla="*/ 2275 w 6826"/>
              <a:gd name="T81" fmla="*/ 4346 h 6906"/>
              <a:gd name="T82" fmla="*/ 2275 w 6826"/>
              <a:gd name="T83" fmla="*/ 6337 h 6906"/>
              <a:gd name="T84" fmla="*/ 1137 w 6826"/>
              <a:gd name="T85" fmla="*/ 6337 h 6906"/>
              <a:gd name="T86" fmla="*/ 1137 w 6826"/>
              <a:gd name="T87" fmla="*/ 4801 h 6906"/>
              <a:gd name="T88" fmla="*/ 1137 w 6826"/>
              <a:gd name="T89" fmla="*/ 3777 h 6906"/>
              <a:gd name="T90" fmla="*/ 1137 w 6826"/>
              <a:gd name="T91" fmla="*/ 3208 h 6906"/>
              <a:gd name="T92" fmla="*/ 5688 w 6826"/>
              <a:gd name="T93" fmla="*/ 3208 h 6906"/>
              <a:gd name="T94" fmla="*/ 5688 w 6826"/>
              <a:gd name="T95" fmla="*/ 6337 h 6906"/>
              <a:gd name="T96" fmla="*/ 4551 w 6826"/>
              <a:gd name="T97" fmla="*/ 6337 h 6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826" h="6906">
                <a:moveTo>
                  <a:pt x="6542" y="6337"/>
                </a:moveTo>
                <a:lnTo>
                  <a:pt x="6257" y="6337"/>
                </a:lnTo>
                <a:lnTo>
                  <a:pt x="6257" y="3188"/>
                </a:lnTo>
                <a:cubicBezTo>
                  <a:pt x="6545" y="3097"/>
                  <a:pt x="6651" y="2707"/>
                  <a:pt x="6404" y="2485"/>
                </a:cubicBezTo>
                <a:lnTo>
                  <a:pt x="3981" y="307"/>
                </a:lnTo>
                <a:cubicBezTo>
                  <a:pt x="3667" y="0"/>
                  <a:pt x="3156" y="0"/>
                  <a:pt x="2833" y="315"/>
                </a:cubicBezTo>
                <a:lnTo>
                  <a:pt x="422" y="2482"/>
                </a:lnTo>
                <a:cubicBezTo>
                  <a:pt x="175" y="2705"/>
                  <a:pt x="281" y="3096"/>
                  <a:pt x="568" y="3188"/>
                </a:cubicBezTo>
                <a:cubicBezTo>
                  <a:pt x="568" y="3423"/>
                  <a:pt x="568" y="3434"/>
                  <a:pt x="568" y="3777"/>
                </a:cubicBezTo>
                <a:cubicBezTo>
                  <a:pt x="568" y="4131"/>
                  <a:pt x="568" y="4477"/>
                  <a:pt x="568" y="4801"/>
                </a:cubicBezTo>
                <a:cubicBezTo>
                  <a:pt x="568" y="5489"/>
                  <a:pt x="568" y="6018"/>
                  <a:pt x="568" y="6337"/>
                </a:cubicBezTo>
                <a:lnTo>
                  <a:pt x="284" y="6337"/>
                </a:lnTo>
                <a:cubicBezTo>
                  <a:pt x="127" y="6337"/>
                  <a:pt x="0" y="6464"/>
                  <a:pt x="0" y="6621"/>
                </a:cubicBezTo>
                <a:cubicBezTo>
                  <a:pt x="0" y="6778"/>
                  <a:pt x="127" y="6906"/>
                  <a:pt x="284" y="6906"/>
                </a:cubicBezTo>
                <a:lnTo>
                  <a:pt x="853" y="6906"/>
                </a:lnTo>
                <a:lnTo>
                  <a:pt x="2560" y="6906"/>
                </a:lnTo>
                <a:lnTo>
                  <a:pt x="4266" y="6906"/>
                </a:lnTo>
                <a:lnTo>
                  <a:pt x="5973" y="6906"/>
                </a:lnTo>
                <a:lnTo>
                  <a:pt x="6542" y="6906"/>
                </a:lnTo>
                <a:cubicBezTo>
                  <a:pt x="6699" y="6906"/>
                  <a:pt x="6826" y="6778"/>
                  <a:pt x="6826" y="6621"/>
                </a:cubicBezTo>
                <a:cubicBezTo>
                  <a:pt x="6826" y="6464"/>
                  <a:pt x="6699" y="6337"/>
                  <a:pt x="6542" y="6337"/>
                </a:cubicBezTo>
                <a:close/>
                <a:moveTo>
                  <a:pt x="3222" y="730"/>
                </a:moveTo>
                <a:cubicBezTo>
                  <a:pt x="3332" y="623"/>
                  <a:pt x="3491" y="623"/>
                  <a:pt x="3592" y="722"/>
                </a:cubicBezTo>
                <a:lnTo>
                  <a:pt x="5724" y="2639"/>
                </a:lnTo>
                <a:lnTo>
                  <a:pt x="1099" y="2639"/>
                </a:lnTo>
                <a:lnTo>
                  <a:pt x="3222" y="730"/>
                </a:lnTo>
                <a:close/>
                <a:moveTo>
                  <a:pt x="2844" y="6337"/>
                </a:moveTo>
                <a:lnTo>
                  <a:pt x="2844" y="5768"/>
                </a:lnTo>
                <a:lnTo>
                  <a:pt x="3128" y="5768"/>
                </a:lnTo>
                <a:cubicBezTo>
                  <a:pt x="3286" y="5768"/>
                  <a:pt x="3413" y="5641"/>
                  <a:pt x="3413" y="5484"/>
                </a:cubicBezTo>
                <a:cubicBezTo>
                  <a:pt x="3413" y="5326"/>
                  <a:pt x="3286" y="5199"/>
                  <a:pt x="3128" y="5199"/>
                </a:cubicBezTo>
                <a:lnTo>
                  <a:pt x="2844" y="5199"/>
                </a:lnTo>
                <a:lnTo>
                  <a:pt x="2844" y="4630"/>
                </a:lnTo>
                <a:lnTo>
                  <a:pt x="3982" y="4630"/>
                </a:lnTo>
                <a:lnTo>
                  <a:pt x="3982" y="6337"/>
                </a:lnTo>
                <a:lnTo>
                  <a:pt x="2844" y="6337"/>
                </a:lnTo>
                <a:close/>
                <a:moveTo>
                  <a:pt x="4551" y="6337"/>
                </a:moveTo>
                <a:lnTo>
                  <a:pt x="4551" y="4346"/>
                </a:lnTo>
                <a:cubicBezTo>
                  <a:pt x="4551" y="4189"/>
                  <a:pt x="4423" y="4061"/>
                  <a:pt x="4266" y="4061"/>
                </a:cubicBezTo>
                <a:lnTo>
                  <a:pt x="2560" y="4061"/>
                </a:lnTo>
                <a:cubicBezTo>
                  <a:pt x="2402" y="4061"/>
                  <a:pt x="2275" y="4189"/>
                  <a:pt x="2275" y="4346"/>
                </a:cubicBezTo>
                <a:lnTo>
                  <a:pt x="2275" y="6337"/>
                </a:lnTo>
                <a:lnTo>
                  <a:pt x="1137" y="6337"/>
                </a:lnTo>
                <a:cubicBezTo>
                  <a:pt x="1137" y="6018"/>
                  <a:pt x="1137" y="5489"/>
                  <a:pt x="1137" y="4801"/>
                </a:cubicBezTo>
                <a:cubicBezTo>
                  <a:pt x="1137" y="4477"/>
                  <a:pt x="1137" y="4131"/>
                  <a:pt x="1137" y="3777"/>
                </a:cubicBezTo>
                <a:cubicBezTo>
                  <a:pt x="1137" y="3444"/>
                  <a:pt x="1137" y="3424"/>
                  <a:pt x="1137" y="3208"/>
                </a:cubicBezTo>
                <a:lnTo>
                  <a:pt x="5688" y="3208"/>
                </a:lnTo>
                <a:lnTo>
                  <a:pt x="5688" y="6337"/>
                </a:lnTo>
                <a:lnTo>
                  <a:pt x="4551" y="6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652559" y="1793006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366597" y="14887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652559" y="3764180"/>
            <a:ext cx="22282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单击此处添加文字阐述，添加简短问题说明文字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366597" y="3459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标题内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容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6636" y="915566"/>
            <a:ext cx="53199" cy="296744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478270" y="87375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273045"/>
                </a:solidFill>
                <a:cs typeface="+mn-ea"/>
                <a:sym typeface="+mn-lt"/>
              </a:rPr>
              <a:t>项目用例图</a:t>
            </a:r>
            <a:endParaRPr lang="zh-CN" altLang="en-US" sz="1600" dirty="0">
              <a:solidFill>
                <a:srgbClr val="273045"/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800" y="115752"/>
            <a:ext cx="3956421" cy="4904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61" grpId="0" bldLvl="0" animBg="1"/>
      <p:bldP spid="62" grpId="0" bldLvl="0" animBg="1"/>
      <p:bldP spid="63" grpId="0"/>
      <p:bldP spid="64" grpId="0"/>
      <p:bldP spid="65" grpId="0"/>
      <p:bldP spid="80" grpId="0"/>
      <p:bldP spid="8" grpId="0" bldLvl="0" animBg="1"/>
      <p:bldP spid="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6200000">
            <a:off x="140999" y="2271331"/>
            <a:ext cx="2741895" cy="3043516"/>
            <a:chOff x="0" y="1"/>
            <a:chExt cx="2123058" cy="2356604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5400000">
            <a:off x="7497351" y="-83191"/>
            <a:ext cx="1583818" cy="1758045"/>
            <a:chOff x="0" y="1"/>
            <a:chExt cx="2123058" cy="2356604"/>
          </a:xfrm>
        </p:grpSpPr>
        <p:sp>
          <p:nvSpPr>
            <p:cNvPr id="23" name="等腰三角形 22"/>
            <p:cNvSpPr/>
            <p:nvPr/>
          </p:nvSpPr>
          <p:spPr>
            <a:xfrm rot="5400000">
              <a:off x="-92684" y="92685"/>
              <a:ext cx="2308425" cy="2123058"/>
            </a:xfrm>
            <a:prstGeom prst="triangle">
              <a:avLst>
                <a:gd name="adj" fmla="val 0"/>
              </a:avLst>
            </a:prstGeom>
            <a:solidFill>
              <a:srgbClr val="273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8900000">
              <a:off x="915044" y="337794"/>
              <a:ext cx="242126" cy="242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8900000">
              <a:off x="665130" y="1075581"/>
              <a:ext cx="157264" cy="1572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18900000">
              <a:off x="287538" y="629460"/>
              <a:ext cx="245933" cy="2459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8900000">
              <a:off x="309373" y="790344"/>
              <a:ext cx="217050" cy="217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18900000">
              <a:off x="1674825" y="256871"/>
              <a:ext cx="157264" cy="786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8900000">
              <a:off x="261087" y="1496877"/>
              <a:ext cx="399743" cy="3997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8900000">
              <a:off x="788756" y="1749590"/>
              <a:ext cx="331351" cy="3313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18900000">
              <a:off x="678061" y="1666321"/>
              <a:ext cx="206232" cy="206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8900000">
              <a:off x="522432" y="1702273"/>
              <a:ext cx="357388" cy="357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8900000">
              <a:off x="1746417" y="1055518"/>
              <a:ext cx="297049" cy="297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8900000">
              <a:off x="1543033" y="747042"/>
              <a:ext cx="148524" cy="14852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8900000">
              <a:off x="494777" y="1773414"/>
              <a:ext cx="215104" cy="215104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8900000">
              <a:off x="1752647" y="1296176"/>
              <a:ext cx="148524" cy="148524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18900000">
              <a:off x="1091305" y="893736"/>
              <a:ext cx="257066" cy="25706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8900000">
              <a:off x="677384" y="1360584"/>
              <a:ext cx="459513" cy="459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8900000">
              <a:off x="629038" y="2013164"/>
              <a:ext cx="343441" cy="343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TextBox 7"/>
          <p:cNvSpPr txBox="1"/>
          <p:nvPr/>
        </p:nvSpPr>
        <p:spPr>
          <a:xfrm>
            <a:off x="2238702" y="2283718"/>
            <a:ext cx="49975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273045"/>
                </a:solidFill>
                <a:cs typeface="+mn-ea"/>
                <a:sym typeface="+mn-lt"/>
              </a:rPr>
              <a:t>项目</a:t>
            </a:r>
            <a:r>
              <a:rPr lang="zh-CN" altLang="en-US" sz="3200" dirty="0">
                <a:solidFill>
                  <a:srgbClr val="273045"/>
                </a:solidFill>
                <a:cs typeface="+mn-ea"/>
                <a:sym typeface="+mn-lt"/>
              </a:rPr>
              <a:t>功能</a:t>
            </a:r>
            <a:endParaRPr lang="zh-CN" altLang="en-US" sz="3200" dirty="0">
              <a:solidFill>
                <a:srgbClr val="273045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59483" y="1419622"/>
            <a:ext cx="756032" cy="756032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PART   02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623896" y="1189824"/>
            <a:ext cx="790918" cy="918236"/>
            <a:chOff x="3288977" y="-263355"/>
            <a:chExt cx="1237092" cy="1436232"/>
          </a:xfrm>
        </p:grpSpPr>
        <p:cxnSp>
          <p:nvCxnSpPr>
            <p:cNvPr id="45" name="直接连接符 44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/>
          <p:cNvCxnSpPr/>
          <p:nvPr/>
        </p:nvCxnSpPr>
        <p:spPr>
          <a:xfrm flipV="1">
            <a:off x="2615861" y="2582096"/>
            <a:ext cx="465241" cy="465241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41" grpId="0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76636" y="854558"/>
            <a:ext cx="3691308" cy="1429661"/>
            <a:chOff x="502443" y="1258692"/>
            <a:chExt cx="3327056" cy="1268757"/>
          </a:xfrm>
        </p:grpSpPr>
        <p:sp>
          <p:nvSpPr>
            <p:cNvPr id="5" name="ïṥḷîdé"/>
            <p:cNvSpPr/>
            <p:nvPr/>
          </p:nvSpPr>
          <p:spPr bwMode="auto">
            <a:xfrm>
              <a:off x="502443" y="1258692"/>
              <a:ext cx="3327056" cy="1268757"/>
            </a:xfrm>
            <a:prstGeom prst="homePlate">
              <a:avLst/>
            </a:prstGeom>
            <a:solidFill>
              <a:srgbClr val="273045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cs typeface="+mn-ea"/>
                <a:sym typeface="+mn-lt"/>
              </a:endParaRPr>
            </a:p>
          </p:txBody>
        </p:sp>
        <p:sp>
          <p:nvSpPr>
            <p:cNvPr id="9" name="îṥḻïḋe"/>
            <p:cNvSpPr txBox="1"/>
            <p:nvPr/>
          </p:nvSpPr>
          <p:spPr>
            <a:xfrm>
              <a:off x="2948594" y="1356640"/>
              <a:ext cx="474267" cy="1072859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账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号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管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理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í$1îde"/>
          <p:cNvSpPr txBox="1"/>
          <p:nvPr/>
        </p:nvSpPr>
        <p:spPr>
          <a:xfrm>
            <a:off x="578286" y="944234"/>
            <a:ext cx="2471668" cy="1159576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</a:rPr>
              <a:t>账号管理模块提供用户注册、登录、信息管理、密码更改等功能，同时支持账号注销，确保账号数据的安全和隐私。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73094" y="2751210"/>
            <a:ext cx="3691308" cy="1917426"/>
            <a:chOff x="502443" y="2797449"/>
            <a:chExt cx="3327057" cy="1333189"/>
          </a:xfrm>
        </p:grpSpPr>
        <p:sp>
          <p:nvSpPr>
            <p:cNvPr id="6" name="ïṧ1ïďê"/>
            <p:cNvSpPr/>
            <p:nvPr/>
          </p:nvSpPr>
          <p:spPr bwMode="auto">
            <a:xfrm>
              <a:off x="502443" y="2797449"/>
              <a:ext cx="3327057" cy="1333189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cs typeface="+mn-ea"/>
                <a:sym typeface="+mn-lt"/>
              </a:endParaRPr>
            </a:p>
          </p:txBody>
        </p:sp>
        <p:sp>
          <p:nvSpPr>
            <p:cNvPr id="11" name="iṥḷïḓé"/>
            <p:cNvSpPr txBox="1"/>
            <p:nvPr/>
          </p:nvSpPr>
          <p:spPr>
            <a:xfrm>
              <a:off x="2778324" y="2867084"/>
              <a:ext cx="814926" cy="1193917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项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目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管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理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íṩlîde"/>
          <p:cNvSpPr txBox="1"/>
          <p:nvPr/>
        </p:nvSpPr>
        <p:spPr>
          <a:xfrm>
            <a:off x="465243" y="2840034"/>
            <a:ext cx="2625353" cy="1762999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Autofit/>
          </a:bodyPr>
          <a:lstStyle/>
          <a:p>
            <a:pPr algn="just"/>
            <a:r>
              <a:rPr lang="zh-CN" altLang="zh-CN" sz="1050" dirty="0">
                <a:solidFill>
                  <a:schemeClr val="bg1"/>
                </a:solidFill>
                <a:cs typeface="+mn-ea"/>
              </a:rPr>
              <a:t>项目管理模块提供多项目的敏捷开发支持，用户可以创建项目、定义属性、添加成员，并管理项目计划、任务、风险等。同时包含需求、迭代、发布三个子模块。需求管理支持工作项创建、编辑、视图管理、导入和导出，迭代管理提供迭代创建、任务管理和标记迭代功能，发布管理支持发布创建、关联迭代、发布计划和进展跟踪。这些功能协助团队提高项目管理和开发效率。</a:t>
            </a:r>
            <a:endParaRPr lang="zh-CN" altLang="zh-CN" sz="1050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04048" y="824343"/>
            <a:ext cx="3783861" cy="1521360"/>
            <a:chOff x="5314499" y="1258692"/>
            <a:chExt cx="3327057" cy="1268757"/>
          </a:xfrm>
        </p:grpSpPr>
        <p:sp>
          <p:nvSpPr>
            <p:cNvPr id="7" name="ïṧľîḋê"/>
            <p:cNvSpPr/>
            <p:nvPr/>
          </p:nvSpPr>
          <p:spPr bwMode="auto">
            <a:xfrm flipH="1">
              <a:off x="5314499" y="1258692"/>
              <a:ext cx="3327057" cy="1268757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cs typeface="+mn-ea"/>
                <a:sym typeface="+mn-lt"/>
              </a:endParaRPr>
            </a:p>
          </p:txBody>
        </p:sp>
        <p:sp>
          <p:nvSpPr>
            <p:cNvPr id="13" name="işľíḓe"/>
            <p:cNvSpPr txBox="1"/>
            <p:nvPr/>
          </p:nvSpPr>
          <p:spPr>
            <a:xfrm>
              <a:off x="5684419" y="1361103"/>
              <a:ext cx="322572" cy="1080119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后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台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管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理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20501" y="2982325"/>
            <a:ext cx="3767407" cy="1489100"/>
            <a:chOff x="5314500" y="2797450"/>
            <a:chExt cx="3327056" cy="1489100"/>
          </a:xfrm>
        </p:grpSpPr>
        <p:sp>
          <p:nvSpPr>
            <p:cNvPr id="8" name="iṧļíḓè"/>
            <p:cNvSpPr/>
            <p:nvPr/>
          </p:nvSpPr>
          <p:spPr bwMode="auto">
            <a:xfrm flipH="1">
              <a:off x="5314500" y="2797450"/>
              <a:ext cx="3327056" cy="1489100"/>
            </a:xfrm>
            <a:prstGeom prst="homePlate">
              <a:avLst/>
            </a:prstGeom>
            <a:solidFill>
              <a:srgbClr val="273045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cs typeface="+mn-ea"/>
                <a:sym typeface="+mn-lt"/>
              </a:endParaRPr>
            </a:p>
          </p:txBody>
        </p:sp>
        <p:sp>
          <p:nvSpPr>
            <p:cNvPr id="14" name="iṥḷíďè"/>
            <p:cNvSpPr txBox="1"/>
            <p:nvPr/>
          </p:nvSpPr>
          <p:spPr>
            <a:xfrm>
              <a:off x="5548728" y="2870932"/>
              <a:ext cx="814926" cy="1368152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产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品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管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理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îSļïḑé"/>
          <p:cNvSpPr txBox="1"/>
          <p:nvPr/>
        </p:nvSpPr>
        <p:spPr>
          <a:xfrm>
            <a:off x="6012160" y="752535"/>
            <a:ext cx="2735107" cy="1603191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cs typeface="+mn-ea"/>
              </a:rPr>
              <a:t>后台管理模块提供成员管理、团队管理和职位维护功能，允许简化权限管理，确保一致性。用户可以定义不同的成员角色，包括系统角色和自定义角色，以实现更灵活和高效的团队管理和权限控制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ïsḷíḑé"/>
          <p:cNvSpPr txBox="1"/>
          <p:nvPr/>
        </p:nvSpPr>
        <p:spPr>
          <a:xfrm>
            <a:off x="6084168" y="3070554"/>
            <a:ext cx="2663099" cy="1309152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050" dirty="0">
                <a:solidFill>
                  <a:schemeClr val="bg1"/>
                </a:solidFill>
                <a:cs typeface="+mn-ea"/>
              </a:rPr>
              <a:t>产品管理模块用于展示项目的产品信息，包括产品名称、版本、描述和发布日期。它还支持版本管理和文档存储，允许用户提供反馈和建议，以改进产品。这有助于团队更好地管理和改进产品。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 rot="2181050">
            <a:off x="201564" y="224263"/>
            <a:ext cx="497939" cy="480855"/>
            <a:chOff x="1935287" y="2046176"/>
            <a:chExt cx="836513" cy="807813"/>
          </a:xfrm>
        </p:grpSpPr>
        <p:sp>
          <p:nvSpPr>
            <p:cNvPr id="18" name="矩形 17"/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20" name="矩形 19"/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8010071" y="4323214"/>
            <a:ext cx="845241" cy="620356"/>
            <a:chOff x="7789817" y="4257180"/>
            <a:chExt cx="845241" cy="620356"/>
          </a:xfrm>
        </p:grpSpPr>
        <p:grpSp>
          <p:nvGrpSpPr>
            <p:cNvPr id="28" name="组合 27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32" name="矩形 31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4" name="TextBox 7"/>
          <p:cNvSpPr txBox="1"/>
          <p:nvPr/>
        </p:nvSpPr>
        <p:spPr>
          <a:xfrm>
            <a:off x="840296" y="1852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cs typeface="+mn-ea"/>
                <a:sym typeface="+mn-lt"/>
              </a:rPr>
              <a:t>项目功能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840296" y="387528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Project Function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39926" y="1476425"/>
            <a:ext cx="574547" cy="72008"/>
          </a:xfrm>
          <a:prstGeom prst="rect">
            <a:avLst/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192259" y="1585023"/>
            <a:ext cx="677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273045"/>
                </a:solidFill>
                <a:cs typeface="+mn-ea"/>
                <a:sym typeface="+mn-lt"/>
              </a:rPr>
              <a:t>项目功能</a:t>
            </a:r>
            <a:endParaRPr lang="zh-CN" altLang="en-US" sz="3600" dirty="0">
              <a:solidFill>
                <a:srgbClr val="273045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0" grpId="0"/>
      <p:bldP spid="12" grpId="0"/>
      <p:bldP spid="15" grpId="0"/>
      <p:bldP spid="16" grpId="0"/>
      <p:bldP spid="38" grpId="0" bldLvl="0" animBg="1"/>
      <p:bldP spid="39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9B178935-7D4C-40D6-A447-863E4BF2F5E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G:\冰山下的火种（4） 4月8号\17893723"/>
  <p:tag name="ISPRING_PRESENTATION_TITLE" val="5c0e649450be3"/>
  <p:tag name="ISPRING_FIRST_PUBLISH" val="1"/>
  <p:tag name="commondata" val="eyJoZGlkIjoiOGExMDdiZTViYTUwNWI1MzNjMGFjNWMzNzc0M2IwNWM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i3oqa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2464</Words>
  <Application>WPS 演示</Application>
  <PresentationFormat>全屏显示(16:9)</PresentationFormat>
  <Paragraphs>460</Paragraphs>
  <Slides>20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Roboto</vt:lpstr>
      <vt:lpstr>Times New Roman</vt:lpstr>
      <vt:lpstr>微软雅黑</vt:lpstr>
      <vt:lpstr>Arial Unicode MS</vt:lpstr>
      <vt:lpstr>等线</vt:lpstr>
      <vt:lpstr>Wingdings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/>
  <dc:subject>https://www.ypppt.com/</dc:subject>
  <cp:lastModifiedBy>Laurant</cp:lastModifiedBy>
  <cp:revision>27</cp:revision>
  <dcterms:created xsi:type="dcterms:W3CDTF">2018-12-07T09:49:00Z</dcterms:created>
  <dcterms:modified xsi:type="dcterms:W3CDTF">2023-11-09T07:00:04Z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AB6D602D4FB34AF8B8A66E97D6F8810C_12</vt:lpwstr>
  </property>
  <property fmtid="{D5CDD505-2E9C-101B-9397-08002B2CF9AE}" pid="3" name="KSOProductBuildVer">
    <vt:lpwstr>2052-12.1.0.15712</vt:lpwstr>
  </property>
</Properties>
</file>