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77E5C-5F46-4FD3-BC2B-AEC343DD8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7C161E-052A-40DC-93C7-CBFD7A6AD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7259C-BBA8-42DE-912C-0995418E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1F43-6FB0-4E9E-9484-4F2F16D1F6B6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0D6C6-455C-4EAC-9315-6C436D23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7A28B-A6E1-4889-B34F-5D0F282A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BF64-BBC1-4593-99DD-98078842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19E4-CD11-43B0-A986-A6933951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F6DEA-1FA2-4D08-916E-12AA77A9A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EB71C-2CA4-4147-B8A8-325BA4B2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1F43-6FB0-4E9E-9484-4F2F16D1F6B6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3DAE8-2D6D-42EE-B247-A1ECA238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9CDDA-113F-4AA6-8F71-78C22D36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BF64-BBC1-4593-99DD-98078842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61E68-0424-440D-9FB3-BCF8769CD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4B0D0C-FDAB-4528-B79C-8FBE23FAC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3AC2A-3BE7-40A3-9BA8-11C98673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1F43-6FB0-4E9E-9484-4F2F16D1F6B6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60A08-0851-4C43-BB64-7A3DEC89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13EE7-8FBA-40A4-B20C-9C59690F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BF64-BBC1-4593-99DD-98078842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3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0C36-53A2-48B7-A01F-2DB720A6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0DDDF-8DE6-4394-BA0B-84FEF9E7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E91C6-E65C-4E8F-A62F-7E386893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1F43-6FB0-4E9E-9484-4F2F16D1F6B6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613AE-A84A-4488-BE03-223114C4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C8E83-8E4F-4E43-847F-0A6536B7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BF64-BBC1-4593-99DD-98078842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8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BF6D0-ED52-44B8-AC42-E36219A9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7B65B-A807-4ED6-9540-3F75D6D9B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9AAAC-A984-4847-90FE-7C3CDA03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1F43-6FB0-4E9E-9484-4F2F16D1F6B6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9D292-CCC7-41C1-AFB3-F245F415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4963B-35DB-4C38-9BEE-E85C0C99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BF64-BBC1-4593-99DD-98078842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4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C3847-A77E-4E29-8BA8-56E50CE0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61C73-82D0-4AFE-BAC2-CEAB1827D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1DFCE-9B3F-4119-80BF-D152B4702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246E3-0A5E-4B0E-A1CF-DD687B2C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1F43-6FB0-4E9E-9484-4F2F16D1F6B6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4F0DC-CFD5-4DC9-923E-0050B0FE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1D89B-757C-4D64-9556-9C3CB1AC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BF64-BBC1-4593-99DD-98078842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7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9E618-B9AF-4246-A965-880F1ADF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90969-6811-4BEC-A548-EB121DC19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5F47E-D66E-4F90-849F-0F824F5EB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9795CE-2360-4984-9283-824FC5CA2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6B220F-E92A-4EA5-8979-929A991C4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A1EB73-245F-4351-ADCC-901CEECC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1F43-6FB0-4E9E-9484-4F2F16D1F6B6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83DCD4-2E30-4270-8C5B-73486EF8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7266CF-8608-4BBD-9C16-C02A94DD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BF64-BBC1-4593-99DD-98078842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1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9ADB3-9F85-415F-AB52-5383B661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7802B8-95A8-43BC-85DE-6504403C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1F43-6FB0-4E9E-9484-4F2F16D1F6B6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50D097-C835-471D-8902-DB4D5DFE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F2266-54C3-417F-9389-39055A9A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BF64-BBC1-4593-99DD-98078842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0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6C4493-615D-4C03-9F53-EA5AA9A6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1F43-6FB0-4E9E-9484-4F2F16D1F6B6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D7444B-C228-4406-8AE4-0441DEF7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AEC3FD-8C3A-4C6E-8242-5289FA28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BF64-BBC1-4593-99DD-98078842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2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8B4DF-E328-49CF-8DA7-8CDF82C9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5371C-DF59-4BA4-9CA7-5DF5F416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A2BE93-D04B-482C-A1DA-040DCD877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3C85F-518A-4AC9-AC85-3B044CF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1F43-6FB0-4E9E-9484-4F2F16D1F6B6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846FB-0C1E-4D30-8F58-E10478DE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1C49A-28D6-44CD-93F8-C0C0CF9A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BF64-BBC1-4593-99DD-98078842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3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15596-B4C6-4629-A65E-5F65F910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4BC9F-4C3D-48E2-BD4A-B01DBBF74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6C1FE-BDB5-4C67-A9D9-93DE37919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87CBC-A494-4587-919E-819649B6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1F43-6FB0-4E9E-9484-4F2F16D1F6B6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C7BBB-8C5F-47A0-B96E-00BC213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C366C-4452-433B-8F1A-98E46E4F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BF64-BBC1-4593-99DD-98078842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E0B0D5-3FC4-4A8B-BEBC-8503BABA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5A09B7-CC82-4FBD-B5E4-F2D19B46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DE9B1-37A5-4C83-8E97-BB45D6306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61F43-6FB0-4E9E-9484-4F2F16D1F6B6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CB773-C139-4F46-8A41-1002B247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D21ED-7F78-4FBB-BD0B-51642C57F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BF64-BBC1-4593-99DD-98078842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6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B2BA80-C0AC-4551-87D7-DBCAEAD4B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1" b="95300" l="9140" r="89785">
                        <a14:foregroundMark x1="17204" y1="4961" x2="55914" y2="3133"/>
                        <a14:foregroundMark x1="55914" y1="3133" x2="80645" y2="13577"/>
                        <a14:foregroundMark x1="80645" y1="13577" x2="86559" y2="80940"/>
                        <a14:foregroundMark x1="86559" y1="80940" x2="62903" y2="89556"/>
                        <a14:foregroundMark x1="62903" y1="89556" x2="31183" y2="90601"/>
                        <a14:foregroundMark x1="31183" y1="90601" x2="15591" y2="75457"/>
                        <a14:foregroundMark x1="15591" y1="75457" x2="12366" y2="13055"/>
                        <a14:foregroundMark x1="12366" y1="13055" x2="16667" y2="7311"/>
                        <a14:foregroundMark x1="14516" y1="3655" x2="44624" y2="2089"/>
                        <a14:foregroundMark x1="44624" y1="2089" x2="72043" y2="2872"/>
                        <a14:foregroundMark x1="72043" y1="2872" x2="46774" y2="8094"/>
                        <a14:foregroundMark x1="46774" y1="8094" x2="46774" y2="7833"/>
                        <a14:foregroundMark x1="38172" y1="65274" x2="39785" y2="79896"/>
                        <a14:foregroundMark x1="39785" y1="79896" x2="80645" y2="68930"/>
                        <a14:foregroundMark x1="80645" y1="68930" x2="48387" y2="69974"/>
                        <a14:foregroundMark x1="48387" y1="69974" x2="45699" y2="72063"/>
                        <a14:foregroundMark x1="11828" y1="77285" x2="18817" y2="89817"/>
                        <a14:foregroundMark x1="18817" y1="89817" x2="53763" y2="96345"/>
                        <a14:foregroundMark x1="53763" y1="96345" x2="80108" y2="91645"/>
                        <a14:foregroundMark x1="80108" y1="91645" x2="87097" y2="80157"/>
                        <a14:foregroundMark x1="67742" y1="43342" x2="65054" y2="52742"/>
                        <a14:foregroundMark x1="84409" y1="7311" x2="87097" y2="13577"/>
                        <a14:foregroundMark x1="12366" y1="91384" x2="39247" y2="95561"/>
                        <a14:foregroundMark x1="39247" y1="95561" x2="68280" y2="94778"/>
                        <a14:foregroundMark x1="68280" y1="94778" x2="84409" y2="92167"/>
                        <a14:foregroundMark x1="53763" y1="81462" x2="38710" y2="63185"/>
                        <a14:foregroundMark x1="38710" y1="63185" x2="41935" y2="41253"/>
                        <a14:foregroundMark x1="41935" y1="41253" x2="59140" y2="30026"/>
                        <a14:foregroundMark x1="59140" y1="30026" x2="32796" y2="44125"/>
                        <a14:foregroundMark x1="32796" y1="44125" x2="39247" y2="60836"/>
                        <a14:foregroundMark x1="39247" y1="60836" x2="59140" y2="71540"/>
                        <a14:foregroundMark x1="59140" y1="71540" x2="59140" y2="71540"/>
                        <a14:foregroundMark x1="88172" y1="91384" x2="85484" y2="14099"/>
                        <a14:foregroundMark x1="85484" y1="14099" x2="59140" y2="8616"/>
                        <a14:foregroundMark x1="59140" y1="8616" x2="38172" y2="16971"/>
                        <a14:foregroundMark x1="38172" y1="16971" x2="33871" y2="39164"/>
                        <a14:foregroundMark x1="33871" y1="39164" x2="55376" y2="56397"/>
                        <a14:foregroundMark x1="55376" y1="56397" x2="73656" y2="42298"/>
                        <a14:foregroundMark x1="73656" y1="42298" x2="66667" y2="26110"/>
                        <a14:foregroundMark x1="66667" y1="26110" x2="56989" y2="19321"/>
                        <a14:foregroundMark x1="22043" y1="57963" x2="37634" y2="80679"/>
                        <a14:foregroundMark x1="37634" y1="80679" x2="66667" y2="83812"/>
                        <a14:foregroundMark x1="66667" y1="83812" x2="66667" y2="82507"/>
                        <a14:foregroundMark x1="78495" y1="95300" x2="89785" y2="916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151" y="1065621"/>
            <a:ext cx="1369027" cy="2819018"/>
          </a:xfrm>
          <a:prstGeom prst="rect">
            <a:avLst/>
          </a:prstGeom>
        </p:spPr>
      </p:pic>
      <p:pic>
        <p:nvPicPr>
          <p:cNvPr id="1026" name="Picture 2" descr="adafruit_products_Bluefruit_LE_UART_Friend_REV-C_Board.png">
            <a:extLst>
              <a:ext uri="{FF2B5EF4-FFF2-40B4-BE49-F238E27FC236}">
                <a16:creationId xmlns:a16="http://schemas.microsoft.com/office/drawing/2014/main" id="{5ECD0C59-7177-4FE8-AD90-B7A03953F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685" b="86555" l="3762" r="66458">
                        <a14:foregroundMark x1="11285" y1="19088" x2="50000" y2="17287"/>
                        <a14:foregroundMark x1="50000" y1="17287" x2="59248" y2="18607"/>
                        <a14:foregroundMark x1="59248" y1="18607" x2="67085" y2="26531"/>
                        <a14:foregroundMark x1="67085" y1="26531" x2="64263" y2="78151"/>
                        <a14:foregroundMark x1="64263" y1="78151" x2="59404" y2="84154"/>
                        <a14:foregroundMark x1="59404" y1="84154" x2="50157" y2="86795"/>
                        <a14:foregroundMark x1="50157" y1="86795" x2="13793" y2="84034"/>
                        <a14:foregroundMark x1="13793" y1="84034" x2="8934" y2="75750"/>
                        <a14:foregroundMark x1="8934" y1="75750" x2="8621" y2="23529"/>
                        <a14:foregroundMark x1="8621" y1="23529" x2="12382" y2="18848"/>
                        <a14:foregroundMark x1="10658" y1="15126" x2="51567" y2="15606"/>
                        <a14:foregroundMark x1="51567" y1="15606" x2="62069" y2="15246"/>
                        <a14:foregroundMark x1="62069" y1="15246" x2="66771" y2="16206"/>
                        <a14:foregroundMark x1="9875" y1="14046" x2="5016" y2="20048"/>
                        <a14:foregroundMark x1="5016" y1="20048" x2="6740" y2="86435"/>
                        <a14:foregroundMark x1="6740" y1="86435" x2="52038" y2="87275"/>
                        <a14:foregroundMark x1="52038" y1="87275" x2="62069" y2="86555"/>
                        <a14:foregroundMark x1="62069" y1="86555" x2="66458" y2="80672"/>
                        <a14:foregroundMark x1="20219" y1="81633" x2="45298" y2="80192"/>
                        <a14:foregroundMark x1="45298" y1="80192" x2="52194" y2="72989"/>
                        <a14:foregroundMark x1="52194" y1="72989" x2="60972" y2="83193"/>
                        <a14:foregroundMark x1="60972" y1="83193" x2="47179" y2="82953"/>
                        <a14:foregroundMark x1="47179" y1="82953" x2="55172" y2="66267"/>
                        <a14:foregroundMark x1="55172" y1="66267" x2="52038" y2="59184"/>
                        <a14:foregroundMark x1="52038" y1="59184" x2="50627" y2="59664"/>
                        <a14:foregroundMark x1="3762" y1="88475" x2="14107" y2="35294"/>
                        <a14:foregroundMark x1="14107" y1="35294" x2="4075" y2="19688"/>
                        <a14:foregroundMark x1="3918" y1="18727" x2="9404" y2="13926"/>
                        <a14:foregroundMark x1="3762" y1="20768" x2="3762" y2="83313"/>
                        <a14:foregroundMark x1="68652" y1="17647" x2="61129" y2="13685"/>
                        <a14:foregroundMark x1="61129" y1="13685" x2="52194" y2="13685"/>
                        <a14:foregroundMark x1="25862" y1="67707" x2="37931" y2="68547"/>
                        <a14:foregroundMark x1="37931" y1="68547" x2="49373" y2="67707"/>
                        <a14:foregroundMark x1="49373" y1="67707" x2="38401" y2="68067"/>
                        <a14:foregroundMark x1="38401" y1="68067" x2="39342" y2="70228"/>
                        <a14:backgroundMark x1="1724" y1="88715" x2="1097" y2="17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94" r="26525" b="9065"/>
          <a:stretch/>
        </p:blipFill>
        <p:spPr bwMode="auto">
          <a:xfrm>
            <a:off x="7142433" y="482144"/>
            <a:ext cx="1419076" cy="199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141B08-5364-428A-8FEE-9001DFF3B2FF}"/>
              </a:ext>
            </a:extLst>
          </p:cNvPr>
          <p:cNvCxnSpPr/>
          <p:nvPr/>
        </p:nvCxnSpPr>
        <p:spPr>
          <a:xfrm flipH="1">
            <a:off x="2118250" y="1861692"/>
            <a:ext cx="76309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81C6D7-A53A-4793-87FA-D9EDEEC16BB6}"/>
              </a:ext>
            </a:extLst>
          </p:cNvPr>
          <p:cNvCxnSpPr>
            <a:cxnSpLocks/>
          </p:cNvCxnSpPr>
          <p:nvPr/>
        </p:nvCxnSpPr>
        <p:spPr>
          <a:xfrm flipH="1">
            <a:off x="2159597" y="1858320"/>
            <a:ext cx="1" cy="3105012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A4A9550-8991-4555-96B7-7B76437E9AE5}"/>
              </a:ext>
            </a:extLst>
          </p:cNvPr>
          <p:cNvCxnSpPr>
            <a:cxnSpLocks/>
          </p:cNvCxnSpPr>
          <p:nvPr/>
        </p:nvCxnSpPr>
        <p:spPr>
          <a:xfrm flipH="1">
            <a:off x="2118251" y="4963331"/>
            <a:ext cx="615082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70F2F3D-16DD-437D-9C38-2EE1D0FEE81E}"/>
              </a:ext>
            </a:extLst>
          </p:cNvPr>
          <p:cNvCxnSpPr>
            <a:cxnSpLocks/>
          </p:cNvCxnSpPr>
          <p:nvPr/>
        </p:nvCxnSpPr>
        <p:spPr>
          <a:xfrm flipH="1">
            <a:off x="8230697" y="2264072"/>
            <a:ext cx="1" cy="269925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19C3026-0C35-4A04-9A94-E089AFBA9A7E}"/>
              </a:ext>
            </a:extLst>
          </p:cNvPr>
          <p:cNvCxnSpPr>
            <a:cxnSpLocks/>
          </p:cNvCxnSpPr>
          <p:nvPr/>
        </p:nvCxnSpPr>
        <p:spPr>
          <a:xfrm>
            <a:off x="5495952" y="4963331"/>
            <a:ext cx="1" cy="4450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279E08-0DA4-458E-BC87-25E840626DD2}"/>
              </a:ext>
            </a:extLst>
          </p:cNvPr>
          <p:cNvCxnSpPr>
            <a:cxnSpLocks/>
          </p:cNvCxnSpPr>
          <p:nvPr/>
        </p:nvCxnSpPr>
        <p:spPr>
          <a:xfrm flipH="1">
            <a:off x="5265001" y="5408387"/>
            <a:ext cx="461901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39FDDB-38DA-4EDB-8DC0-86347B8E3A10}"/>
              </a:ext>
            </a:extLst>
          </p:cNvPr>
          <p:cNvCxnSpPr>
            <a:cxnSpLocks/>
          </p:cNvCxnSpPr>
          <p:nvPr/>
        </p:nvCxnSpPr>
        <p:spPr>
          <a:xfrm flipH="1">
            <a:off x="5345040" y="5554209"/>
            <a:ext cx="29266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0D97526-DB9F-48F4-874E-4258F7AB7D79}"/>
              </a:ext>
            </a:extLst>
          </p:cNvPr>
          <p:cNvCxnSpPr>
            <a:cxnSpLocks/>
          </p:cNvCxnSpPr>
          <p:nvPr/>
        </p:nvCxnSpPr>
        <p:spPr>
          <a:xfrm flipH="1">
            <a:off x="5434238" y="5700031"/>
            <a:ext cx="137681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83AD795-F6E4-4D79-B5DD-A5557C5D56E0}"/>
              </a:ext>
            </a:extLst>
          </p:cNvPr>
          <p:cNvCxnSpPr/>
          <p:nvPr/>
        </p:nvCxnSpPr>
        <p:spPr>
          <a:xfrm flipH="1">
            <a:off x="3928411" y="2264072"/>
            <a:ext cx="76309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A116FD2-3D9B-4401-A47E-0944F2BBFC08}"/>
              </a:ext>
            </a:extLst>
          </p:cNvPr>
          <p:cNvCxnSpPr>
            <a:cxnSpLocks/>
          </p:cNvCxnSpPr>
          <p:nvPr/>
        </p:nvCxnSpPr>
        <p:spPr>
          <a:xfrm flipV="1">
            <a:off x="4651657" y="2264072"/>
            <a:ext cx="1" cy="6611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CB18422-5C47-43B5-9B8D-FBCA854EF2AA}"/>
              </a:ext>
            </a:extLst>
          </p:cNvPr>
          <p:cNvCxnSpPr>
            <a:cxnSpLocks/>
          </p:cNvCxnSpPr>
          <p:nvPr/>
        </p:nvCxnSpPr>
        <p:spPr>
          <a:xfrm flipH="1">
            <a:off x="4608256" y="2890117"/>
            <a:ext cx="332531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2724721-7C3D-4A53-BD0C-E7AEE2396898}"/>
              </a:ext>
            </a:extLst>
          </p:cNvPr>
          <p:cNvCxnSpPr>
            <a:cxnSpLocks/>
          </p:cNvCxnSpPr>
          <p:nvPr/>
        </p:nvCxnSpPr>
        <p:spPr>
          <a:xfrm flipV="1">
            <a:off x="7933572" y="2246530"/>
            <a:ext cx="0" cy="6786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95BDDE9-6414-4E40-A74F-23C67E751D53}"/>
              </a:ext>
            </a:extLst>
          </p:cNvPr>
          <p:cNvCxnSpPr>
            <a:cxnSpLocks/>
          </p:cNvCxnSpPr>
          <p:nvPr/>
        </p:nvCxnSpPr>
        <p:spPr>
          <a:xfrm flipH="1">
            <a:off x="7463614" y="2246530"/>
            <a:ext cx="1" cy="271680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5BABEE73-CEDE-4FDD-9685-753D499FD724}"/>
              </a:ext>
            </a:extLst>
          </p:cNvPr>
          <p:cNvSpPr/>
          <p:nvPr/>
        </p:nvSpPr>
        <p:spPr>
          <a:xfrm>
            <a:off x="7380984" y="4868029"/>
            <a:ext cx="190764" cy="19076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1C0ED36-20DD-444C-A5B9-6CB6F7D36E5B}"/>
              </a:ext>
            </a:extLst>
          </p:cNvPr>
          <p:cNvCxnSpPr>
            <a:cxnSpLocks/>
          </p:cNvCxnSpPr>
          <p:nvPr/>
        </p:nvCxnSpPr>
        <p:spPr>
          <a:xfrm flipH="1">
            <a:off x="2539269" y="3219038"/>
            <a:ext cx="32892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2BAADCA-07AD-4358-926D-A4A0719046FB}"/>
              </a:ext>
            </a:extLst>
          </p:cNvPr>
          <p:cNvCxnSpPr>
            <a:cxnSpLocks/>
          </p:cNvCxnSpPr>
          <p:nvPr/>
        </p:nvCxnSpPr>
        <p:spPr>
          <a:xfrm flipV="1">
            <a:off x="2572161" y="3179567"/>
            <a:ext cx="0" cy="101088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09A921C-219B-488D-B62E-61CF713547E4}"/>
              </a:ext>
            </a:extLst>
          </p:cNvPr>
          <p:cNvCxnSpPr>
            <a:cxnSpLocks/>
          </p:cNvCxnSpPr>
          <p:nvPr/>
        </p:nvCxnSpPr>
        <p:spPr>
          <a:xfrm flipH="1" flipV="1">
            <a:off x="2539269" y="4153172"/>
            <a:ext cx="5131167" cy="3618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8AC3D24-07C3-4E21-B935-F9615F3AC8CA}"/>
              </a:ext>
            </a:extLst>
          </p:cNvPr>
          <p:cNvCxnSpPr>
            <a:cxnSpLocks/>
          </p:cNvCxnSpPr>
          <p:nvPr/>
        </p:nvCxnSpPr>
        <p:spPr>
          <a:xfrm flipV="1">
            <a:off x="7632060" y="2264073"/>
            <a:ext cx="0" cy="19263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EC4645-4EE5-4801-8CD9-ACFD978E21ED}"/>
              </a:ext>
            </a:extLst>
          </p:cNvPr>
          <p:cNvCxnSpPr>
            <a:cxnSpLocks/>
          </p:cNvCxnSpPr>
          <p:nvPr/>
        </p:nvCxnSpPr>
        <p:spPr>
          <a:xfrm flipH="1">
            <a:off x="2361652" y="3371438"/>
            <a:ext cx="50653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B7AB24A-E4CF-4AB6-A16A-F05FFA2F61EA}"/>
              </a:ext>
            </a:extLst>
          </p:cNvPr>
          <p:cNvCxnSpPr>
            <a:cxnSpLocks/>
          </p:cNvCxnSpPr>
          <p:nvPr/>
        </p:nvCxnSpPr>
        <p:spPr>
          <a:xfrm flipV="1">
            <a:off x="2403314" y="3331967"/>
            <a:ext cx="0" cy="101088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DB29CE4-1344-4D03-BA1E-E5902937F63B}"/>
              </a:ext>
            </a:extLst>
          </p:cNvPr>
          <p:cNvCxnSpPr>
            <a:cxnSpLocks/>
          </p:cNvCxnSpPr>
          <p:nvPr/>
        </p:nvCxnSpPr>
        <p:spPr>
          <a:xfrm flipH="1" flipV="1">
            <a:off x="2364159" y="4305573"/>
            <a:ext cx="5431265" cy="191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984686D-29B4-47B6-9FF9-2E8B8732754D}"/>
              </a:ext>
            </a:extLst>
          </p:cNvPr>
          <p:cNvCxnSpPr>
            <a:cxnSpLocks/>
          </p:cNvCxnSpPr>
          <p:nvPr/>
        </p:nvCxnSpPr>
        <p:spPr>
          <a:xfrm flipV="1">
            <a:off x="7775690" y="2255849"/>
            <a:ext cx="0" cy="209358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05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Jieun</dc:creator>
  <cp:lastModifiedBy>Lee Jieun</cp:lastModifiedBy>
  <cp:revision>2</cp:revision>
  <dcterms:created xsi:type="dcterms:W3CDTF">2018-11-22T10:33:42Z</dcterms:created>
  <dcterms:modified xsi:type="dcterms:W3CDTF">2018-11-22T10:50:00Z</dcterms:modified>
</cp:coreProperties>
</file>