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3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3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5016-BBB1-4E85-9A95-5C5816BDDE5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D5D7-0DEE-4928-B3FE-A00B673EB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5.png"/><Relationship Id="rId39" Type="http://schemas.openxmlformats.org/officeDocument/2006/relationships/image" Target="../media/image8.png"/><Relationship Id="rId47" Type="http://schemas.openxmlformats.org/officeDocument/2006/relationships/image" Target="../media/image519.svg"/><Relationship Id="rId50" Type="http://schemas.openxmlformats.org/officeDocument/2006/relationships/image" Target="../media/image13.png"/><Relationship Id="rId55" Type="http://schemas.openxmlformats.org/officeDocument/2006/relationships/image" Target="../media/image63.svg"/><Relationship Id="rId17" Type="http://schemas.openxmlformats.org/officeDocument/2006/relationships/image" Target="../media/image49.svg"/><Relationship Id="rId25" Type="http://schemas.openxmlformats.org/officeDocument/2006/relationships/image" Target="../media/image31.svg"/><Relationship Id="rId38" Type="http://schemas.openxmlformats.org/officeDocument/2006/relationships/image" Target="../media/image16.svg"/><Relationship Id="rId46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24" Type="http://schemas.openxmlformats.org/officeDocument/2006/relationships/image" Target="../media/image4.png"/><Relationship Id="rId37" Type="http://schemas.openxmlformats.org/officeDocument/2006/relationships/image" Target="../media/image7.png"/><Relationship Id="rId45" Type="http://schemas.openxmlformats.org/officeDocument/2006/relationships/image" Target="../media/image9.png"/><Relationship Id="rId5" Type="http://schemas.openxmlformats.org/officeDocument/2006/relationships/image" Target="../media/image26.svg"/><Relationship Id="rId23" Type="http://schemas.openxmlformats.org/officeDocument/2006/relationships/image" Target="../media/image14.svg"/><Relationship Id="rId28" Type="http://schemas.openxmlformats.org/officeDocument/2006/relationships/image" Target="../media/image6.png"/><Relationship Id="rId36" Type="http://schemas.openxmlformats.org/officeDocument/2006/relationships/image" Target="../media/image18.svg"/><Relationship Id="rId49" Type="http://schemas.openxmlformats.org/officeDocument/2006/relationships/image" Target="../media/image12.png"/><Relationship Id="rId44" Type="http://schemas.openxmlformats.org/officeDocument/2006/relationships/image" Target="../media/image1191.svg"/><Relationship Id="rId19" Type="http://schemas.openxmlformats.org/officeDocument/2006/relationships/image" Target="../media/image1399.svg"/><Relationship Id="rId27" Type="http://schemas.openxmlformats.org/officeDocument/2006/relationships/image" Target="../media/image55.svg"/><Relationship Id="rId9" Type="http://schemas.openxmlformats.org/officeDocument/2006/relationships/image" Target="../media/image511.svg"/><Relationship Id="rId48" Type="http://schemas.openxmlformats.org/officeDocument/2006/relationships/image" Target="../media/image11.png"/><Relationship Id="rId14" Type="http://schemas.openxmlformats.org/officeDocument/2006/relationships/image" Target="../media/image11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45160" y="382741"/>
            <a:ext cx="386391" cy="386391"/>
          </a:xfrm>
          <a:prstGeom prst="rect">
            <a:avLst/>
          </a:prstGeom>
        </p:spPr>
      </p:pic>
      <p:sp>
        <p:nvSpPr>
          <p:cNvPr id="6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645161" y="382742"/>
            <a:ext cx="11095990" cy="63718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1551161" y="769132"/>
            <a:ext cx="9818967" cy="562622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– ap-northeast-2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551162" y="769132"/>
            <a:ext cx="386391" cy="386391"/>
          </a:xfrm>
          <a:prstGeom prst="rect">
            <a:avLst/>
          </a:prstGeom>
        </p:spPr>
      </p:pic>
      <p:sp>
        <p:nvSpPr>
          <p:cNvPr id="9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937553" y="1157160"/>
            <a:ext cx="9106004" cy="4960611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937553" y="1157161"/>
            <a:ext cx="330200" cy="330200"/>
          </a:xfrm>
          <a:prstGeom prst="rect">
            <a:avLst/>
          </a:prstGeom>
        </p:spPr>
      </p:pic>
      <p:sp>
        <p:nvSpPr>
          <p:cNvPr id="11" name="Rectangle 3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3470742" y="1930142"/>
            <a:ext cx="1011350" cy="17165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5"/>
                </a:solidFill>
              </a:rPr>
              <a:t>Public </a:t>
            </a:r>
            <a:r>
              <a:rPr lang="en-US" sz="1050" dirty="0" smtClean="0">
                <a:solidFill>
                  <a:schemeClr val="accent5"/>
                </a:solidFill>
              </a:rPr>
              <a:t/>
            </a:r>
            <a:br>
              <a:rPr lang="en-US" sz="1050" dirty="0" smtClean="0">
                <a:solidFill>
                  <a:schemeClr val="accent5"/>
                </a:solidFill>
              </a:rPr>
            </a:br>
            <a:r>
              <a:rPr lang="en-US" sz="1050" dirty="0" smtClean="0">
                <a:solidFill>
                  <a:schemeClr val="accent5"/>
                </a:solidFill>
              </a:rPr>
              <a:t>subnet</a:t>
            </a:r>
            <a:endParaRPr lang="en-US" sz="1050" dirty="0">
              <a:solidFill>
                <a:schemeClr val="accent5"/>
              </a:solidFill>
            </a:endParaRP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479933" y="1934847"/>
            <a:ext cx="274320" cy="273723"/>
          </a:xfrm>
          <a:prstGeom prst="rect">
            <a:avLst/>
          </a:prstGeom>
        </p:spPr>
      </p:pic>
      <p:sp>
        <p:nvSpPr>
          <p:cNvPr id="13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968330" y="1917898"/>
            <a:ext cx="3779916" cy="171858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4968330" y="1927783"/>
            <a:ext cx="263835" cy="263835"/>
          </a:xfrm>
          <a:prstGeom prst="rect">
            <a:avLst/>
          </a:prstGeom>
        </p:spPr>
      </p:pic>
      <p:sp>
        <p:nvSpPr>
          <p:cNvPr id="15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9074817" y="1215007"/>
            <a:ext cx="1821783" cy="475036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 smtClean="0">
                <a:solidFill>
                  <a:srgbClr val="5A6B86"/>
                </a:solidFill>
              </a:rPr>
              <a:t>PrivateDB</a:t>
            </a:r>
            <a:r>
              <a:rPr lang="en-US" sz="1050" dirty="0" smtClean="0">
                <a:solidFill>
                  <a:srgbClr val="5A6B86"/>
                </a:solidFill>
              </a:rPr>
              <a:t> Zone</a:t>
            </a:r>
            <a:endParaRPr lang="en-US" sz="1050" dirty="0">
              <a:solidFill>
                <a:srgbClr val="5A6B86"/>
              </a:solidFill>
            </a:endParaRP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4771090" y="1217702"/>
            <a:ext cx="4198739" cy="4747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5A6B86"/>
                </a:solidFill>
              </a:rPr>
              <a:t>Private Zone</a:t>
            </a:r>
            <a:endParaRPr lang="en-US" sz="1050" dirty="0">
              <a:solidFill>
                <a:srgbClr val="5A6B86"/>
              </a:solidFill>
            </a:endParaRP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2822170" y="1215007"/>
            <a:ext cx="1817301" cy="475036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5A6B86"/>
                </a:solidFill>
              </a:rPr>
              <a:t>Public Zone</a:t>
            </a:r>
            <a:endParaRPr lang="en-US" sz="1050" dirty="0">
              <a:solidFill>
                <a:srgbClr val="5A6B86"/>
              </a:solidFill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242410" y="1927783"/>
            <a:ext cx="1536134" cy="17101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234841" y="1930364"/>
            <a:ext cx="274109" cy="264003"/>
          </a:xfrm>
          <a:prstGeom prst="rect">
            <a:avLst/>
          </a:prstGeom>
        </p:spPr>
      </p:pic>
      <p:sp>
        <p:nvSpPr>
          <p:cNvPr id="28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950866" y="4060390"/>
            <a:ext cx="3779916" cy="17378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4950866" y="4070274"/>
            <a:ext cx="263835" cy="263835"/>
          </a:xfrm>
          <a:prstGeom prst="rect">
            <a:avLst/>
          </a:prstGeom>
        </p:spPr>
      </p:pic>
      <p:sp>
        <p:nvSpPr>
          <p:cNvPr id="30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224946" y="4070274"/>
            <a:ext cx="1536134" cy="172932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217377" y="4072855"/>
            <a:ext cx="274109" cy="264003"/>
          </a:xfrm>
          <a:prstGeom prst="rect">
            <a:avLst/>
          </a:prstGeom>
        </p:spPr>
      </p:pic>
      <p:pic>
        <p:nvPicPr>
          <p:cNvPr id="3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663562" y="2610700"/>
            <a:ext cx="432000" cy="432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41860" y="3056109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EC2-WEB</a:t>
            </a:r>
            <a:endParaRPr lang="en-US" sz="1050" dirty="0"/>
          </a:p>
        </p:txBody>
      </p:sp>
      <p:pic>
        <p:nvPicPr>
          <p:cNvPr id="3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5694746" y="4653589"/>
            <a:ext cx="432000" cy="432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73044" y="5098998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EC2-WEB</a:t>
            </a:r>
            <a:endParaRPr lang="en-US" altLang="ko-KR" sz="1050" dirty="0"/>
          </a:p>
        </p:txBody>
      </p:sp>
      <p:pic>
        <p:nvPicPr>
          <p:cNvPr id="3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178341" y="2658270"/>
            <a:ext cx="432000" cy="432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647516" y="3103679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EC2-WAS</a:t>
            </a:r>
            <a:endParaRPr lang="en-US" altLang="ko-KR" sz="1050" dirty="0"/>
          </a:p>
        </p:txBody>
      </p:sp>
      <p:pic>
        <p:nvPicPr>
          <p:cNvPr id="3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178341" y="4661887"/>
            <a:ext cx="432000" cy="432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656639" y="5107296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EC2-WAS</a:t>
            </a:r>
            <a:endParaRPr lang="en-US" altLang="ko-KR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3437705" y="3094761"/>
            <a:ext cx="1105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NAT gateway</a:t>
            </a:r>
          </a:p>
        </p:txBody>
      </p:sp>
      <p:pic>
        <p:nvPicPr>
          <p:cNvPr id="4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3758948" y="2604758"/>
            <a:ext cx="432000" cy="432000"/>
          </a:xfrm>
          <a:prstGeom prst="rect">
            <a:avLst/>
          </a:prstGeom>
        </p:spPr>
      </p:pic>
      <p:sp>
        <p:nvSpPr>
          <p:cNvPr id="51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2841491" y="1616619"/>
            <a:ext cx="7924795" cy="207518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accent3"/>
                </a:solidFill>
              </a:rPr>
              <a:t>Availability Zone #1</a:t>
            </a:r>
            <a:endParaRPr lang="en-US" altLang="ko-KR" sz="1050" dirty="0">
              <a:solidFill>
                <a:schemeClr val="accent3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2929043" y="3773748"/>
            <a:ext cx="7924795" cy="207518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chemeClr val="accent3"/>
                </a:solidFill>
              </a:rPr>
              <a:t>Availability Zone #2</a:t>
            </a:r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056789-E01E-A44B-9172-89585FFD2FD0}"/>
              </a:ext>
            </a:extLst>
          </p:cNvPr>
          <p:cNvSpPr txBox="1"/>
          <p:nvPr/>
        </p:nvSpPr>
        <p:spPr>
          <a:xfrm>
            <a:off x="2922818" y="4019260"/>
            <a:ext cx="512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ELB</a:t>
            </a:r>
            <a:endParaRPr lang="en-US" sz="1050" dirty="0"/>
          </a:p>
        </p:txBody>
      </p:sp>
      <p:pic>
        <p:nvPicPr>
          <p:cNvPr id="54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2954374" y="3551790"/>
            <a:ext cx="432000" cy="432000"/>
          </a:xfrm>
          <a:prstGeom prst="rect">
            <a:avLst/>
          </a:prstGeom>
        </p:spPr>
      </p:pic>
      <p:sp>
        <p:nvSpPr>
          <p:cNvPr id="55" name="Rectangle 3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3481358" y="3878722"/>
            <a:ext cx="1011350" cy="171657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50" dirty="0">
                <a:solidFill>
                  <a:schemeClr val="accent5"/>
                </a:solidFill>
              </a:rPr>
              <a:t>Public </a:t>
            </a:r>
            <a:r>
              <a:rPr lang="en-US" sz="1050" dirty="0" smtClean="0">
                <a:solidFill>
                  <a:schemeClr val="accent5"/>
                </a:solidFill>
              </a:rPr>
              <a:t/>
            </a:r>
            <a:br>
              <a:rPr lang="en-US" sz="1050" dirty="0" smtClean="0">
                <a:solidFill>
                  <a:schemeClr val="accent5"/>
                </a:solidFill>
              </a:rPr>
            </a:br>
            <a:r>
              <a:rPr lang="en-US" sz="1050" dirty="0" smtClean="0">
                <a:solidFill>
                  <a:schemeClr val="accent5"/>
                </a:solidFill>
              </a:rPr>
              <a:t>subnet</a:t>
            </a:r>
            <a:endParaRPr lang="en-US" sz="1050" dirty="0">
              <a:solidFill>
                <a:schemeClr val="accent5"/>
              </a:solidFill>
            </a:endParaRP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490549" y="3883427"/>
            <a:ext cx="274320" cy="273723"/>
          </a:xfrm>
          <a:prstGeom prst="rect">
            <a:avLst/>
          </a:prstGeom>
        </p:spPr>
      </p:pic>
      <p:sp>
        <p:nvSpPr>
          <p:cNvPr id="59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270150" y="2240349"/>
            <a:ext cx="1186420" cy="345193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smtClean="0">
                <a:solidFill>
                  <a:srgbClr val="5A6B86"/>
                </a:solidFill>
              </a:rPr>
              <a:t>Load Balancer</a:t>
            </a:r>
            <a:endParaRPr lang="en-US" sz="1050" dirty="0">
              <a:solidFill>
                <a:srgbClr val="5A6B86"/>
              </a:solidFill>
            </a:endParaRP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6810141" y="2237667"/>
            <a:ext cx="1172241" cy="345461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</a:rPr>
              <a:t>Load Balancer</a:t>
            </a:r>
            <a:endParaRPr lang="en-US" sz="1100" dirty="0">
              <a:solidFill>
                <a:srgbClr val="5A6B8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9421225" y="3173655"/>
            <a:ext cx="114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Amazon RDS</a:t>
            </a:r>
          </a:p>
        </p:txBody>
      </p:sp>
      <p:pic>
        <p:nvPicPr>
          <p:cNvPr id="6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84938" y="2694370"/>
            <a:ext cx="432000" cy="432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9419477" y="5262806"/>
            <a:ext cx="1143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Amazon RDS</a:t>
            </a:r>
          </a:p>
        </p:txBody>
      </p:sp>
      <p:pic>
        <p:nvPicPr>
          <p:cNvPr id="64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87970" y="4779233"/>
            <a:ext cx="432000" cy="432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5B48652-4479-724D-B04A-6382C08BB482}"/>
              </a:ext>
            </a:extLst>
          </p:cNvPr>
          <p:cNvSpPr txBox="1"/>
          <p:nvPr/>
        </p:nvSpPr>
        <p:spPr>
          <a:xfrm>
            <a:off x="686488" y="1227857"/>
            <a:ext cx="908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ElastiCache</a:t>
            </a:r>
            <a:r>
              <a:rPr lang="en-US" sz="1050" dirty="0"/>
              <a:t> 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for </a:t>
            </a:r>
            <a:r>
              <a:rPr lang="en-US" sz="1050" dirty="0" err="1"/>
              <a:t>Redis</a:t>
            </a:r>
            <a:endParaRPr lang="en-US" sz="1050" dirty="0"/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9EE9DA2E-4509-684C-B0E8-D9FBA7FDCDC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912757" y="837787"/>
            <a:ext cx="432000" cy="432000"/>
          </a:xfrm>
          <a:prstGeom prst="rect">
            <a:avLst/>
          </a:prstGeom>
        </p:spPr>
      </p:pic>
      <p:pic>
        <p:nvPicPr>
          <p:cNvPr id="67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05678" y="1660613"/>
            <a:ext cx="432000" cy="4084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888086" y="2090469"/>
            <a:ext cx="424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S3</a:t>
            </a:r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1830023" y="2583802"/>
            <a:ext cx="1059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Internet 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gateway</a:t>
            </a:r>
            <a:endParaRPr lang="en-US" sz="1050" dirty="0"/>
          </a:p>
        </p:txBody>
      </p:sp>
      <p:pic>
        <p:nvPicPr>
          <p:cNvPr id="87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148265" y="2124085"/>
            <a:ext cx="432000" cy="432000"/>
          </a:xfrm>
          <a:prstGeom prst="rect">
            <a:avLst/>
          </a:prstGeom>
        </p:spPr>
      </p:pic>
      <p:pic>
        <p:nvPicPr>
          <p:cNvPr id="108" name="Graphic 15">
            <a:extLst>
              <a:ext uri="{FF2B5EF4-FFF2-40B4-BE49-F238E27FC236}">
                <a16:creationId xmlns:a16="http://schemas.microsoft.com/office/drawing/2014/main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95078" y="2121718"/>
            <a:ext cx="432000" cy="4320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2EF5FDF-E6AC-9B45-9985-723F61E2113E}"/>
              </a:ext>
            </a:extLst>
          </p:cNvPr>
          <p:cNvSpPr txBox="1"/>
          <p:nvPr/>
        </p:nvSpPr>
        <p:spPr>
          <a:xfrm>
            <a:off x="-68019" y="2543621"/>
            <a:ext cx="758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232F3E"/>
                </a:solidFill>
              </a:rPr>
              <a:t>Internet</a:t>
            </a:r>
          </a:p>
        </p:txBody>
      </p:sp>
      <p:cxnSp>
        <p:nvCxnSpPr>
          <p:cNvPr id="110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08" idx="3"/>
            <a:endCxn id="87" idx="1"/>
          </p:cNvCxnSpPr>
          <p:nvPr/>
        </p:nvCxnSpPr>
        <p:spPr>
          <a:xfrm>
            <a:off x="527078" y="2337718"/>
            <a:ext cx="1621187" cy="23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Youngmi Chu (추영미)</dc:creator>
  <cp:lastModifiedBy>Youngmi Chu (추영미)</cp:lastModifiedBy>
  <cp:revision>12</cp:revision>
  <dcterms:created xsi:type="dcterms:W3CDTF">2019-09-10T01:25:36Z</dcterms:created>
  <dcterms:modified xsi:type="dcterms:W3CDTF">2020-11-25T05:52:58Z</dcterms:modified>
</cp:coreProperties>
</file>