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25" y="701495"/>
            <a:ext cx="10776585" cy="5455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8999" y="490045"/>
            <a:ext cx="2375535" cy="4570216"/>
          </a:xfrm>
          <a:prstGeom prst="rect">
            <a:avLst/>
          </a:prstGeom>
          <a:noFill/>
        </p:spPr>
      </p:pic>
      <p:pic>
        <p:nvPicPr>
          <p:cNvPr id="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75" y="529631"/>
            <a:ext cx="2319655" cy="4491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95C594-D515-806A-28CC-1093DB58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194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0E5E7C-0067-58D0-6122-2C9FC378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772"/>
            <a:ext cx="12192000" cy="190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C966A-238D-2487-6B4E-1795EEC70533}"/>
              </a:ext>
            </a:extLst>
          </p:cNvPr>
          <p:cNvSpPr txBox="1"/>
          <p:nvPr/>
        </p:nvSpPr>
        <p:spPr>
          <a:xfrm>
            <a:off x="2063931" y="6309360"/>
            <a:ext cx="726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HTML </a:t>
            </a:r>
            <a:r>
              <a:rPr lang="ko-KR" altLang="en-US" dirty="0"/>
              <a:t>소스코드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048" y="196961"/>
            <a:ext cx="10963513" cy="5550276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" name="텍스트 상자 9"/>
          <p:cNvSpPr txBox="1">
            <a:spLocks/>
          </p:cNvSpPr>
          <p:nvPr/>
        </p:nvSpPr>
        <p:spPr>
          <a:xfrm>
            <a:off x="9165096" y="790416"/>
            <a:ext cx="2992755" cy="370205"/>
          </a:xfrm>
          <a:prstGeom prst="rect">
            <a:avLst/>
          </a:prstGeom>
          <a:noFill/>
          <a:ln w="57150">
            <a:solidFill>
              <a:srgbClr val="FF0000"/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1800" dirty="0">
                <a:latin typeface="맑은 고딕" charset="0"/>
                <a:ea typeface="맑은 고딕" charset="0"/>
              </a:rPr>
              <a:t>헤더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>
            <a:off x="9139285" y="1685344"/>
            <a:ext cx="3018565" cy="370205"/>
          </a:xfrm>
          <a:prstGeom prst="rect">
            <a:avLst/>
          </a:prstGeom>
          <a:noFill/>
          <a:ln w="57150">
            <a:solidFill>
              <a:srgbClr val="FFC000"/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 dirty="0">
                <a:latin typeface="맑은 고딕" charset="0"/>
                <a:ea typeface="맑은 고딕" charset="0"/>
              </a:rPr>
              <a:t>배</a:t>
            </a:r>
            <a:r>
              <a:rPr lang="ko-KR" sz="1800" dirty="0">
                <a:latin typeface="맑은 고딕" charset="0"/>
                <a:ea typeface="맑은 고딕" charset="0"/>
              </a:rPr>
              <a:t>너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>
            <a:off x="9139284" y="2649004"/>
            <a:ext cx="3018565" cy="370205"/>
          </a:xfrm>
          <a:prstGeom prst="rect">
            <a:avLst/>
          </a:prstGeom>
          <a:noFill/>
          <a:ln w="57150">
            <a:solidFill>
              <a:srgbClr val="FFFF00"/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dirty="0" err="1">
                <a:latin typeface="맑은 고딕" charset="0"/>
                <a:ea typeface="맑은 고딕" charset="0"/>
              </a:rPr>
              <a:t>메인섹션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2"/>
          <p:cNvSpPr txBox="1">
            <a:spLocks/>
          </p:cNvSpPr>
          <p:nvPr/>
        </p:nvSpPr>
        <p:spPr>
          <a:xfrm>
            <a:off x="9139284" y="2166969"/>
            <a:ext cx="3018567" cy="370614"/>
          </a:xfrm>
          <a:prstGeom prst="rect">
            <a:avLst/>
          </a:prstGeom>
          <a:noFill/>
          <a:ln w="57150">
            <a:solidFill>
              <a:srgbClr val="00B050"/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 dirty="0" err="1">
                <a:latin typeface="맑은 고딕" charset="0"/>
                <a:ea typeface="맑은 고딕" charset="0"/>
              </a:rPr>
              <a:t>사이</a:t>
            </a:r>
            <a:r>
              <a:rPr lang="ko-KR" sz="1800" dirty="0" err="1">
                <a:latin typeface="맑은 고딕" charset="0"/>
                <a:ea typeface="맑은 고딕" charset="0"/>
              </a:rPr>
              <a:t>드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바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9139284" y="5099168"/>
            <a:ext cx="3018564" cy="370205"/>
          </a:xfrm>
          <a:prstGeom prst="rect">
            <a:avLst/>
          </a:prstGeom>
          <a:noFill/>
          <a:ln w="57150">
            <a:solidFill>
              <a:srgbClr val="0070C0"/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1800" dirty="0" err="1">
                <a:latin typeface="맑은 고딕" charset="0"/>
                <a:ea typeface="맑은 고딕" charset="0"/>
              </a:rPr>
              <a:t>푸터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302344" y="6231295"/>
            <a:ext cx="1178016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1800" dirty="0">
                <a:latin typeface="맑은 고딕" charset="0"/>
                <a:ea typeface="맑은 고딕" charset="0"/>
              </a:rPr>
              <a:t>미리 구역을 나누고, 이미지와 내용을 먼저 삽입하고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세</a:t>
            </a:r>
            <a:r>
              <a:rPr lang="ko-KR" sz="1800" dirty="0">
                <a:latin typeface="맑은 고딕" charset="0"/>
                <a:ea typeface="맑은 고딕" charset="0"/>
              </a:rPr>
              <a:t>부적으로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구역들을 </a:t>
            </a:r>
            <a:r>
              <a:rPr lang="ko-KR" sz="1800" dirty="0">
                <a:latin typeface="맑은 고딕" charset="0"/>
                <a:ea typeface="맑은 고딕" charset="0"/>
              </a:rPr>
              <a:t>나누어서 대응하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도록 </a:t>
            </a:r>
            <a:r>
              <a:rPr lang="ko-KR" sz="1800" dirty="0">
                <a:latin typeface="맑은 고딕" charset="0"/>
                <a:ea typeface="맑은 고딕" charset="0"/>
              </a:rPr>
              <a:t>설계하였습니다.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A3A69E-753D-3F2D-35E6-50EFEF38240D}"/>
              </a:ext>
            </a:extLst>
          </p:cNvPr>
          <p:cNvSpPr/>
          <p:nvPr/>
        </p:nvSpPr>
        <p:spPr>
          <a:xfrm>
            <a:off x="2849732" y="284084"/>
            <a:ext cx="5601810" cy="1383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94566C-F668-0834-06B8-70211918C684}"/>
              </a:ext>
            </a:extLst>
          </p:cNvPr>
          <p:cNvSpPr/>
          <p:nvPr/>
        </p:nvSpPr>
        <p:spPr>
          <a:xfrm>
            <a:off x="2849732" y="1701738"/>
            <a:ext cx="5601810" cy="3299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5BE0E9-1039-9D2A-7038-B60983F4A469}"/>
              </a:ext>
            </a:extLst>
          </p:cNvPr>
          <p:cNvSpPr/>
          <p:nvPr/>
        </p:nvSpPr>
        <p:spPr>
          <a:xfrm>
            <a:off x="2848021" y="2055550"/>
            <a:ext cx="4202327" cy="284492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76533A-EEDD-DB06-D811-BBD015BFEC1D}"/>
              </a:ext>
            </a:extLst>
          </p:cNvPr>
          <p:cNvSpPr/>
          <p:nvPr/>
        </p:nvSpPr>
        <p:spPr>
          <a:xfrm>
            <a:off x="7146524" y="2055550"/>
            <a:ext cx="1316853" cy="28449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DE020B-0FC2-0D3B-88CE-65AD2543CB52}"/>
              </a:ext>
            </a:extLst>
          </p:cNvPr>
          <p:cNvSpPr/>
          <p:nvPr/>
        </p:nvSpPr>
        <p:spPr>
          <a:xfrm>
            <a:off x="2848021" y="4934191"/>
            <a:ext cx="5621276" cy="53518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Pages>7</Pages>
  <Words>24</Words>
  <Characters>0</Characters>
  <Application>Microsoft Office PowerPoint</Application>
  <DocSecurity>0</DocSecurity>
  <PresentationFormat>와이드스크린</PresentationFormat>
  <Lines>0</Lines>
  <Paragraphs>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팀</dc:creator>
  <cp:lastModifiedBy>jihuni0424@naver.com</cp:lastModifiedBy>
  <cp:revision>5</cp:revision>
  <dcterms:modified xsi:type="dcterms:W3CDTF">2022-05-28T07:02:49Z</dcterms:modified>
  <cp:version>9.103.103.45589</cp:version>
</cp:coreProperties>
</file>