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2" r:id="rId5"/>
    <p:sldId id="295" r:id="rId6"/>
    <p:sldId id="293" r:id="rId7"/>
    <p:sldId id="294" r:id="rId8"/>
    <p:sldId id="283" r:id="rId9"/>
    <p:sldId id="267" r:id="rId10"/>
    <p:sldId id="284" r:id="rId11"/>
    <p:sldId id="289" r:id="rId12"/>
    <p:sldId id="296" r:id="rId13"/>
    <p:sldId id="290" r:id="rId14"/>
    <p:sldId id="270" r:id="rId15"/>
    <p:sldId id="291" r:id="rId16"/>
    <p:sldId id="285" r:id="rId17"/>
    <p:sldId id="286" r:id="rId18"/>
    <p:sldId id="287" r:id="rId19"/>
    <p:sldId id="288" r:id="rId20"/>
    <p:sldId id="297" r:id="rId21"/>
    <p:sldId id="299" r:id="rId22"/>
    <p:sldId id="300" r:id="rId23"/>
    <p:sldId id="301" r:id="rId24"/>
    <p:sldId id="280" r:id="rId25"/>
    <p:sldId id="302" r:id="rId26"/>
    <p:sldId id="281" r:id="rId27"/>
    <p:sldId id="26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81" d="100"/>
          <a:sy n="81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1CD1-049C-4913-9230-79E1970CE98C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10ACE-7F42-4BB7-8B17-D2835AF4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10ACE-7F42-4BB7-8B17-D2835AF4B1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5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FF9A-37F4-46BD-B54B-A2122043A7B6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BEE0-7CAD-478F-8A3A-A8C88A88E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5660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n-ea"/>
              </a:rPr>
              <a:t>안드로이드 시계 만들기</a:t>
            </a:r>
            <a:endParaRPr lang="en-US" altLang="ko-KR" sz="4000" b="1" dirty="0">
              <a:latin typeface="+mn-ea"/>
            </a:endParaRPr>
          </a:p>
          <a:p>
            <a:pPr algn="ctr"/>
            <a:r>
              <a:rPr lang="en-US" altLang="ko-KR" sz="4000" b="1" dirty="0">
                <a:latin typeface="+mn-ea"/>
              </a:rPr>
              <a:t>_2017803094 </a:t>
            </a:r>
            <a:r>
              <a:rPr lang="ko-KR" altLang="en-US" sz="4000" b="1" dirty="0">
                <a:latin typeface="+mn-ea"/>
              </a:rPr>
              <a:t>최지훈</a:t>
            </a:r>
            <a:endParaRPr lang="en-US" altLang="ko-KR" sz="4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538250" y="2000240"/>
            <a:ext cx="926836" cy="928694"/>
            <a:chOff x="3538250" y="2071678"/>
            <a:chExt cx="926836" cy="928694"/>
          </a:xfrm>
        </p:grpSpPr>
        <p:grpSp>
          <p:nvGrpSpPr>
            <p:cNvPr id="21" name="그룹 20"/>
            <p:cNvGrpSpPr/>
            <p:nvPr/>
          </p:nvGrpSpPr>
          <p:grpSpPr>
            <a:xfrm>
              <a:off x="3538250" y="2071678"/>
              <a:ext cx="819436" cy="928694"/>
              <a:chOff x="3428992" y="1714488"/>
              <a:chExt cx="1071570" cy="121444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3428992" y="1714488"/>
                <a:ext cx="1071570" cy="10715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rot="10800000">
                <a:off x="3857620" y="2714620"/>
                <a:ext cx="177166" cy="21431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87923" y="221116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최종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87923" y="2416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보고서</a:t>
              </a: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3203848" y="4221088"/>
            <a:ext cx="2500330" cy="500066"/>
          </a:xfrm>
          <a:prstGeom prst="roundRect">
            <a:avLst/>
          </a:prstGeom>
          <a:gradFill flip="none" rotWithShape="1">
            <a:gsLst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 w="19050">
            <a:gradFill>
              <a:gsLst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46790" y="426602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밀어서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PPT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시작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3248782" y="4252770"/>
            <a:ext cx="571504" cy="428628"/>
            <a:chOff x="3331050" y="3603558"/>
            <a:chExt cx="571504" cy="42862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331050" y="3603558"/>
              <a:ext cx="571504" cy="428628"/>
            </a:xfrm>
            <a:prstGeom prst="roundRect">
              <a:avLst/>
            </a:prstGeom>
            <a:gradFill flip="none" rotWithShape="1">
              <a:gsLst>
                <a:gs pos="50000">
                  <a:schemeClr val="bg1"/>
                </a:gs>
                <a:gs pos="58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3428992" y="3701500"/>
              <a:ext cx="357190" cy="214314"/>
            </a:xfrm>
            <a:prstGeom prst="rightArrow">
              <a:avLst/>
            </a:prstGeom>
            <a:gradFill>
              <a:gsLst>
                <a:gs pos="49000">
                  <a:schemeClr val="bg1">
                    <a:lumMod val="65000"/>
                  </a:schemeClr>
                </a:gs>
                <a:gs pos="50000">
                  <a:schemeClr val="bg1">
                    <a:lumMod val="50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03515E-6 L 0.19895 2.0351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</a:t>
            </a:r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39752" y="2729811"/>
            <a:ext cx="7858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개의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시간과 기록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그리고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기록은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scrollbars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vertical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넣음으로써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스크롤이 가능하도록 하였고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엔 버튼 두 개를 넣고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아직 시작하지 않았으니 기록버튼은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8E7B2B-B642-4693-9BE0-BC2FC9C7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9" y="1725364"/>
            <a:ext cx="2263485" cy="40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</a:t>
            </a:r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타이머</a:t>
            </a:r>
            <a:endParaRPr lang="en-US" altLang="ko-KR" b="1" dirty="0"/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 활용해 보고 싶어서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활용해 배치를 해봤습니다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분을 설정하기 위해서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넣었습니다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무엇을 설정해야 할 지 알려주기 위해서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속성을 넣었습니다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24155-E564-4343-A311-603ABCBA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70911"/>
            <a:ext cx="2247649" cy="39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</a:t>
            </a:r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알람</a:t>
            </a:r>
            <a:endParaRPr lang="en-US" altLang="ko-KR" b="1" dirty="0"/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TimePicker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Button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두개를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넣었습니다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45B0FF-2F4D-4317-8D99-2FABCFA8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51445"/>
            <a:ext cx="2520280" cy="39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283419" y="1829420"/>
            <a:ext cx="7858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 </a:t>
            </a:r>
            <a:r>
              <a:rPr lang="ko-KR" altLang="en-US" b="1" dirty="0"/>
              <a:t>화면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액티비티가 아닌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프래그먼트로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전환하는 방법을 사용했습니다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기존에는 버튼만 만들어서 액티비티로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전환하려고 코드를 만들어서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manifest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추가까지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하였으나 이렇게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프래그먼트를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활용하니 손쉽게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전환을 할 수 있었습니다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4955E2-E436-41AA-9A95-2B8A639F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2" y="1643367"/>
            <a:ext cx="2489398" cy="3938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EDFDEC-765A-4880-91A9-C5483941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5" y="3591841"/>
            <a:ext cx="5162550" cy="18960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E0CA47-B10B-4148-9697-CCF20BE34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67" y="3946587"/>
            <a:ext cx="4987819" cy="18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1691680" y="1988840"/>
            <a:ext cx="7858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시각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시각을 구하기 위해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System.currentTimeMillis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메소드를 활용하고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시간을 나타낼 형식을 정한다음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중간보고서와 다르게 시간이 계속 바뀌는 것을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보여주기 위해 쓰레드를 사용했습니다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그렇게 한 뒤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setText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저장한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띄웠습니다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B3A6CE1-CA4C-498A-BCA6-165A60D3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4" y="1786814"/>
            <a:ext cx="2489398" cy="3938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CD4527-914C-495F-9CB8-78D92546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40" y="4023647"/>
            <a:ext cx="6477000" cy="16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195736" y="2344743"/>
            <a:ext cx="7858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버튼에 의한 상태를 조절하기 위해 우선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상태를 나누었습니다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시작 상태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멈춘 상태로 나누었습니다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상태에 따라 버튼의 글씨 색깔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여부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버튼의 텍스트 등을 변화할 수 있게 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A2669-1401-4223-B178-07CE70CA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04" y="1664465"/>
            <a:ext cx="2093264" cy="414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73357B-F837-4B65-92A5-6AE6A2E5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04" y="4214590"/>
            <a:ext cx="7366401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195736" y="2374251"/>
            <a:ext cx="78581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시작 버튼을 누를 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시작 버튼에 있던 글씨가 중지로 바뀌면서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글씨가 빨간색으로 변하고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기록 버튼도 활성화되면서 파란색으로 변합니다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9BE1F-B083-46D1-87EB-87F9C8CDC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9" y="1691731"/>
            <a:ext cx="2643065" cy="404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EF2577-8359-4EB1-9B09-B5F2CF7E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26" y="4601863"/>
            <a:ext cx="5219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39752" y="2813658"/>
            <a:ext cx="7858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중지 버튼을 누를 시 중지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계속으로 글씨가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바뀌고 색깔도 초록색으로 바뀝니다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기록의 기능은 초기화로 바꿔 주기 위해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글씨도 바뀝니다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계속 버튼을 누른다면 다시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 페이지의 모습으로 돌아갑니다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EEB35-E2D3-4CDD-A721-90F8896A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33819"/>
            <a:ext cx="2052274" cy="39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66220" y="2193272"/>
            <a:ext cx="7858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기록을 누를 시 누를 당시의 시간이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기록 항목에 추가됩니다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초를 기록한 것의 개수를 증가시키기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위해 사용했습니다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일정 개수가 넘어가면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스크롤도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D953BE-D34D-495B-91B8-D6ACE590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95" y="4250117"/>
            <a:ext cx="5200650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5AFE5F-B2A3-49C2-B12E-A15737518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1" y="1751445"/>
            <a:ext cx="1980318" cy="40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초기화를 누른다면 다시 처음 화면으로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돌아옵니다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3C10842-CAD9-4A6C-9E1C-5909C9D9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27" y="1666229"/>
            <a:ext cx="2093264" cy="4140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3DE53A-40BE-48D1-B015-FD4E27AC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74" y="4120998"/>
            <a:ext cx="5353050" cy="16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안드로이드 시계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그룹 199"/>
          <p:cNvGrpSpPr/>
          <p:nvPr/>
        </p:nvGrpSpPr>
        <p:grpSpPr>
          <a:xfrm>
            <a:off x="1323078" y="2345288"/>
            <a:ext cx="6416505" cy="2665088"/>
            <a:chOff x="1323078" y="2345288"/>
            <a:chExt cx="6416505" cy="2665088"/>
          </a:xfrm>
        </p:grpSpPr>
        <p:sp>
          <p:nvSpPr>
            <p:cNvPr id="184" name="직사각형 183"/>
            <p:cNvSpPr/>
            <p:nvPr/>
          </p:nvSpPr>
          <p:spPr>
            <a:xfrm>
              <a:off x="1714480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323078" y="310253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계획과 비교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357554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95599" y="3083245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구현한 </a:t>
              </a:r>
              <a:r>
                <a:rPr lang="en-US" altLang="ko-KR" b="1" dirty="0"/>
                <a:t>UI</a:t>
              </a:r>
              <a:endParaRPr lang="ko-KR" altLang="en-US" b="1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072066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12109" y="308324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구현한 기능</a:t>
              </a: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786578" y="2345288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549834" y="308324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실행 영상</a:t>
              </a:r>
              <a:endParaRPr lang="ko-KR" altLang="en-US" b="1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714480" y="3916924"/>
              <a:ext cx="642942" cy="6429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</a:t>
              </a:r>
              <a:endParaRPr lang="ko-KR" altLang="en-US" sz="24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696504" y="464104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고찰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타이머</a:t>
            </a:r>
            <a:endParaRPr lang="en-US" altLang="ko-KR" b="1" dirty="0"/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부분에 숫자를 입력할 수 있게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 버튼을 누를 시 설정하는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분이 바뀌며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숫자는 사라집니다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CED8EB-E89E-4801-AA3C-E8485B2D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67" y="1751445"/>
            <a:ext cx="2016224" cy="3760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EEA454-3ADA-496B-B2F1-5A74166F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8" y="1783496"/>
            <a:ext cx="2009916" cy="37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타이머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 페이지에서 시작 버튼을 누를 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 줄어들게 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시작 버튼의 글씨가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일시정지로 바뀌게 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3821CD-5050-44AA-9729-0E699DF7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1806"/>
            <a:ext cx="16964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538035" y="2581198"/>
            <a:ext cx="78581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타이머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버튼을 누를 경우 일시정지 라는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글씨는 다시 시작으로 바뀌게 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옆에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버튼을 만들었습니다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초기화 버튼을 누를 시 시간이 다시 원래대로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되돌아오고 초기화 버튼은 다시 안보이게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시간의 초기화가 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분이 아니라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설정한 시간으로 되는 이유는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제 어플도 이 방식이기 때문입니다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D52EE-1183-4E0F-B130-7F1EC643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3" y="1736259"/>
            <a:ext cx="1861992" cy="3835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A044C5-CF3F-42DF-B27A-11AACCDA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43" y="1762236"/>
            <a:ext cx="1861992" cy="37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기능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538035" y="2581198"/>
            <a:ext cx="78581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알람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Timpicker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활용해 원하는 시간에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알람이 울릴 수 있게 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브로드캐스트리시버와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서비스를 활용하여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어플을 꺼 놓은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상태더라도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울립니다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활용하여 설정 시간이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된다면 미리 지정해 놓은 음악이 울리고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 버튼을 누른다면 음악이 꺼집니다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88A16-E326-4840-B880-B17362FB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4" y="1672809"/>
            <a:ext cx="2204453" cy="4013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2DFD9F-6C73-40A0-B974-E0276B45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74" y="1708113"/>
            <a:ext cx="2355826" cy="3977779"/>
          </a:xfrm>
          <a:prstGeom prst="rect">
            <a:avLst/>
          </a:prstGeom>
        </p:spPr>
      </p:pic>
      <p:pic>
        <p:nvPicPr>
          <p:cNvPr id="10" name="그림 9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450C51A2-1D8E-42C1-B3C6-8853AE7A33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69385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실행 영상</a:t>
            </a:r>
            <a:r>
              <a:rPr lang="en-US" altLang="ko-KR" sz="1400" b="1" dirty="0">
                <a:solidFill>
                  <a:schemeClr val="tx1"/>
                </a:solidFill>
              </a:rPr>
              <a:t>_</a:t>
            </a:r>
            <a:r>
              <a:rPr lang="ko-KR" altLang="en-US" sz="1400" b="1" dirty="0">
                <a:solidFill>
                  <a:schemeClr val="tx1"/>
                </a:solidFill>
              </a:rPr>
              <a:t>알람 제외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앞부분">
            <a:hlinkClick r:id="" action="ppaction://media"/>
            <a:extLst>
              <a:ext uri="{FF2B5EF4-FFF2-40B4-BE49-F238E27FC236}">
                <a16:creationId xmlns:a16="http://schemas.microsoft.com/office/drawing/2014/main" id="{482F4EB5-07BF-4B1A-BABF-764E359579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6950" y="1646478"/>
            <a:ext cx="7340190" cy="41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80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실행 영상</a:t>
            </a:r>
            <a:r>
              <a:rPr lang="en-US" altLang="ko-KR" sz="1400" b="1" dirty="0">
                <a:solidFill>
                  <a:schemeClr val="tx1"/>
                </a:solidFill>
              </a:rPr>
              <a:t>_</a:t>
            </a:r>
            <a:r>
              <a:rPr lang="ko-KR" altLang="en-US" sz="1400" b="1" dirty="0">
                <a:solidFill>
                  <a:schemeClr val="tx1"/>
                </a:solidFill>
              </a:rPr>
              <a:t>알람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뒷부분">
            <a:hlinkClick r:id="" action="ppaction://media"/>
            <a:extLst>
              <a:ext uri="{FF2B5EF4-FFF2-40B4-BE49-F238E27FC236}">
                <a16:creationId xmlns:a16="http://schemas.microsoft.com/office/drawing/2014/main" id="{D55FC054-3340-43CE-A578-3EEE472C8B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576" y="1635388"/>
            <a:ext cx="7560840" cy="40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4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고찰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42910" y="1927545"/>
            <a:ext cx="785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본격적으로 어플리케이션 자체를 만드는 건 처음 접해봤습니다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아무래도 처음 제대로 된 안드로이드 프로젝트를 진행하다 보니 미숙한 점이 많았다고 생각이 듭니다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그래도 프로젝트를 진행하면서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강의 시간에 배웠던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브로드캐스트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리시버와 서비스 그리고 쓰레드와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인텐트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등을 활용하려 노력하다 보니 조금은 안드로이드와 친숙해진 것 같습니다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다만 알람의 경우 기존 어플리케이션과 유사하게 알람을 계속 추가하는 방식으로 해보고 싶었는데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Floating action button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지식도 없고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인터넷에 정보도 적은 편이어서 활용하기가 어려웠고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학기에 데이터베이스 수업도 듣지 못했고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이번 안드로이드 수업에서도 데이터베이스에 대한 내용이 빠지다 보니 알람을 추가하는 방식을 구현하지 못해서 조금 아쉽습니다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그럼에도 불구하고 얼추 완성된 어플을 만들어서 뿌듯합니다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6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00037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dirty="0"/>
              <a:t>감사합니다</a:t>
            </a:r>
            <a:endParaRPr lang="en-US" altLang="ko-KR" sz="2800" b="1" i="1" dirty="0"/>
          </a:p>
          <a:p>
            <a:pPr algn="ctr"/>
            <a:r>
              <a:rPr lang="en-US" altLang="ko-KR" sz="2800" b="1" i="1" dirty="0"/>
              <a:t>Thank You</a:t>
            </a:r>
            <a:endParaRPr lang="ko-KR" altLang="en-US" sz="2800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계획과 비교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52100" y="4906958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 UI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기존에는 단순히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사용하려 했으나 제가 가지고 있는 어플과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유사하게 하기 위해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Fragment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사용하였습니다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52C45-FDA9-42B3-BE6E-3E22490C0D70}"/>
              </a:ext>
            </a:extLst>
          </p:cNvPr>
          <p:cNvSpPr/>
          <p:nvPr/>
        </p:nvSpPr>
        <p:spPr>
          <a:xfrm>
            <a:off x="854374" y="1801542"/>
            <a:ext cx="2808312" cy="30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시계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CD52E4-892B-40A4-8DCA-F6DBFAAB39CE}"/>
              </a:ext>
            </a:extLst>
          </p:cNvPr>
          <p:cNvSpPr/>
          <p:nvPr/>
        </p:nvSpPr>
        <p:spPr>
          <a:xfrm>
            <a:off x="998390" y="2336539"/>
            <a:ext cx="2520280" cy="465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시각은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FAC775-A58B-466B-AC45-C79B9327FF98}"/>
              </a:ext>
            </a:extLst>
          </p:cNvPr>
          <p:cNvSpPr/>
          <p:nvPr/>
        </p:nvSpPr>
        <p:spPr>
          <a:xfrm>
            <a:off x="998390" y="2892930"/>
            <a:ext cx="2520280" cy="465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스톱워치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B99D2D-F476-4684-937F-AFFD2742DD65}"/>
              </a:ext>
            </a:extLst>
          </p:cNvPr>
          <p:cNvSpPr/>
          <p:nvPr/>
        </p:nvSpPr>
        <p:spPr>
          <a:xfrm>
            <a:off x="998390" y="3443439"/>
            <a:ext cx="2520280" cy="465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BF1899-8624-491D-928D-A3B1FEFA0576}"/>
              </a:ext>
            </a:extLst>
          </p:cNvPr>
          <p:cNvSpPr/>
          <p:nvPr/>
        </p:nvSpPr>
        <p:spPr>
          <a:xfrm>
            <a:off x="980388" y="3993948"/>
            <a:ext cx="2556284" cy="465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6449F5B-6B05-4297-8656-BB91B9730B9C}"/>
              </a:ext>
            </a:extLst>
          </p:cNvPr>
          <p:cNvSpPr/>
          <p:nvPr/>
        </p:nvSpPr>
        <p:spPr>
          <a:xfrm>
            <a:off x="4139097" y="3035525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574D41-682C-4705-B19C-8571FE32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50" y="1765645"/>
            <a:ext cx="2192661" cy="309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79371" y="1197529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계획과 비교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94543" y="1197529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47846" y="4776517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시각 탭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시간과 날짜를 모두 받아왔습니다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중간보고서 때만 해도 받아온 그 시간만 띄웠는데 쓰레드를 활용해 시간의 변화를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보여주었습니다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439281-EC4D-4E8E-BA9F-DA830C1F1D6A}"/>
              </a:ext>
            </a:extLst>
          </p:cNvPr>
          <p:cNvSpPr/>
          <p:nvPr/>
        </p:nvSpPr>
        <p:spPr>
          <a:xfrm>
            <a:off x="1220045" y="1626593"/>
            <a:ext cx="2808312" cy="30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시각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5E654-A63F-40CA-BDA9-B0447055264B}"/>
              </a:ext>
            </a:extLst>
          </p:cNvPr>
          <p:cNvSpPr/>
          <p:nvPr/>
        </p:nvSpPr>
        <p:spPr>
          <a:xfrm>
            <a:off x="1364061" y="2707633"/>
            <a:ext cx="2520280" cy="10749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PM 04:00</a:t>
            </a:r>
          </a:p>
          <a:p>
            <a:pPr algn="ctr"/>
            <a:r>
              <a:rPr lang="ko-KR" altLang="en-US" dirty="0"/>
              <a:t>혹은</a:t>
            </a:r>
            <a:endParaRPr lang="en-US" altLang="ko-KR" dirty="0"/>
          </a:p>
          <a:p>
            <a:pPr algn="ctr"/>
            <a:r>
              <a:rPr lang="en-US" altLang="ko-KR" dirty="0"/>
              <a:t>16:00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E51CB3-E628-4D53-9C38-8F4DADFC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85443"/>
            <a:ext cx="2192661" cy="309188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9E93DA7-0BE3-4671-8055-C5AC74E3928B}"/>
              </a:ext>
            </a:extLst>
          </p:cNvPr>
          <p:cNvSpPr/>
          <p:nvPr/>
        </p:nvSpPr>
        <p:spPr>
          <a:xfrm>
            <a:off x="4171518" y="2947194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계획과 비교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52100" y="4906958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스톱워치 탭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계획한 바와 다르게 기존 어플과 비슷하게 하기 위하여 이런 방식으로 만들었습니다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Layout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두개에 위에는 시간의 흐름과 기록들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밑에는 버튼 두개 넣습니다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7383D-8ED5-4F11-832A-A2B278F1BC04}"/>
              </a:ext>
            </a:extLst>
          </p:cNvPr>
          <p:cNvSpPr/>
          <p:nvPr/>
        </p:nvSpPr>
        <p:spPr>
          <a:xfrm>
            <a:off x="1259632" y="1763524"/>
            <a:ext cx="2808312" cy="30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스톱워치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FBF48A-F3D6-4848-82E5-517F35C0E387}"/>
              </a:ext>
            </a:extLst>
          </p:cNvPr>
          <p:cNvSpPr/>
          <p:nvPr/>
        </p:nvSpPr>
        <p:spPr>
          <a:xfrm>
            <a:off x="1403648" y="2305371"/>
            <a:ext cx="2520280" cy="698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남은시간</a:t>
            </a:r>
            <a:endParaRPr lang="en-US" altLang="ko-KR" dirty="0"/>
          </a:p>
          <a:p>
            <a:pPr algn="ctr"/>
            <a:r>
              <a:rPr lang="en-US" altLang="ko-KR" dirty="0"/>
              <a:t>XX</a:t>
            </a:r>
            <a:r>
              <a:rPr lang="ko-KR" altLang="en-US" dirty="0"/>
              <a:t>분 </a:t>
            </a:r>
            <a:r>
              <a:rPr lang="en-US" altLang="ko-KR" dirty="0"/>
              <a:t>XX</a:t>
            </a:r>
            <a:r>
              <a:rPr lang="ko-KR" altLang="en-US" dirty="0"/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D5954-2B13-4373-9465-A10505AF7FF6}"/>
              </a:ext>
            </a:extLst>
          </p:cNvPr>
          <p:cNvSpPr/>
          <p:nvPr/>
        </p:nvSpPr>
        <p:spPr>
          <a:xfrm>
            <a:off x="1691680" y="3174895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1129AF-D332-432D-9AA6-26CE0962CFD9}"/>
              </a:ext>
            </a:extLst>
          </p:cNvPr>
          <p:cNvSpPr/>
          <p:nvPr/>
        </p:nvSpPr>
        <p:spPr>
          <a:xfrm>
            <a:off x="1691680" y="3666959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A38652-AB89-4A1D-9E74-CFAF80158F01}"/>
              </a:ext>
            </a:extLst>
          </p:cNvPr>
          <p:cNvSpPr/>
          <p:nvPr/>
        </p:nvSpPr>
        <p:spPr>
          <a:xfrm>
            <a:off x="1691680" y="4153679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리셋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12926E7-EBA1-40D1-8C80-0413B0821E8A}"/>
              </a:ext>
            </a:extLst>
          </p:cNvPr>
          <p:cNvSpPr/>
          <p:nvPr/>
        </p:nvSpPr>
        <p:spPr>
          <a:xfrm>
            <a:off x="4171518" y="2947194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C58C5F-F3CD-4639-965A-43590C1F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93" y="1698522"/>
            <a:ext cx="2643065" cy="30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계획과 비교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52100" y="4906958"/>
            <a:ext cx="78581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타이머 탭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기존에는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만드려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했으나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D2CA11-3839-45C7-BF4B-CA719F002CB8}"/>
              </a:ext>
            </a:extLst>
          </p:cNvPr>
          <p:cNvSpPr/>
          <p:nvPr/>
        </p:nvSpPr>
        <p:spPr>
          <a:xfrm>
            <a:off x="1331640" y="1763524"/>
            <a:ext cx="2808312" cy="30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9DC2A5-25EA-41E0-8B5D-7E933C1D8CB2}"/>
              </a:ext>
            </a:extLst>
          </p:cNvPr>
          <p:cNvSpPr/>
          <p:nvPr/>
        </p:nvSpPr>
        <p:spPr>
          <a:xfrm>
            <a:off x="1457654" y="2252730"/>
            <a:ext cx="2556284" cy="950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지속된 시간</a:t>
            </a:r>
            <a:endParaRPr lang="en-US" altLang="ko-KR" dirty="0"/>
          </a:p>
          <a:p>
            <a:pPr algn="ctr"/>
            <a:r>
              <a:rPr lang="en-US" altLang="ko-KR" dirty="0"/>
              <a:t>XX</a:t>
            </a:r>
            <a:r>
              <a:rPr lang="ko-KR" altLang="en-US" dirty="0"/>
              <a:t>분 </a:t>
            </a:r>
            <a:r>
              <a:rPr lang="en-US" altLang="ko-KR" dirty="0"/>
              <a:t>XX</a:t>
            </a:r>
            <a:r>
              <a:rPr lang="ko-KR" altLang="en-US" dirty="0"/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2261C1-86B3-42B7-A232-7DF3AA1F4DA2}"/>
              </a:ext>
            </a:extLst>
          </p:cNvPr>
          <p:cNvSpPr/>
          <p:nvPr/>
        </p:nvSpPr>
        <p:spPr>
          <a:xfrm>
            <a:off x="1763688" y="3279473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B50BC-E22F-43CE-B385-5A8A8B1C0448}"/>
              </a:ext>
            </a:extLst>
          </p:cNvPr>
          <p:cNvSpPr/>
          <p:nvPr/>
        </p:nvSpPr>
        <p:spPr>
          <a:xfrm>
            <a:off x="1763688" y="3771537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16F675-56A7-4F2C-8896-9130A4FD57D9}"/>
              </a:ext>
            </a:extLst>
          </p:cNvPr>
          <p:cNvSpPr/>
          <p:nvPr/>
        </p:nvSpPr>
        <p:spPr>
          <a:xfrm>
            <a:off x="1763688" y="4258257"/>
            <a:ext cx="1944216" cy="492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리셋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79547E9-CE95-4A41-A1CE-F5F98B921BCE}"/>
              </a:ext>
            </a:extLst>
          </p:cNvPr>
          <p:cNvSpPr/>
          <p:nvPr/>
        </p:nvSpPr>
        <p:spPr>
          <a:xfrm>
            <a:off x="4389089" y="2951253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D6D03-A31C-4833-946E-DBDA947C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91" y="1757527"/>
            <a:ext cx="2054969" cy="31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계획과 비교</a:t>
            </a: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652100" y="4906958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알람 탭</a:t>
            </a:r>
            <a:endParaRPr lang="en-US" altLang="ko-KR" b="1" dirty="0"/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계획과 거의 유사하게 만들었습니다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다만 안드로이드 스튜디오에 대해 알기 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몰랐던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timePicker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등을 사용하였습니다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01D9A4-3D2A-4DCC-B6A1-286E369224AB}"/>
              </a:ext>
            </a:extLst>
          </p:cNvPr>
          <p:cNvSpPr/>
          <p:nvPr/>
        </p:nvSpPr>
        <p:spPr>
          <a:xfrm>
            <a:off x="1349642" y="1765769"/>
            <a:ext cx="2808312" cy="3053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A186C7-CEB4-4DF3-A05B-914DBA70818F}"/>
              </a:ext>
            </a:extLst>
          </p:cNvPr>
          <p:cNvSpPr/>
          <p:nvPr/>
        </p:nvSpPr>
        <p:spPr>
          <a:xfrm>
            <a:off x="1475656" y="2300766"/>
            <a:ext cx="2556284" cy="904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시각 </a:t>
            </a:r>
            <a:r>
              <a:rPr lang="en-US" altLang="ko-KR" dirty="0"/>
              <a:t>05:00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4B0E03-4DDF-439E-8541-AC2C3A9E0C1C}"/>
              </a:ext>
            </a:extLst>
          </p:cNvPr>
          <p:cNvSpPr/>
          <p:nvPr/>
        </p:nvSpPr>
        <p:spPr>
          <a:xfrm>
            <a:off x="1477477" y="3505886"/>
            <a:ext cx="2556284" cy="904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 설정</a:t>
            </a:r>
            <a:endParaRPr lang="en-US" altLang="ko-KR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90490B-51A2-4286-B223-CF582FB38EEC}"/>
              </a:ext>
            </a:extLst>
          </p:cNvPr>
          <p:cNvSpPr/>
          <p:nvPr/>
        </p:nvSpPr>
        <p:spPr>
          <a:xfrm>
            <a:off x="4389089" y="2951253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5188F-B28B-496A-B8C7-43AF0FEF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7" y="1684760"/>
            <a:ext cx="2080441" cy="31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</a:t>
            </a:r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195736" y="3068960"/>
            <a:ext cx="78581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 UI</a:t>
            </a: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 개의 버튼을 만들어주고 밑 화면은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Fragment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활용하기 위해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FrameLayout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넣었습니다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FB101C-6797-400A-B8D0-FB84E0C8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25480"/>
            <a:ext cx="2489398" cy="39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5"/>
          <p:cNvGrpSpPr/>
          <p:nvPr/>
        </p:nvGrpSpPr>
        <p:grpSpPr>
          <a:xfrm>
            <a:off x="357158" y="785794"/>
            <a:ext cx="8643998" cy="5286412"/>
            <a:chOff x="357158" y="785794"/>
            <a:chExt cx="8643998" cy="5286412"/>
          </a:xfrm>
        </p:grpSpPr>
        <p:sp>
          <p:nvSpPr>
            <p:cNvPr id="138" name="모서리가 둥근 직사각형 137"/>
            <p:cNvSpPr/>
            <p:nvPr/>
          </p:nvSpPr>
          <p:spPr>
            <a:xfrm>
              <a:off x="357158" y="785794"/>
              <a:ext cx="8643998" cy="5286412"/>
            </a:xfrm>
            <a:prstGeom prst="roundRect">
              <a:avLst>
                <a:gd name="adj" fmla="val 3694"/>
              </a:avLst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642910" y="965627"/>
              <a:ext cx="7858180" cy="49196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590816" y="3144962"/>
              <a:ext cx="285752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472602" y="3144962"/>
              <a:ext cx="71438" cy="357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46950" y="1285860"/>
            <a:ext cx="664373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구현한 </a:t>
            </a:r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156"/>
          <p:cNvGrpSpPr/>
          <p:nvPr/>
        </p:nvGrpSpPr>
        <p:grpSpPr>
          <a:xfrm>
            <a:off x="7662122" y="1285860"/>
            <a:ext cx="571504" cy="285752"/>
            <a:chOff x="6643702" y="1571612"/>
            <a:chExt cx="571504" cy="285752"/>
          </a:xfrm>
        </p:grpSpPr>
        <p:sp>
          <p:nvSpPr>
            <p:cNvPr id="149" name="직사각형 148"/>
            <p:cNvSpPr/>
            <p:nvPr/>
          </p:nvSpPr>
          <p:spPr>
            <a:xfrm>
              <a:off x="6643702" y="1571612"/>
              <a:ext cx="571504" cy="28575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155"/>
            <p:cNvGrpSpPr/>
            <p:nvPr/>
          </p:nvGrpSpPr>
          <p:grpSpPr>
            <a:xfrm>
              <a:off x="6821440" y="1617332"/>
              <a:ext cx="214314" cy="214314"/>
              <a:chOff x="6786578" y="1571612"/>
              <a:chExt cx="214314" cy="214314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6786578" y="1571612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911166" y="1697914"/>
                <a:ext cx="89726" cy="880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92140" y="3022308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시각</a:t>
            </a:r>
            <a:endParaRPr lang="en-US" altLang="ko-KR" b="1" dirty="0"/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Layout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활용해서 현재 시각을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띄우게 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B82C4B-6E5E-45BB-88FE-4ABE9426C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25480"/>
            <a:ext cx="2489398" cy="39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화면 슬라이드 쇼(4:3)</PresentationFormat>
  <Paragraphs>211</Paragraphs>
  <Slides>27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지훈 최</cp:lastModifiedBy>
  <cp:revision>52</cp:revision>
  <dcterms:created xsi:type="dcterms:W3CDTF">2015-10-29T02:06:13Z</dcterms:created>
  <dcterms:modified xsi:type="dcterms:W3CDTF">2019-12-15T09:55:30Z</dcterms:modified>
</cp:coreProperties>
</file>