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503B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BE9B3-E80B-49A0-A8D2-ACA458F5F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B8BCD5-B4D1-4BCE-933A-41694BC4F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B161E-C818-4700-BA76-B0ED25E7C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F21B-4E75-4A79-9721-906C84721EE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66599-6367-437F-A9DC-A904EEEA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12E8E-B69F-4FF8-A7DF-778D2915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304B-EBEF-4D2B-8E5F-2D2213A13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54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F00F3-16FF-43AB-8283-01B2FD52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0E395-DCBD-448D-BC39-B71C6FCF9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DA483-6820-4956-BD89-F0574D1D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F21B-4E75-4A79-9721-906C84721EE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2D0E3-A2E2-4E91-B062-BCBDB0A7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4CA4A-CE47-4E0A-AFA5-E0D105EE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304B-EBEF-4D2B-8E5F-2D2213A13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3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C2631D-54E1-4088-9329-80EBF3197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C63255-A107-4332-A017-567236F55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D6527-BEAE-4CFB-A24A-FB30450D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F21B-4E75-4A79-9721-906C84721EE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27243-D951-4E24-8A7C-0A473D8D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569D7-C5CB-4B92-8B30-2642C945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304B-EBEF-4D2B-8E5F-2D2213A13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63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DA649-3E9D-42ED-84A5-8B3BA36B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4818F-50D5-461A-8198-128AA0A3E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45DA8-801A-4DEF-B1F5-126B9002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F21B-4E75-4A79-9721-906C84721EE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7F25E7-632C-48EA-A7A7-F839AF09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60366-5E2A-492A-9C22-E87F7145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304B-EBEF-4D2B-8E5F-2D2213A13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D86E1-8D77-4939-9B6E-3A11EB42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DBC2B3-AB05-4EB1-9BB1-993D4918C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95A8CB-E6B8-4975-8505-88046878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F21B-4E75-4A79-9721-906C84721EE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B3F844-DE03-4C11-9CCF-D5E69D89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AEC0B-0B4D-4D5F-93FA-FD7A7BD5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304B-EBEF-4D2B-8E5F-2D2213A13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8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7F06A-0D92-40A2-80D6-3302C0FB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6971A-FAE8-4EAA-A2AD-28A401532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F17DA1-1002-4A0D-98B9-5C4BFA27C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159961-6487-42A1-A86E-15249802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F21B-4E75-4A79-9721-906C84721EE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4A7468-905F-498E-B7BC-02190902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899CE8-3088-47BD-A37D-022BCC42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304B-EBEF-4D2B-8E5F-2D2213A13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45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A5EBE-7AE6-4DBD-8163-8DDA19FB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ECCEF-2116-439F-8C3C-BF4C4EEAE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6E746-645B-44AE-BC1A-74CA5B714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E23B86-81F3-4472-8A58-8D35EEBAE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DA272C-707A-4F25-A2CC-5EE8D95FC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3ACDEA-CCDC-4C3D-987C-E3D97A2E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F21B-4E75-4A79-9721-906C84721EE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095B6B-66C5-4654-B0BB-F599838F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5B0EB0-35EA-4A59-BAC0-5B930230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304B-EBEF-4D2B-8E5F-2D2213A13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0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23DDA-3F5E-4045-B0A4-70F9D027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88AFD8-ADCB-4A44-B7D3-B5758CE9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F21B-4E75-4A79-9721-906C84721EE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FD1A94-B0BB-477C-8C9C-8AC8259B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CACD98-8166-4D4C-95C6-588E49E2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304B-EBEF-4D2B-8E5F-2D2213A13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98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0625A9-A02E-490F-8777-E5B326B2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F21B-4E75-4A79-9721-906C84721EE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14F91F-7467-4420-8A19-25B2F050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6CFDD3-9690-43D3-8E1A-7D8A5D41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304B-EBEF-4D2B-8E5F-2D2213A13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5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6782A-ACB4-498A-954A-96583046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37E50-59CC-4A2D-B238-660486295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EB8A75-800C-4052-B8CE-ADA49DE62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B50F34-A8ED-44B9-9E98-EDA560DA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F21B-4E75-4A79-9721-906C84721EE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CAC2EB-1406-455D-80C8-FCC9AB7D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C7CB3F-5019-469E-9FED-89EA42DF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304B-EBEF-4D2B-8E5F-2D2213A13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09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07A93-6199-410C-AB86-980C9150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E47A99-3B96-4909-96E7-F5E3BA0C0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0C0C57-4B81-4213-BD60-3614603F0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DF7806-1585-4452-881B-A421CF8B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F21B-4E75-4A79-9721-906C84721EE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E956CD-21C0-4C9A-96D8-F21CC4C4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74546D-C4B7-4531-8F44-FAD85884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304B-EBEF-4D2B-8E5F-2D2213A13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37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2031A3-CF8B-4838-B745-38939F1B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0D8F39-30E1-4D56-BC78-F869BC392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DE46E-FB0D-496C-99F1-F0C213D66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4F21B-4E75-4A79-9721-906C84721EE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1C304-746D-4432-B96A-282E3F778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FB715B-8F45-440F-A251-73AC6296B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4304B-EBEF-4D2B-8E5F-2D2213A13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59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E6C71CD5-BB0F-46B9-A472-620436FE24F2}"/>
              </a:ext>
            </a:extLst>
          </p:cNvPr>
          <p:cNvSpPr/>
          <p:nvPr/>
        </p:nvSpPr>
        <p:spPr>
          <a:xfrm>
            <a:off x="0" y="0"/>
            <a:ext cx="12192000" cy="10207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72978DD-D9A8-4CE4-A4E6-615F8BDCA83A}"/>
              </a:ext>
            </a:extLst>
          </p:cNvPr>
          <p:cNvGrpSpPr/>
          <p:nvPr/>
        </p:nvGrpSpPr>
        <p:grpSpPr>
          <a:xfrm>
            <a:off x="-59878" y="-213565"/>
            <a:ext cx="3549237" cy="2252068"/>
            <a:chOff x="-59878" y="-213565"/>
            <a:chExt cx="3549237" cy="2252068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B18D09F-ABDD-46CF-B6BE-2FC6A1DC0F95}"/>
                </a:ext>
              </a:extLst>
            </p:cNvPr>
            <p:cNvGrpSpPr/>
            <p:nvPr/>
          </p:nvGrpSpPr>
          <p:grpSpPr>
            <a:xfrm rot="5111571">
              <a:off x="-70335" y="1647133"/>
              <a:ext cx="401827" cy="380913"/>
              <a:chOff x="3857291" y="2185013"/>
              <a:chExt cx="1891050" cy="1792627"/>
            </a:xfrm>
            <a:solidFill>
              <a:srgbClr val="503B10"/>
            </a:solidFill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CC50402B-B18B-4865-9E71-F5831A9117C4}"/>
                  </a:ext>
                </a:extLst>
              </p:cNvPr>
              <p:cNvGrpSpPr/>
              <p:nvPr/>
            </p:nvGrpSpPr>
            <p:grpSpPr>
              <a:xfrm>
                <a:off x="4138330" y="2879659"/>
                <a:ext cx="1306126" cy="1097981"/>
                <a:chOff x="3265874" y="2183824"/>
                <a:chExt cx="1326095" cy="1161898"/>
              </a:xfrm>
              <a:grpFill/>
            </p:grpSpPr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AC96DFD0-D73C-4B66-B3E9-AEBCFFD70BB8}"/>
                    </a:ext>
                  </a:extLst>
                </p:cNvPr>
                <p:cNvSpPr/>
                <p:nvPr/>
              </p:nvSpPr>
              <p:spPr>
                <a:xfrm>
                  <a:off x="3556384" y="2183824"/>
                  <a:ext cx="745072" cy="10166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44F63342-9842-44C3-9950-99972EC7331E}"/>
                    </a:ext>
                  </a:extLst>
                </p:cNvPr>
                <p:cNvSpPr/>
                <p:nvPr/>
              </p:nvSpPr>
              <p:spPr>
                <a:xfrm>
                  <a:off x="3265874" y="2726592"/>
                  <a:ext cx="577186" cy="6191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8C272624-3112-4D91-9390-1787F4D1538A}"/>
                    </a:ext>
                  </a:extLst>
                </p:cNvPr>
                <p:cNvSpPr/>
                <p:nvPr/>
              </p:nvSpPr>
              <p:spPr>
                <a:xfrm>
                  <a:off x="4014783" y="2726592"/>
                  <a:ext cx="577186" cy="6191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0" name="달 39">
                  <a:extLst>
                    <a:ext uri="{FF2B5EF4-FFF2-40B4-BE49-F238E27FC236}">
                      <a16:creationId xmlns:a16="http://schemas.microsoft.com/office/drawing/2014/main" id="{450061F6-1D7D-407F-ADF8-3A87D84576E2}"/>
                    </a:ext>
                  </a:extLst>
                </p:cNvPr>
                <p:cNvSpPr/>
                <p:nvPr/>
              </p:nvSpPr>
              <p:spPr>
                <a:xfrm rot="5400000">
                  <a:off x="3779677" y="2902507"/>
                  <a:ext cx="290495" cy="557798"/>
                </a:xfrm>
                <a:prstGeom prst="moon">
                  <a:avLst>
                    <a:gd name="adj" fmla="val 5655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1" name="달 40">
                  <a:extLst>
                    <a:ext uri="{FF2B5EF4-FFF2-40B4-BE49-F238E27FC236}">
                      <a16:creationId xmlns:a16="http://schemas.microsoft.com/office/drawing/2014/main" id="{D2CE9903-CD0F-450D-8423-BF56A90C9D82}"/>
                    </a:ext>
                  </a:extLst>
                </p:cNvPr>
                <p:cNvSpPr/>
                <p:nvPr/>
              </p:nvSpPr>
              <p:spPr>
                <a:xfrm rot="19683864">
                  <a:off x="4093900" y="2409593"/>
                  <a:ext cx="290495" cy="557798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2" name="달 41">
                  <a:extLst>
                    <a:ext uri="{FF2B5EF4-FFF2-40B4-BE49-F238E27FC236}">
                      <a16:creationId xmlns:a16="http://schemas.microsoft.com/office/drawing/2014/main" id="{7EE3C50A-503E-4093-B061-C9BF4A16EA6A}"/>
                    </a:ext>
                  </a:extLst>
                </p:cNvPr>
                <p:cNvSpPr/>
                <p:nvPr/>
              </p:nvSpPr>
              <p:spPr>
                <a:xfrm rot="1916136" flipH="1">
                  <a:off x="3477526" y="2405643"/>
                  <a:ext cx="290495" cy="557798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27B0CD96-327A-4A83-BA9A-095E9CFE4348}"/>
                  </a:ext>
                </a:extLst>
              </p:cNvPr>
              <p:cNvGrpSpPr/>
              <p:nvPr/>
            </p:nvGrpSpPr>
            <p:grpSpPr>
              <a:xfrm>
                <a:off x="3857291" y="2185013"/>
                <a:ext cx="839678" cy="1102278"/>
                <a:chOff x="3915397" y="2284811"/>
                <a:chExt cx="732419" cy="960941"/>
              </a:xfrm>
              <a:grpFill/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846E374F-8698-4CC5-AC3B-024487EE3B7E}"/>
                    </a:ext>
                  </a:extLst>
                </p:cNvPr>
                <p:cNvSpPr/>
                <p:nvPr/>
              </p:nvSpPr>
              <p:spPr>
                <a:xfrm rot="20821544">
                  <a:off x="4227551" y="2284811"/>
                  <a:ext cx="420265" cy="5734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1927F83F-02EB-41F9-98D2-25C22057C762}"/>
                    </a:ext>
                  </a:extLst>
                </p:cNvPr>
                <p:cNvSpPr/>
                <p:nvPr/>
              </p:nvSpPr>
              <p:spPr>
                <a:xfrm rot="19771146">
                  <a:off x="3915397" y="2785650"/>
                  <a:ext cx="343722" cy="4601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E7438718-A264-4EBE-B5E1-913FB993507D}"/>
                  </a:ext>
                </a:extLst>
              </p:cNvPr>
              <p:cNvGrpSpPr/>
              <p:nvPr/>
            </p:nvGrpSpPr>
            <p:grpSpPr>
              <a:xfrm flipH="1">
                <a:off x="4908665" y="2185989"/>
                <a:ext cx="839676" cy="1102278"/>
                <a:chOff x="3915397" y="2284811"/>
                <a:chExt cx="732419" cy="960941"/>
              </a:xfrm>
              <a:grpFill/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AEF66A95-E0D8-41D9-B3B8-CB5B562EDCD0}"/>
                    </a:ext>
                  </a:extLst>
                </p:cNvPr>
                <p:cNvSpPr/>
                <p:nvPr/>
              </p:nvSpPr>
              <p:spPr>
                <a:xfrm rot="20821544">
                  <a:off x="4227551" y="2284811"/>
                  <a:ext cx="420265" cy="5734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CA0A4405-ECEE-4C41-B68E-A67FE9A2EE10}"/>
                    </a:ext>
                  </a:extLst>
                </p:cNvPr>
                <p:cNvSpPr/>
                <p:nvPr/>
              </p:nvSpPr>
              <p:spPr>
                <a:xfrm rot="19771146">
                  <a:off x="3915397" y="2785650"/>
                  <a:ext cx="343722" cy="4601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F9B87CC6-0DFE-45F0-AE56-50ADB1B3FF17}"/>
                </a:ext>
              </a:extLst>
            </p:cNvPr>
            <p:cNvGrpSpPr/>
            <p:nvPr/>
          </p:nvGrpSpPr>
          <p:grpSpPr>
            <a:xfrm rot="5144768">
              <a:off x="386865" y="1041078"/>
              <a:ext cx="401827" cy="380913"/>
              <a:chOff x="3857291" y="2185013"/>
              <a:chExt cx="1891050" cy="1792627"/>
            </a:xfrm>
            <a:solidFill>
              <a:srgbClr val="503B10"/>
            </a:solidFill>
          </p:grpSpPr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D4E0E82C-679A-48CA-84D8-B048DAFC885A}"/>
                  </a:ext>
                </a:extLst>
              </p:cNvPr>
              <p:cNvGrpSpPr/>
              <p:nvPr/>
            </p:nvGrpSpPr>
            <p:grpSpPr>
              <a:xfrm>
                <a:off x="4138330" y="2879659"/>
                <a:ext cx="1306126" cy="1097981"/>
                <a:chOff x="3265874" y="2183824"/>
                <a:chExt cx="1326095" cy="1161898"/>
              </a:xfrm>
              <a:grpFill/>
            </p:grpSpPr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FC3D2E43-6E75-4517-BAD9-3A63ACB624AA}"/>
                    </a:ext>
                  </a:extLst>
                </p:cNvPr>
                <p:cNvSpPr/>
                <p:nvPr/>
              </p:nvSpPr>
              <p:spPr>
                <a:xfrm>
                  <a:off x="3556384" y="2183824"/>
                  <a:ext cx="745072" cy="10166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305894F7-77B0-4894-8B29-AECA2C2BF58D}"/>
                    </a:ext>
                  </a:extLst>
                </p:cNvPr>
                <p:cNvSpPr/>
                <p:nvPr/>
              </p:nvSpPr>
              <p:spPr>
                <a:xfrm>
                  <a:off x="3265874" y="2726592"/>
                  <a:ext cx="577186" cy="6191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1906CF9C-DEEF-4AE2-97F5-5816C0C87023}"/>
                    </a:ext>
                  </a:extLst>
                </p:cNvPr>
                <p:cNvSpPr/>
                <p:nvPr/>
              </p:nvSpPr>
              <p:spPr>
                <a:xfrm>
                  <a:off x="4014783" y="2726592"/>
                  <a:ext cx="577186" cy="6191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4" name="달 123">
                  <a:extLst>
                    <a:ext uri="{FF2B5EF4-FFF2-40B4-BE49-F238E27FC236}">
                      <a16:creationId xmlns:a16="http://schemas.microsoft.com/office/drawing/2014/main" id="{2A65CEC3-4B7D-4C7A-B8D1-A0C0D011C196}"/>
                    </a:ext>
                  </a:extLst>
                </p:cNvPr>
                <p:cNvSpPr/>
                <p:nvPr/>
              </p:nvSpPr>
              <p:spPr>
                <a:xfrm rot="5400000">
                  <a:off x="3779677" y="2902507"/>
                  <a:ext cx="290495" cy="557798"/>
                </a:xfrm>
                <a:prstGeom prst="moon">
                  <a:avLst>
                    <a:gd name="adj" fmla="val 5655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5" name="달 124">
                  <a:extLst>
                    <a:ext uri="{FF2B5EF4-FFF2-40B4-BE49-F238E27FC236}">
                      <a16:creationId xmlns:a16="http://schemas.microsoft.com/office/drawing/2014/main" id="{AA71DBB3-97E0-4825-9FE1-EEBE902553A9}"/>
                    </a:ext>
                  </a:extLst>
                </p:cNvPr>
                <p:cNvSpPr/>
                <p:nvPr/>
              </p:nvSpPr>
              <p:spPr>
                <a:xfrm rot="19683864">
                  <a:off x="4093900" y="2409593"/>
                  <a:ext cx="290495" cy="557798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6" name="달 125">
                  <a:extLst>
                    <a:ext uri="{FF2B5EF4-FFF2-40B4-BE49-F238E27FC236}">
                      <a16:creationId xmlns:a16="http://schemas.microsoft.com/office/drawing/2014/main" id="{A407530F-F697-4DE7-83C6-6189DA90C418}"/>
                    </a:ext>
                  </a:extLst>
                </p:cNvPr>
                <p:cNvSpPr/>
                <p:nvPr/>
              </p:nvSpPr>
              <p:spPr>
                <a:xfrm rot="1916136" flipH="1">
                  <a:off x="3477526" y="2405643"/>
                  <a:ext cx="290495" cy="557798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D998EC4B-9BFC-4FC6-BBAB-F7FB35D81D11}"/>
                  </a:ext>
                </a:extLst>
              </p:cNvPr>
              <p:cNvGrpSpPr/>
              <p:nvPr/>
            </p:nvGrpSpPr>
            <p:grpSpPr>
              <a:xfrm>
                <a:off x="3857291" y="2185013"/>
                <a:ext cx="839678" cy="1102278"/>
                <a:chOff x="3915397" y="2284811"/>
                <a:chExt cx="732419" cy="960941"/>
              </a:xfrm>
              <a:grpFill/>
            </p:grpSpPr>
            <p:sp>
              <p:nvSpPr>
                <p:cNvPr id="119" name="타원 118">
                  <a:extLst>
                    <a:ext uri="{FF2B5EF4-FFF2-40B4-BE49-F238E27FC236}">
                      <a16:creationId xmlns:a16="http://schemas.microsoft.com/office/drawing/2014/main" id="{9554D471-D535-45EE-BBEE-9D800B719EBA}"/>
                    </a:ext>
                  </a:extLst>
                </p:cNvPr>
                <p:cNvSpPr/>
                <p:nvPr/>
              </p:nvSpPr>
              <p:spPr>
                <a:xfrm rot="20821544">
                  <a:off x="4227551" y="2284811"/>
                  <a:ext cx="420265" cy="5734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F0206A44-47A9-4873-91BD-A337740541E6}"/>
                    </a:ext>
                  </a:extLst>
                </p:cNvPr>
                <p:cNvSpPr/>
                <p:nvPr/>
              </p:nvSpPr>
              <p:spPr>
                <a:xfrm rot="19771146">
                  <a:off x="3915397" y="2785650"/>
                  <a:ext cx="343722" cy="4601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4E7C4B94-087B-40EF-9DD3-A8D34F59093D}"/>
                  </a:ext>
                </a:extLst>
              </p:cNvPr>
              <p:cNvGrpSpPr/>
              <p:nvPr/>
            </p:nvGrpSpPr>
            <p:grpSpPr>
              <a:xfrm flipH="1">
                <a:off x="4908665" y="2185989"/>
                <a:ext cx="839676" cy="1102278"/>
                <a:chOff x="3915397" y="2284811"/>
                <a:chExt cx="732419" cy="960941"/>
              </a:xfrm>
              <a:grpFill/>
            </p:grpSpPr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EC798906-54B2-462A-B573-F58C15EF9C13}"/>
                    </a:ext>
                  </a:extLst>
                </p:cNvPr>
                <p:cNvSpPr/>
                <p:nvPr/>
              </p:nvSpPr>
              <p:spPr>
                <a:xfrm rot="20821544">
                  <a:off x="4227551" y="2284811"/>
                  <a:ext cx="420265" cy="5734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DB87C856-10FC-4868-B251-4A7F2F33CCCC}"/>
                    </a:ext>
                  </a:extLst>
                </p:cNvPr>
                <p:cNvSpPr/>
                <p:nvPr/>
              </p:nvSpPr>
              <p:spPr>
                <a:xfrm rot="19771146">
                  <a:off x="3915397" y="2785650"/>
                  <a:ext cx="343722" cy="4601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603E8EE6-A53C-408D-B655-8F02DA2F1E8F}"/>
                </a:ext>
              </a:extLst>
            </p:cNvPr>
            <p:cNvGrpSpPr/>
            <p:nvPr/>
          </p:nvGrpSpPr>
          <p:grpSpPr>
            <a:xfrm rot="4839928">
              <a:off x="1088613" y="1360055"/>
              <a:ext cx="401827" cy="380913"/>
              <a:chOff x="3857291" y="2185013"/>
              <a:chExt cx="1891050" cy="1792627"/>
            </a:xfrm>
            <a:solidFill>
              <a:srgbClr val="503B10"/>
            </a:solidFill>
          </p:grpSpPr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C4E02C99-4C66-4AD3-95A9-616FEA1EAB00}"/>
                  </a:ext>
                </a:extLst>
              </p:cNvPr>
              <p:cNvGrpSpPr/>
              <p:nvPr/>
            </p:nvGrpSpPr>
            <p:grpSpPr>
              <a:xfrm>
                <a:off x="4138330" y="2879659"/>
                <a:ext cx="1306126" cy="1097981"/>
                <a:chOff x="3265874" y="2183824"/>
                <a:chExt cx="1326095" cy="1161898"/>
              </a:xfrm>
              <a:grpFill/>
            </p:grpSpPr>
            <p:sp>
              <p:nvSpPr>
                <p:cNvPr id="135" name="타원 134">
                  <a:extLst>
                    <a:ext uri="{FF2B5EF4-FFF2-40B4-BE49-F238E27FC236}">
                      <a16:creationId xmlns:a16="http://schemas.microsoft.com/office/drawing/2014/main" id="{0E02EFF5-183B-4157-83B3-9345F5815C12}"/>
                    </a:ext>
                  </a:extLst>
                </p:cNvPr>
                <p:cNvSpPr/>
                <p:nvPr/>
              </p:nvSpPr>
              <p:spPr>
                <a:xfrm>
                  <a:off x="3556384" y="2183824"/>
                  <a:ext cx="745072" cy="10166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6" name="타원 135">
                  <a:extLst>
                    <a:ext uri="{FF2B5EF4-FFF2-40B4-BE49-F238E27FC236}">
                      <a16:creationId xmlns:a16="http://schemas.microsoft.com/office/drawing/2014/main" id="{00847B12-3D0F-4A6E-AD7C-1F8376CACC68}"/>
                    </a:ext>
                  </a:extLst>
                </p:cNvPr>
                <p:cNvSpPr/>
                <p:nvPr/>
              </p:nvSpPr>
              <p:spPr>
                <a:xfrm>
                  <a:off x="3265874" y="2726592"/>
                  <a:ext cx="577186" cy="6191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7" name="타원 136">
                  <a:extLst>
                    <a:ext uri="{FF2B5EF4-FFF2-40B4-BE49-F238E27FC236}">
                      <a16:creationId xmlns:a16="http://schemas.microsoft.com/office/drawing/2014/main" id="{8E10C73A-1048-4246-90F1-8F310D884DD2}"/>
                    </a:ext>
                  </a:extLst>
                </p:cNvPr>
                <p:cNvSpPr/>
                <p:nvPr/>
              </p:nvSpPr>
              <p:spPr>
                <a:xfrm>
                  <a:off x="4014783" y="2726592"/>
                  <a:ext cx="577186" cy="6191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8" name="달 137">
                  <a:extLst>
                    <a:ext uri="{FF2B5EF4-FFF2-40B4-BE49-F238E27FC236}">
                      <a16:creationId xmlns:a16="http://schemas.microsoft.com/office/drawing/2014/main" id="{AF136D4F-B11A-4951-96CB-D879291AF694}"/>
                    </a:ext>
                  </a:extLst>
                </p:cNvPr>
                <p:cNvSpPr/>
                <p:nvPr/>
              </p:nvSpPr>
              <p:spPr>
                <a:xfrm rot="5400000">
                  <a:off x="3779677" y="2902507"/>
                  <a:ext cx="290495" cy="557798"/>
                </a:xfrm>
                <a:prstGeom prst="moon">
                  <a:avLst>
                    <a:gd name="adj" fmla="val 5655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9" name="달 138">
                  <a:extLst>
                    <a:ext uri="{FF2B5EF4-FFF2-40B4-BE49-F238E27FC236}">
                      <a16:creationId xmlns:a16="http://schemas.microsoft.com/office/drawing/2014/main" id="{E4015F7A-CA76-4801-A6DE-5C92C332D96F}"/>
                    </a:ext>
                  </a:extLst>
                </p:cNvPr>
                <p:cNvSpPr/>
                <p:nvPr/>
              </p:nvSpPr>
              <p:spPr>
                <a:xfrm rot="19683864">
                  <a:off x="4093900" y="2409593"/>
                  <a:ext cx="290495" cy="557798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40" name="달 139">
                  <a:extLst>
                    <a:ext uri="{FF2B5EF4-FFF2-40B4-BE49-F238E27FC236}">
                      <a16:creationId xmlns:a16="http://schemas.microsoft.com/office/drawing/2014/main" id="{80380D2D-9572-451F-AC9A-316B55F0CB4B}"/>
                    </a:ext>
                  </a:extLst>
                </p:cNvPr>
                <p:cNvSpPr/>
                <p:nvPr/>
              </p:nvSpPr>
              <p:spPr>
                <a:xfrm rot="1916136" flipH="1">
                  <a:off x="3477526" y="2405643"/>
                  <a:ext cx="290495" cy="557798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BFB70E9E-7F21-41FD-8C66-6DC5A6B8670B}"/>
                  </a:ext>
                </a:extLst>
              </p:cNvPr>
              <p:cNvGrpSpPr/>
              <p:nvPr/>
            </p:nvGrpSpPr>
            <p:grpSpPr>
              <a:xfrm>
                <a:off x="3857291" y="2185013"/>
                <a:ext cx="839678" cy="1102278"/>
                <a:chOff x="3915397" y="2284811"/>
                <a:chExt cx="732419" cy="960941"/>
              </a:xfrm>
              <a:grpFill/>
            </p:grpSpPr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id="{E6C9232B-FEBD-4908-8616-B7F1478F6EB7}"/>
                    </a:ext>
                  </a:extLst>
                </p:cNvPr>
                <p:cNvSpPr/>
                <p:nvPr/>
              </p:nvSpPr>
              <p:spPr>
                <a:xfrm rot="20821544">
                  <a:off x="4227551" y="2284811"/>
                  <a:ext cx="420265" cy="5734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4" name="타원 133">
                  <a:extLst>
                    <a:ext uri="{FF2B5EF4-FFF2-40B4-BE49-F238E27FC236}">
                      <a16:creationId xmlns:a16="http://schemas.microsoft.com/office/drawing/2014/main" id="{FE6093DE-E480-4B1F-A121-1BC6D15A9B7C}"/>
                    </a:ext>
                  </a:extLst>
                </p:cNvPr>
                <p:cNvSpPr/>
                <p:nvPr/>
              </p:nvSpPr>
              <p:spPr>
                <a:xfrm rot="19771146">
                  <a:off x="3915397" y="2785650"/>
                  <a:ext cx="343722" cy="4601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63D2FFDB-5F79-4C74-89A6-12672A93CDBB}"/>
                  </a:ext>
                </a:extLst>
              </p:cNvPr>
              <p:cNvGrpSpPr/>
              <p:nvPr/>
            </p:nvGrpSpPr>
            <p:grpSpPr>
              <a:xfrm flipH="1">
                <a:off x="4908665" y="2185989"/>
                <a:ext cx="839676" cy="1102278"/>
                <a:chOff x="3915397" y="2284811"/>
                <a:chExt cx="732419" cy="960941"/>
              </a:xfrm>
              <a:grpFill/>
            </p:grpSpPr>
            <p:sp>
              <p:nvSpPr>
                <p:cNvPr id="131" name="타원 130">
                  <a:extLst>
                    <a:ext uri="{FF2B5EF4-FFF2-40B4-BE49-F238E27FC236}">
                      <a16:creationId xmlns:a16="http://schemas.microsoft.com/office/drawing/2014/main" id="{7328882D-9CDC-418C-9693-6441D1300C70}"/>
                    </a:ext>
                  </a:extLst>
                </p:cNvPr>
                <p:cNvSpPr/>
                <p:nvPr/>
              </p:nvSpPr>
              <p:spPr>
                <a:xfrm rot="20821544">
                  <a:off x="4227551" y="2284811"/>
                  <a:ext cx="420265" cy="5734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2" name="타원 131">
                  <a:extLst>
                    <a:ext uri="{FF2B5EF4-FFF2-40B4-BE49-F238E27FC236}">
                      <a16:creationId xmlns:a16="http://schemas.microsoft.com/office/drawing/2014/main" id="{BB708A7D-7BD8-4185-B2FB-F14F9C8A3B50}"/>
                    </a:ext>
                  </a:extLst>
                </p:cNvPr>
                <p:cNvSpPr/>
                <p:nvPr/>
              </p:nvSpPr>
              <p:spPr>
                <a:xfrm rot="19771146">
                  <a:off x="3915397" y="2785650"/>
                  <a:ext cx="343722" cy="4601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F6F8E6C4-DD2F-4992-8D2A-2AEF75CB1DB2}"/>
                </a:ext>
              </a:extLst>
            </p:cNvPr>
            <p:cNvGrpSpPr/>
            <p:nvPr/>
          </p:nvGrpSpPr>
          <p:grpSpPr>
            <a:xfrm rot="4555442">
              <a:off x="1471386" y="732734"/>
              <a:ext cx="401827" cy="380913"/>
              <a:chOff x="3857291" y="2185013"/>
              <a:chExt cx="1891050" cy="1792627"/>
            </a:xfrm>
            <a:solidFill>
              <a:srgbClr val="503B10"/>
            </a:solidFill>
          </p:grpSpPr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AFC12864-A4D7-4B78-B0E9-1431A671EF72}"/>
                  </a:ext>
                </a:extLst>
              </p:cNvPr>
              <p:cNvGrpSpPr/>
              <p:nvPr/>
            </p:nvGrpSpPr>
            <p:grpSpPr>
              <a:xfrm>
                <a:off x="4138330" y="2879659"/>
                <a:ext cx="1306126" cy="1097981"/>
                <a:chOff x="3265874" y="2183824"/>
                <a:chExt cx="1326095" cy="1161898"/>
              </a:xfrm>
              <a:grpFill/>
            </p:grpSpPr>
            <p:sp>
              <p:nvSpPr>
                <p:cNvPr id="149" name="타원 148">
                  <a:extLst>
                    <a:ext uri="{FF2B5EF4-FFF2-40B4-BE49-F238E27FC236}">
                      <a16:creationId xmlns:a16="http://schemas.microsoft.com/office/drawing/2014/main" id="{75E75561-1D28-4A2D-A5E9-1041FF050000}"/>
                    </a:ext>
                  </a:extLst>
                </p:cNvPr>
                <p:cNvSpPr/>
                <p:nvPr/>
              </p:nvSpPr>
              <p:spPr>
                <a:xfrm>
                  <a:off x="3556384" y="2183824"/>
                  <a:ext cx="745072" cy="10166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83F92E71-BE80-42BD-9B6C-E48EA95854FF}"/>
                    </a:ext>
                  </a:extLst>
                </p:cNvPr>
                <p:cNvSpPr/>
                <p:nvPr/>
              </p:nvSpPr>
              <p:spPr>
                <a:xfrm>
                  <a:off x="3265874" y="2726592"/>
                  <a:ext cx="577186" cy="6191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CAA29BB9-EF69-4A17-8BEA-1659A8B079A1}"/>
                    </a:ext>
                  </a:extLst>
                </p:cNvPr>
                <p:cNvSpPr/>
                <p:nvPr/>
              </p:nvSpPr>
              <p:spPr>
                <a:xfrm>
                  <a:off x="4014783" y="2726592"/>
                  <a:ext cx="577186" cy="6191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52" name="달 151">
                  <a:extLst>
                    <a:ext uri="{FF2B5EF4-FFF2-40B4-BE49-F238E27FC236}">
                      <a16:creationId xmlns:a16="http://schemas.microsoft.com/office/drawing/2014/main" id="{31491B6C-8F1B-4518-9E5E-A3DF4FE54FBF}"/>
                    </a:ext>
                  </a:extLst>
                </p:cNvPr>
                <p:cNvSpPr/>
                <p:nvPr/>
              </p:nvSpPr>
              <p:spPr>
                <a:xfrm rot="5400000">
                  <a:off x="3779677" y="2902507"/>
                  <a:ext cx="290495" cy="557798"/>
                </a:xfrm>
                <a:prstGeom prst="moon">
                  <a:avLst>
                    <a:gd name="adj" fmla="val 5655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53" name="달 152">
                  <a:extLst>
                    <a:ext uri="{FF2B5EF4-FFF2-40B4-BE49-F238E27FC236}">
                      <a16:creationId xmlns:a16="http://schemas.microsoft.com/office/drawing/2014/main" id="{A4BFD4B6-A53F-4630-AE3D-019B13CD8D0B}"/>
                    </a:ext>
                  </a:extLst>
                </p:cNvPr>
                <p:cNvSpPr/>
                <p:nvPr/>
              </p:nvSpPr>
              <p:spPr>
                <a:xfrm rot="19683864">
                  <a:off x="4093900" y="2409593"/>
                  <a:ext cx="290495" cy="557798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54" name="달 153">
                  <a:extLst>
                    <a:ext uri="{FF2B5EF4-FFF2-40B4-BE49-F238E27FC236}">
                      <a16:creationId xmlns:a16="http://schemas.microsoft.com/office/drawing/2014/main" id="{6BCA442F-A23F-4EA0-8DF3-5B79E37B8948}"/>
                    </a:ext>
                  </a:extLst>
                </p:cNvPr>
                <p:cNvSpPr/>
                <p:nvPr/>
              </p:nvSpPr>
              <p:spPr>
                <a:xfrm rot="1916136" flipH="1">
                  <a:off x="3477526" y="2405643"/>
                  <a:ext cx="290495" cy="557798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7600AD43-F1A9-48AC-BA35-686159A2EB1D}"/>
                  </a:ext>
                </a:extLst>
              </p:cNvPr>
              <p:cNvGrpSpPr/>
              <p:nvPr/>
            </p:nvGrpSpPr>
            <p:grpSpPr>
              <a:xfrm>
                <a:off x="3857291" y="2185013"/>
                <a:ext cx="839678" cy="1102278"/>
                <a:chOff x="3915397" y="2284811"/>
                <a:chExt cx="732419" cy="960941"/>
              </a:xfrm>
              <a:grpFill/>
            </p:grpSpPr>
            <p:sp>
              <p:nvSpPr>
                <p:cNvPr id="147" name="타원 146">
                  <a:extLst>
                    <a:ext uri="{FF2B5EF4-FFF2-40B4-BE49-F238E27FC236}">
                      <a16:creationId xmlns:a16="http://schemas.microsoft.com/office/drawing/2014/main" id="{E798F537-7A57-4A0F-BE70-6976599C62AE}"/>
                    </a:ext>
                  </a:extLst>
                </p:cNvPr>
                <p:cNvSpPr/>
                <p:nvPr/>
              </p:nvSpPr>
              <p:spPr>
                <a:xfrm rot="20821544">
                  <a:off x="4227551" y="2284811"/>
                  <a:ext cx="420265" cy="5734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48" name="타원 147">
                  <a:extLst>
                    <a:ext uri="{FF2B5EF4-FFF2-40B4-BE49-F238E27FC236}">
                      <a16:creationId xmlns:a16="http://schemas.microsoft.com/office/drawing/2014/main" id="{FAFE8431-47AD-4608-BA32-ACA284DEF4DA}"/>
                    </a:ext>
                  </a:extLst>
                </p:cNvPr>
                <p:cNvSpPr/>
                <p:nvPr/>
              </p:nvSpPr>
              <p:spPr>
                <a:xfrm rot="19771146">
                  <a:off x="3915397" y="2785650"/>
                  <a:ext cx="343722" cy="4601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7C546955-F4A5-4277-9232-AAACED9A5C16}"/>
                  </a:ext>
                </a:extLst>
              </p:cNvPr>
              <p:cNvGrpSpPr/>
              <p:nvPr/>
            </p:nvGrpSpPr>
            <p:grpSpPr>
              <a:xfrm flipH="1">
                <a:off x="4908665" y="2185989"/>
                <a:ext cx="839676" cy="1102278"/>
                <a:chOff x="3915397" y="2284811"/>
                <a:chExt cx="732419" cy="960941"/>
              </a:xfrm>
              <a:grpFill/>
            </p:grpSpPr>
            <p:sp>
              <p:nvSpPr>
                <p:cNvPr id="145" name="타원 144">
                  <a:extLst>
                    <a:ext uri="{FF2B5EF4-FFF2-40B4-BE49-F238E27FC236}">
                      <a16:creationId xmlns:a16="http://schemas.microsoft.com/office/drawing/2014/main" id="{5C8E949F-E355-41BB-9CD1-8C92AF108F8F}"/>
                    </a:ext>
                  </a:extLst>
                </p:cNvPr>
                <p:cNvSpPr/>
                <p:nvPr/>
              </p:nvSpPr>
              <p:spPr>
                <a:xfrm rot="20821544">
                  <a:off x="4227551" y="2284811"/>
                  <a:ext cx="420265" cy="5734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46" name="타원 145">
                  <a:extLst>
                    <a:ext uri="{FF2B5EF4-FFF2-40B4-BE49-F238E27FC236}">
                      <a16:creationId xmlns:a16="http://schemas.microsoft.com/office/drawing/2014/main" id="{64E61C89-CA6C-4227-A8A2-49E2892F5B9C}"/>
                    </a:ext>
                  </a:extLst>
                </p:cNvPr>
                <p:cNvSpPr/>
                <p:nvPr/>
              </p:nvSpPr>
              <p:spPr>
                <a:xfrm rot="19771146">
                  <a:off x="3915397" y="2785650"/>
                  <a:ext cx="343722" cy="4601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D74927A5-1A68-4283-8956-3E33FC0FF0DB}"/>
                </a:ext>
              </a:extLst>
            </p:cNvPr>
            <p:cNvGrpSpPr/>
            <p:nvPr/>
          </p:nvGrpSpPr>
          <p:grpSpPr>
            <a:xfrm rot="3809230">
              <a:off x="2162501" y="934752"/>
              <a:ext cx="401827" cy="380913"/>
              <a:chOff x="3857291" y="2185013"/>
              <a:chExt cx="1891050" cy="1792627"/>
            </a:xfrm>
            <a:solidFill>
              <a:srgbClr val="503B10"/>
            </a:solidFill>
          </p:grpSpPr>
          <p:grpSp>
            <p:nvGrpSpPr>
              <p:cNvPr id="156" name="그룹 155">
                <a:extLst>
                  <a:ext uri="{FF2B5EF4-FFF2-40B4-BE49-F238E27FC236}">
                    <a16:creationId xmlns:a16="http://schemas.microsoft.com/office/drawing/2014/main" id="{50D3F28F-1349-43D3-9395-2A4D9B2C9E42}"/>
                  </a:ext>
                </a:extLst>
              </p:cNvPr>
              <p:cNvGrpSpPr/>
              <p:nvPr/>
            </p:nvGrpSpPr>
            <p:grpSpPr>
              <a:xfrm>
                <a:off x="4138330" y="2879659"/>
                <a:ext cx="1306126" cy="1097981"/>
                <a:chOff x="3265874" y="2183824"/>
                <a:chExt cx="1326095" cy="1161898"/>
              </a:xfrm>
              <a:grpFill/>
            </p:grpSpPr>
            <p:sp>
              <p:nvSpPr>
                <p:cNvPr id="163" name="타원 162">
                  <a:extLst>
                    <a:ext uri="{FF2B5EF4-FFF2-40B4-BE49-F238E27FC236}">
                      <a16:creationId xmlns:a16="http://schemas.microsoft.com/office/drawing/2014/main" id="{3428168D-952F-4445-AED6-7B2BE4B3B129}"/>
                    </a:ext>
                  </a:extLst>
                </p:cNvPr>
                <p:cNvSpPr/>
                <p:nvPr/>
              </p:nvSpPr>
              <p:spPr>
                <a:xfrm>
                  <a:off x="3556384" y="2183824"/>
                  <a:ext cx="745072" cy="10166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id="{A963348A-4A7C-45F9-B808-176F2B6FDA34}"/>
                    </a:ext>
                  </a:extLst>
                </p:cNvPr>
                <p:cNvSpPr/>
                <p:nvPr/>
              </p:nvSpPr>
              <p:spPr>
                <a:xfrm>
                  <a:off x="3265874" y="2726592"/>
                  <a:ext cx="577186" cy="6191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DCB612A0-3635-425A-A8BE-7F7C7B30C7E6}"/>
                    </a:ext>
                  </a:extLst>
                </p:cNvPr>
                <p:cNvSpPr/>
                <p:nvPr/>
              </p:nvSpPr>
              <p:spPr>
                <a:xfrm>
                  <a:off x="4014783" y="2726592"/>
                  <a:ext cx="577186" cy="6191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6" name="달 165">
                  <a:extLst>
                    <a:ext uri="{FF2B5EF4-FFF2-40B4-BE49-F238E27FC236}">
                      <a16:creationId xmlns:a16="http://schemas.microsoft.com/office/drawing/2014/main" id="{3DD954EE-16A4-40B8-8404-62070B0F2E98}"/>
                    </a:ext>
                  </a:extLst>
                </p:cNvPr>
                <p:cNvSpPr/>
                <p:nvPr/>
              </p:nvSpPr>
              <p:spPr>
                <a:xfrm rot="5400000">
                  <a:off x="3779677" y="2902507"/>
                  <a:ext cx="290495" cy="557798"/>
                </a:xfrm>
                <a:prstGeom prst="moon">
                  <a:avLst>
                    <a:gd name="adj" fmla="val 5655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7" name="달 166">
                  <a:extLst>
                    <a:ext uri="{FF2B5EF4-FFF2-40B4-BE49-F238E27FC236}">
                      <a16:creationId xmlns:a16="http://schemas.microsoft.com/office/drawing/2014/main" id="{601E367A-B14C-4A9A-8E06-C3ACCF80D493}"/>
                    </a:ext>
                  </a:extLst>
                </p:cNvPr>
                <p:cNvSpPr/>
                <p:nvPr/>
              </p:nvSpPr>
              <p:spPr>
                <a:xfrm rot="19683864">
                  <a:off x="4093900" y="2409593"/>
                  <a:ext cx="290495" cy="557798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8" name="달 167">
                  <a:extLst>
                    <a:ext uri="{FF2B5EF4-FFF2-40B4-BE49-F238E27FC236}">
                      <a16:creationId xmlns:a16="http://schemas.microsoft.com/office/drawing/2014/main" id="{18D48C4B-DBB4-4A2A-AA23-5ED40CE55892}"/>
                    </a:ext>
                  </a:extLst>
                </p:cNvPr>
                <p:cNvSpPr/>
                <p:nvPr/>
              </p:nvSpPr>
              <p:spPr>
                <a:xfrm rot="1916136" flipH="1">
                  <a:off x="3477526" y="2405643"/>
                  <a:ext cx="290495" cy="557798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57" name="그룹 156">
                <a:extLst>
                  <a:ext uri="{FF2B5EF4-FFF2-40B4-BE49-F238E27FC236}">
                    <a16:creationId xmlns:a16="http://schemas.microsoft.com/office/drawing/2014/main" id="{BF8FD44F-5B0D-4746-8FF2-FF56C12B4DEE}"/>
                  </a:ext>
                </a:extLst>
              </p:cNvPr>
              <p:cNvGrpSpPr/>
              <p:nvPr/>
            </p:nvGrpSpPr>
            <p:grpSpPr>
              <a:xfrm>
                <a:off x="3857291" y="2185013"/>
                <a:ext cx="839678" cy="1102278"/>
                <a:chOff x="3915397" y="2284811"/>
                <a:chExt cx="732419" cy="960941"/>
              </a:xfrm>
              <a:grpFill/>
            </p:grpSpPr>
            <p:sp>
              <p:nvSpPr>
                <p:cNvPr id="161" name="타원 160">
                  <a:extLst>
                    <a:ext uri="{FF2B5EF4-FFF2-40B4-BE49-F238E27FC236}">
                      <a16:creationId xmlns:a16="http://schemas.microsoft.com/office/drawing/2014/main" id="{E326B9A4-7D76-4EA7-BD57-D372219A591B}"/>
                    </a:ext>
                  </a:extLst>
                </p:cNvPr>
                <p:cNvSpPr/>
                <p:nvPr/>
              </p:nvSpPr>
              <p:spPr>
                <a:xfrm rot="20821544">
                  <a:off x="4227551" y="2284811"/>
                  <a:ext cx="420265" cy="5734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2" name="타원 161">
                  <a:extLst>
                    <a:ext uri="{FF2B5EF4-FFF2-40B4-BE49-F238E27FC236}">
                      <a16:creationId xmlns:a16="http://schemas.microsoft.com/office/drawing/2014/main" id="{B48D4CE0-7CCC-4117-9A81-51D0BC0A4397}"/>
                    </a:ext>
                  </a:extLst>
                </p:cNvPr>
                <p:cNvSpPr/>
                <p:nvPr/>
              </p:nvSpPr>
              <p:spPr>
                <a:xfrm rot="19771146">
                  <a:off x="3915397" y="2785650"/>
                  <a:ext cx="343722" cy="4601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0F38B026-565E-4C65-A197-F08B9E3A5D2A}"/>
                  </a:ext>
                </a:extLst>
              </p:cNvPr>
              <p:cNvGrpSpPr/>
              <p:nvPr/>
            </p:nvGrpSpPr>
            <p:grpSpPr>
              <a:xfrm flipH="1">
                <a:off x="4908665" y="2185989"/>
                <a:ext cx="839676" cy="1102278"/>
                <a:chOff x="3915397" y="2284811"/>
                <a:chExt cx="732419" cy="960941"/>
              </a:xfrm>
              <a:grpFill/>
            </p:grpSpPr>
            <p:sp>
              <p:nvSpPr>
                <p:cNvPr id="159" name="타원 158">
                  <a:extLst>
                    <a:ext uri="{FF2B5EF4-FFF2-40B4-BE49-F238E27FC236}">
                      <a16:creationId xmlns:a16="http://schemas.microsoft.com/office/drawing/2014/main" id="{62AA6DF4-74B1-4EFF-B553-3167A1247533}"/>
                    </a:ext>
                  </a:extLst>
                </p:cNvPr>
                <p:cNvSpPr/>
                <p:nvPr/>
              </p:nvSpPr>
              <p:spPr>
                <a:xfrm rot="20821544">
                  <a:off x="4227551" y="2284811"/>
                  <a:ext cx="420265" cy="5734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8CBA9377-B825-4E5B-80DA-AA13481C8A11}"/>
                    </a:ext>
                  </a:extLst>
                </p:cNvPr>
                <p:cNvSpPr/>
                <p:nvPr/>
              </p:nvSpPr>
              <p:spPr>
                <a:xfrm rot="19771146">
                  <a:off x="3915397" y="2785650"/>
                  <a:ext cx="343722" cy="4601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B55FDB6B-B377-4377-A75B-82CB243860A1}"/>
                </a:ext>
              </a:extLst>
            </p:cNvPr>
            <p:cNvGrpSpPr/>
            <p:nvPr/>
          </p:nvGrpSpPr>
          <p:grpSpPr>
            <a:xfrm rot="3190479">
              <a:off x="2321989" y="328696"/>
              <a:ext cx="401827" cy="380913"/>
              <a:chOff x="3857291" y="2185013"/>
              <a:chExt cx="1891050" cy="1792627"/>
            </a:xfrm>
            <a:solidFill>
              <a:srgbClr val="503B10"/>
            </a:solidFill>
          </p:grpSpPr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C099463D-2118-4A96-8A62-A67AC4D03CC0}"/>
                  </a:ext>
                </a:extLst>
              </p:cNvPr>
              <p:cNvGrpSpPr/>
              <p:nvPr/>
            </p:nvGrpSpPr>
            <p:grpSpPr>
              <a:xfrm>
                <a:off x="4138330" y="2879659"/>
                <a:ext cx="1306126" cy="1097981"/>
                <a:chOff x="3265874" y="2183824"/>
                <a:chExt cx="1326095" cy="1161898"/>
              </a:xfrm>
              <a:grpFill/>
            </p:grpSpPr>
            <p:sp>
              <p:nvSpPr>
                <p:cNvPr id="177" name="타원 176">
                  <a:extLst>
                    <a:ext uri="{FF2B5EF4-FFF2-40B4-BE49-F238E27FC236}">
                      <a16:creationId xmlns:a16="http://schemas.microsoft.com/office/drawing/2014/main" id="{DDCD0485-326F-4A94-93AF-B780D65AC657}"/>
                    </a:ext>
                  </a:extLst>
                </p:cNvPr>
                <p:cNvSpPr/>
                <p:nvPr/>
              </p:nvSpPr>
              <p:spPr>
                <a:xfrm>
                  <a:off x="3556384" y="2183824"/>
                  <a:ext cx="745072" cy="10166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78" name="타원 177">
                  <a:extLst>
                    <a:ext uri="{FF2B5EF4-FFF2-40B4-BE49-F238E27FC236}">
                      <a16:creationId xmlns:a16="http://schemas.microsoft.com/office/drawing/2014/main" id="{96F0CA94-2455-474F-9FF7-228FD22B6BE0}"/>
                    </a:ext>
                  </a:extLst>
                </p:cNvPr>
                <p:cNvSpPr/>
                <p:nvPr/>
              </p:nvSpPr>
              <p:spPr>
                <a:xfrm>
                  <a:off x="3265874" y="2726592"/>
                  <a:ext cx="577186" cy="6191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BBC4E199-E49E-4FD6-9211-EE33B2385098}"/>
                    </a:ext>
                  </a:extLst>
                </p:cNvPr>
                <p:cNvSpPr/>
                <p:nvPr/>
              </p:nvSpPr>
              <p:spPr>
                <a:xfrm>
                  <a:off x="4014783" y="2726592"/>
                  <a:ext cx="577186" cy="6191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80" name="달 179">
                  <a:extLst>
                    <a:ext uri="{FF2B5EF4-FFF2-40B4-BE49-F238E27FC236}">
                      <a16:creationId xmlns:a16="http://schemas.microsoft.com/office/drawing/2014/main" id="{7AFC927F-3450-4F30-90CD-1CDBD54E6C55}"/>
                    </a:ext>
                  </a:extLst>
                </p:cNvPr>
                <p:cNvSpPr/>
                <p:nvPr/>
              </p:nvSpPr>
              <p:spPr>
                <a:xfrm rot="5400000">
                  <a:off x="3779677" y="2902507"/>
                  <a:ext cx="290495" cy="557798"/>
                </a:xfrm>
                <a:prstGeom prst="moon">
                  <a:avLst>
                    <a:gd name="adj" fmla="val 5655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81" name="달 180">
                  <a:extLst>
                    <a:ext uri="{FF2B5EF4-FFF2-40B4-BE49-F238E27FC236}">
                      <a16:creationId xmlns:a16="http://schemas.microsoft.com/office/drawing/2014/main" id="{641367A1-5214-44D2-BD91-791BFBED9B46}"/>
                    </a:ext>
                  </a:extLst>
                </p:cNvPr>
                <p:cNvSpPr/>
                <p:nvPr/>
              </p:nvSpPr>
              <p:spPr>
                <a:xfrm rot="19683864">
                  <a:off x="4093900" y="2409593"/>
                  <a:ext cx="290495" cy="557798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82" name="달 181">
                  <a:extLst>
                    <a:ext uri="{FF2B5EF4-FFF2-40B4-BE49-F238E27FC236}">
                      <a16:creationId xmlns:a16="http://schemas.microsoft.com/office/drawing/2014/main" id="{60908637-FFA5-4030-8BCE-ECED7DAAEBD2}"/>
                    </a:ext>
                  </a:extLst>
                </p:cNvPr>
                <p:cNvSpPr/>
                <p:nvPr/>
              </p:nvSpPr>
              <p:spPr>
                <a:xfrm rot="1916136" flipH="1">
                  <a:off x="3477526" y="2405643"/>
                  <a:ext cx="290495" cy="557798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1922BD09-2BA5-46FE-9AAE-E66AD7E981F4}"/>
                  </a:ext>
                </a:extLst>
              </p:cNvPr>
              <p:cNvGrpSpPr/>
              <p:nvPr/>
            </p:nvGrpSpPr>
            <p:grpSpPr>
              <a:xfrm>
                <a:off x="3857291" y="2185013"/>
                <a:ext cx="839678" cy="1102278"/>
                <a:chOff x="3915397" y="2284811"/>
                <a:chExt cx="732419" cy="960941"/>
              </a:xfrm>
              <a:grpFill/>
            </p:grpSpPr>
            <p:sp>
              <p:nvSpPr>
                <p:cNvPr id="175" name="타원 174">
                  <a:extLst>
                    <a:ext uri="{FF2B5EF4-FFF2-40B4-BE49-F238E27FC236}">
                      <a16:creationId xmlns:a16="http://schemas.microsoft.com/office/drawing/2014/main" id="{3274A827-C80D-4613-A9A3-7CF05ABC16CF}"/>
                    </a:ext>
                  </a:extLst>
                </p:cNvPr>
                <p:cNvSpPr/>
                <p:nvPr/>
              </p:nvSpPr>
              <p:spPr>
                <a:xfrm rot="20821544">
                  <a:off x="4227551" y="2284811"/>
                  <a:ext cx="420265" cy="5734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76" name="타원 175">
                  <a:extLst>
                    <a:ext uri="{FF2B5EF4-FFF2-40B4-BE49-F238E27FC236}">
                      <a16:creationId xmlns:a16="http://schemas.microsoft.com/office/drawing/2014/main" id="{01C1A908-4E67-48E7-88F0-C5D8279BBFAC}"/>
                    </a:ext>
                  </a:extLst>
                </p:cNvPr>
                <p:cNvSpPr/>
                <p:nvPr/>
              </p:nvSpPr>
              <p:spPr>
                <a:xfrm rot="19771146">
                  <a:off x="3915397" y="2785650"/>
                  <a:ext cx="343722" cy="4601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B2EEB331-FDD4-41B2-82D5-E843A63E6DD9}"/>
                  </a:ext>
                </a:extLst>
              </p:cNvPr>
              <p:cNvGrpSpPr/>
              <p:nvPr/>
            </p:nvGrpSpPr>
            <p:grpSpPr>
              <a:xfrm flipH="1">
                <a:off x="4908665" y="2185989"/>
                <a:ext cx="839676" cy="1102278"/>
                <a:chOff x="3915397" y="2284811"/>
                <a:chExt cx="732419" cy="960941"/>
              </a:xfrm>
              <a:grpFill/>
            </p:grpSpPr>
            <p:sp>
              <p:nvSpPr>
                <p:cNvPr id="173" name="타원 172">
                  <a:extLst>
                    <a:ext uri="{FF2B5EF4-FFF2-40B4-BE49-F238E27FC236}">
                      <a16:creationId xmlns:a16="http://schemas.microsoft.com/office/drawing/2014/main" id="{1AD1FF94-7E11-4CE9-991E-410533C4B86C}"/>
                    </a:ext>
                  </a:extLst>
                </p:cNvPr>
                <p:cNvSpPr/>
                <p:nvPr/>
              </p:nvSpPr>
              <p:spPr>
                <a:xfrm rot="20821544">
                  <a:off x="4227551" y="2284811"/>
                  <a:ext cx="420265" cy="5734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74" name="타원 173">
                  <a:extLst>
                    <a:ext uri="{FF2B5EF4-FFF2-40B4-BE49-F238E27FC236}">
                      <a16:creationId xmlns:a16="http://schemas.microsoft.com/office/drawing/2014/main" id="{8ACC5A8D-F907-482D-BF9F-993570DDC086}"/>
                    </a:ext>
                  </a:extLst>
                </p:cNvPr>
                <p:cNvSpPr/>
                <p:nvPr/>
              </p:nvSpPr>
              <p:spPr>
                <a:xfrm rot="19771146">
                  <a:off x="3915397" y="2785650"/>
                  <a:ext cx="343722" cy="4601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FEA189AD-2584-46AC-9684-C1152A987DEC}"/>
                </a:ext>
              </a:extLst>
            </p:cNvPr>
            <p:cNvGrpSpPr/>
            <p:nvPr/>
          </p:nvGrpSpPr>
          <p:grpSpPr>
            <a:xfrm rot="2019244">
              <a:off x="3087532" y="349961"/>
              <a:ext cx="401827" cy="380913"/>
              <a:chOff x="3857291" y="2185013"/>
              <a:chExt cx="1891050" cy="1792627"/>
            </a:xfrm>
            <a:solidFill>
              <a:srgbClr val="503B10"/>
            </a:solidFill>
          </p:grpSpPr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AB7C7D1B-5D4E-4F47-B016-4EE0700A84BB}"/>
                  </a:ext>
                </a:extLst>
              </p:cNvPr>
              <p:cNvGrpSpPr/>
              <p:nvPr/>
            </p:nvGrpSpPr>
            <p:grpSpPr>
              <a:xfrm>
                <a:off x="4138330" y="2879659"/>
                <a:ext cx="1306126" cy="1097981"/>
                <a:chOff x="3265874" y="2183824"/>
                <a:chExt cx="1326095" cy="1161898"/>
              </a:xfrm>
              <a:grpFill/>
            </p:grpSpPr>
            <p:sp>
              <p:nvSpPr>
                <p:cNvPr id="191" name="타원 190">
                  <a:extLst>
                    <a:ext uri="{FF2B5EF4-FFF2-40B4-BE49-F238E27FC236}">
                      <a16:creationId xmlns:a16="http://schemas.microsoft.com/office/drawing/2014/main" id="{25CB3D0E-32A2-4831-BBEC-0F521ED512B0}"/>
                    </a:ext>
                  </a:extLst>
                </p:cNvPr>
                <p:cNvSpPr/>
                <p:nvPr/>
              </p:nvSpPr>
              <p:spPr>
                <a:xfrm>
                  <a:off x="3556384" y="2183824"/>
                  <a:ext cx="745072" cy="10166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95742DF1-450B-499C-8D4B-3CDACDE1BD70}"/>
                    </a:ext>
                  </a:extLst>
                </p:cNvPr>
                <p:cNvSpPr/>
                <p:nvPr/>
              </p:nvSpPr>
              <p:spPr>
                <a:xfrm>
                  <a:off x="3265874" y="2726592"/>
                  <a:ext cx="577186" cy="6191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93" name="타원 192">
                  <a:extLst>
                    <a:ext uri="{FF2B5EF4-FFF2-40B4-BE49-F238E27FC236}">
                      <a16:creationId xmlns:a16="http://schemas.microsoft.com/office/drawing/2014/main" id="{053288FD-4213-4A3F-91FF-393B7D22D778}"/>
                    </a:ext>
                  </a:extLst>
                </p:cNvPr>
                <p:cNvSpPr/>
                <p:nvPr/>
              </p:nvSpPr>
              <p:spPr>
                <a:xfrm>
                  <a:off x="4014783" y="2726592"/>
                  <a:ext cx="577186" cy="6191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94" name="달 193">
                  <a:extLst>
                    <a:ext uri="{FF2B5EF4-FFF2-40B4-BE49-F238E27FC236}">
                      <a16:creationId xmlns:a16="http://schemas.microsoft.com/office/drawing/2014/main" id="{1CAAB3DD-FA3F-401C-A1EE-AB1A18996062}"/>
                    </a:ext>
                  </a:extLst>
                </p:cNvPr>
                <p:cNvSpPr/>
                <p:nvPr/>
              </p:nvSpPr>
              <p:spPr>
                <a:xfrm rot="5400000">
                  <a:off x="3779677" y="2902507"/>
                  <a:ext cx="290495" cy="557798"/>
                </a:xfrm>
                <a:prstGeom prst="moon">
                  <a:avLst>
                    <a:gd name="adj" fmla="val 5655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95" name="달 194">
                  <a:extLst>
                    <a:ext uri="{FF2B5EF4-FFF2-40B4-BE49-F238E27FC236}">
                      <a16:creationId xmlns:a16="http://schemas.microsoft.com/office/drawing/2014/main" id="{0328DEF3-F494-44FE-871E-5CDDE69488B7}"/>
                    </a:ext>
                  </a:extLst>
                </p:cNvPr>
                <p:cNvSpPr/>
                <p:nvPr/>
              </p:nvSpPr>
              <p:spPr>
                <a:xfrm rot="19683864">
                  <a:off x="4093900" y="2409593"/>
                  <a:ext cx="290495" cy="557798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96" name="달 195">
                  <a:extLst>
                    <a:ext uri="{FF2B5EF4-FFF2-40B4-BE49-F238E27FC236}">
                      <a16:creationId xmlns:a16="http://schemas.microsoft.com/office/drawing/2014/main" id="{76047BCA-EC64-40B8-818B-4B1323CB7D28}"/>
                    </a:ext>
                  </a:extLst>
                </p:cNvPr>
                <p:cNvSpPr/>
                <p:nvPr/>
              </p:nvSpPr>
              <p:spPr>
                <a:xfrm rot="1916136" flipH="1">
                  <a:off x="3477526" y="2405643"/>
                  <a:ext cx="290495" cy="557798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85" name="그룹 184">
                <a:extLst>
                  <a:ext uri="{FF2B5EF4-FFF2-40B4-BE49-F238E27FC236}">
                    <a16:creationId xmlns:a16="http://schemas.microsoft.com/office/drawing/2014/main" id="{FF9BC62D-CEB5-4890-AA92-E0E623BF32FB}"/>
                  </a:ext>
                </a:extLst>
              </p:cNvPr>
              <p:cNvGrpSpPr/>
              <p:nvPr/>
            </p:nvGrpSpPr>
            <p:grpSpPr>
              <a:xfrm>
                <a:off x="3857291" y="2185013"/>
                <a:ext cx="839678" cy="1102278"/>
                <a:chOff x="3915397" y="2284811"/>
                <a:chExt cx="732419" cy="960941"/>
              </a:xfrm>
              <a:grpFill/>
            </p:grpSpPr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B23A5261-56FE-4062-A956-047BED0B3BA7}"/>
                    </a:ext>
                  </a:extLst>
                </p:cNvPr>
                <p:cNvSpPr/>
                <p:nvPr/>
              </p:nvSpPr>
              <p:spPr>
                <a:xfrm rot="20821544">
                  <a:off x="4227551" y="2284811"/>
                  <a:ext cx="420265" cy="5734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90" name="타원 189">
                  <a:extLst>
                    <a:ext uri="{FF2B5EF4-FFF2-40B4-BE49-F238E27FC236}">
                      <a16:creationId xmlns:a16="http://schemas.microsoft.com/office/drawing/2014/main" id="{B217A754-D7A6-466D-9AB6-03ED566B0F4F}"/>
                    </a:ext>
                  </a:extLst>
                </p:cNvPr>
                <p:cNvSpPr/>
                <p:nvPr/>
              </p:nvSpPr>
              <p:spPr>
                <a:xfrm rot="19771146">
                  <a:off x="3915397" y="2785650"/>
                  <a:ext cx="343722" cy="4601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86" name="그룹 185">
                <a:extLst>
                  <a:ext uri="{FF2B5EF4-FFF2-40B4-BE49-F238E27FC236}">
                    <a16:creationId xmlns:a16="http://schemas.microsoft.com/office/drawing/2014/main" id="{DD7E8307-F781-43B4-88DE-7A80C2E2BF12}"/>
                  </a:ext>
                </a:extLst>
              </p:cNvPr>
              <p:cNvGrpSpPr/>
              <p:nvPr/>
            </p:nvGrpSpPr>
            <p:grpSpPr>
              <a:xfrm flipH="1">
                <a:off x="4908665" y="2185989"/>
                <a:ext cx="839676" cy="1102278"/>
                <a:chOff x="3915397" y="2284811"/>
                <a:chExt cx="732419" cy="960941"/>
              </a:xfrm>
              <a:grpFill/>
            </p:grpSpPr>
            <p:sp>
              <p:nvSpPr>
                <p:cNvPr id="187" name="타원 186">
                  <a:extLst>
                    <a:ext uri="{FF2B5EF4-FFF2-40B4-BE49-F238E27FC236}">
                      <a16:creationId xmlns:a16="http://schemas.microsoft.com/office/drawing/2014/main" id="{ACE7C62D-1D88-4F33-B9F3-4E5913AA3224}"/>
                    </a:ext>
                  </a:extLst>
                </p:cNvPr>
                <p:cNvSpPr/>
                <p:nvPr/>
              </p:nvSpPr>
              <p:spPr>
                <a:xfrm rot="20821544">
                  <a:off x="4227551" y="2284811"/>
                  <a:ext cx="420265" cy="5734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88" name="타원 187">
                  <a:extLst>
                    <a:ext uri="{FF2B5EF4-FFF2-40B4-BE49-F238E27FC236}">
                      <a16:creationId xmlns:a16="http://schemas.microsoft.com/office/drawing/2014/main" id="{C5D1B71A-2BC2-4115-BA85-985BFB690C2D}"/>
                    </a:ext>
                  </a:extLst>
                </p:cNvPr>
                <p:cNvSpPr/>
                <p:nvPr/>
              </p:nvSpPr>
              <p:spPr>
                <a:xfrm rot="19771146">
                  <a:off x="3915397" y="2785650"/>
                  <a:ext cx="343722" cy="4601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5639DCEE-17F9-4044-958D-429CE72179CC}"/>
                </a:ext>
              </a:extLst>
            </p:cNvPr>
            <p:cNvGrpSpPr/>
            <p:nvPr/>
          </p:nvGrpSpPr>
          <p:grpSpPr>
            <a:xfrm rot="1457453">
              <a:off x="2768558" y="-213565"/>
              <a:ext cx="401827" cy="380913"/>
              <a:chOff x="3857291" y="2185013"/>
              <a:chExt cx="1891050" cy="1792627"/>
            </a:xfrm>
            <a:solidFill>
              <a:srgbClr val="503B10"/>
            </a:solidFill>
          </p:grpSpPr>
          <p:grpSp>
            <p:nvGrpSpPr>
              <p:cNvPr id="198" name="그룹 197">
                <a:extLst>
                  <a:ext uri="{FF2B5EF4-FFF2-40B4-BE49-F238E27FC236}">
                    <a16:creationId xmlns:a16="http://schemas.microsoft.com/office/drawing/2014/main" id="{A27646F6-5643-4B27-8834-99842D8661D2}"/>
                  </a:ext>
                </a:extLst>
              </p:cNvPr>
              <p:cNvGrpSpPr/>
              <p:nvPr/>
            </p:nvGrpSpPr>
            <p:grpSpPr>
              <a:xfrm>
                <a:off x="4138330" y="2879659"/>
                <a:ext cx="1306126" cy="1097981"/>
                <a:chOff x="3265874" y="2183824"/>
                <a:chExt cx="1326095" cy="1161898"/>
              </a:xfrm>
              <a:grpFill/>
            </p:grpSpPr>
            <p:sp>
              <p:nvSpPr>
                <p:cNvPr id="205" name="타원 204">
                  <a:extLst>
                    <a:ext uri="{FF2B5EF4-FFF2-40B4-BE49-F238E27FC236}">
                      <a16:creationId xmlns:a16="http://schemas.microsoft.com/office/drawing/2014/main" id="{6C116BFC-7A79-4439-A702-C5AEB898CBCF}"/>
                    </a:ext>
                  </a:extLst>
                </p:cNvPr>
                <p:cNvSpPr/>
                <p:nvPr/>
              </p:nvSpPr>
              <p:spPr>
                <a:xfrm>
                  <a:off x="3556384" y="2183824"/>
                  <a:ext cx="745072" cy="10166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06" name="타원 205">
                  <a:extLst>
                    <a:ext uri="{FF2B5EF4-FFF2-40B4-BE49-F238E27FC236}">
                      <a16:creationId xmlns:a16="http://schemas.microsoft.com/office/drawing/2014/main" id="{CCFAA9C4-7865-45BC-940A-456B78068834}"/>
                    </a:ext>
                  </a:extLst>
                </p:cNvPr>
                <p:cNvSpPr/>
                <p:nvPr/>
              </p:nvSpPr>
              <p:spPr>
                <a:xfrm>
                  <a:off x="3265874" y="2726592"/>
                  <a:ext cx="577186" cy="6191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07" name="타원 206">
                  <a:extLst>
                    <a:ext uri="{FF2B5EF4-FFF2-40B4-BE49-F238E27FC236}">
                      <a16:creationId xmlns:a16="http://schemas.microsoft.com/office/drawing/2014/main" id="{00A853A6-4149-44D0-97FE-423F7AF17494}"/>
                    </a:ext>
                  </a:extLst>
                </p:cNvPr>
                <p:cNvSpPr/>
                <p:nvPr/>
              </p:nvSpPr>
              <p:spPr>
                <a:xfrm>
                  <a:off x="4014783" y="2726592"/>
                  <a:ext cx="577186" cy="6191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08" name="달 207">
                  <a:extLst>
                    <a:ext uri="{FF2B5EF4-FFF2-40B4-BE49-F238E27FC236}">
                      <a16:creationId xmlns:a16="http://schemas.microsoft.com/office/drawing/2014/main" id="{C6DF222C-85E2-417D-B974-CF4D7FEB6661}"/>
                    </a:ext>
                  </a:extLst>
                </p:cNvPr>
                <p:cNvSpPr/>
                <p:nvPr/>
              </p:nvSpPr>
              <p:spPr>
                <a:xfrm rot="5400000">
                  <a:off x="3779677" y="2902507"/>
                  <a:ext cx="290495" cy="557798"/>
                </a:xfrm>
                <a:prstGeom prst="moon">
                  <a:avLst>
                    <a:gd name="adj" fmla="val 5655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09" name="달 208">
                  <a:extLst>
                    <a:ext uri="{FF2B5EF4-FFF2-40B4-BE49-F238E27FC236}">
                      <a16:creationId xmlns:a16="http://schemas.microsoft.com/office/drawing/2014/main" id="{2902C997-E445-4A7A-836E-5A81157437CC}"/>
                    </a:ext>
                  </a:extLst>
                </p:cNvPr>
                <p:cNvSpPr/>
                <p:nvPr/>
              </p:nvSpPr>
              <p:spPr>
                <a:xfrm rot="19683864">
                  <a:off x="4093900" y="2409593"/>
                  <a:ext cx="290495" cy="557798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10" name="달 209">
                  <a:extLst>
                    <a:ext uri="{FF2B5EF4-FFF2-40B4-BE49-F238E27FC236}">
                      <a16:creationId xmlns:a16="http://schemas.microsoft.com/office/drawing/2014/main" id="{4D7BEF83-903B-4E9B-A2E3-3D9C74280868}"/>
                    </a:ext>
                  </a:extLst>
                </p:cNvPr>
                <p:cNvSpPr/>
                <p:nvPr/>
              </p:nvSpPr>
              <p:spPr>
                <a:xfrm rot="1916136" flipH="1">
                  <a:off x="3477526" y="2405643"/>
                  <a:ext cx="290495" cy="557798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49769AA8-019C-4593-B8B1-2CA1EB0ACCCC}"/>
                  </a:ext>
                </a:extLst>
              </p:cNvPr>
              <p:cNvGrpSpPr/>
              <p:nvPr/>
            </p:nvGrpSpPr>
            <p:grpSpPr>
              <a:xfrm>
                <a:off x="3857291" y="2185013"/>
                <a:ext cx="839678" cy="1102278"/>
                <a:chOff x="3915397" y="2284811"/>
                <a:chExt cx="732419" cy="960941"/>
              </a:xfrm>
              <a:grpFill/>
            </p:grpSpPr>
            <p:sp>
              <p:nvSpPr>
                <p:cNvPr id="203" name="타원 202">
                  <a:extLst>
                    <a:ext uri="{FF2B5EF4-FFF2-40B4-BE49-F238E27FC236}">
                      <a16:creationId xmlns:a16="http://schemas.microsoft.com/office/drawing/2014/main" id="{0F7DBA6F-3FAF-4827-BD6F-4B8CDB21B3A1}"/>
                    </a:ext>
                  </a:extLst>
                </p:cNvPr>
                <p:cNvSpPr/>
                <p:nvPr/>
              </p:nvSpPr>
              <p:spPr>
                <a:xfrm rot="20821544">
                  <a:off x="4227551" y="2284811"/>
                  <a:ext cx="420265" cy="5734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04" name="타원 203">
                  <a:extLst>
                    <a:ext uri="{FF2B5EF4-FFF2-40B4-BE49-F238E27FC236}">
                      <a16:creationId xmlns:a16="http://schemas.microsoft.com/office/drawing/2014/main" id="{413A6636-9059-435F-B159-E4A56E3222B2}"/>
                    </a:ext>
                  </a:extLst>
                </p:cNvPr>
                <p:cNvSpPr/>
                <p:nvPr/>
              </p:nvSpPr>
              <p:spPr>
                <a:xfrm rot="19771146">
                  <a:off x="3915397" y="2785650"/>
                  <a:ext cx="343722" cy="4601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3CF578DA-15F9-418A-9B69-23BABB8520ED}"/>
                  </a:ext>
                </a:extLst>
              </p:cNvPr>
              <p:cNvGrpSpPr/>
              <p:nvPr/>
            </p:nvGrpSpPr>
            <p:grpSpPr>
              <a:xfrm flipH="1">
                <a:off x="4908665" y="2185989"/>
                <a:ext cx="839676" cy="1102278"/>
                <a:chOff x="3915397" y="2284811"/>
                <a:chExt cx="732419" cy="960941"/>
              </a:xfrm>
              <a:grpFill/>
            </p:grpSpPr>
            <p:sp>
              <p:nvSpPr>
                <p:cNvPr id="201" name="타원 200">
                  <a:extLst>
                    <a:ext uri="{FF2B5EF4-FFF2-40B4-BE49-F238E27FC236}">
                      <a16:creationId xmlns:a16="http://schemas.microsoft.com/office/drawing/2014/main" id="{0CEE7B3E-3D13-44E9-8E63-0DA7988EA904}"/>
                    </a:ext>
                  </a:extLst>
                </p:cNvPr>
                <p:cNvSpPr/>
                <p:nvPr/>
              </p:nvSpPr>
              <p:spPr>
                <a:xfrm rot="20821544">
                  <a:off x="4227551" y="2284811"/>
                  <a:ext cx="420265" cy="5734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02" name="타원 201">
                  <a:extLst>
                    <a:ext uri="{FF2B5EF4-FFF2-40B4-BE49-F238E27FC236}">
                      <a16:creationId xmlns:a16="http://schemas.microsoft.com/office/drawing/2014/main" id="{E7E3402A-3E98-4056-9B81-C916B77EE1AB}"/>
                    </a:ext>
                  </a:extLst>
                </p:cNvPr>
                <p:cNvSpPr/>
                <p:nvPr/>
              </p:nvSpPr>
              <p:spPr>
                <a:xfrm rot="19771146">
                  <a:off x="3915397" y="2785650"/>
                  <a:ext cx="343722" cy="4601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A5DB3A82-A4BB-4523-B543-2A11ED3D6FF1}"/>
              </a:ext>
            </a:extLst>
          </p:cNvPr>
          <p:cNvGrpSpPr/>
          <p:nvPr/>
        </p:nvGrpSpPr>
        <p:grpSpPr>
          <a:xfrm flipH="1" flipV="1">
            <a:off x="9864255" y="5310935"/>
            <a:ext cx="3549237" cy="2252068"/>
            <a:chOff x="-59878" y="-213565"/>
            <a:chExt cx="3549237" cy="2252068"/>
          </a:xfrm>
        </p:grpSpPr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894D730C-1CF5-4DF3-AAF7-164D2EBB1E97}"/>
                </a:ext>
              </a:extLst>
            </p:cNvPr>
            <p:cNvGrpSpPr/>
            <p:nvPr/>
          </p:nvGrpSpPr>
          <p:grpSpPr>
            <a:xfrm rot="5111571">
              <a:off x="-70335" y="1647133"/>
              <a:ext cx="401827" cy="380913"/>
              <a:chOff x="3857291" y="2185013"/>
              <a:chExt cx="1891050" cy="1792627"/>
            </a:xfrm>
            <a:solidFill>
              <a:srgbClr val="503B10"/>
            </a:solidFill>
          </p:grpSpPr>
          <p:grpSp>
            <p:nvGrpSpPr>
              <p:cNvPr id="311" name="그룹 310">
                <a:extLst>
                  <a:ext uri="{FF2B5EF4-FFF2-40B4-BE49-F238E27FC236}">
                    <a16:creationId xmlns:a16="http://schemas.microsoft.com/office/drawing/2014/main" id="{AE19F691-A9A2-4051-9B8A-96D0A70D740F}"/>
                  </a:ext>
                </a:extLst>
              </p:cNvPr>
              <p:cNvGrpSpPr/>
              <p:nvPr/>
            </p:nvGrpSpPr>
            <p:grpSpPr>
              <a:xfrm>
                <a:off x="4138330" y="2879659"/>
                <a:ext cx="1306126" cy="1097981"/>
                <a:chOff x="3265874" y="2183824"/>
                <a:chExt cx="1326095" cy="1161898"/>
              </a:xfrm>
              <a:grpFill/>
            </p:grpSpPr>
            <p:sp>
              <p:nvSpPr>
                <p:cNvPr id="318" name="타원 317">
                  <a:extLst>
                    <a:ext uri="{FF2B5EF4-FFF2-40B4-BE49-F238E27FC236}">
                      <a16:creationId xmlns:a16="http://schemas.microsoft.com/office/drawing/2014/main" id="{B0C0957E-43D7-480D-BE7A-D488A18E390A}"/>
                    </a:ext>
                  </a:extLst>
                </p:cNvPr>
                <p:cNvSpPr/>
                <p:nvPr/>
              </p:nvSpPr>
              <p:spPr>
                <a:xfrm>
                  <a:off x="3556384" y="2183824"/>
                  <a:ext cx="745072" cy="10166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19" name="타원 318">
                  <a:extLst>
                    <a:ext uri="{FF2B5EF4-FFF2-40B4-BE49-F238E27FC236}">
                      <a16:creationId xmlns:a16="http://schemas.microsoft.com/office/drawing/2014/main" id="{D87CB26E-6252-48D9-BF4B-63FE69391C6B}"/>
                    </a:ext>
                  </a:extLst>
                </p:cNvPr>
                <p:cNvSpPr/>
                <p:nvPr/>
              </p:nvSpPr>
              <p:spPr>
                <a:xfrm>
                  <a:off x="3265874" y="2726592"/>
                  <a:ext cx="577186" cy="6191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20" name="타원 319">
                  <a:extLst>
                    <a:ext uri="{FF2B5EF4-FFF2-40B4-BE49-F238E27FC236}">
                      <a16:creationId xmlns:a16="http://schemas.microsoft.com/office/drawing/2014/main" id="{46041CF8-33A3-4B49-8A66-C66C5CCACA25}"/>
                    </a:ext>
                  </a:extLst>
                </p:cNvPr>
                <p:cNvSpPr/>
                <p:nvPr/>
              </p:nvSpPr>
              <p:spPr>
                <a:xfrm>
                  <a:off x="4014783" y="2726592"/>
                  <a:ext cx="577186" cy="6191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21" name="달 320">
                  <a:extLst>
                    <a:ext uri="{FF2B5EF4-FFF2-40B4-BE49-F238E27FC236}">
                      <a16:creationId xmlns:a16="http://schemas.microsoft.com/office/drawing/2014/main" id="{B65D3825-DE67-49F0-8B21-01352121AD86}"/>
                    </a:ext>
                  </a:extLst>
                </p:cNvPr>
                <p:cNvSpPr/>
                <p:nvPr/>
              </p:nvSpPr>
              <p:spPr>
                <a:xfrm rot="5400000">
                  <a:off x="3779677" y="2902507"/>
                  <a:ext cx="290495" cy="557798"/>
                </a:xfrm>
                <a:prstGeom prst="moon">
                  <a:avLst>
                    <a:gd name="adj" fmla="val 5655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22" name="달 321">
                  <a:extLst>
                    <a:ext uri="{FF2B5EF4-FFF2-40B4-BE49-F238E27FC236}">
                      <a16:creationId xmlns:a16="http://schemas.microsoft.com/office/drawing/2014/main" id="{10C0C3B9-36E7-4CFF-BF96-34DF97086671}"/>
                    </a:ext>
                  </a:extLst>
                </p:cNvPr>
                <p:cNvSpPr/>
                <p:nvPr/>
              </p:nvSpPr>
              <p:spPr>
                <a:xfrm rot="19683864">
                  <a:off x="4093900" y="2409593"/>
                  <a:ext cx="290495" cy="557798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23" name="달 322">
                  <a:extLst>
                    <a:ext uri="{FF2B5EF4-FFF2-40B4-BE49-F238E27FC236}">
                      <a16:creationId xmlns:a16="http://schemas.microsoft.com/office/drawing/2014/main" id="{2466F4BF-8B8C-4536-A77E-1EE579B1ADD2}"/>
                    </a:ext>
                  </a:extLst>
                </p:cNvPr>
                <p:cNvSpPr/>
                <p:nvPr/>
              </p:nvSpPr>
              <p:spPr>
                <a:xfrm rot="1916136" flipH="1">
                  <a:off x="3477526" y="2405643"/>
                  <a:ext cx="290495" cy="557798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12" name="그룹 311">
                <a:extLst>
                  <a:ext uri="{FF2B5EF4-FFF2-40B4-BE49-F238E27FC236}">
                    <a16:creationId xmlns:a16="http://schemas.microsoft.com/office/drawing/2014/main" id="{0B7ACA50-B5A4-4F86-A30B-D209806263E9}"/>
                  </a:ext>
                </a:extLst>
              </p:cNvPr>
              <p:cNvGrpSpPr/>
              <p:nvPr/>
            </p:nvGrpSpPr>
            <p:grpSpPr>
              <a:xfrm>
                <a:off x="3857291" y="2185013"/>
                <a:ext cx="839678" cy="1102278"/>
                <a:chOff x="3915397" y="2284811"/>
                <a:chExt cx="732419" cy="960941"/>
              </a:xfrm>
              <a:grpFill/>
            </p:grpSpPr>
            <p:sp>
              <p:nvSpPr>
                <p:cNvPr id="316" name="타원 315">
                  <a:extLst>
                    <a:ext uri="{FF2B5EF4-FFF2-40B4-BE49-F238E27FC236}">
                      <a16:creationId xmlns:a16="http://schemas.microsoft.com/office/drawing/2014/main" id="{2868A014-3CB7-4CF6-9D38-1976061AC9FB}"/>
                    </a:ext>
                  </a:extLst>
                </p:cNvPr>
                <p:cNvSpPr/>
                <p:nvPr/>
              </p:nvSpPr>
              <p:spPr>
                <a:xfrm rot="20821544">
                  <a:off x="4227551" y="2284811"/>
                  <a:ext cx="420265" cy="5734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17" name="타원 316">
                  <a:extLst>
                    <a:ext uri="{FF2B5EF4-FFF2-40B4-BE49-F238E27FC236}">
                      <a16:creationId xmlns:a16="http://schemas.microsoft.com/office/drawing/2014/main" id="{63BAC6A1-52A2-4869-82B0-89D5F7E4C1BE}"/>
                    </a:ext>
                  </a:extLst>
                </p:cNvPr>
                <p:cNvSpPr/>
                <p:nvPr/>
              </p:nvSpPr>
              <p:spPr>
                <a:xfrm rot="19771146">
                  <a:off x="3915397" y="2785650"/>
                  <a:ext cx="343722" cy="4601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13" name="그룹 312">
                <a:extLst>
                  <a:ext uri="{FF2B5EF4-FFF2-40B4-BE49-F238E27FC236}">
                    <a16:creationId xmlns:a16="http://schemas.microsoft.com/office/drawing/2014/main" id="{FC1BFF00-9975-4E74-9A87-F4A797AD4DF3}"/>
                  </a:ext>
                </a:extLst>
              </p:cNvPr>
              <p:cNvGrpSpPr/>
              <p:nvPr/>
            </p:nvGrpSpPr>
            <p:grpSpPr>
              <a:xfrm flipH="1">
                <a:off x="4908665" y="2185989"/>
                <a:ext cx="839676" cy="1102278"/>
                <a:chOff x="3915397" y="2284811"/>
                <a:chExt cx="732419" cy="960941"/>
              </a:xfrm>
              <a:grpFill/>
            </p:grpSpPr>
            <p:sp>
              <p:nvSpPr>
                <p:cNvPr id="314" name="타원 313">
                  <a:extLst>
                    <a:ext uri="{FF2B5EF4-FFF2-40B4-BE49-F238E27FC236}">
                      <a16:creationId xmlns:a16="http://schemas.microsoft.com/office/drawing/2014/main" id="{7AB46E10-7246-414A-ABB7-9116A1AEEA63}"/>
                    </a:ext>
                  </a:extLst>
                </p:cNvPr>
                <p:cNvSpPr/>
                <p:nvPr/>
              </p:nvSpPr>
              <p:spPr>
                <a:xfrm rot="20821544">
                  <a:off x="4227551" y="2284811"/>
                  <a:ext cx="420265" cy="5734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15" name="타원 314">
                  <a:extLst>
                    <a:ext uri="{FF2B5EF4-FFF2-40B4-BE49-F238E27FC236}">
                      <a16:creationId xmlns:a16="http://schemas.microsoft.com/office/drawing/2014/main" id="{CDB08448-C82C-4C67-B2BD-F0A6D394D57F}"/>
                    </a:ext>
                  </a:extLst>
                </p:cNvPr>
                <p:cNvSpPr/>
                <p:nvPr/>
              </p:nvSpPr>
              <p:spPr>
                <a:xfrm rot="19771146">
                  <a:off x="3915397" y="2785650"/>
                  <a:ext cx="343722" cy="4601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02E20FFF-0B5B-4422-AEB2-1BD0BF41921C}"/>
                </a:ext>
              </a:extLst>
            </p:cNvPr>
            <p:cNvGrpSpPr/>
            <p:nvPr/>
          </p:nvGrpSpPr>
          <p:grpSpPr>
            <a:xfrm rot="5144768">
              <a:off x="386865" y="1041078"/>
              <a:ext cx="401827" cy="380913"/>
              <a:chOff x="3857291" y="2185013"/>
              <a:chExt cx="1891050" cy="1792627"/>
            </a:xfrm>
            <a:solidFill>
              <a:srgbClr val="503B10"/>
            </a:solidFill>
          </p:grpSpPr>
          <p:grpSp>
            <p:nvGrpSpPr>
              <p:cNvPr id="298" name="그룹 297">
                <a:extLst>
                  <a:ext uri="{FF2B5EF4-FFF2-40B4-BE49-F238E27FC236}">
                    <a16:creationId xmlns:a16="http://schemas.microsoft.com/office/drawing/2014/main" id="{49D95D16-E3AE-46AA-A532-26E566A2BFAE}"/>
                  </a:ext>
                </a:extLst>
              </p:cNvPr>
              <p:cNvGrpSpPr/>
              <p:nvPr/>
            </p:nvGrpSpPr>
            <p:grpSpPr>
              <a:xfrm>
                <a:off x="4138330" y="2879659"/>
                <a:ext cx="1306126" cy="1097981"/>
                <a:chOff x="3265874" y="2183824"/>
                <a:chExt cx="1326095" cy="1161898"/>
              </a:xfrm>
              <a:grpFill/>
            </p:grpSpPr>
            <p:sp>
              <p:nvSpPr>
                <p:cNvPr id="305" name="타원 304">
                  <a:extLst>
                    <a:ext uri="{FF2B5EF4-FFF2-40B4-BE49-F238E27FC236}">
                      <a16:creationId xmlns:a16="http://schemas.microsoft.com/office/drawing/2014/main" id="{BEA71E4E-FF4D-448C-A232-0136F5B57464}"/>
                    </a:ext>
                  </a:extLst>
                </p:cNvPr>
                <p:cNvSpPr/>
                <p:nvPr/>
              </p:nvSpPr>
              <p:spPr>
                <a:xfrm>
                  <a:off x="3556384" y="2183824"/>
                  <a:ext cx="745072" cy="10166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06" name="타원 305">
                  <a:extLst>
                    <a:ext uri="{FF2B5EF4-FFF2-40B4-BE49-F238E27FC236}">
                      <a16:creationId xmlns:a16="http://schemas.microsoft.com/office/drawing/2014/main" id="{27A53920-C999-4CCE-93DF-31F9D4361677}"/>
                    </a:ext>
                  </a:extLst>
                </p:cNvPr>
                <p:cNvSpPr/>
                <p:nvPr/>
              </p:nvSpPr>
              <p:spPr>
                <a:xfrm>
                  <a:off x="3265874" y="2726592"/>
                  <a:ext cx="577186" cy="6191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07" name="타원 306">
                  <a:extLst>
                    <a:ext uri="{FF2B5EF4-FFF2-40B4-BE49-F238E27FC236}">
                      <a16:creationId xmlns:a16="http://schemas.microsoft.com/office/drawing/2014/main" id="{51272B04-F0FF-4CBE-9F39-71B9C620B257}"/>
                    </a:ext>
                  </a:extLst>
                </p:cNvPr>
                <p:cNvSpPr/>
                <p:nvPr/>
              </p:nvSpPr>
              <p:spPr>
                <a:xfrm>
                  <a:off x="4014783" y="2726592"/>
                  <a:ext cx="577186" cy="6191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08" name="달 307">
                  <a:extLst>
                    <a:ext uri="{FF2B5EF4-FFF2-40B4-BE49-F238E27FC236}">
                      <a16:creationId xmlns:a16="http://schemas.microsoft.com/office/drawing/2014/main" id="{3186266E-C4F9-4A28-B8ED-F2086C2F9585}"/>
                    </a:ext>
                  </a:extLst>
                </p:cNvPr>
                <p:cNvSpPr/>
                <p:nvPr/>
              </p:nvSpPr>
              <p:spPr>
                <a:xfrm rot="5400000">
                  <a:off x="3779677" y="2902507"/>
                  <a:ext cx="290495" cy="557798"/>
                </a:xfrm>
                <a:prstGeom prst="moon">
                  <a:avLst>
                    <a:gd name="adj" fmla="val 5655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09" name="달 308">
                  <a:extLst>
                    <a:ext uri="{FF2B5EF4-FFF2-40B4-BE49-F238E27FC236}">
                      <a16:creationId xmlns:a16="http://schemas.microsoft.com/office/drawing/2014/main" id="{F860697E-2BB7-4026-A862-D467ED40A59E}"/>
                    </a:ext>
                  </a:extLst>
                </p:cNvPr>
                <p:cNvSpPr/>
                <p:nvPr/>
              </p:nvSpPr>
              <p:spPr>
                <a:xfrm rot="19683864">
                  <a:off x="4093900" y="2409593"/>
                  <a:ext cx="290495" cy="557798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10" name="달 309">
                  <a:extLst>
                    <a:ext uri="{FF2B5EF4-FFF2-40B4-BE49-F238E27FC236}">
                      <a16:creationId xmlns:a16="http://schemas.microsoft.com/office/drawing/2014/main" id="{F64D4CEA-3A47-4986-8B28-26039AF7F54D}"/>
                    </a:ext>
                  </a:extLst>
                </p:cNvPr>
                <p:cNvSpPr/>
                <p:nvPr/>
              </p:nvSpPr>
              <p:spPr>
                <a:xfrm rot="1916136" flipH="1">
                  <a:off x="3477526" y="2405643"/>
                  <a:ext cx="290495" cy="557798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299" name="그룹 298">
                <a:extLst>
                  <a:ext uri="{FF2B5EF4-FFF2-40B4-BE49-F238E27FC236}">
                    <a16:creationId xmlns:a16="http://schemas.microsoft.com/office/drawing/2014/main" id="{25EED778-ED64-4A01-A48A-CC5B308CE15B}"/>
                  </a:ext>
                </a:extLst>
              </p:cNvPr>
              <p:cNvGrpSpPr/>
              <p:nvPr/>
            </p:nvGrpSpPr>
            <p:grpSpPr>
              <a:xfrm>
                <a:off x="3857291" y="2185013"/>
                <a:ext cx="839678" cy="1102278"/>
                <a:chOff x="3915397" y="2284811"/>
                <a:chExt cx="732419" cy="960941"/>
              </a:xfrm>
              <a:grpFill/>
            </p:grpSpPr>
            <p:sp>
              <p:nvSpPr>
                <p:cNvPr id="303" name="타원 302">
                  <a:extLst>
                    <a:ext uri="{FF2B5EF4-FFF2-40B4-BE49-F238E27FC236}">
                      <a16:creationId xmlns:a16="http://schemas.microsoft.com/office/drawing/2014/main" id="{2433A964-2EFD-499A-ABAF-6B7DCCAEF5F1}"/>
                    </a:ext>
                  </a:extLst>
                </p:cNvPr>
                <p:cNvSpPr/>
                <p:nvPr/>
              </p:nvSpPr>
              <p:spPr>
                <a:xfrm rot="20821544">
                  <a:off x="4227551" y="2284811"/>
                  <a:ext cx="420265" cy="5734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04" name="타원 303">
                  <a:extLst>
                    <a:ext uri="{FF2B5EF4-FFF2-40B4-BE49-F238E27FC236}">
                      <a16:creationId xmlns:a16="http://schemas.microsoft.com/office/drawing/2014/main" id="{E7D1B223-DF00-4837-9A75-3FFFF3DAED57}"/>
                    </a:ext>
                  </a:extLst>
                </p:cNvPr>
                <p:cNvSpPr/>
                <p:nvPr/>
              </p:nvSpPr>
              <p:spPr>
                <a:xfrm rot="19771146">
                  <a:off x="3915397" y="2785650"/>
                  <a:ext cx="343722" cy="4601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00" name="그룹 299">
                <a:extLst>
                  <a:ext uri="{FF2B5EF4-FFF2-40B4-BE49-F238E27FC236}">
                    <a16:creationId xmlns:a16="http://schemas.microsoft.com/office/drawing/2014/main" id="{0CC11586-E905-404B-9700-786D456EC1D9}"/>
                  </a:ext>
                </a:extLst>
              </p:cNvPr>
              <p:cNvGrpSpPr/>
              <p:nvPr/>
            </p:nvGrpSpPr>
            <p:grpSpPr>
              <a:xfrm flipH="1">
                <a:off x="4908665" y="2185989"/>
                <a:ext cx="839676" cy="1102278"/>
                <a:chOff x="3915397" y="2284811"/>
                <a:chExt cx="732419" cy="960941"/>
              </a:xfrm>
              <a:grpFill/>
            </p:grpSpPr>
            <p:sp>
              <p:nvSpPr>
                <p:cNvPr id="301" name="타원 300">
                  <a:extLst>
                    <a:ext uri="{FF2B5EF4-FFF2-40B4-BE49-F238E27FC236}">
                      <a16:creationId xmlns:a16="http://schemas.microsoft.com/office/drawing/2014/main" id="{4EB4D359-6904-498A-839B-DE1FC6683516}"/>
                    </a:ext>
                  </a:extLst>
                </p:cNvPr>
                <p:cNvSpPr/>
                <p:nvPr/>
              </p:nvSpPr>
              <p:spPr>
                <a:xfrm rot="20821544">
                  <a:off x="4227551" y="2284811"/>
                  <a:ext cx="420265" cy="5734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02" name="타원 301">
                  <a:extLst>
                    <a:ext uri="{FF2B5EF4-FFF2-40B4-BE49-F238E27FC236}">
                      <a16:creationId xmlns:a16="http://schemas.microsoft.com/office/drawing/2014/main" id="{A0A35316-404B-4479-8CBA-D8941B37413B}"/>
                    </a:ext>
                  </a:extLst>
                </p:cNvPr>
                <p:cNvSpPr/>
                <p:nvPr/>
              </p:nvSpPr>
              <p:spPr>
                <a:xfrm rot="19771146">
                  <a:off x="3915397" y="2785650"/>
                  <a:ext cx="343722" cy="4601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CCB11DC4-5CE9-4B1D-BA52-9B320CF9C0E1}"/>
                </a:ext>
              </a:extLst>
            </p:cNvPr>
            <p:cNvGrpSpPr/>
            <p:nvPr/>
          </p:nvGrpSpPr>
          <p:grpSpPr>
            <a:xfrm rot="4839928">
              <a:off x="1088613" y="1360055"/>
              <a:ext cx="401827" cy="380913"/>
              <a:chOff x="3857291" y="2185013"/>
              <a:chExt cx="1891050" cy="1792627"/>
            </a:xfrm>
            <a:solidFill>
              <a:srgbClr val="503B10"/>
            </a:solidFill>
          </p:grpSpPr>
          <p:grpSp>
            <p:nvGrpSpPr>
              <p:cNvPr id="285" name="그룹 284">
                <a:extLst>
                  <a:ext uri="{FF2B5EF4-FFF2-40B4-BE49-F238E27FC236}">
                    <a16:creationId xmlns:a16="http://schemas.microsoft.com/office/drawing/2014/main" id="{FFABC4C8-F795-4193-87A9-E8B4F3B87A96}"/>
                  </a:ext>
                </a:extLst>
              </p:cNvPr>
              <p:cNvGrpSpPr/>
              <p:nvPr/>
            </p:nvGrpSpPr>
            <p:grpSpPr>
              <a:xfrm>
                <a:off x="4138330" y="2879659"/>
                <a:ext cx="1306126" cy="1097981"/>
                <a:chOff x="3265874" y="2183824"/>
                <a:chExt cx="1326095" cy="1161898"/>
              </a:xfrm>
              <a:grpFill/>
            </p:grpSpPr>
            <p:sp>
              <p:nvSpPr>
                <p:cNvPr id="292" name="타원 291">
                  <a:extLst>
                    <a:ext uri="{FF2B5EF4-FFF2-40B4-BE49-F238E27FC236}">
                      <a16:creationId xmlns:a16="http://schemas.microsoft.com/office/drawing/2014/main" id="{B16E3CC9-84FD-40DF-8580-3DDDB0EF68A6}"/>
                    </a:ext>
                  </a:extLst>
                </p:cNvPr>
                <p:cNvSpPr/>
                <p:nvPr/>
              </p:nvSpPr>
              <p:spPr>
                <a:xfrm>
                  <a:off x="3556384" y="2183824"/>
                  <a:ext cx="745072" cy="10166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3" name="타원 292">
                  <a:extLst>
                    <a:ext uri="{FF2B5EF4-FFF2-40B4-BE49-F238E27FC236}">
                      <a16:creationId xmlns:a16="http://schemas.microsoft.com/office/drawing/2014/main" id="{F8878284-5B38-4070-9B21-6D6C2EF911B0}"/>
                    </a:ext>
                  </a:extLst>
                </p:cNvPr>
                <p:cNvSpPr/>
                <p:nvPr/>
              </p:nvSpPr>
              <p:spPr>
                <a:xfrm>
                  <a:off x="3265874" y="2726592"/>
                  <a:ext cx="577186" cy="6191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4" name="타원 293">
                  <a:extLst>
                    <a:ext uri="{FF2B5EF4-FFF2-40B4-BE49-F238E27FC236}">
                      <a16:creationId xmlns:a16="http://schemas.microsoft.com/office/drawing/2014/main" id="{F76415C4-A7EB-4938-892E-968935BBF38C}"/>
                    </a:ext>
                  </a:extLst>
                </p:cNvPr>
                <p:cNvSpPr/>
                <p:nvPr/>
              </p:nvSpPr>
              <p:spPr>
                <a:xfrm>
                  <a:off x="4014783" y="2726592"/>
                  <a:ext cx="577186" cy="6191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5" name="달 294">
                  <a:extLst>
                    <a:ext uri="{FF2B5EF4-FFF2-40B4-BE49-F238E27FC236}">
                      <a16:creationId xmlns:a16="http://schemas.microsoft.com/office/drawing/2014/main" id="{41E6B7C4-F780-466B-8D93-20637433DFBE}"/>
                    </a:ext>
                  </a:extLst>
                </p:cNvPr>
                <p:cNvSpPr/>
                <p:nvPr/>
              </p:nvSpPr>
              <p:spPr>
                <a:xfrm rot="5400000">
                  <a:off x="3779677" y="2902507"/>
                  <a:ext cx="290495" cy="557798"/>
                </a:xfrm>
                <a:prstGeom prst="moon">
                  <a:avLst>
                    <a:gd name="adj" fmla="val 5655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6" name="달 295">
                  <a:extLst>
                    <a:ext uri="{FF2B5EF4-FFF2-40B4-BE49-F238E27FC236}">
                      <a16:creationId xmlns:a16="http://schemas.microsoft.com/office/drawing/2014/main" id="{BE4469E4-EFC2-41E0-B14F-2DCF409BC458}"/>
                    </a:ext>
                  </a:extLst>
                </p:cNvPr>
                <p:cNvSpPr/>
                <p:nvPr/>
              </p:nvSpPr>
              <p:spPr>
                <a:xfrm rot="19683864">
                  <a:off x="4093900" y="2409593"/>
                  <a:ext cx="290495" cy="557798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7" name="달 296">
                  <a:extLst>
                    <a:ext uri="{FF2B5EF4-FFF2-40B4-BE49-F238E27FC236}">
                      <a16:creationId xmlns:a16="http://schemas.microsoft.com/office/drawing/2014/main" id="{B82A2B5A-4423-4C73-9837-BDA74BDCC618}"/>
                    </a:ext>
                  </a:extLst>
                </p:cNvPr>
                <p:cNvSpPr/>
                <p:nvPr/>
              </p:nvSpPr>
              <p:spPr>
                <a:xfrm rot="1916136" flipH="1">
                  <a:off x="3477526" y="2405643"/>
                  <a:ext cx="290495" cy="557798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286" name="그룹 285">
                <a:extLst>
                  <a:ext uri="{FF2B5EF4-FFF2-40B4-BE49-F238E27FC236}">
                    <a16:creationId xmlns:a16="http://schemas.microsoft.com/office/drawing/2014/main" id="{79B9DC89-FA89-4578-8058-755DDFD1B7E5}"/>
                  </a:ext>
                </a:extLst>
              </p:cNvPr>
              <p:cNvGrpSpPr/>
              <p:nvPr/>
            </p:nvGrpSpPr>
            <p:grpSpPr>
              <a:xfrm>
                <a:off x="3857291" y="2185013"/>
                <a:ext cx="839678" cy="1102278"/>
                <a:chOff x="3915397" y="2284811"/>
                <a:chExt cx="732419" cy="960941"/>
              </a:xfrm>
              <a:grpFill/>
            </p:grpSpPr>
            <p:sp>
              <p:nvSpPr>
                <p:cNvPr id="290" name="타원 289">
                  <a:extLst>
                    <a:ext uri="{FF2B5EF4-FFF2-40B4-BE49-F238E27FC236}">
                      <a16:creationId xmlns:a16="http://schemas.microsoft.com/office/drawing/2014/main" id="{4AD3274D-18B4-46B7-92CF-A32E6E3324AB}"/>
                    </a:ext>
                  </a:extLst>
                </p:cNvPr>
                <p:cNvSpPr/>
                <p:nvPr/>
              </p:nvSpPr>
              <p:spPr>
                <a:xfrm rot="20821544">
                  <a:off x="4227551" y="2284811"/>
                  <a:ext cx="420265" cy="5734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1" name="타원 290">
                  <a:extLst>
                    <a:ext uri="{FF2B5EF4-FFF2-40B4-BE49-F238E27FC236}">
                      <a16:creationId xmlns:a16="http://schemas.microsoft.com/office/drawing/2014/main" id="{58430F77-0BB2-46DD-929E-244EE548432F}"/>
                    </a:ext>
                  </a:extLst>
                </p:cNvPr>
                <p:cNvSpPr/>
                <p:nvPr/>
              </p:nvSpPr>
              <p:spPr>
                <a:xfrm rot="19771146">
                  <a:off x="3915397" y="2785650"/>
                  <a:ext cx="343722" cy="4601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287" name="그룹 286">
                <a:extLst>
                  <a:ext uri="{FF2B5EF4-FFF2-40B4-BE49-F238E27FC236}">
                    <a16:creationId xmlns:a16="http://schemas.microsoft.com/office/drawing/2014/main" id="{69A90E1D-DD01-4D96-A854-33446D26EEB3}"/>
                  </a:ext>
                </a:extLst>
              </p:cNvPr>
              <p:cNvGrpSpPr/>
              <p:nvPr/>
            </p:nvGrpSpPr>
            <p:grpSpPr>
              <a:xfrm flipH="1">
                <a:off x="4908665" y="2185989"/>
                <a:ext cx="839676" cy="1102278"/>
                <a:chOff x="3915397" y="2284811"/>
                <a:chExt cx="732419" cy="960941"/>
              </a:xfrm>
              <a:grpFill/>
            </p:grpSpPr>
            <p:sp>
              <p:nvSpPr>
                <p:cNvPr id="288" name="타원 287">
                  <a:extLst>
                    <a:ext uri="{FF2B5EF4-FFF2-40B4-BE49-F238E27FC236}">
                      <a16:creationId xmlns:a16="http://schemas.microsoft.com/office/drawing/2014/main" id="{578D56E5-1520-468E-AF2B-3D1BDD77E624}"/>
                    </a:ext>
                  </a:extLst>
                </p:cNvPr>
                <p:cNvSpPr/>
                <p:nvPr/>
              </p:nvSpPr>
              <p:spPr>
                <a:xfrm rot="20821544">
                  <a:off x="4227551" y="2284811"/>
                  <a:ext cx="420265" cy="5734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9" name="타원 288">
                  <a:extLst>
                    <a:ext uri="{FF2B5EF4-FFF2-40B4-BE49-F238E27FC236}">
                      <a16:creationId xmlns:a16="http://schemas.microsoft.com/office/drawing/2014/main" id="{1941AF04-BB52-4A20-8707-2B1E7BF363BE}"/>
                    </a:ext>
                  </a:extLst>
                </p:cNvPr>
                <p:cNvSpPr/>
                <p:nvPr/>
              </p:nvSpPr>
              <p:spPr>
                <a:xfrm rot="19771146">
                  <a:off x="3915397" y="2785650"/>
                  <a:ext cx="343722" cy="4601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215" name="그룹 214">
              <a:extLst>
                <a:ext uri="{FF2B5EF4-FFF2-40B4-BE49-F238E27FC236}">
                  <a16:creationId xmlns:a16="http://schemas.microsoft.com/office/drawing/2014/main" id="{EF3E4195-81E1-426C-8E90-15F214BA7227}"/>
                </a:ext>
              </a:extLst>
            </p:cNvPr>
            <p:cNvGrpSpPr/>
            <p:nvPr/>
          </p:nvGrpSpPr>
          <p:grpSpPr>
            <a:xfrm rot="4555442">
              <a:off x="1471386" y="732734"/>
              <a:ext cx="401827" cy="380913"/>
              <a:chOff x="3857291" y="2185013"/>
              <a:chExt cx="1891050" cy="1792627"/>
            </a:xfrm>
            <a:solidFill>
              <a:srgbClr val="503B10"/>
            </a:solidFill>
          </p:grpSpPr>
          <p:grpSp>
            <p:nvGrpSpPr>
              <p:cNvPr id="272" name="그룹 271">
                <a:extLst>
                  <a:ext uri="{FF2B5EF4-FFF2-40B4-BE49-F238E27FC236}">
                    <a16:creationId xmlns:a16="http://schemas.microsoft.com/office/drawing/2014/main" id="{36C04789-DB05-437B-8909-FA03D40B6BAB}"/>
                  </a:ext>
                </a:extLst>
              </p:cNvPr>
              <p:cNvGrpSpPr/>
              <p:nvPr/>
            </p:nvGrpSpPr>
            <p:grpSpPr>
              <a:xfrm>
                <a:off x="4138330" y="2879659"/>
                <a:ext cx="1306126" cy="1097981"/>
                <a:chOff x="3265874" y="2183824"/>
                <a:chExt cx="1326095" cy="1161898"/>
              </a:xfrm>
              <a:grpFill/>
            </p:grpSpPr>
            <p:sp>
              <p:nvSpPr>
                <p:cNvPr id="279" name="타원 278">
                  <a:extLst>
                    <a:ext uri="{FF2B5EF4-FFF2-40B4-BE49-F238E27FC236}">
                      <a16:creationId xmlns:a16="http://schemas.microsoft.com/office/drawing/2014/main" id="{DB405265-AD32-4F64-98FA-CB10AFBA4D29}"/>
                    </a:ext>
                  </a:extLst>
                </p:cNvPr>
                <p:cNvSpPr/>
                <p:nvPr/>
              </p:nvSpPr>
              <p:spPr>
                <a:xfrm>
                  <a:off x="3556384" y="2183824"/>
                  <a:ext cx="745072" cy="10166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0" name="타원 279">
                  <a:extLst>
                    <a:ext uri="{FF2B5EF4-FFF2-40B4-BE49-F238E27FC236}">
                      <a16:creationId xmlns:a16="http://schemas.microsoft.com/office/drawing/2014/main" id="{74DBC613-6078-467C-9FE1-25DDE3BDC04A}"/>
                    </a:ext>
                  </a:extLst>
                </p:cNvPr>
                <p:cNvSpPr/>
                <p:nvPr/>
              </p:nvSpPr>
              <p:spPr>
                <a:xfrm>
                  <a:off x="3265874" y="2726592"/>
                  <a:ext cx="577186" cy="6191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1" name="타원 280">
                  <a:extLst>
                    <a:ext uri="{FF2B5EF4-FFF2-40B4-BE49-F238E27FC236}">
                      <a16:creationId xmlns:a16="http://schemas.microsoft.com/office/drawing/2014/main" id="{F7B227F6-18D0-4AE1-891E-112A10E77B3F}"/>
                    </a:ext>
                  </a:extLst>
                </p:cNvPr>
                <p:cNvSpPr/>
                <p:nvPr/>
              </p:nvSpPr>
              <p:spPr>
                <a:xfrm>
                  <a:off x="4014783" y="2726592"/>
                  <a:ext cx="577186" cy="6191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2" name="달 281">
                  <a:extLst>
                    <a:ext uri="{FF2B5EF4-FFF2-40B4-BE49-F238E27FC236}">
                      <a16:creationId xmlns:a16="http://schemas.microsoft.com/office/drawing/2014/main" id="{EE52FB13-B93A-4998-BFC5-11D98E983161}"/>
                    </a:ext>
                  </a:extLst>
                </p:cNvPr>
                <p:cNvSpPr/>
                <p:nvPr/>
              </p:nvSpPr>
              <p:spPr>
                <a:xfrm rot="5400000">
                  <a:off x="3779677" y="2902507"/>
                  <a:ext cx="290495" cy="557798"/>
                </a:xfrm>
                <a:prstGeom prst="moon">
                  <a:avLst>
                    <a:gd name="adj" fmla="val 5655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3" name="달 282">
                  <a:extLst>
                    <a:ext uri="{FF2B5EF4-FFF2-40B4-BE49-F238E27FC236}">
                      <a16:creationId xmlns:a16="http://schemas.microsoft.com/office/drawing/2014/main" id="{72530F07-E67F-47D6-83FD-C5CACEEF2A72}"/>
                    </a:ext>
                  </a:extLst>
                </p:cNvPr>
                <p:cNvSpPr/>
                <p:nvPr/>
              </p:nvSpPr>
              <p:spPr>
                <a:xfrm rot="19683864">
                  <a:off x="4093900" y="2409593"/>
                  <a:ext cx="290495" cy="557798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4" name="달 283">
                  <a:extLst>
                    <a:ext uri="{FF2B5EF4-FFF2-40B4-BE49-F238E27FC236}">
                      <a16:creationId xmlns:a16="http://schemas.microsoft.com/office/drawing/2014/main" id="{19E05F74-8078-4408-A314-05D254849E47}"/>
                    </a:ext>
                  </a:extLst>
                </p:cNvPr>
                <p:cNvSpPr/>
                <p:nvPr/>
              </p:nvSpPr>
              <p:spPr>
                <a:xfrm rot="1916136" flipH="1">
                  <a:off x="3477526" y="2405643"/>
                  <a:ext cx="290495" cy="557798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273" name="그룹 272">
                <a:extLst>
                  <a:ext uri="{FF2B5EF4-FFF2-40B4-BE49-F238E27FC236}">
                    <a16:creationId xmlns:a16="http://schemas.microsoft.com/office/drawing/2014/main" id="{F7340F8A-0A19-42F0-A466-9DABA943D0AF}"/>
                  </a:ext>
                </a:extLst>
              </p:cNvPr>
              <p:cNvGrpSpPr/>
              <p:nvPr/>
            </p:nvGrpSpPr>
            <p:grpSpPr>
              <a:xfrm>
                <a:off x="3857291" y="2185013"/>
                <a:ext cx="839678" cy="1102278"/>
                <a:chOff x="3915397" y="2284811"/>
                <a:chExt cx="732419" cy="960941"/>
              </a:xfrm>
              <a:grpFill/>
            </p:grpSpPr>
            <p:sp>
              <p:nvSpPr>
                <p:cNvPr id="277" name="타원 276">
                  <a:extLst>
                    <a:ext uri="{FF2B5EF4-FFF2-40B4-BE49-F238E27FC236}">
                      <a16:creationId xmlns:a16="http://schemas.microsoft.com/office/drawing/2014/main" id="{ABC20198-9472-4231-84AA-6C95794FD9CC}"/>
                    </a:ext>
                  </a:extLst>
                </p:cNvPr>
                <p:cNvSpPr/>
                <p:nvPr/>
              </p:nvSpPr>
              <p:spPr>
                <a:xfrm rot="20821544">
                  <a:off x="4227551" y="2284811"/>
                  <a:ext cx="420265" cy="5734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78" name="타원 277">
                  <a:extLst>
                    <a:ext uri="{FF2B5EF4-FFF2-40B4-BE49-F238E27FC236}">
                      <a16:creationId xmlns:a16="http://schemas.microsoft.com/office/drawing/2014/main" id="{230B848E-F74C-408D-8D5C-B9955040AD6D}"/>
                    </a:ext>
                  </a:extLst>
                </p:cNvPr>
                <p:cNvSpPr/>
                <p:nvPr/>
              </p:nvSpPr>
              <p:spPr>
                <a:xfrm rot="19771146">
                  <a:off x="3915397" y="2785650"/>
                  <a:ext cx="343722" cy="4601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274" name="그룹 273">
                <a:extLst>
                  <a:ext uri="{FF2B5EF4-FFF2-40B4-BE49-F238E27FC236}">
                    <a16:creationId xmlns:a16="http://schemas.microsoft.com/office/drawing/2014/main" id="{6DA3CD64-9EDD-4C31-87F1-F55CC4202FB6}"/>
                  </a:ext>
                </a:extLst>
              </p:cNvPr>
              <p:cNvGrpSpPr/>
              <p:nvPr/>
            </p:nvGrpSpPr>
            <p:grpSpPr>
              <a:xfrm flipH="1">
                <a:off x="4908665" y="2185989"/>
                <a:ext cx="839676" cy="1102278"/>
                <a:chOff x="3915397" y="2284811"/>
                <a:chExt cx="732419" cy="960941"/>
              </a:xfrm>
              <a:grpFill/>
            </p:grpSpPr>
            <p:sp>
              <p:nvSpPr>
                <p:cNvPr id="275" name="타원 274">
                  <a:extLst>
                    <a:ext uri="{FF2B5EF4-FFF2-40B4-BE49-F238E27FC236}">
                      <a16:creationId xmlns:a16="http://schemas.microsoft.com/office/drawing/2014/main" id="{98D839DD-8DD1-494F-9CF2-F2C89EEF87C0}"/>
                    </a:ext>
                  </a:extLst>
                </p:cNvPr>
                <p:cNvSpPr/>
                <p:nvPr/>
              </p:nvSpPr>
              <p:spPr>
                <a:xfrm rot="20821544">
                  <a:off x="4227551" y="2284811"/>
                  <a:ext cx="420265" cy="5734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76" name="타원 275">
                  <a:extLst>
                    <a:ext uri="{FF2B5EF4-FFF2-40B4-BE49-F238E27FC236}">
                      <a16:creationId xmlns:a16="http://schemas.microsoft.com/office/drawing/2014/main" id="{A8191BEB-FB24-4BC9-9E45-193DFB484168}"/>
                    </a:ext>
                  </a:extLst>
                </p:cNvPr>
                <p:cNvSpPr/>
                <p:nvPr/>
              </p:nvSpPr>
              <p:spPr>
                <a:xfrm rot="19771146">
                  <a:off x="3915397" y="2785650"/>
                  <a:ext cx="343722" cy="4601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216" name="그룹 215">
              <a:extLst>
                <a:ext uri="{FF2B5EF4-FFF2-40B4-BE49-F238E27FC236}">
                  <a16:creationId xmlns:a16="http://schemas.microsoft.com/office/drawing/2014/main" id="{09BB1CB4-9110-40E9-B818-DB08349AF1DF}"/>
                </a:ext>
              </a:extLst>
            </p:cNvPr>
            <p:cNvGrpSpPr/>
            <p:nvPr/>
          </p:nvGrpSpPr>
          <p:grpSpPr>
            <a:xfrm rot="3809230">
              <a:off x="2162501" y="934752"/>
              <a:ext cx="401827" cy="380913"/>
              <a:chOff x="3857291" y="2185013"/>
              <a:chExt cx="1891050" cy="1792627"/>
            </a:xfrm>
            <a:solidFill>
              <a:srgbClr val="503B10"/>
            </a:solidFill>
          </p:grpSpPr>
          <p:grpSp>
            <p:nvGrpSpPr>
              <p:cNvPr id="259" name="그룹 258">
                <a:extLst>
                  <a:ext uri="{FF2B5EF4-FFF2-40B4-BE49-F238E27FC236}">
                    <a16:creationId xmlns:a16="http://schemas.microsoft.com/office/drawing/2014/main" id="{C7A1FDD2-2A50-4813-B740-81AD81DF1C81}"/>
                  </a:ext>
                </a:extLst>
              </p:cNvPr>
              <p:cNvGrpSpPr/>
              <p:nvPr/>
            </p:nvGrpSpPr>
            <p:grpSpPr>
              <a:xfrm>
                <a:off x="4138330" y="2879659"/>
                <a:ext cx="1306126" cy="1097981"/>
                <a:chOff x="3265874" y="2183824"/>
                <a:chExt cx="1326095" cy="1161898"/>
              </a:xfrm>
              <a:grpFill/>
            </p:grpSpPr>
            <p:sp>
              <p:nvSpPr>
                <p:cNvPr id="266" name="타원 265">
                  <a:extLst>
                    <a:ext uri="{FF2B5EF4-FFF2-40B4-BE49-F238E27FC236}">
                      <a16:creationId xmlns:a16="http://schemas.microsoft.com/office/drawing/2014/main" id="{46A69FFB-89E4-4B9E-B072-A85AE69CB984}"/>
                    </a:ext>
                  </a:extLst>
                </p:cNvPr>
                <p:cNvSpPr/>
                <p:nvPr/>
              </p:nvSpPr>
              <p:spPr>
                <a:xfrm>
                  <a:off x="3556384" y="2183824"/>
                  <a:ext cx="745072" cy="10166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7" name="타원 266">
                  <a:extLst>
                    <a:ext uri="{FF2B5EF4-FFF2-40B4-BE49-F238E27FC236}">
                      <a16:creationId xmlns:a16="http://schemas.microsoft.com/office/drawing/2014/main" id="{CC5115BE-159F-486C-AD6D-1AE22512703B}"/>
                    </a:ext>
                  </a:extLst>
                </p:cNvPr>
                <p:cNvSpPr/>
                <p:nvPr/>
              </p:nvSpPr>
              <p:spPr>
                <a:xfrm>
                  <a:off x="3265874" y="2726592"/>
                  <a:ext cx="577186" cy="6191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8" name="타원 267">
                  <a:extLst>
                    <a:ext uri="{FF2B5EF4-FFF2-40B4-BE49-F238E27FC236}">
                      <a16:creationId xmlns:a16="http://schemas.microsoft.com/office/drawing/2014/main" id="{0FED1CA0-3539-4473-A12E-F14485973F10}"/>
                    </a:ext>
                  </a:extLst>
                </p:cNvPr>
                <p:cNvSpPr/>
                <p:nvPr/>
              </p:nvSpPr>
              <p:spPr>
                <a:xfrm>
                  <a:off x="4014783" y="2726592"/>
                  <a:ext cx="577186" cy="6191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9" name="달 268">
                  <a:extLst>
                    <a:ext uri="{FF2B5EF4-FFF2-40B4-BE49-F238E27FC236}">
                      <a16:creationId xmlns:a16="http://schemas.microsoft.com/office/drawing/2014/main" id="{B4396C7C-3C52-49C7-BCE6-CDA4E8687786}"/>
                    </a:ext>
                  </a:extLst>
                </p:cNvPr>
                <p:cNvSpPr/>
                <p:nvPr/>
              </p:nvSpPr>
              <p:spPr>
                <a:xfrm rot="5400000">
                  <a:off x="3779677" y="2902507"/>
                  <a:ext cx="290495" cy="557798"/>
                </a:xfrm>
                <a:prstGeom prst="moon">
                  <a:avLst>
                    <a:gd name="adj" fmla="val 5655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70" name="달 269">
                  <a:extLst>
                    <a:ext uri="{FF2B5EF4-FFF2-40B4-BE49-F238E27FC236}">
                      <a16:creationId xmlns:a16="http://schemas.microsoft.com/office/drawing/2014/main" id="{8D36EF1E-00D0-409E-94B7-600E1D8E5517}"/>
                    </a:ext>
                  </a:extLst>
                </p:cNvPr>
                <p:cNvSpPr/>
                <p:nvPr/>
              </p:nvSpPr>
              <p:spPr>
                <a:xfrm rot="19683864">
                  <a:off x="4093900" y="2409593"/>
                  <a:ext cx="290495" cy="557798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71" name="달 270">
                  <a:extLst>
                    <a:ext uri="{FF2B5EF4-FFF2-40B4-BE49-F238E27FC236}">
                      <a16:creationId xmlns:a16="http://schemas.microsoft.com/office/drawing/2014/main" id="{0D510F6C-AA48-40EA-B3F3-BF535CADADA9}"/>
                    </a:ext>
                  </a:extLst>
                </p:cNvPr>
                <p:cNvSpPr/>
                <p:nvPr/>
              </p:nvSpPr>
              <p:spPr>
                <a:xfrm rot="1916136" flipH="1">
                  <a:off x="3477526" y="2405643"/>
                  <a:ext cx="290495" cy="557798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260" name="그룹 259">
                <a:extLst>
                  <a:ext uri="{FF2B5EF4-FFF2-40B4-BE49-F238E27FC236}">
                    <a16:creationId xmlns:a16="http://schemas.microsoft.com/office/drawing/2014/main" id="{8C5E1D39-BE0B-4C7C-B602-E1C0276625FA}"/>
                  </a:ext>
                </a:extLst>
              </p:cNvPr>
              <p:cNvGrpSpPr/>
              <p:nvPr/>
            </p:nvGrpSpPr>
            <p:grpSpPr>
              <a:xfrm>
                <a:off x="3857291" y="2185013"/>
                <a:ext cx="839678" cy="1102278"/>
                <a:chOff x="3915397" y="2284811"/>
                <a:chExt cx="732419" cy="960941"/>
              </a:xfrm>
              <a:grpFill/>
            </p:grpSpPr>
            <p:sp>
              <p:nvSpPr>
                <p:cNvPr id="264" name="타원 263">
                  <a:extLst>
                    <a:ext uri="{FF2B5EF4-FFF2-40B4-BE49-F238E27FC236}">
                      <a16:creationId xmlns:a16="http://schemas.microsoft.com/office/drawing/2014/main" id="{4E4158CB-2961-4361-A0CF-647EE0E61212}"/>
                    </a:ext>
                  </a:extLst>
                </p:cNvPr>
                <p:cNvSpPr/>
                <p:nvPr/>
              </p:nvSpPr>
              <p:spPr>
                <a:xfrm rot="20821544">
                  <a:off x="4227551" y="2284811"/>
                  <a:ext cx="420265" cy="5734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5" name="타원 264">
                  <a:extLst>
                    <a:ext uri="{FF2B5EF4-FFF2-40B4-BE49-F238E27FC236}">
                      <a16:creationId xmlns:a16="http://schemas.microsoft.com/office/drawing/2014/main" id="{226207A0-8A97-42E8-A92A-DAE2B72BB80A}"/>
                    </a:ext>
                  </a:extLst>
                </p:cNvPr>
                <p:cNvSpPr/>
                <p:nvPr/>
              </p:nvSpPr>
              <p:spPr>
                <a:xfrm rot="19771146">
                  <a:off x="3915397" y="2785650"/>
                  <a:ext cx="343722" cy="4601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261" name="그룹 260">
                <a:extLst>
                  <a:ext uri="{FF2B5EF4-FFF2-40B4-BE49-F238E27FC236}">
                    <a16:creationId xmlns:a16="http://schemas.microsoft.com/office/drawing/2014/main" id="{F57F270A-E519-4AA8-A0AD-72FF61B05A91}"/>
                  </a:ext>
                </a:extLst>
              </p:cNvPr>
              <p:cNvGrpSpPr/>
              <p:nvPr/>
            </p:nvGrpSpPr>
            <p:grpSpPr>
              <a:xfrm flipH="1">
                <a:off x="4908665" y="2185989"/>
                <a:ext cx="839676" cy="1102278"/>
                <a:chOff x="3915397" y="2284811"/>
                <a:chExt cx="732419" cy="960941"/>
              </a:xfrm>
              <a:grpFill/>
            </p:grpSpPr>
            <p:sp>
              <p:nvSpPr>
                <p:cNvPr id="262" name="타원 261">
                  <a:extLst>
                    <a:ext uri="{FF2B5EF4-FFF2-40B4-BE49-F238E27FC236}">
                      <a16:creationId xmlns:a16="http://schemas.microsoft.com/office/drawing/2014/main" id="{7EADC0ED-9260-4228-BB80-46DE6FC825C9}"/>
                    </a:ext>
                  </a:extLst>
                </p:cNvPr>
                <p:cNvSpPr/>
                <p:nvPr/>
              </p:nvSpPr>
              <p:spPr>
                <a:xfrm rot="20821544">
                  <a:off x="4227551" y="2284811"/>
                  <a:ext cx="420265" cy="5734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3" name="타원 262">
                  <a:extLst>
                    <a:ext uri="{FF2B5EF4-FFF2-40B4-BE49-F238E27FC236}">
                      <a16:creationId xmlns:a16="http://schemas.microsoft.com/office/drawing/2014/main" id="{CCD9FCAE-BEFE-4317-A4A7-B293D3032C96}"/>
                    </a:ext>
                  </a:extLst>
                </p:cNvPr>
                <p:cNvSpPr/>
                <p:nvPr/>
              </p:nvSpPr>
              <p:spPr>
                <a:xfrm rot="19771146">
                  <a:off x="3915397" y="2785650"/>
                  <a:ext cx="343722" cy="4601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552F246D-3076-4EA9-9A75-61AF5FC40EEF}"/>
                </a:ext>
              </a:extLst>
            </p:cNvPr>
            <p:cNvGrpSpPr/>
            <p:nvPr/>
          </p:nvGrpSpPr>
          <p:grpSpPr>
            <a:xfrm rot="3190479">
              <a:off x="2321989" y="328696"/>
              <a:ext cx="401827" cy="380913"/>
              <a:chOff x="3857291" y="2185013"/>
              <a:chExt cx="1891050" cy="1792627"/>
            </a:xfrm>
            <a:solidFill>
              <a:srgbClr val="503B10"/>
            </a:solidFill>
          </p:grpSpPr>
          <p:grpSp>
            <p:nvGrpSpPr>
              <p:cNvPr id="246" name="그룹 245">
                <a:extLst>
                  <a:ext uri="{FF2B5EF4-FFF2-40B4-BE49-F238E27FC236}">
                    <a16:creationId xmlns:a16="http://schemas.microsoft.com/office/drawing/2014/main" id="{49945ECC-362A-4036-9DFE-C53BBF26B5BC}"/>
                  </a:ext>
                </a:extLst>
              </p:cNvPr>
              <p:cNvGrpSpPr/>
              <p:nvPr/>
            </p:nvGrpSpPr>
            <p:grpSpPr>
              <a:xfrm>
                <a:off x="4138330" y="2879659"/>
                <a:ext cx="1306126" cy="1097981"/>
                <a:chOff x="3265874" y="2183824"/>
                <a:chExt cx="1326095" cy="1161898"/>
              </a:xfrm>
              <a:grpFill/>
            </p:grpSpPr>
            <p:sp>
              <p:nvSpPr>
                <p:cNvPr id="253" name="타원 252">
                  <a:extLst>
                    <a:ext uri="{FF2B5EF4-FFF2-40B4-BE49-F238E27FC236}">
                      <a16:creationId xmlns:a16="http://schemas.microsoft.com/office/drawing/2014/main" id="{DEF95D58-5B1C-48A7-BEB2-BB68E91B9DAB}"/>
                    </a:ext>
                  </a:extLst>
                </p:cNvPr>
                <p:cNvSpPr/>
                <p:nvPr/>
              </p:nvSpPr>
              <p:spPr>
                <a:xfrm>
                  <a:off x="3556384" y="2183824"/>
                  <a:ext cx="745072" cy="10166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54" name="타원 253">
                  <a:extLst>
                    <a:ext uri="{FF2B5EF4-FFF2-40B4-BE49-F238E27FC236}">
                      <a16:creationId xmlns:a16="http://schemas.microsoft.com/office/drawing/2014/main" id="{BC05BD6C-3075-40CB-AE58-623A1D94B630}"/>
                    </a:ext>
                  </a:extLst>
                </p:cNvPr>
                <p:cNvSpPr/>
                <p:nvPr/>
              </p:nvSpPr>
              <p:spPr>
                <a:xfrm>
                  <a:off x="3265874" y="2726592"/>
                  <a:ext cx="577186" cy="6191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55" name="타원 254">
                  <a:extLst>
                    <a:ext uri="{FF2B5EF4-FFF2-40B4-BE49-F238E27FC236}">
                      <a16:creationId xmlns:a16="http://schemas.microsoft.com/office/drawing/2014/main" id="{588BAEF2-E81F-43E0-841B-BF0825492416}"/>
                    </a:ext>
                  </a:extLst>
                </p:cNvPr>
                <p:cNvSpPr/>
                <p:nvPr/>
              </p:nvSpPr>
              <p:spPr>
                <a:xfrm>
                  <a:off x="4014783" y="2726592"/>
                  <a:ext cx="577186" cy="6191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56" name="달 255">
                  <a:extLst>
                    <a:ext uri="{FF2B5EF4-FFF2-40B4-BE49-F238E27FC236}">
                      <a16:creationId xmlns:a16="http://schemas.microsoft.com/office/drawing/2014/main" id="{5F3C41C1-4BF0-41E0-99B7-A4A5D1909DB7}"/>
                    </a:ext>
                  </a:extLst>
                </p:cNvPr>
                <p:cNvSpPr/>
                <p:nvPr/>
              </p:nvSpPr>
              <p:spPr>
                <a:xfrm rot="5400000">
                  <a:off x="3779677" y="2902507"/>
                  <a:ext cx="290495" cy="557798"/>
                </a:xfrm>
                <a:prstGeom prst="moon">
                  <a:avLst>
                    <a:gd name="adj" fmla="val 5655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57" name="달 256">
                  <a:extLst>
                    <a:ext uri="{FF2B5EF4-FFF2-40B4-BE49-F238E27FC236}">
                      <a16:creationId xmlns:a16="http://schemas.microsoft.com/office/drawing/2014/main" id="{3E47E0E6-1387-41F8-A683-14053E5DEEA0}"/>
                    </a:ext>
                  </a:extLst>
                </p:cNvPr>
                <p:cNvSpPr/>
                <p:nvPr/>
              </p:nvSpPr>
              <p:spPr>
                <a:xfrm rot="19683864">
                  <a:off x="4093900" y="2409593"/>
                  <a:ext cx="290495" cy="557798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58" name="달 257">
                  <a:extLst>
                    <a:ext uri="{FF2B5EF4-FFF2-40B4-BE49-F238E27FC236}">
                      <a16:creationId xmlns:a16="http://schemas.microsoft.com/office/drawing/2014/main" id="{AFE20FE6-D3AD-442E-B8D6-761620F771C3}"/>
                    </a:ext>
                  </a:extLst>
                </p:cNvPr>
                <p:cNvSpPr/>
                <p:nvPr/>
              </p:nvSpPr>
              <p:spPr>
                <a:xfrm rot="1916136" flipH="1">
                  <a:off x="3477526" y="2405643"/>
                  <a:ext cx="290495" cy="557798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247" name="그룹 246">
                <a:extLst>
                  <a:ext uri="{FF2B5EF4-FFF2-40B4-BE49-F238E27FC236}">
                    <a16:creationId xmlns:a16="http://schemas.microsoft.com/office/drawing/2014/main" id="{F7110A7D-07C2-4F64-BE89-230ED47C2DC8}"/>
                  </a:ext>
                </a:extLst>
              </p:cNvPr>
              <p:cNvGrpSpPr/>
              <p:nvPr/>
            </p:nvGrpSpPr>
            <p:grpSpPr>
              <a:xfrm>
                <a:off x="3857291" y="2185013"/>
                <a:ext cx="839678" cy="1102278"/>
                <a:chOff x="3915397" y="2284811"/>
                <a:chExt cx="732419" cy="960941"/>
              </a:xfrm>
              <a:grpFill/>
            </p:grpSpPr>
            <p:sp>
              <p:nvSpPr>
                <p:cNvPr id="251" name="타원 250">
                  <a:extLst>
                    <a:ext uri="{FF2B5EF4-FFF2-40B4-BE49-F238E27FC236}">
                      <a16:creationId xmlns:a16="http://schemas.microsoft.com/office/drawing/2014/main" id="{B2AA6CCB-047A-4876-AE76-742ADABCF578}"/>
                    </a:ext>
                  </a:extLst>
                </p:cNvPr>
                <p:cNvSpPr/>
                <p:nvPr/>
              </p:nvSpPr>
              <p:spPr>
                <a:xfrm rot="20821544">
                  <a:off x="4227551" y="2284811"/>
                  <a:ext cx="420265" cy="5734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52" name="타원 251">
                  <a:extLst>
                    <a:ext uri="{FF2B5EF4-FFF2-40B4-BE49-F238E27FC236}">
                      <a16:creationId xmlns:a16="http://schemas.microsoft.com/office/drawing/2014/main" id="{3C45A4E9-9A30-4407-9809-437491391FBA}"/>
                    </a:ext>
                  </a:extLst>
                </p:cNvPr>
                <p:cNvSpPr/>
                <p:nvPr/>
              </p:nvSpPr>
              <p:spPr>
                <a:xfrm rot="19771146">
                  <a:off x="3915397" y="2785650"/>
                  <a:ext cx="343722" cy="4601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D68F086E-0374-40B0-8513-7AF53A1818AD}"/>
                  </a:ext>
                </a:extLst>
              </p:cNvPr>
              <p:cNvGrpSpPr/>
              <p:nvPr/>
            </p:nvGrpSpPr>
            <p:grpSpPr>
              <a:xfrm flipH="1">
                <a:off x="4908665" y="2185989"/>
                <a:ext cx="839676" cy="1102278"/>
                <a:chOff x="3915397" y="2284811"/>
                <a:chExt cx="732419" cy="960941"/>
              </a:xfrm>
              <a:grpFill/>
            </p:grpSpPr>
            <p:sp>
              <p:nvSpPr>
                <p:cNvPr id="249" name="타원 248">
                  <a:extLst>
                    <a:ext uri="{FF2B5EF4-FFF2-40B4-BE49-F238E27FC236}">
                      <a16:creationId xmlns:a16="http://schemas.microsoft.com/office/drawing/2014/main" id="{D3A2AAAD-431E-45E1-AFF9-779062EA1A51}"/>
                    </a:ext>
                  </a:extLst>
                </p:cNvPr>
                <p:cNvSpPr/>
                <p:nvPr/>
              </p:nvSpPr>
              <p:spPr>
                <a:xfrm rot="20821544">
                  <a:off x="4227551" y="2284811"/>
                  <a:ext cx="420265" cy="5734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50" name="타원 249">
                  <a:extLst>
                    <a:ext uri="{FF2B5EF4-FFF2-40B4-BE49-F238E27FC236}">
                      <a16:creationId xmlns:a16="http://schemas.microsoft.com/office/drawing/2014/main" id="{EEFB1008-1F29-4A05-9CD7-576CC0A53A57}"/>
                    </a:ext>
                  </a:extLst>
                </p:cNvPr>
                <p:cNvSpPr/>
                <p:nvPr/>
              </p:nvSpPr>
              <p:spPr>
                <a:xfrm rot="19771146">
                  <a:off x="3915397" y="2785650"/>
                  <a:ext cx="343722" cy="4601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DCD714E1-C37B-4800-8B4F-EB7AC34AE203}"/>
                </a:ext>
              </a:extLst>
            </p:cNvPr>
            <p:cNvGrpSpPr/>
            <p:nvPr/>
          </p:nvGrpSpPr>
          <p:grpSpPr>
            <a:xfrm rot="2019244">
              <a:off x="3087532" y="349961"/>
              <a:ext cx="401827" cy="380913"/>
              <a:chOff x="3857291" y="2185013"/>
              <a:chExt cx="1891050" cy="1792627"/>
            </a:xfrm>
            <a:solidFill>
              <a:srgbClr val="503B10"/>
            </a:solidFill>
          </p:grpSpPr>
          <p:grpSp>
            <p:nvGrpSpPr>
              <p:cNvPr id="233" name="그룹 232">
                <a:extLst>
                  <a:ext uri="{FF2B5EF4-FFF2-40B4-BE49-F238E27FC236}">
                    <a16:creationId xmlns:a16="http://schemas.microsoft.com/office/drawing/2014/main" id="{26B85DC8-C734-49EE-8167-5DE4480F853F}"/>
                  </a:ext>
                </a:extLst>
              </p:cNvPr>
              <p:cNvGrpSpPr/>
              <p:nvPr/>
            </p:nvGrpSpPr>
            <p:grpSpPr>
              <a:xfrm>
                <a:off x="4138330" y="2879659"/>
                <a:ext cx="1306126" cy="1097981"/>
                <a:chOff x="3265874" y="2183824"/>
                <a:chExt cx="1326095" cy="1161898"/>
              </a:xfrm>
              <a:grpFill/>
            </p:grpSpPr>
            <p:sp>
              <p:nvSpPr>
                <p:cNvPr id="240" name="타원 239">
                  <a:extLst>
                    <a:ext uri="{FF2B5EF4-FFF2-40B4-BE49-F238E27FC236}">
                      <a16:creationId xmlns:a16="http://schemas.microsoft.com/office/drawing/2014/main" id="{2E6E64C5-8CCB-4AD3-AD1C-C16FD70DC49B}"/>
                    </a:ext>
                  </a:extLst>
                </p:cNvPr>
                <p:cNvSpPr/>
                <p:nvPr/>
              </p:nvSpPr>
              <p:spPr>
                <a:xfrm>
                  <a:off x="3556384" y="2183824"/>
                  <a:ext cx="745072" cy="10166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41" name="타원 240">
                  <a:extLst>
                    <a:ext uri="{FF2B5EF4-FFF2-40B4-BE49-F238E27FC236}">
                      <a16:creationId xmlns:a16="http://schemas.microsoft.com/office/drawing/2014/main" id="{788C2B95-B3EF-424E-A7ED-6CB3C867BC44}"/>
                    </a:ext>
                  </a:extLst>
                </p:cNvPr>
                <p:cNvSpPr/>
                <p:nvPr/>
              </p:nvSpPr>
              <p:spPr>
                <a:xfrm>
                  <a:off x="3265874" y="2726592"/>
                  <a:ext cx="577186" cy="6191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42" name="타원 241">
                  <a:extLst>
                    <a:ext uri="{FF2B5EF4-FFF2-40B4-BE49-F238E27FC236}">
                      <a16:creationId xmlns:a16="http://schemas.microsoft.com/office/drawing/2014/main" id="{62774A25-E73E-4FCE-9FD0-AD2DFBD59285}"/>
                    </a:ext>
                  </a:extLst>
                </p:cNvPr>
                <p:cNvSpPr/>
                <p:nvPr/>
              </p:nvSpPr>
              <p:spPr>
                <a:xfrm>
                  <a:off x="4014783" y="2726592"/>
                  <a:ext cx="577186" cy="6191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43" name="달 242">
                  <a:extLst>
                    <a:ext uri="{FF2B5EF4-FFF2-40B4-BE49-F238E27FC236}">
                      <a16:creationId xmlns:a16="http://schemas.microsoft.com/office/drawing/2014/main" id="{6965C2F2-BBD6-4DD4-A1D3-23C5D4FF4219}"/>
                    </a:ext>
                  </a:extLst>
                </p:cNvPr>
                <p:cNvSpPr/>
                <p:nvPr/>
              </p:nvSpPr>
              <p:spPr>
                <a:xfrm rot="5400000">
                  <a:off x="3779677" y="2902507"/>
                  <a:ext cx="290495" cy="557798"/>
                </a:xfrm>
                <a:prstGeom prst="moon">
                  <a:avLst>
                    <a:gd name="adj" fmla="val 5655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44" name="달 243">
                  <a:extLst>
                    <a:ext uri="{FF2B5EF4-FFF2-40B4-BE49-F238E27FC236}">
                      <a16:creationId xmlns:a16="http://schemas.microsoft.com/office/drawing/2014/main" id="{F219EB0C-7AE2-45D3-B8B2-21CCBB8869D8}"/>
                    </a:ext>
                  </a:extLst>
                </p:cNvPr>
                <p:cNvSpPr/>
                <p:nvPr/>
              </p:nvSpPr>
              <p:spPr>
                <a:xfrm rot="19683864">
                  <a:off x="4093900" y="2409593"/>
                  <a:ext cx="290495" cy="557798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45" name="달 244">
                  <a:extLst>
                    <a:ext uri="{FF2B5EF4-FFF2-40B4-BE49-F238E27FC236}">
                      <a16:creationId xmlns:a16="http://schemas.microsoft.com/office/drawing/2014/main" id="{EC27845C-0400-44C5-B983-426E0FDF2660}"/>
                    </a:ext>
                  </a:extLst>
                </p:cNvPr>
                <p:cNvSpPr/>
                <p:nvPr/>
              </p:nvSpPr>
              <p:spPr>
                <a:xfrm rot="1916136" flipH="1">
                  <a:off x="3477526" y="2405643"/>
                  <a:ext cx="290495" cy="557798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234" name="그룹 233">
                <a:extLst>
                  <a:ext uri="{FF2B5EF4-FFF2-40B4-BE49-F238E27FC236}">
                    <a16:creationId xmlns:a16="http://schemas.microsoft.com/office/drawing/2014/main" id="{B2D5C88B-7C91-4FEA-85BC-057D0124496C}"/>
                  </a:ext>
                </a:extLst>
              </p:cNvPr>
              <p:cNvGrpSpPr/>
              <p:nvPr/>
            </p:nvGrpSpPr>
            <p:grpSpPr>
              <a:xfrm>
                <a:off x="3857291" y="2185013"/>
                <a:ext cx="839678" cy="1102278"/>
                <a:chOff x="3915397" y="2284811"/>
                <a:chExt cx="732419" cy="960941"/>
              </a:xfrm>
              <a:grpFill/>
            </p:grpSpPr>
            <p:sp>
              <p:nvSpPr>
                <p:cNvPr id="238" name="타원 237">
                  <a:extLst>
                    <a:ext uri="{FF2B5EF4-FFF2-40B4-BE49-F238E27FC236}">
                      <a16:creationId xmlns:a16="http://schemas.microsoft.com/office/drawing/2014/main" id="{9220BC77-D86A-4B48-894A-EA1EBB150DC4}"/>
                    </a:ext>
                  </a:extLst>
                </p:cNvPr>
                <p:cNvSpPr/>
                <p:nvPr/>
              </p:nvSpPr>
              <p:spPr>
                <a:xfrm rot="20821544">
                  <a:off x="4227551" y="2284811"/>
                  <a:ext cx="420265" cy="5734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39" name="타원 238">
                  <a:extLst>
                    <a:ext uri="{FF2B5EF4-FFF2-40B4-BE49-F238E27FC236}">
                      <a16:creationId xmlns:a16="http://schemas.microsoft.com/office/drawing/2014/main" id="{3FA9A381-32DB-470B-8A40-D4888F6920E1}"/>
                    </a:ext>
                  </a:extLst>
                </p:cNvPr>
                <p:cNvSpPr/>
                <p:nvPr/>
              </p:nvSpPr>
              <p:spPr>
                <a:xfrm rot="19771146">
                  <a:off x="3915397" y="2785650"/>
                  <a:ext cx="343722" cy="4601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235" name="그룹 234">
                <a:extLst>
                  <a:ext uri="{FF2B5EF4-FFF2-40B4-BE49-F238E27FC236}">
                    <a16:creationId xmlns:a16="http://schemas.microsoft.com/office/drawing/2014/main" id="{C5C1675D-30C8-4155-9AB6-0A4129EB4BCA}"/>
                  </a:ext>
                </a:extLst>
              </p:cNvPr>
              <p:cNvGrpSpPr/>
              <p:nvPr/>
            </p:nvGrpSpPr>
            <p:grpSpPr>
              <a:xfrm flipH="1">
                <a:off x="4908665" y="2185989"/>
                <a:ext cx="839676" cy="1102278"/>
                <a:chOff x="3915397" y="2284811"/>
                <a:chExt cx="732419" cy="960941"/>
              </a:xfrm>
              <a:grpFill/>
            </p:grpSpPr>
            <p:sp>
              <p:nvSpPr>
                <p:cNvPr id="236" name="타원 235">
                  <a:extLst>
                    <a:ext uri="{FF2B5EF4-FFF2-40B4-BE49-F238E27FC236}">
                      <a16:creationId xmlns:a16="http://schemas.microsoft.com/office/drawing/2014/main" id="{B45316BE-1127-4AA6-9E7D-3E2D00CE7C91}"/>
                    </a:ext>
                  </a:extLst>
                </p:cNvPr>
                <p:cNvSpPr/>
                <p:nvPr/>
              </p:nvSpPr>
              <p:spPr>
                <a:xfrm rot="20821544">
                  <a:off x="4227551" y="2284811"/>
                  <a:ext cx="420265" cy="5734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37" name="타원 236">
                  <a:extLst>
                    <a:ext uri="{FF2B5EF4-FFF2-40B4-BE49-F238E27FC236}">
                      <a16:creationId xmlns:a16="http://schemas.microsoft.com/office/drawing/2014/main" id="{B47A5709-F7F8-4C95-8D8A-8F4EC60103A1}"/>
                    </a:ext>
                  </a:extLst>
                </p:cNvPr>
                <p:cNvSpPr/>
                <p:nvPr/>
              </p:nvSpPr>
              <p:spPr>
                <a:xfrm rot="19771146">
                  <a:off x="3915397" y="2785650"/>
                  <a:ext cx="343722" cy="4601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0786CEBC-D63E-416A-9B91-AF2E983A4C6E}"/>
                </a:ext>
              </a:extLst>
            </p:cNvPr>
            <p:cNvGrpSpPr/>
            <p:nvPr/>
          </p:nvGrpSpPr>
          <p:grpSpPr>
            <a:xfrm rot="1457453">
              <a:off x="2768558" y="-213565"/>
              <a:ext cx="401827" cy="380913"/>
              <a:chOff x="3857291" y="2185013"/>
              <a:chExt cx="1891050" cy="1792627"/>
            </a:xfrm>
            <a:solidFill>
              <a:srgbClr val="503B10"/>
            </a:solidFill>
          </p:grpSpPr>
          <p:grpSp>
            <p:nvGrpSpPr>
              <p:cNvPr id="220" name="그룹 219">
                <a:extLst>
                  <a:ext uri="{FF2B5EF4-FFF2-40B4-BE49-F238E27FC236}">
                    <a16:creationId xmlns:a16="http://schemas.microsoft.com/office/drawing/2014/main" id="{260E54DC-07C5-4507-8CBA-F51AB0E751F1}"/>
                  </a:ext>
                </a:extLst>
              </p:cNvPr>
              <p:cNvGrpSpPr/>
              <p:nvPr/>
            </p:nvGrpSpPr>
            <p:grpSpPr>
              <a:xfrm>
                <a:off x="4138330" y="2879659"/>
                <a:ext cx="1306126" cy="1097981"/>
                <a:chOff x="3265874" y="2183824"/>
                <a:chExt cx="1326095" cy="1161898"/>
              </a:xfrm>
              <a:grpFill/>
            </p:grpSpPr>
            <p:sp>
              <p:nvSpPr>
                <p:cNvPr id="227" name="타원 226">
                  <a:extLst>
                    <a:ext uri="{FF2B5EF4-FFF2-40B4-BE49-F238E27FC236}">
                      <a16:creationId xmlns:a16="http://schemas.microsoft.com/office/drawing/2014/main" id="{681D5E4E-B873-47EF-91AF-BA2C9D4A3CB8}"/>
                    </a:ext>
                  </a:extLst>
                </p:cNvPr>
                <p:cNvSpPr/>
                <p:nvPr/>
              </p:nvSpPr>
              <p:spPr>
                <a:xfrm>
                  <a:off x="3556384" y="2183824"/>
                  <a:ext cx="745072" cy="10166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28" name="타원 227">
                  <a:extLst>
                    <a:ext uri="{FF2B5EF4-FFF2-40B4-BE49-F238E27FC236}">
                      <a16:creationId xmlns:a16="http://schemas.microsoft.com/office/drawing/2014/main" id="{4A1D429C-2A4D-4004-9DB4-453DDB73F341}"/>
                    </a:ext>
                  </a:extLst>
                </p:cNvPr>
                <p:cNvSpPr/>
                <p:nvPr/>
              </p:nvSpPr>
              <p:spPr>
                <a:xfrm>
                  <a:off x="3265874" y="2726592"/>
                  <a:ext cx="577186" cy="6191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29" name="타원 228">
                  <a:extLst>
                    <a:ext uri="{FF2B5EF4-FFF2-40B4-BE49-F238E27FC236}">
                      <a16:creationId xmlns:a16="http://schemas.microsoft.com/office/drawing/2014/main" id="{8B825ED5-E063-4FAD-9B5C-AC7734397725}"/>
                    </a:ext>
                  </a:extLst>
                </p:cNvPr>
                <p:cNvSpPr/>
                <p:nvPr/>
              </p:nvSpPr>
              <p:spPr>
                <a:xfrm>
                  <a:off x="4014783" y="2726592"/>
                  <a:ext cx="577186" cy="6191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30" name="달 229">
                  <a:extLst>
                    <a:ext uri="{FF2B5EF4-FFF2-40B4-BE49-F238E27FC236}">
                      <a16:creationId xmlns:a16="http://schemas.microsoft.com/office/drawing/2014/main" id="{89FF4CC8-1523-4DF4-A5C8-E77FDDA1E18C}"/>
                    </a:ext>
                  </a:extLst>
                </p:cNvPr>
                <p:cNvSpPr/>
                <p:nvPr/>
              </p:nvSpPr>
              <p:spPr>
                <a:xfrm rot="5400000">
                  <a:off x="3779677" y="2902507"/>
                  <a:ext cx="290495" cy="557798"/>
                </a:xfrm>
                <a:prstGeom prst="moon">
                  <a:avLst>
                    <a:gd name="adj" fmla="val 5655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31" name="달 230">
                  <a:extLst>
                    <a:ext uri="{FF2B5EF4-FFF2-40B4-BE49-F238E27FC236}">
                      <a16:creationId xmlns:a16="http://schemas.microsoft.com/office/drawing/2014/main" id="{D9A2FDFF-19B6-4ACC-B36C-BA4A7225D744}"/>
                    </a:ext>
                  </a:extLst>
                </p:cNvPr>
                <p:cNvSpPr/>
                <p:nvPr/>
              </p:nvSpPr>
              <p:spPr>
                <a:xfrm rot="19683864">
                  <a:off x="4093900" y="2409593"/>
                  <a:ext cx="290495" cy="557798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32" name="달 231">
                  <a:extLst>
                    <a:ext uri="{FF2B5EF4-FFF2-40B4-BE49-F238E27FC236}">
                      <a16:creationId xmlns:a16="http://schemas.microsoft.com/office/drawing/2014/main" id="{7ED702EE-5411-4EE6-BA99-962C71CAB6EC}"/>
                    </a:ext>
                  </a:extLst>
                </p:cNvPr>
                <p:cNvSpPr/>
                <p:nvPr/>
              </p:nvSpPr>
              <p:spPr>
                <a:xfrm rot="1916136" flipH="1">
                  <a:off x="3477526" y="2405643"/>
                  <a:ext cx="290495" cy="557798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221" name="그룹 220">
                <a:extLst>
                  <a:ext uri="{FF2B5EF4-FFF2-40B4-BE49-F238E27FC236}">
                    <a16:creationId xmlns:a16="http://schemas.microsoft.com/office/drawing/2014/main" id="{56DA77E4-47F2-41B9-9B5C-C785B9439E3C}"/>
                  </a:ext>
                </a:extLst>
              </p:cNvPr>
              <p:cNvGrpSpPr/>
              <p:nvPr/>
            </p:nvGrpSpPr>
            <p:grpSpPr>
              <a:xfrm>
                <a:off x="3857291" y="2185013"/>
                <a:ext cx="839678" cy="1102278"/>
                <a:chOff x="3915397" y="2284811"/>
                <a:chExt cx="732419" cy="960941"/>
              </a:xfrm>
              <a:grpFill/>
            </p:grpSpPr>
            <p:sp>
              <p:nvSpPr>
                <p:cNvPr id="225" name="타원 224">
                  <a:extLst>
                    <a:ext uri="{FF2B5EF4-FFF2-40B4-BE49-F238E27FC236}">
                      <a16:creationId xmlns:a16="http://schemas.microsoft.com/office/drawing/2014/main" id="{F8BFF088-DC7B-4A55-BBAC-7F67D618574B}"/>
                    </a:ext>
                  </a:extLst>
                </p:cNvPr>
                <p:cNvSpPr/>
                <p:nvPr/>
              </p:nvSpPr>
              <p:spPr>
                <a:xfrm rot="20821544">
                  <a:off x="4227551" y="2284811"/>
                  <a:ext cx="420265" cy="5734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26" name="타원 225">
                  <a:extLst>
                    <a:ext uri="{FF2B5EF4-FFF2-40B4-BE49-F238E27FC236}">
                      <a16:creationId xmlns:a16="http://schemas.microsoft.com/office/drawing/2014/main" id="{8BA0B392-8CBA-4971-8B4A-DD7F8BB03738}"/>
                    </a:ext>
                  </a:extLst>
                </p:cNvPr>
                <p:cNvSpPr/>
                <p:nvPr/>
              </p:nvSpPr>
              <p:spPr>
                <a:xfrm rot="19771146">
                  <a:off x="3915397" y="2785650"/>
                  <a:ext cx="343722" cy="4601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222" name="그룹 221">
                <a:extLst>
                  <a:ext uri="{FF2B5EF4-FFF2-40B4-BE49-F238E27FC236}">
                    <a16:creationId xmlns:a16="http://schemas.microsoft.com/office/drawing/2014/main" id="{296FF864-FAF1-47F0-8B35-91FF5616BA50}"/>
                  </a:ext>
                </a:extLst>
              </p:cNvPr>
              <p:cNvGrpSpPr/>
              <p:nvPr/>
            </p:nvGrpSpPr>
            <p:grpSpPr>
              <a:xfrm flipH="1">
                <a:off x="4908665" y="2185989"/>
                <a:ext cx="839676" cy="1102278"/>
                <a:chOff x="3915397" y="2284811"/>
                <a:chExt cx="732419" cy="960941"/>
              </a:xfrm>
              <a:grpFill/>
            </p:grpSpPr>
            <p:sp>
              <p:nvSpPr>
                <p:cNvPr id="223" name="타원 222">
                  <a:extLst>
                    <a:ext uri="{FF2B5EF4-FFF2-40B4-BE49-F238E27FC236}">
                      <a16:creationId xmlns:a16="http://schemas.microsoft.com/office/drawing/2014/main" id="{0ED27B0B-2737-4F8A-AE3F-61008C2F0CFD}"/>
                    </a:ext>
                  </a:extLst>
                </p:cNvPr>
                <p:cNvSpPr/>
                <p:nvPr/>
              </p:nvSpPr>
              <p:spPr>
                <a:xfrm rot="20821544">
                  <a:off x="4227551" y="2284811"/>
                  <a:ext cx="420265" cy="5734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24" name="타원 223">
                  <a:extLst>
                    <a:ext uri="{FF2B5EF4-FFF2-40B4-BE49-F238E27FC236}">
                      <a16:creationId xmlns:a16="http://schemas.microsoft.com/office/drawing/2014/main" id="{9A2B2CEB-93BF-43C7-86DA-0B07D4544702}"/>
                    </a:ext>
                  </a:extLst>
                </p:cNvPr>
                <p:cNvSpPr/>
                <p:nvPr/>
              </p:nvSpPr>
              <p:spPr>
                <a:xfrm rot="19771146">
                  <a:off x="3915397" y="2785650"/>
                  <a:ext cx="343722" cy="4601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CD8E25-B3C2-4230-8759-9B1246C29830}"/>
              </a:ext>
            </a:extLst>
          </p:cNvPr>
          <p:cNvSpPr txBox="1"/>
          <p:nvPr/>
        </p:nvSpPr>
        <p:spPr>
          <a:xfrm>
            <a:off x="4612261" y="178922"/>
            <a:ext cx="2967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4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댕댕도감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469932-4552-4494-82F8-C1CA1268C8D4}"/>
              </a:ext>
            </a:extLst>
          </p:cNvPr>
          <p:cNvSpPr txBox="1"/>
          <p:nvPr/>
        </p:nvSpPr>
        <p:spPr>
          <a:xfrm>
            <a:off x="2642179" y="1362047"/>
            <a:ext cx="6907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사진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간편하게 알아보는 나의 강아지 종류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086EC-4CD5-4B53-A3C5-AC2BD5A1704C}"/>
              </a:ext>
            </a:extLst>
          </p:cNvPr>
          <p:cNvSpPr txBox="1"/>
          <p:nvPr/>
        </p:nvSpPr>
        <p:spPr>
          <a:xfrm>
            <a:off x="1532903" y="1873935"/>
            <a:ext cx="9126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비슷하게 생긴 강아지에 대한 정보도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활용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확인 가능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DD649-253F-444F-B1C6-EB8AC31A96CD}"/>
              </a:ext>
            </a:extLst>
          </p:cNvPr>
          <p:cNvSpPr txBox="1"/>
          <p:nvPr/>
        </p:nvSpPr>
        <p:spPr>
          <a:xfrm>
            <a:off x="108579" y="2140853"/>
            <a:ext cx="864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Eg</a:t>
            </a:r>
            <a:r>
              <a:rPr lang="en-US" altLang="ko-KR" sz="24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) </a:t>
            </a:r>
            <a:endParaRPr lang="ko-KR" altLang="en-US" sz="24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41B63-7C6C-40EC-9ADE-684A4755E729}"/>
              </a:ext>
            </a:extLst>
          </p:cNvPr>
          <p:cNvSpPr txBox="1"/>
          <p:nvPr/>
        </p:nvSpPr>
        <p:spPr>
          <a:xfrm>
            <a:off x="2061904" y="5721020"/>
            <a:ext cx="806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위키피디아 및 구글 검색을 활용한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검색 기능 탑재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F454-BDFB-4E5C-87F2-17BB17A6F811}"/>
              </a:ext>
            </a:extLst>
          </p:cNvPr>
          <p:cNvSpPr txBox="1"/>
          <p:nvPr/>
        </p:nvSpPr>
        <p:spPr>
          <a:xfrm>
            <a:off x="1730090" y="6195879"/>
            <a:ext cx="873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마음에 드는 강아지가 있으면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즐겨찾기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 도감속에 저장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99663-56E2-49CC-B7FB-57E7F9D6F1D9}"/>
              </a:ext>
            </a:extLst>
          </p:cNvPr>
          <p:cNvSpPr txBox="1"/>
          <p:nvPr/>
        </p:nvSpPr>
        <p:spPr>
          <a:xfrm>
            <a:off x="9220884" y="5382153"/>
            <a:ext cx="2586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 사진 출처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600" b="1" dirty="0" err="1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pixabay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A0B1DD7-27D2-4E5F-84F4-ED91DC02FBD7}"/>
              </a:ext>
            </a:extLst>
          </p:cNvPr>
          <p:cNvGrpSpPr/>
          <p:nvPr/>
        </p:nvGrpSpPr>
        <p:grpSpPr>
          <a:xfrm>
            <a:off x="592766" y="2611606"/>
            <a:ext cx="2591869" cy="2711669"/>
            <a:chOff x="1806710" y="2422963"/>
            <a:chExt cx="2591869" cy="271166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45F10AE-6032-4BEE-A38B-6F51503E5F74}"/>
                </a:ext>
              </a:extLst>
            </p:cNvPr>
            <p:cNvSpPr/>
            <p:nvPr/>
          </p:nvSpPr>
          <p:spPr>
            <a:xfrm>
              <a:off x="1806710" y="2422963"/>
              <a:ext cx="2591869" cy="2711669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93E1FB-A66F-4A8F-B43A-9EC9B86CF022}"/>
                </a:ext>
              </a:extLst>
            </p:cNvPr>
            <p:cNvSpPr txBox="1"/>
            <p:nvPr/>
          </p:nvSpPr>
          <p:spPr>
            <a:xfrm>
              <a:off x="2044944" y="2593866"/>
              <a:ext cx="21154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 </a:t>
              </a:r>
              <a:r>
                <a:rPr lang="ko-KR" altLang="en-US" sz="25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테리어</a:t>
              </a:r>
              <a:r>
                <a:rPr lang="ko-KR" altLang="en-US" sz="2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2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5A0EDCA-BDA4-40F3-BADF-A14B53D7328F}"/>
              </a:ext>
            </a:extLst>
          </p:cNvPr>
          <p:cNvGrpSpPr/>
          <p:nvPr/>
        </p:nvGrpSpPr>
        <p:grpSpPr>
          <a:xfrm>
            <a:off x="3320200" y="2611606"/>
            <a:ext cx="2591869" cy="2711669"/>
            <a:chOff x="1806710" y="2422963"/>
            <a:chExt cx="2591869" cy="2711669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D5232A0-321C-4ABF-85DF-A702F1A09F08}"/>
                </a:ext>
              </a:extLst>
            </p:cNvPr>
            <p:cNvSpPr/>
            <p:nvPr/>
          </p:nvSpPr>
          <p:spPr>
            <a:xfrm>
              <a:off x="1806710" y="2422963"/>
              <a:ext cx="2591869" cy="2711669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8DD54D-642A-411F-BDCC-693B78158EB2}"/>
                </a:ext>
              </a:extLst>
            </p:cNvPr>
            <p:cNvSpPr txBox="1"/>
            <p:nvPr/>
          </p:nvSpPr>
          <p:spPr>
            <a:xfrm>
              <a:off x="2219678" y="2593866"/>
              <a:ext cx="176593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 </a:t>
              </a:r>
              <a:r>
                <a:rPr lang="ko-KR" altLang="en-US" sz="2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불독 </a:t>
              </a:r>
              <a:r>
                <a:rPr lang="en-US" altLang="ko-KR" sz="2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2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8AA95C9-EF8B-4F94-A458-DD3BF0AD3890}"/>
              </a:ext>
            </a:extLst>
          </p:cNvPr>
          <p:cNvGrpSpPr/>
          <p:nvPr/>
        </p:nvGrpSpPr>
        <p:grpSpPr>
          <a:xfrm>
            <a:off x="6268352" y="2611606"/>
            <a:ext cx="2591869" cy="2711669"/>
            <a:chOff x="1806710" y="2422963"/>
            <a:chExt cx="2591869" cy="2711669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3CBCEA0-F950-4A9F-879D-5BF8A3A9C30F}"/>
                </a:ext>
              </a:extLst>
            </p:cNvPr>
            <p:cNvSpPr/>
            <p:nvPr/>
          </p:nvSpPr>
          <p:spPr>
            <a:xfrm>
              <a:off x="1806710" y="2422963"/>
              <a:ext cx="2591869" cy="2711669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767A97-5F78-4499-A0E1-70E42C4D394F}"/>
                </a:ext>
              </a:extLst>
            </p:cNvPr>
            <p:cNvSpPr txBox="1"/>
            <p:nvPr/>
          </p:nvSpPr>
          <p:spPr>
            <a:xfrm>
              <a:off x="2043630" y="2593866"/>
              <a:ext cx="21180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 </a:t>
              </a:r>
              <a:r>
                <a:rPr lang="ko-KR" altLang="en-US" sz="2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허스키 </a:t>
              </a:r>
              <a:r>
                <a:rPr lang="en-US" altLang="ko-KR" sz="2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2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5B872A2-517A-43D8-8141-2E96F171ED2F}"/>
              </a:ext>
            </a:extLst>
          </p:cNvPr>
          <p:cNvGrpSpPr/>
          <p:nvPr/>
        </p:nvGrpSpPr>
        <p:grpSpPr>
          <a:xfrm>
            <a:off x="8995786" y="2611606"/>
            <a:ext cx="2591869" cy="2711669"/>
            <a:chOff x="1806710" y="2422963"/>
            <a:chExt cx="2591869" cy="2711669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A1F2D2C-4B8A-415C-80E3-66782E4E69B8}"/>
                </a:ext>
              </a:extLst>
            </p:cNvPr>
            <p:cNvSpPr/>
            <p:nvPr/>
          </p:nvSpPr>
          <p:spPr>
            <a:xfrm>
              <a:off x="1806710" y="2422963"/>
              <a:ext cx="2591869" cy="2711669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EF84AB-76AF-4FFC-A7CE-F5241794AF73}"/>
                </a:ext>
              </a:extLst>
            </p:cNvPr>
            <p:cNvSpPr txBox="1"/>
            <p:nvPr/>
          </p:nvSpPr>
          <p:spPr>
            <a:xfrm>
              <a:off x="2027426" y="2593866"/>
              <a:ext cx="215043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 </a:t>
              </a:r>
              <a:r>
                <a:rPr lang="ko-KR" altLang="en-US" sz="25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말라뮤트</a:t>
              </a:r>
              <a:r>
                <a:rPr lang="ko-KR" altLang="en-US" sz="2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2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30" name="Picture 6" descr="개, 보스턴 테리어, 친구, 품종, 강아지, 작은, 젊은, 애완 동물">
            <a:extLst>
              <a:ext uri="{FF2B5EF4-FFF2-40B4-BE49-F238E27FC236}">
                <a16:creationId xmlns:a16="http://schemas.microsoft.com/office/drawing/2014/main" id="{3F0BDD82-2187-4709-835B-C2E3B9285745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6" b="24828"/>
          <a:stretch/>
        </p:blipFill>
        <p:spPr bwMode="auto">
          <a:xfrm>
            <a:off x="1078700" y="3406732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개, 프렌치, 불독, 애완 동물, 귀여운">
            <a:extLst>
              <a:ext uri="{FF2B5EF4-FFF2-40B4-BE49-F238E27FC236}">
                <a16:creationId xmlns:a16="http://schemas.microsoft.com/office/drawing/2014/main" id="{13596239-45DC-4A0C-8CA4-93D6FF1D3392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r="25917"/>
          <a:stretch/>
        </p:blipFill>
        <p:spPr bwMode="auto">
          <a:xfrm>
            <a:off x="3806134" y="3406732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허스키, 눈 개, 썰매 개, 동물, 모피, 개, 파란색 눈, 눈, 겨울, 주 둥이, 라트비아">
            <a:extLst>
              <a:ext uri="{FF2B5EF4-FFF2-40B4-BE49-F238E27FC236}">
                <a16:creationId xmlns:a16="http://schemas.microsoft.com/office/drawing/2014/main" id="{F08EA7CD-BCE2-48CA-9980-C78E471FA887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57"/>
          <a:stretch/>
        </p:blipFill>
        <p:spPr bwMode="auto">
          <a:xfrm>
            <a:off x="6754286" y="3402001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개, 알래스카, Malamute, 동물, 애완 동물, 가정적인, 귀여운, 초상화, 품종, 포유 동물">
            <a:extLst>
              <a:ext uri="{FF2B5EF4-FFF2-40B4-BE49-F238E27FC236}">
                <a16:creationId xmlns:a16="http://schemas.microsoft.com/office/drawing/2014/main" id="{95FA11EB-1608-4D65-9C61-3E8E373A71D1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4" r="13876"/>
          <a:stretch/>
        </p:blipFill>
        <p:spPr bwMode="auto">
          <a:xfrm>
            <a:off x="9481720" y="3402001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3C2FA8-32A8-42DC-BC5F-9419F01AAB79}"/>
              </a:ext>
            </a:extLst>
          </p:cNvPr>
          <p:cNvCxnSpPr>
            <a:cxnSpLocks/>
          </p:cNvCxnSpPr>
          <p:nvPr/>
        </p:nvCxnSpPr>
        <p:spPr>
          <a:xfrm flipH="1">
            <a:off x="6081486" y="2460956"/>
            <a:ext cx="14525" cy="301751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3B0612-974A-4F25-94EA-559485E9C531}"/>
              </a:ext>
            </a:extLst>
          </p:cNvPr>
          <p:cNvSpPr txBox="1"/>
          <p:nvPr/>
        </p:nvSpPr>
        <p:spPr>
          <a:xfrm>
            <a:off x="9626139" y="116224"/>
            <a:ext cx="2476962" cy="163121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endParaRPr lang="en-US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201724482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박현규</a:t>
            </a:r>
          </a:p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201724606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최지환</a:t>
            </a:r>
          </a:p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201724617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허수민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18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72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부산대학교 21년도 소프트웨어설계및실험 002분반 13조</dc:creator>
  <cp:lastModifiedBy>컴퓨터</cp:lastModifiedBy>
  <cp:revision>34</cp:revision>
  <dcterms:created xsi:type="dcterms:W3CDTF">2021-03-10T06:26:29Z</dcterms:created>
  <dcterms:modified xsi:type="dcterms:W3CDTF">2021-03-20T08:50:55Z</dcterms:modified>
</cp:coreProperties>
</file>