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956-A28D-E739-F2C2-F3D674790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4E72B-3E4B-C81F-C80C-C8165A30C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E684A-9712-EA9D-AC1B-44461425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074E3-69D8-1AE6-3597-69AA36C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8998-6732-D0D4-7BAB-AD9E9D56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6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2AA2D-435E-EE2E-350D-2E7F797D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5AC35-9422-0E2B-6836-4E3162EF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01B8-B277-1BFB-2B3A-C1E9A79C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3989C-7E94-8D50-A8D9-4C2437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0BBA9-6ABE-BC3F-B04D-C4359959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7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31DFB8-6E7C-8D10-96FA-567FA0EC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F11E-2933-9D96-9BFD-ED1F3E01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71DE9-18BC-8C63-07E0-DDD4AFF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EC978-1BC1-2A9E-4C4F-E4218E45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4DEFE-9576-C720-3D70-620CA426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0F85-1C4E-1D2B-5025-C73AA996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181A6-6E5A-CB24-9F58-C6EA5D26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A75C3-1813-3846-2707-E0D3D2E6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C30FA-C2C3-B86D-3F9F-90B99408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7698-5746-2B03-88C4-6543E50B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4E01C-C808-7893-E833-F19D3B01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DD715-7D0E-36A9-0F54-DE101C15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44AA-0CBE-3A79-E1F3-9292C74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2DF1-64E4-55B2-D66B-81124BA3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60A93-1782-3C91-45F6-B92098ED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D8DB-ADFF-3C72-CA2B-B64F4C96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2ED0B-24A1-9EA0-7868-D7059FE22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87533-0122-82BB-ED92-24268671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4CCC-DE50-D543-4502-C58FDC04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5DF20-A500-39CB-D7AA-F7962AA7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DE45E-1FFA-41D5-2A6F-1535DD8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4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8FBA-7E85-5C94-F2DE-042EED15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F1DEA-E360-1B39-84DA-AE47D481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8E531-1364-E452-2265-DEB0C0DC3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5874F-6BCB-3518-BEE4-3821A2AA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7E641-0B70-8E70-B65C-A0C23DF8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9FB2A3-3B0B-6883-90CA-3FDB39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ABBB4-AB59-90E9-DE6E-25E8B44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C006DB-6926-AFAC-F625-BE44D150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D910-74AD-B06E-D30B-22C05C8D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F9D618-D081-740C-71FC-29A66CA5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33C97-7216-EBE0-AB84-E34B2E85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D392A-6AFE-BEDD-4FB5-3E08E82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BBF21-4549-AB9E-02A1-AFFA12E5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607B9-1583-E4B2-1C31-241627F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5A3E2-2D78-3A33-98E2-2C42548C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66C8E-29F9-E722-FCF4-2938519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ADD1F-86A1-FB8F-3762-0505B8D6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64F963-93B8-C541-AFA2-D1DFAA78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B3B64-9560-E0D9-152F-DAE8E950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36658-E88D-11B2-9B20-D2F22DDF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7F5E-3F1F-E633-A39D-C2B3FC4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9AD7-CB4C-E222-88CE-7A99B786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6AF53-87F9-1873-D72C-85987511B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282F0-820C-210D-4D8D-1803A021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9415F-133E-693B-DA17-6F11F8B3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ABCDB-38A5-83BE-3757-2C42376B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5E22D-6E90-B95F-FC58-3D0B1FFD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EEC4E1-472C-BDC8-6994-7B25B441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01DB1-421E-41D6-A98E-2EA5B43D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875D-EB78-11D4-E94A-74A1B0A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3A60-4A1A-4069-8FA0-1C4079CF65C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89C76-F3E9-1F7C-73B1-2A4F5D9A5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7C88E-CC9A-5E26-5078-B8AFE01B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5F9-6335-45DD-9FCC-17E5C480D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1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8439-D864-4887-8501-6513B276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2E148-06B7-39C0-FE27-4B92C085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87810B5-256D-D103-3CA7-17F2EEE2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731B-0325-55E4-110D-8302FAA1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B2576-A668-BE20-7AD6-55B6E7F3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2242C0-54FE-C419-9D45-044F60BD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16C1-97AF-0520-6427-9FF45A03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5E95B9-5E2F-B1D0-E4BE-CDB000E05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896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C944-94F8-8C12-F667-7BC7D76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DBFA9-05AF-C2ED-DB2D-A29D8C76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91350-5DA8-9972-3774-121840CC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67E4-BE39-FABF-3514-72CD635C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F187C-F7D7-F625-8ED9-970288EA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2B772C6-AB3D-0842-2677-8CEB7A45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7992F-3FA5-ED95-A86D-3BC69D26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DB0E-29E1-31E4-6767-CEEE9DB6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C2F9A5-D81C-E420-06ED-AD710306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이지현</cp:lastModifiedBy>
  <cp:revision>3</cp:revision>
  <dcterms:created xsi:type="dcterms:W3CDTF">2022-12-07T16:16:06Z</dcterms:created>
  <dcterms:modified xsi:type="dcterms:W3CDTF">2022-12-07T16:29:41Z</dcterms:modified>
</cp:coreProperties>
</file>