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84CE9-2CC4-5EC9-57EB-ECD5C84C2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BFFE2A-E4AF-5ED6-6649-0DFB0EAA5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1D2BC-0072-977F-EAD0-6D63D306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F62A-5E1A-4DAD-86A1-37340333B6F9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B0FFF-A541-246C-5C5F-2320F1AF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C0A0-7ED8-1E04-8DFE-E6F097BA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EE9F-82F6-42C2-8015-4BF29F2A6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6AB57-CC53-72D5-21EC-73EEEDB8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EFE04-7DB0-B5CF-4AA6-4CD6183E6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82BFD-1E16-A5F8-1241-396C097E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F62A-5E1A-4DAD-86A1-37340333B6F9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99FB1-C544-7D7D-89A5-57D81433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E578D-8F25-5693-E03E-A68D1CDE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EE9F-82F6-42C2-8015-4BF29F2A6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5795FA-F024-CA1E-F0D3-E0BFD0DB1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C37614-8891-7E94-DE05-0867280A7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FB9BD-922D-5D64-432A-F91CC613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F62A-5E1A-4DAD-86A1-37340333B6F9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345D1-F482-BDC6-CB72-CF895861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20514-9155-1B7C-A38D-1874A458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EE9F-82F6-42C2-8015-4BF29F2A6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0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1C81D-1987-129D-8055-A2C702D5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0BF09-05F2-1ECF-5392-9F559D66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0CC8A-F9C0-7F36-CD27-5961BFC2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F62A-5E1A-4DAD-86A1-37340333B6F9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10CE0-0268-5480-7FE3-37454ECD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0EB80-7738-3162-A945-239C6D42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EE9F-82F6-42C2-8015-4BF29F2A6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6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E08F2-04C2-C250-C2A4-99B18301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7ED74-25F5-F8B2-4020-96328DCB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6E62C-C7E4-362C-B508-E19EABEA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F62A-5E1A-4DAD-86A1-37340333B6F9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82A05-98DA-8887-BE1F-A781A5C6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012B0-53FC-AD1B-C66B-DB6ACB7C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EE9F-82F6-42C2-8015-4BF29F2A6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6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AFFC-D75B-933D-F0CD-2494D125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B1C77-239C-C083-AAA9-140D56AC4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44955-710A-10C4-7EDD-1B2B9D686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76C9C0-FB33-964B-2EF8-5E554400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F62A-5E1A-4DAD-86A1-37340333B6F9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0FD53-E132-599A-06DF-DED650E4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B1A6A4-94F8-BBA8-B8EC-8639A6C7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EE9F-82F6-42C2-8015-4BF29F2A6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98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D87C5-BC15-2E8E-20AA-765B2C92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BFC49-AC4B-2355-D8B2-215B75C36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3DFA0-7B1F-CEF7-2507-D68E9B174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2C95A8-104E-B178-9A00-62C02FF1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96A660-3C45-6034-2331-FB083010F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DC534C-12FB-A5A5-945F-BD57853C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F62A-5E1A-4DAD-86A1-37340333B6F9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74DD72-6D01-44D2-9BFD-6B8FAD31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E5408-DB3E-3D1D-3A70-0DC8E883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EE9F-82F6-42C2-8015-4BF29F2A6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66A96-B687-773C-D810-6C2CFEF5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DAFD54-5D39-FA3D-BCFB-2D92904B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F62A-5E1A-4DAD-86A1-37340333B6F9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1AB42E-A7B9-1E5A-8AC1-0508CD8F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CF449-FC8F-6706-D18A-F09CD1BE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EE9F-82F6-42C2-8015-4BF29F2A6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9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40D2B3-FC23-B06F-F122-E0522E97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F62A-5E1A-4DAD-86A1-37340333B6F9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D6853-CD26-B6ED-49F5-1FF57511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F556B-8E4A-A5FD-2A48-415499BB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EE9F-82F6-42C2-8015-4BF29F2A6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5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F04C4-8E74-EDE4-3C19-5A1F54DD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395B2-0C1B-5714-1365-767B34B51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77FA0-914B-04BB-3340-F1C51CE91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E323B-C542-C1D6-CBBB-0CA03C4F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F62A-5E1A-4DAD-86A1-37340333B6F9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26606-ACFA-0DCC-BD11-19F457B3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F583C-8E1E-FDC8-ACD8-53DD8845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EE9F-82F6-42C2-8015-4BF29F2A6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8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7D4B9-A74A-02D3-AF0D-8E955C44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885048-88C4-417A-963F-F8C3186F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4924B7-F677-365A-DD2E-731D2480E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80223-FCD4-CBA1-5259-58CD0B9C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F62A-5E1A-4DAD-86A1-37340333B6F9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7092F-5BE1-6584-07CA-73AFCD1F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D6D352-E4CD-C091-3F84-E391A1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EE9F-82F6-42C2-8015-4BF29F2A6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6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31CBD0-934C-8A6A-F3CE-DA171064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6832B-D5E6-0D4C-F003-11C6C8406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BC4DC-3EA4-7684-E59F-7071CC068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F62A-5E1A-4DAD-86A1-37340333B6F9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F9776-029F-7197-F817-12390397A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C73B1-8082-512D-0BFA-B2643854B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EE9F-82F6-42C2-8015-4BF29F2A6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4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25A33C-4043-0C10-9EF1-519A0227D0B5}"/>
              </a:ext>
            </a:extLst>
          </p:cNvPr>
          <p:cNvSpPr txBox="1"/>
          <p:nvPr/>
        </p:nvSpPr>
        <p:spPr>
          <a:xfrm>
            <a:off x="374573" y="308472"/>
            <a:ext cx="11347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발표자료에 넣을 것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결과물 </a:t>
            </a:r>
            <a:r>
              <a:rPr lang="ko-KR" altLang="en-US" dirty="0" err="1"/>
              <a:t>차트표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유니티 상에서 가려져 있던 코드 내용 사용법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에셋</a:t>
            </a:r>
            <a:r>
              <a:rPr lang="ko-KR" altLang="en-US" dirty="0"/>
              <a:t> 툴 </a:t>
            </a:r>
            <a:r>
              <a:rPr lang="en-US" altLang="ko-KR" dirty="0"/>
              <a:t>UI</a:t>
            </a:r>
            <a:r>
              <a:rPr lang="ko-KR" altLang="en-US" dirty="0"/>
              <a:t>와 사용법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176593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김지형/SGE 클라이언트팀</dc:creator>
  <cp:lastModifiedBy>김지형/SGE 클라이언트팀</cp:lastModifiedBy>
  <cp:revision>1</cp:revision>
  <dcterms:created xsi:type="dcterms:W3CDTF">2023-02-03T07:28:58Z</dcterms:created>
  <dcterms:modified xsi:type="dcterms:W3CDTF">2023-02-03T07:29:57Z</dcterms:modified>
</cp:coreProperties>
</file>