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9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F73C4-19B9-AD01-59D2-E742329A2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9AABA9-8221-0BC5-1F9A-E793DBC92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EABF72-78D2-A7BB-21C6-58D0DFBA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BE59-7771-4582-97A9-9B80D394596C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3ACCC4-228E-A836-6A56-7C03A40A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6D269A-D82D-BEC1-52A5-418420F3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AA04-E61F-42B3-83AF-455518385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80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10AB6-96EC-6D63-F50A-4A8B81C90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E13C5B-75EE-1991-961E-FE14FD3A1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F90D49-13AD-2FA7-C302-B7350A10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BE59-7771-4582-97A9-9B80D394596C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741C78-DC89-8383-B532-DC597487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0F0761-78DD-AA14-3F68-43DD8A01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AA04-E61F-42B3-83AF-455518385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95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18BC44-812F-BA9A-CD84-26280A3F9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4AA37F-F567-8BFE-5F00-BD75743AD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91455-4FE3-AD53-79DD-47FB1431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BE59-7771-4582-97A9-9B80D394596C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490AB1-C8DC-1C7D-1494-1388BC79C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97815-2F42-A9E3-1D86-CDBE78CF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AA04-E61F-42B3-83AF-455518385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75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F6678-6AB2-E2D8-51D2-F9DC84FC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213BA-E26C-0C17-BA01-C1CEC7858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03A015-E969-FF14-9EA5-573DD6A9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BE59-7771-4582-97A9-9B80D394596C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085B4-818F-A7FB-D94E-4608C428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934979-8B8C-6BF9-1B7E-64743CBF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AA04-E61F-42B3-83AF-455518385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67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D72D9-0AF0-1458-1280-8C9367043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1DE214-AAB9-C87A-62E4-DE95A0D3D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A6891-7871-4B18-E2AC-C924B450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BE59-7771-4582-97A9-9B80D394596C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5D3DD1-A9AD-8B36-1FA0-AE2A9633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0F703-8703-5FF9-D873-8DC40A2F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AA04-E61F-42B3-83AF-455518385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5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A0EE6-2222-D120-B38D-C65E29915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B1240-A3FF-408B-B980-DF9576143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EA1A5E-3312-7E84-9CDC-0EEBA14BF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46A178-11A3-4727-9273-8F7ACE65D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BE59-7771-4582-97A9-9B80D394596C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ADCFDF-DC4D-834C-0332-C2195D87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BE30B1-49A8-DB1C-6CF9-873E25FA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AA04-E61F-42B3-83AF-455518385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65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FEE65-B2F2-B205-20BF-EB2A27FF6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2C9C71-9437-F581-96B2-B12EFBC1F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09021E-5BD9-7A8D-E1C1-A30975F2F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5ED0A7-7D36-6BB7-3541-13178F7FA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C3BC0B-BE23-FCFD-1DCF-6BD7CF64F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2266D1-6286-BF17-77F2-A7AA4965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BE59-7771-4582-97A9-9B80D394596C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96079F-3ED0-9577-667C-2C83D525F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5F14BB-376B-6D19-F7A3-27B52961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AA04-E61F-42B3-83AF-455518385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76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45EFE-633A-1B58-0691-0E4D309B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104972-173E-01B4-9399-A733E970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BE59-7771-4582-97A9-9B80D394596C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EF5114-9763-35FB-8A3C-86A75279F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9C573B-3215-1AE8-0920-9C581D86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AA04-E61F-42B3-83AF-455518385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2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6EACFE-E120-2EA4-4A2A-55317918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BE59-7771-4582-97A9-9B80D394596C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056AF3-5AD8-4E38-0BB5-535957F7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1CABA3-BD5A-918F-D186-5484750C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AA04-E61F-42B3-83AF-455518385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A1F3F-3969-7D02-47B5-69392E24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90407B-3272-5C71-D032-E912BAFF6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38C096-7006-0972-C886-DD7235F94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0AE427-025E-7C99-E551-0894CFD7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BE59-7771-4582-97A9-9B80D394596C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F9E326-11DE-F95A-6782-14CA671F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9929D6-61DB-7303-8296-D6AFF1BA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AA04-E61F-42B3-83AF-455518385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26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A3511-0228-901D-B797-D378DE4A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87ED84-8563-C037-D843-8860574FF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9ADCA9-17EF-C69C-6EE4-36E5785B5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60DAB4-4F53-9427-3F0C-545D7DFB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BE59-7771-4582-97A9-9B80D394596C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0FC5C2-84F2-5C3A-7349-48B0FBC3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0AF95F-3457-E1CC-40CA-F5EEA385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AA04-E61F-42B3-83AF-455518385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50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72043B-A970-43FC-B633-9BDCDC3D9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37F967-DD99-2E57-B769-8EBF19955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13EA2-A637-820E-7784-337673BBA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6BE59-7771-4582-97A9-9B80D394596C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3E55B-D8CC-D041-B751-B1CC11638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2E691A-12A2-40D6-FF26-DA22F072E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FAA04-E61F-42B3-83AF-455518385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04A6F33-0479-937D-9346-4079B4AFB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" y="0"/>
            <a:ext cx="12190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0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F926EC4-357D-F736-1882-FA72E58FB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298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3106E9A-DDD7-16BF-1A60-CBAEE3B96084}"/>
              </a:ext>
            </a:extLst>
          </p:cNvPr>
          <p:cNvSpPr txBox="1"/>
          <p:nvPr/>
        </p:nvSpPr>
        <p:spPr>
          <a:xfrm>
            <a:off x="0" y="30166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과제 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74DCC-C977-41F6-3537-E2D0E8F8842B}"/>
              </a:ext>
            </a:extLst>
          </p:cNvPr>
          <p:cNvSpPr txBox="1"/>
          <p:nvPr/>
        </p:nvSpPr>
        <p:spPr>
          <a:xfrm>
            <a:off x="3249168" y="3223185"/>
            <a:ext cx="9546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과제 </a:t>
            </a:r>
            <a:r>
              <a:rPr lang="en-US" altLang="ko-KR" sz="4000" dirty="0"/>
              <a:t>: </a:t>
            </a:r>
            <a:r>
              <a:rPr lang="ko-KR" altLang="en-US" sz="4000" dirty="0"/>
              <a:t>최적화 툴 만들기</a:t>
            </a:r>
            <a:r>
              <a:rPr lang="en-US" altLang="ko-KR" sz="4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6344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F926EC4-357D-F736-1882-FA72E58FB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298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3106E9A-DDD7-16BF-1A60-CBAEE3B96084}"/>
              </a:ext>
            </a:extLst>
          </p:cNvPr>
          <p:cNvSpPr txBox="1"/>
          <p:nvPr/>
        </p:nvSpPr>
        <p:spPr>
          <a:xfrm>
            <a:off x="0" y="30166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메모리 최적화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64A8C3-CE27-3818-2C4F-102435484CF3}"/>
              </a:ext>
            </a:extLst>
          </p:cNvPr>
          <p:cNvSpPr txBox="1"/>
          <p:nvPr/>
        </p:nvSpPr>
        <p:spPr>
          <a:xfrm>
            <a:off x="301752" y="750550"/>
            <a:ext cx="954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최적화란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모바일을 예시로 들면 리소스가 한정적인 모바일 기기에서 빠르게 실행되도록 하는 것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FE83F1F-5016-1238-B0FC-AF84A2943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" y="1612051"/>
            <a:ext cx="7988100" cy="4706453"/>
          </a:xfrm>
          <a:prstGeom prst="rect">
            <a:avLst/>
          </a:prstGeom>
        </p:spPr>
      </p:pic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EC2971F2-C6A4-982D-7A11-8D759DD378D6}"/>
              </a:ext>
            </a:extLst>
          </p:cNvPr>
          <p:cNvSpPr/>
          <p:nvPr/>
        </p:nvSpPr>
        <p:spPr>
          <a:xfrm rot="9000000">
            <a:off x="8513702" y="6159607"/>
            <a:ext cx="150711" cy="129923"/>
          </a:xfrm>
          <a:prstGeom prst="triangle">
            <a:avLst/>
          </a:prstGeom>
          <a:solidFill>
            <a:srgbClr val="FF5000"/>
          </a:solidFill>
          <a:ln>
            <a:solidFill>
              <a:srgbClr val="FF5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59279F-6770-3130-CAD2-54BD6921385E}"/>
              </a:ext>
            </a:extLst>
          </p:cNvPr>
          <p:cNvSpPr txBox="1"/>
          <p:nvPr/>
        </p:nvSpPr>
        <p:spPr>
          <a:xfrm>
            <a:off x="8622791" y="6021614"/>
            <a:ext cx="162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Unity Profiler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71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F926EC4-357D-F736-1882-FA72E58FB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298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3106E9A-DDD7-16BF-1A60-CBAEE3B96084}"/>
              </a:ext>
            </a:extLst>
          </p:cNvPr>
          <p:cNvSpPr txBox="1"/>
          <p:nvPr/>
        </p:nvSpPr>
        <p:spPr>
          <a:xfrm>
            <a:off x="0" y="30166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초안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1D8C54-56A4-6D0E-6721-1E779A7FB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4" y="806951"/>
            <a:ext cx="6793992" cy="586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0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F926EC4-357D-F736-1882-FA72E58FB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298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DD7583-EC80-89A7-286A-A05ED0E786E3}"/>
              </a:ext>
            </a:extLst>
          </p:cNvPr>
          <p:cNvSpPr txBox="1"/>
          <p:nvPr/>
        </p:nvSpPr>
        <p:spPr>
          <a:xfrm>
            <a:off x="0" y="30166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결과물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36A0F1-7BA8-5808-0886-B537E3E6A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67" y="862000"/>
            <a:ext cx="2944608" cy="56583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9C8572-8297-2D77-8141-85F11CF0D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590" y="3794878"/>
            <a:ext cx="3642908" cy="18849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A19123-6AAF-7381-C229-332C73221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764" y="260161"/>
            <a:ext cx="3659726" cy="1961675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4C0003-6B5E-5B0C-54B6-8CCBEDB91E1B}"/>
              </a:ext>
            </a:extLst>
          </p:cNvPr>
          <p:cNvCxnSpPr>
            <a:cxnSpLocks/>
          </p:cNvCxnSpPr>
          <p:nvPr/>
        </p:nvCxnSpPr>
        <p:spPr>
          <a:xfrm flipV="1">
            <a:off x="3227993" y="1207751"/>
            <a:ext cx="504860" cy="4877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C252BB8-266B-2BF4-F14D-8F4E6D5C8546}"/>
              </a:ext>
            </a:extLst>
          </p:cNvPr>
          <p:cNvCxnSpPr>
            <a:cxnSpLocks/>
          </p:cNvCxnSpPr>
          <p:nvPr/>
        </p:nvCxnSpPr>
        <p:spPr>
          <a:xfrm flipV="1">
            <a:off x="3226463" y="5453582"/>
            <a:ext cx="504860" cy="74964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373772-7A0A-7969-28B5-4946C587BE6D}"/>
              </a:ext>
            </a:extLst>
          </p:cNvPr>
          <p:cNvSpPr/>
          <p:nvPr/>
        </p:nvSpPr>
        <p:spPr>
          <a:xfrm>
            <a:off x="3732853" y="1203120"/>
            <a:ext cx="2509595" cy="51323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069C1F-B67B-B0CC-817F-8A04B7638EA5}"/>
              </a:ext>
            </a:extLst>
          </p:cNvPr>
          <p:cNvSpPr/>
          <p:nvPr/>
        </p:nvSpPr>
        <p:spPr>
          <a:xfrm>
            <a:off x="3883956" y="1338681"/>
            <a:ext cx="2254829" cy="529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Texture </a:t>
            </a:r>
            <a:r>
              <a:rPr lang="en-US" altLang="ko-KR" sz="1200" dirty="0" err="1">
                <a:solidFill>
                  <a:schemeClr val="tx1"/>
                </a:solidFill>
              </a:rPr>
              <a:t>ToolComponent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2A43EE-6EAF-DDAA-AB31-565A9C979A2B}"/>
              </a:ext>
            </a:extLst>
          </p:cNvPr>
          <p:cNvSpPr/>
          <p:nvPr/>
        </p:nvSpPr>
        <p:spPr>
          <a:xfrm>
            <a:off x="3883956" y="1986364"/>
            <a:ext cx="2254829" cy="529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Audio </a:t>
            </a:r>
            <a:r>
              <a:rPr lang="en-US" altLang="ko-KR" sz="1200" dirty="0" err="1">
                <a:solidFill>
                  <a:schemeClr val="tx1"/>
                </a:solidFill>
              </a:rPr>
              <a:t>ToolComponent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73189D-6376-0AF9-697B-A21A2EEB6DC7}"/>
              </a:ext>
            </a:extLst>
          </p:cNvPr>
          <p:cNvSpPr/>
          <p:nvPr/>
        </p:nvSpPr>
        <p:spPr>
          <a:xfrm>
            <a:off x="3883956" y="2634047"/>
            <a:ext cx="2254829" cy="529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Model </a:t>
            </a:r>
            <a:r>
              <a:rPr lang="en-US" altLang="ko-KR" sz="1200" dirty="0" err="1">
                <a:solidFill>
                  <a:schemeClr val="tx1"/>
                </a:solidFill>
              </a:rPr>
              <a:t>ToolComponent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F5569D7-588F-A4E1-2B4F-F97ADDFF37B8}"/>
              </a:ext>
            </a:extLst>
          </p:cNvPr>
          <p:cNvSpPr/>
          <p:nvPr/>
        </p:nvSpPr>
        <p:spPr>
          <a:xfrm>
            <a:off x="3883956" y="3281730"/>
            <a:ext cx="2254829" cy="529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Audio </a:t>
            </a:r>
            <a:r>
              <a:rPr lang="en-US" altLang="ko-KR" sz="1200" dirty="0" err="1">
                <a:solidFill>
                  <a:schemeClr val="tx1"/>
                </a:solidFill>
              </a:rPr>
              <a:t>ToolComponent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E39B39-E8B6-6971-D1D3-253C221F0D89}"/>
              </a:ext>
            </a:extLst>
          </p:cNvPr>
          <p:cNvSpPr/>
          <p:nvPr/>
        </p:nvSpPr>
        <p:spPr>
          <a:xfrm>
            <a:off x="3883956" y="3929413"/>
            <a:ext cx="2254829" cy="529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Audio </a:t>
            </a:r>
            <a:r>
              <a:rPr lang="en-US" altLang="ko-KR" sz="1200" dirty="0" err="1">
                <a:solidFill>
                  <a:schemeClr val="tx1"/>
                </a:solidFill>
              </a:rPr>
              <a:t>ToolComponent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E6DFFB6-DCC8-D55B-744F-E0B739C5F7BA}"/>
              </a:ext>
            </a:extLst>
          </p:cNvPr>
          <p:cNvSpPr/>
          <p:nvPr/>
        </p:nvSpPr>
        <p:spPr>
          <a:xfrm flipV="1">
            <a:off x="4964613" y="6038181"/>
            <a:ext cx="45720" cy="45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B0E1847-9E86-2476-F820-D767D5BAF828}"/>
              </a:ext>
            </a:extLst>
          </p:cNvPr>
          <p:cNvSpPr/>
          <p:nvPr/>
        </p:nvSpPr>
        <p:spPr>
          <a:xfrm flipV="1">
            <a:off x="4964613" y="6157506"/>
            <a:ext cx="45720" cy="45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B52197A-6F9F-2A43-6AA4-C88262F19F31}"/>
              </a:ext>
            </a:extLst>
          </p:cNvPr>
          <p:cNvCxnSpPr>
            <a:cxnSpLocks/>
          </p:cNvCxnSpPr>
          <p:nvPr/>
        </p:nvCxnSpPr>
        <p:spPr>
          <a:xfrm flipV="1">
            <a:off x="6138785" y="260161"/>
            <a:ext cx="936080" cy="106509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1B92679-F93C-8068-E978-4EBBDB8A6B36}"/>
              </a:ext>
            </a:extLst>
          </p:cNvPr>
          <p:cNvCxnSpPr>
            <a:cxnSpLocks/>
          </p:cNvCxnSpPr>
          <p:nvPr/>
        </p:nvCxnSpPr>
        <p:spPr>
          <a:xfrm>
            <a:off x="6138785" y="1860262"/>
            <a:ext cx="955106" cy="34998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61A1460-860F-88CE-1728-874F48D29B3A}"/>
              </a:ext>
            </a:extLst>
          </p:cNvPr>
          <p:cNvCxnSpPr>
            <a:cxnSpLocks/>
          </p:cNvCxnSpPr>
          <p:nvPr/>
        </p:nvCxnSpPr>
        <p:spPr>
          <a:xfrm flipV="1">
            <a:off x="6129294" y="3824993"/>
            <a:ext cx="979743" cy="10535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59FFC04-787E-E98E-36F3-B75771903E07}"/>
              </a:ext>
            </a:extLst>
          </p:cNvPr>
          <p:cNvCxnSpPr>
            <a:cxnSpLocks/>
          </p:cNvCxnSpPr>
          <p:nvPr/>
        </p:nvCxnSpPr>
        <p:spPr>
          <a:xfrm>
            <a:off x="6145685" y="4461330"/>
            <a:ext cx="925212" cy="119355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BD7212F-F0A9-795F-D65A-C08B48CAD365}"/>
              </a:ext>
            </a:extLst>
          </p:cNvPr>
          <p:cNvCxnSpPr>
            <a:cxnSpLocks/>
          </p:cNvCxnSpPr>
          <p:nvPr/>
        </p:nvCxnSpPr>
        <p:spPr>
          <a:xfrm flipV="1">
            <a:off x="6138785" y="2422482"/>
            <a:ext cx="932112" cy="22510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D0A3C74-65CD-4AEE-8FE3-063203F40EAF}"/>
              </a:ext>
            </a:extLst>
          </p:cNvPr>
          <p:cNvCxnSpPr>
            <a:cxnSpLocks/>
          </p:cNvCxnSpPr>
          <p:nvPr/>
        </p:nvCxnSpPr>
        <p:spPr>
          <a:xfrm>
            <a:off x="6129294" y="3166076"/>
            <a:ext cx="956295" cy="43533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4" name="그림 63">
            <a:extLst>
              <a:ext uri="{FF2B5EF4-FFF2-40B4-BE49-F238E27FC236}">
                <a16:creationId xmlns:a16="http://schemas.microsoft.com/office/drawing/2014/main" id="{DC61C3AE-C9C1-596C-D443-6A178CB9DC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2488" y="5841528"/>
            <a:ext cx="3636009" cy="918311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874D48A8-91BE-9A01-93A8-2BC2AE9BDA82}"/>
              </a:ext>
            </a:extLst>
          </p:cNvPr>
          <p:cNvSpPr/>
          <p:nvPr/>
        </p:nvSpPr>
        <p:spPr>
          <a:xfrm>
            <a:off x="3879211" y="4567316"/>
            <a:ext cx="2254829" cy="529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Animation </a:t>
            </a:r>
            <a:r>
              <a:rPr lang="en-US" altLang="ko-KR" sz="1200" dirty="0" err="1">
                <a:solidFill>
                  <a:schemeClr val="tx1"/>
                </a:solidFill>
              </a:rPr>
              <a:t>ToolComponent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E1950EEF-0CCF-B11D-0082-537C01B143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5589" y="2408522"/>
            <a:ext cx="3642908" cy="1209035"/>
          </a:xfrm>
          <a:prstGeom prst="rect">
            <a:avLst/>
          </a:prstGeom>
        </p:spPr>
      </p:pic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5D2E0AA-D5FC-2306-F3D0-F7CE0A999930}"/>
              </a:ext>
            </a:extLst>
          </p:cNvPr>
          <p:cNvCxnSpPr>
            <a:cxnSpLocks/>
          </p:cNvCxnSpPr>
          <p:nvPr/>
        </p:nvCxnSpPr>
        <p:spPr>
          <a:xfrm>
            <a:off x="6124794" y="5202366"/>
            <a:ext cx="984243" cy="66218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4316C9C-B897-7B8D-27C1-DAA3A70AFAD0}"/>
              </a:ext>
            </a:extLst>
          </p:cNvPr>
          <p:cNvCxnSpPr>
            <a:cxnSpLocks/>
          </p:cNvCxnSpPr>
          <p:nvPr/>
        </p:nvCxnSpPr>
        <p:spPr>
          <a:xfrm>
            <a:off x="6124794" y="5734131"/>
            <a:ext cx="967694" cy="101483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89471240-7147-A24F-1E1F-69E1BF9F10F7}"/>
              </a:ext>
            </a:extLst>
          </p:cNvPr>
          <p:cNvSpPr/>
          <p:nvPr/>
        </p:nvSpPr>
        <p:spPr>
          <a:xfrm flipV="1">
            <a:off x="4964613" y="5918490"/>
            <a:ext cx="45720" cy="45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90B97BE-7C88-35F7-CE08-FBD8E0FB1F33}"/>
              </a:ext>
            </a:extLst>
          </p:cNvPr>
          <p:cNvSpPr/>
          <p:nvPr/>
        </p:nvSpPr>
        <p:spPr>
          <a:xfrm>
            <a:off x="3871455" y="5202366"/>
            <a:ext cx="2254829" cy="529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Animation </a:t>
            </a:r>
            <a:r>
              <a:rPr lang="en-US" altLang="ko-KR" sz="1200" dirty="0" err="1">
                <a:solidFill>
                  <a:schemeClr val="tx1"/>
                </a:solidFill>
              </a:rPr>
              <a:t>ToolComponent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1CD9FE6-A6CB-9447-491F-AE7983ED9904}"/>
              </a:ext>
            </a:extLst>
          </p:cNvPr>
          <p:cNvSpPr/>
          <p:nvPr/>
        </p:nvSpPr>
        <p:spPr>
          <a:xfrm>
            <a:off x="354462" y="1256530"/>
            <a:ext cx="2873531" cy="4946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Tool Component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5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F926EC4-357D-F736-1882-FA72E58FB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29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49E83F-4E6C-EEC4-423F-7300E836F75F}"/>
              </a:ext>
            </a:extLst>
          </p:cNvPr>
          <p:cNvSpPr txBox="1"/>
          <p:nvPr/>
        </p:nvSpPr>
        <p:spPr>
          <a:xfrm>
            <a:off x="0" y="30166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결과 보고서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1E41AD-C1CF-63EE-7ADC-389A8055F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12" y="1228600"/>
            <a:ext cx="7582753" cy="48430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5C17FF3-7990-4E73-493E-44603B9C0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552" y="4375928"/>
            <a:ext cx="2962688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5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F926EC4-357D-F736-1882-FA72E58FB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298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E37F4C5-4349-EF51-EE9E-B704B3440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1314"/>
            <a:ext cx="12192000" cy="58953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49E83F-4E6C-EEC4-423F-7300E836F75F}"/>
              </a:ext>
            </a:extLst>
          </p:cNvPr>
          <p:cNvSpPr txBox="1"/>
          <p:nvPr/>
        </p:nvSpPr>
        <p:spPr>
          <a:xfrm>
            <a:off x="0" y="30166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프로파일링 결과</a:t>
            </a:r>
          </a:p>
        </p:txBody>
      </p:sp>
    </p:spTree>
    <p:extLst>
      <p:ext uri="{BB962C8B-B14F-4D97-AF65-F5344CB8AC3E}">
        <p14:creationId xmlns:p14="http://schemas.microsoft.com/office/powerpoint/2010/main" val="102638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F926EC4-357D-F736-1882-FA72E58FB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29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49E83F-4E6C-EEC4-423F-7300E836F75F}"/>
              </a:ext>
            </a:extLst>
          </p:cNvPr>
          <p:cNvSpPr txBox="1"/>
          <p:nvPr/>
        </p:nvSpPr>
        <p:spPr>
          <a:xfrm>
            <a:off x="0" y="30166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End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B40FB-F77D-1307-4C15-C2856860314B}"/>
              </a:ext>
            </a:extLst>
          </p:cNvPr>
          <p:cNvSpPr txBox="1"/>
          <p:nvPr/>
        </p:nvSpPr>
        <p:spPr>
          <a:xfrm>
            <a:off x="2295144" y="2644170"/>
            <a:ext cx="7601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감사합니다 </a:t>
            </a:r>
            <a:r>
              <a:rPr lang="en-US" altLang="ko-KR" sz="3200" dirty="0">
                <a:sym typeface="Wingdings" panose="05000000000000000000" pitchFamily="2" charset="2"/>
              </a:rPr>
              <a:t></a:t>
            </a:r>
          </a:p>
          <a:p>
            <a:pPr algn="ctr"/>
            <a:endParaRPr lang="en-US" altLang="ko-KR" sz="3200" dirty="0">
              <a:sym typeface="Wingdings" panose="05000000000000000000" pitchFamily="2" charset="2"/>
            </a:endParaRPr>
          </a:p>
          <a:p>
            <a:pPr algn="ctr"/>
            <a:r>
              <a:rPr lang="en-US" altLang="ko-KR" sz="3200" dirty="0">
                <a:sym typeface="Wingdings" panose="05000000000000000000" pitchFamily="2" charset="2"/>
              </a:rPr>
              <a:t>13</a:t>
            </a:r>
            <a:r>
              <a:rPr lang="ko-KR" altLang="en-US" sz="3200" dirty="0">
                <a:sym typeface="Wingdings" panose="05000000000000000000" pitchFamily="2" charset="2"/>
              </a:rPr>
              <a:t>주간 모두 고생하셨습니다</a:t>
            </a:r>
            <a:r>
              <a:rPr lang="en-US" altLang="ko-KR" sz="3200" dirty="0">
                <a:sym typeface="Wingdings" panose="05000000000000000000" pitchFamily="2" charset="2"/>
              </a:rPr>
              <a:t>!!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0576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55</Words>
  <Application>Microsoft Office PowerPoint</Application>
  <PresentationFormat>와이드스크린</PresentationFormat>
  <Paragraphs>22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김지형/SGE 클라이언트팀</dc:creator>
  <cp:lastModifiedBy>김지형/SGE 클라이언트팀</cp:lastModifiedBy>
  <cp:revision>2</cp:revision>
  <dcterms:created xsi:type="dcterms:W3CDTF">2023-03-27T08:14:58Z</dcterms:created>
  <dcterms:modified xsi:type="dcterms:W3CDTF">2023-03-27T09:53:18Z</dcterms:modified>
</cp:coreProperties>
</file>