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AABD-A094-76D9-C10F-B736DA386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8AA77C-6457-45D0-4516-AF115C1EC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28CE0-9E7C-1F9B-6DF3-CAAD2816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E4F9-06CD-4112-9DAE-50265038D3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32975-AE95-A97F-6E94-783FC345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68A63-3B68-B3AF-ED8D-2D83F221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73EB-7D09-42E5-8623-41A788AF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96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819BC-D4DA-AA7F-A9C6-AD8AB969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F7C76-AE1A-36FF-010B-2A542DEAF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F7E6-143D-A3F2-5E0E-0425C4B4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E4F9-06CD-4112-9DAE-50265038D3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D4076-82B4-08D6-1BAF-E56E47B7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C431E-C792-7CF2-DD51-7C2FCEEB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73EB-7D09-42E5-8623-41A788AF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1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FD825-5C86-6110-E16C-9AD71D3FA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1FEE0-0448-C172-FB2E-259B61944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9F460-AE39-7EA9-A9D7-24898EE3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E4F9-06CD-4112-9DAE-50265038D3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2A1C7-570C-DB84-2731-F018FA89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707DC-0FA9-719E-494C-DF2EBB37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73EB-7D09-42E5-8623-41A788AF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D0BE8-3821-06E7-24E9-B8F246EA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0E703-E6EE-CF7E-F7D6-25E47A7B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9CCBF-0EC3-5A6F-2B73-71FB5C07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E4F9-06CD-4112-9DAE-50265038D3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8C844-A6B6-BA18-3C45-6AB09EB3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28496-45C6-E90A-81DB-DC118EC7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73EB-7D09-42E5-8623-41A788AF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87843-9958-3522-231C-B2D33A58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1AD3F-87DA-9CE1-D53C-C9E2CAB6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180D9-7755-C207-9AF6-72FC96A0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E4F9-06CD-4112-9DAE-50265038D3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8DB02-66A4-703B-041F-ABD24B4A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0EC14-ABFB-69BB-0DEF-E90271B0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73EB-7D09-42E5-8623-41A788AF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0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B7196-35E1-7A61-A706-41ABF68E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AFDDD-4910-0C93-0FE7-69E3709CA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372391-6D82-9BCF-AF14-9B6B9D682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5932E1-E61D-670D-05DB-063161E5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E4F9-06CD-4112-9DAE-50265038D3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DC3AFD-587E-B1F4-9A8D-CDC0130E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1DD75-88A1-1A8A-597A-E9A7FB87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73EB-7D09-42E5-8623-41A788AF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3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BE68B-0377-8B8C-E56E-68B8FAA2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A6E8B-CDE0-471C-8067-50270B09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DE605-E54C-545E-B60C-A98118C6D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97A9F6-D865-61E2-AA82-CC09A123D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6BDED-6610-F0D2-3E10-7609F381C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105D16-921D-75B7-CEE0-FDC36548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E4F9-06CD-4112-9DAE-50265038D3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31F212-C8B6-0C1B-8B0B-30596A9A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52D9AD-9893-2217-9B07-023013E3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73EB-7D09-42E5-8623-41A788AF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FDA2B-1861-78EF-0622-04531895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447CEA-9404-79BD-75EC-47778007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E4F9-06CD-4112-9DAE-50265038D3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BC5E3D-9136-17E3-59F8-F1A94647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53F98B-5F0E-4FC1-DCA3-A9A17D44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73EB-7D09-42E5-8623-41A788AF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2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88BCC9-0F73-A253-D2BD-C12FBB2B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E4F9-06CD-4112-9DAE-50265038D3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5F6070-1A6D-257C-067C-EB5A0A46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4F157-E4A5-3ECD-001B-A6830A73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73EB-7D09-42E5-8623-41A788AF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3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0961E-19DE-FC86-D830-54B668B2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E669C-8FDE-295D-6919-0CF69519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76D351-C3A8-11CC-C477-4439C9064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F7EA4-ACD5-FD50-27AB-2DD2D29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E4F9-06CD-4112-9DAE-50265038D3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3099E-3C2C-E449-94F1-D4F7C3CA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A15C9-8AAD-61FE-5256-BACBC665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73EB-7D09-42E5-8623-41A788AF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5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7EC94-7C68-5A94-743B-BEC480D0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77053-C564-3BC6-74C0-477DD1F15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0A522-FE6C-E9B9-9456-1CBC0E294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14C2A-0C17-930C-FD72-5D6FAEAE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E4F9-06CD-4112-9DAE-50265038D3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1916B-DFA6-7C5E-3C18-62EA3FE2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FB81A-797E-9AF1-50D8-F13B21B9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73EB-7D09-42E5-8623-41A788AF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65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1735A8-2EFC-A774-7964-82BE1AA0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1F9D6-165E-ADE5-0F5D-04914D733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13D96-B05A-3CBC-2D6E-3F7A78440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E4F9-06CD-4112-9DAE-50265038D38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E2868-5ECA-D25B-267E-CB309A6B9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EF8E1-71DA-A4FA-D74E-CFC9C1F2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773EB-7D09-42E5-8623-41A788AF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4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그림 124">
            <a:extLst>
              <a:ext uri="{FF2B5EF4-FFF2-40B4-BE49-F238E27FC236}">
                <a16:creationId xmlns:a16="http://schemas.microsoft.com/office/drawing/2014/main" id="{FE937F71-620D-2F96-BB47-0FA4442BB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67" y="862000"/>
            <a:ext cx="2944608" cy="56583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B98643C-042C-D34F-414C-B99C1CFAC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590" y="3794878"/>
            <a:ext cx="3642908" cy="18849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5F5929-CC8C-05CD-46FC-9ECD4FCB7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764" y="260161"/>
            <a:ext cx="3659726" cy="19616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E5324D-AE45-43C5-2C9C-5CD69CE5661B}"/>
              </a:ext>
            </a:extLst>
          </p:cNvPr>
          <p:cNvSpPr txBox="1"/>
          <p:nvPr/>
        </p:nvSpPr>
        <p:spPr>
          <a:xfrm>
            <a:off x="229534" y="533224"/>
            <a:ext cx="198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Tool</a:t>
            </a:r>
            <a:r>
              <a:rPr lang="en-US" altLang="ko-KR" dirty="0"/>
              <a:t> </a:t>
            </a:r>
            <a:r>
              <a:rPr lang="en-US" altLang="ko-KR" sz="1400" dirty="0"/>
              <a:t>Box Window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0CEF55-AD79-E872-5648-9B98F177D05C}"/>
              </a:ext>
            </a:extLst>
          </p:cNvPr>
          <p:cNvSpPr/>
          <p:nvPr/>
        </p:nvSpPr>
        <p:spPr>
          <a:xfrm>
            <a:off x="354462" y="1256530"/>
            <a:ext cx="2873531" cy="4946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Tool Component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9E8AA19-4884-0D5A-E4C6-B4F0571DAC31}"/>
              </a:ext>
            </a:extLst>
          </p:cNvPr>
          <p:cNvCxnSpPr>
            <a:cxnSpLocks/>
          </p:cNvCxnSpPr>
          <p:nvPr/>
        </p:nvCxnSpPr>
        <p:spPr>
          <a:xfrm flipV="1">
            <a:off x="3227993" y="1207751"/>
            <a:ext cx="504860" cy="4877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E519D88-FE8B-5AEE-79EB-1FFB4A2E0292}"/>
              </a:ext>
            </a:extLst>
          </p:cNvPr>
          <p:cNvCxnSpPr>
            <a:cxnSpLocks/>
          </p:cNvCxnSpPr>
          <p:nvPr/>
        </p:nvCxnSpPr>
        <p:spPr>
          <a:xfrm flipV="1">
            <a:off x="3226463" y="5453582"/>
            <a:ext cx="504860" cy="74964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CE899D-DE1E-5CA1-16BF-0EFEE9CC067F}"/>
              </a:ext>
            </a:extLst>
          </p:cNvPr>
          <p:cNvSpPr txBox="1"/>
          <p:nvPr/>
        </p:nvSpPr>
        <p:spPr>
          <a:xfrm>
            <a:off x="3655187" y="895344"/>
            <a:ext cx="25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Tool Component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30ADD8-F077-F7E3-1A1B-EF2EC3DA91E5}"/>
              </a:ext>
            </a:extLst>
          </p:cNvPr>
          <p:cNvSpPr/>
          <p:nvPr/>
        </p:nvSpPr>
        <p:spPr>
          <a:xfrm>
            <a:off x="3732853" y="1203120"/>
            <a:ext cx="2509595" cy="5132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CE627F-02D7-7386-36E7-F7F27338C29E}"/>
              </a:ext>
            </a:extLst>
          </p:cNvPr>
          <p:cNvSpPr/>
          <p:nvPr/>
        </p:nvSpPr>
        <p:spPr>
          <a:xfrm>
            <a:off x="3883956" y="1338681"/>
            <a:ext cx="2254829" cy="52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Texture </a:t>
            </a:r>
            <a:r>
              <a:rPr lang="en-US" altLang="ko-KR" sz="1200" dirty="0" err="1">
                <a:solidFill>
                  <a:schemeClr val="tx1"/>
                </a:solidFill>
              </a:rPr>
              <a:t>ToolComponent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EFDC4E-494A-3434-0201-C0042EB11BBA}"/>
              </a:ext>
            </a:extLst>
          </p:cNvPr>
          <p:cNvSpPr/>
          <p:nvPr/>
        </p:nvSpPr>
        <p:spPr>
          <a:xfrm>
            <a:off x="3883956" y="1986364"/>
            <a:ext cx="2254829" cy="52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Audio </a:t>
            </a:r>
            <a:r>
              <a:rPr lang="en-US" altLang="ko-KR" sz="1200" dirty="0" err="1">
                <a:solidFill>
                  <a:schemeClr val="tx1"/>
                </a:solidFill>
              </a:rPr>
              <a:t>ToolComponent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5E7B8A-7991-2FB3-356D-36BCD25742D3}"/>
              </a:ext>
            </a:extLst>
          </p:cNvPr>
          <p:cNvSpPr/>
          <p:nvPr/>
        </p:nvSpPr>
        <p:spPr>
          <a:xfrm>
            <a:off x="3883956" y="2634047"/>
            <a:ext cx="2254829" cy="52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Model </a:t>
            </a:r>
            <a:r>
              <a:rPr lang="en-US" altLang="ko-KR" sz="1200" dirty="0" err="1">
                <a:solidFill>
                  <a:schemeClr val="tx1"/>
                </a:solidFill>
              </a:rPr>
              <a:t>ToolComponent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109B7C0-2019-BC72-5D8A-F86593A72692}"/>
              </a:ext>
            </a:extLst>
          </p:cNvPr>
          <p:cNvSpPr/>
          <p:nvPr/>
        </p:nvSpPr>
        <p:spPr>
          <a:xfrm>
            <a:off x="3883956" y="3281730"/>
            <a:ext cx="2254829" cy="52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Audio </a:t>
            </a:r>
            <a:r>
              <a:rPr lang="en-US" altLang="ko-KR" sz="1200" dirty="0" err="1">
                <a:solidFill>
                  <a:schemeClr val="tx1"/>
                </a:solidFill>
              </a:rPr>
              <a:t>ToolComponent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F17BF7E-6A44-7D0F-58AD-5C18622F1A44}"/>
              </a:ext>
            </a:extLst>
          </p:cNvPr>
          <p:cNvSpPr/>
          <p:nvPr/>
        </p:nvSpPr>
        <p:spPr>
          <a:xfrm>
            <a:off x="3883956" y="3929413"/>
            <a:ext cx="2254829" cy="52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Audio </a:t>
            </a:r>
            <a:r>
              <a:rPr lang="en-US" altLang="ko-KR" sz="1200" dirty="0" err="1">
                <a:solidFill>
                  <a:schemeClr val="tx1"/>
                </a:solidFill>
              </a:rPr>
              <a:t>ToolComponent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244F3A-7619-1255-F842-00270BDC265C}"/>
              </a:ext>
            </a:extLst>
          </p:cNvPr>
          <p:cNvSpPr/>
          <p:nvPr/>
        </p:nvSpPr>
        <p:spPr>
          <a:xfrm flipV="1">
            <a:off x="4964613" y="6038181"/>
            <a:ext cx="45720" cy="45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6EC94C8-B1F0-5C4F-42A9-710E0334393B}"/>
              </a:ext>
            </a:extLst>
          </p:cNvPr>
          <p:cNvSpPr/>
          <p:nvPr/>
        </p:nvSpPr>
        <p:spPr>
          <a:xfrm flipV="1">
            <a:off x="4964613" y="6157506"/>
            <a:ext cx="45720" cy="45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090164F-108F-96FB-B8E3-B73FD9564E79}"/>
              </a:ext>
            </a:extLst>
          </p:cNvPr>
          <p:cNvCxnSpPr>
            <a:cxnSpLocks/>
          </p:cNvCxnSpPr>
          <p:nvPr/>
        </p:nvCxnSpPr>
        <p:spPr>
          <a:xfrm flipV="1">
            <a:off x="6138785" y="260161"/>
            <a:ext cx="936080" cy="10650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7C60956-9420-B98A-4665-EFDF4CC59EC0}"/>
              </a:ext>
            </a:extLst>
          </p:cNvPr>
          <p:cNvCxnSpPr>
            <a:cxnSpLocks/>
          </p:cNvCxnSpPr>
          <p:nvPr/>
        </p:nvCxnSpPr>
        <p:spPr>
          <a:xfrm>
            <a:off x="6138785" y="1860262"/>
            <a:ext cx="955106" cy="3499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8845AC-609C-547A-4794-CF12724D6D30}"/>
              </a:ext>
            </a:extLst>
          </p:cNvPr>
          <p:cNvCxnSpPr>
            <a:cxnSpLocks/>
          </p:cNvCxnSpPr>
          <p:nvPr/>
        </p:nvCxnSpPr>
        <p:spPr>
          <a:xfrm flipV="1">
            <a:off x="6129294" y="3824993"/>
            <a:ext cx="979743" cy="1053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294CC9F-6FC4-ADAE-B269-3FECC860C1C5}"/>
              </a:ext>
            </a:extLst>
          </p:cNvPr>
          <p:cNvCxnSpPr>
            <a:cxnSpLocks/>
          </p:cNvCxnSpPr>
          <p:nvPr/>
        </p:nvCxnSpPr>
        <p:spPr>
          <a:xfrm>
            <a:off x="6145685" y="4461330"/>
            <a:ext cx="925212" cy="11935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251A9B-D6D3-5FEF-2D67-B1C9F00351A2}"/>
              </a:ext>
            </a:extLst>
          </p:cNvPr>
          <p:cNvSpPr txBox="1"/>
          <p:nvPr/>
        </p:nvSpPr>
        <p:spPr>
          <a:xfrm>
            <a:off x="6999550" y="68694"/>
            <a:ext cx="3041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TextureToolComponent</a:t>
            </a:r>
            <a:endParaRPr lang="ko-KR" altLang="en-US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707329-9CB7-2342-9198-9AEFBFD1B1D9}"/>
              </a:ext>
            </a:extLst>
          </p:cNvPr>
          <p:cNvSpPr txBox="1"/>
          <p:nvPr/>
        </p:nvSpPr>
        <p:spPr>
          <a:xfrm>
            <a:off x="7019415" y="3594123"/>
            <a:ext cx="3041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AudioToolComponent</a:t>
            </a:r>
            <a:endParaRPr lang="ko-KR" altLang="en-US" sz="1000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ABFABD1-B4BB-B1F6-C734-5D1F3DA19706}"/>
              </a:ext>
            </a:extLst>
          </p:cNvPr>
          <p:cNvSpPr/>
          <p:nvPr/>
        </p:nvSpPr>
        <p:spPr>
          <a:xfrm>
            <a:off x="627647" y="869156"/>
            <a:ext cx="159578" cy="159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0BB4B59-BA22-15DE-8833-507F622E2703}"/>
              </a:ext>
            </a:extLst>
          </p:cNvPr>
          <p:cNvSpPr/>
          <p:nvPr/>
        </p:nvSpPr>
        <p:spPr>
          <a:xfrm>
            <a:off x="1383804" y="867189"/>
            <a:ext cx="159578" cy="159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FCCB09B-5E15-8A90-983D-307ADB40D4ED}"/>
              </a:ext>
            </a:extLst>
          </p:cNvPr>
          <p:cNvSpPr/>
          <p:nvPr/>
        </p:nvSpPr>
        <p:spPr>
          <a:xfrm>
            <a:off x="2078509" y="862000"/>
            <a:ext cx="159578" cy="159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3F44AB1-FAF0-A430-B06B-16F5016B7F7F}"/>
              </a:ext>
            </a:extLst>
          </p:cNvPr>
          <p:cNvSpPr/>
          <p:nvPr/>
        </p:nvSpPr>
        <p:spPr>
          <a:xfrm>
            <a:off x="2741895" y="853240"/>
            <a:ext cx="159578" cy="159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8762039-6FA4-D1EC-99F1-3AF984EF4345}"/>
              </a:ext>
            </a:extLst>
          </p:cNvPr>
          <p:cNvSpPr/>
          <p:nvPr/>
        </p:nvSpPr>
        <p:spPr>
          <a:xfrm>
            <a:off x="1401303" y="6143430"/>
            <a:ext cx="159578" cy="159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DD5ED2C-B953-8D14-A9BE-1AA70358207C}"/>
              </a:ext>
            </a:extLst>
          </p:cNvPr>
          <p:cNvSpPr/>
          <p:nvPr/>
        </p:nvSpPr>
        <p:spPr>
          <a:xfrm>
            <a:off x="1401303" y="6329406"/>
            <a:ext cx="159578" cy="159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75A9F33-8D2A-62E1-260F-636F92EE8C28}"/>
              </a:ext>
            </a:extLst>
          </p:cNvPr>
          <p:cNvSpPr/>
          <p:nvPr/>
        </p:nvSpPr>
        <p:spPr>
          <a:xfrm>
            <a:off x="3711877" y="805740"/>
            <a:ext cx="159578" cy="15957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CAA2133-B385-11EF-A84B-8F8C6B99725F}"/>
              </a:ext>
            </a:extLst>
          </p:cNvPr>
          <p:cNvSpPr/>
          <p:nvPr/>
        </p:nvSpPr>
        <p:spPr>
          <a:xfrm>
            <a:off x="6945034" y="271401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C06DC67-59C1-C499-7A06-0B0C56BD3087}"/>
              </a:ext>
            </a:extLst>
          </p:cNvPr>
          <p:cNvSpPr/>
          <p:nvPr/>
        </p:nvSpPr>
        <p:spPr>
          <a:xfrm>
            <a:off x="6945034" y="411218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6F7F830-4753-06E4-992F-527E2060522B}"/>
              </a:ext>
            </a:extLst>
          </p:cNvPr>
          <p:cNvSpPr/>
          <p:nvPr/>
        </p:nvSpPr>
        <p:spPr>
          <a:xfrm>
            <a:off x="6945034" y="589980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194C2B80-DE73-79F0-41AE-7F0B1C8C01A2}"/>
              </a:ext>
            </a:extLst>
          </p:cNvPr>
          <p:cNvSpPr/>
          <p:nvPr/>
        </p:nvSpPr>
        <p:spPr>
          <a:xfrm>
            <a:off x="6945034" y="742662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7F1DEA8-658D-C169-5A8A-35CE3189FB17}"/>
              </a:ext>
            </a:extLst>
          </p:cNvPr>
          <p:cNvSpPr/>
          <p:nvPr/>
        </p:nvSpPr>
        <p:spPr>
          <a:xfrm>
            <a:off x="6945034" y="895344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ED4AE48-9BC2-1EF2-FA37-298BE73C36B9}"/>
              </a:ext>
            </a:extLst>
          </p:cNvPr>
          <p:cNvSpPr/>
          <p:nvPr/>
        </p:nvSpPr>
        <p:spPr>
          <a:xfrm>
            <a:off x="6945034" y="1048026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359C1F7-0617-0304-A0EA-63BD56198457}"/>
              </a:ext>
            </a:extLst>
          </p:cNvPr>
          <p:cNvSpPr/>
          <p:nvPr/>
        </p:nvSpPr>
        <p:spPr>
          <a:xfrm>
            <a:off x="6945034" y="1200708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3ED8F09-4B6E-5A3D-8036-BE979EEFC1A2}"/>
              </a:ext>
            </a:extLst>
          </p:cNvPr>
          <p:cNvSpPr/>
          <p:nvPr/>
        </p:nvSpPr>
        <p:spPr>
          <a:xfrm>
            <a:off x="7308152" y="1974615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2CCDD7E-E227-21CA-7FFD-94BEAB1ADA42}"/>
              </a:ext>
            </a:extLst>
          </p:cNvPr>
          <p:cNvSpPr/>
          <p:nvPr/>
        </p:nvSpPr>
        <p:spPr>
          <a:xfrm>
            <a:off x="7802937" y="1974615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C96CEEC-8695-674F-8682-704BF0E76E37}"/>
              </a:ext>
            </a:extLst>
          </p:cNvPr>
          <p:cNvSpPr/>
          <p:nvPr/>
        </p:nvSpPr>
        <p:spPr>
          <a:xfrm>
            <a:off x="6981926" y="3840485"/>
            <a:ext cx="109032" cy="1090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F32FE3D-97D2-85E1-AF42-EFC43E382032}"/>
              </a:ext>
            </a:extLst>
          </p:cNvPr>
          <p:cNvSpPr/>
          <p:nvPr/>
        </p:nvSpPr>
        <p:spPr>
          <a:xfrm>
            <a:off x="6981926" y="3980302"/>
            <a:ext cx="109032" cy="1090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7909A47-168B-C2BF-6698-B60B0A19C357}"/>
              </a:ext>
            </a:extLst>
          </p:cNvPr>
          <p:cNvSpPr/>
          <p:nvPr/>
        </p:nvSpPr>
        <p:spPr>
          <a:xfrm>
            <a:off x="6981926" y="4159064"/>
            <a:ext cx="109032" cy="1090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FA9F8B07-90BE-02B5-8DA1-EB8B39B8F9C9}"/>
              </a:ext>
            </a:extLst>
          </p:cNvPr>
          <p:cNvSpPr/>
          <p:nvPr/>
        </p:nvSpPr>
        <p:spPr>
          <a:xfrm>
            <a:off x="6981926" y="4311746"/>
            <a:ext cx="109032" cy="109032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FDC5049-5F3A-E1D7-1F2E-76E6B5BE09FA}"/>
              </a:ext>
            </a:extLst>
          </p:cNvPr>
          <p:cNvSpPr/>
          <p:nvPr/>
        </p:nvSpPr>
        <p:spPr>
          <a:xfrm>
            <a:off x="6981926" y="4464428"/>
            <a:ext cx="109032" cy="109032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04346E9-C2F3-BF02-35CE-BC7DFF5A2D43}"/>
              </a:ext>
            </a:extLst>
          </p:cNvPr>
          <p:cNvSpPr/>
          <p:nvPr/>
        </p:nvSpPr>
        <p:spPr>
          <a:xfrm>
            <a:off x="6981926" y="4617110"/>
            <a:ext cx="109032" cy="109032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5ACF2DE-D68A-5061-408F-745F389F3D3B}"/>
              </a:ext>
            </a:extLst>
          </p:cNvPr>
          <p:cNvSpPr/>
          <p:nvPr/>
        </p:nvSpPr>
        <p:spPr>
          <a:xfrm>
            <a:off x="6983456" y="4780480"/>
            <a:ext cx="109032" cy="1090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55CBBA8-9097-CE0A-47EC-FF998FC5716B}"/>
              </a:ext>
            </a:extLst>
          </p:cNvPr>
          <p:cNvSpPr/>
          <p:nvPr/>
        </p:nvSpPr>
        <p:spPr>
          <a:xfrm>
            <a:off x="6983456" y="4953579"/>
            <a:ext cx="109032" cy="1090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2E6988-051C-6108-184F-1994C622F74B}"/>
              </a:ext>
            </a:extLst>
          </p:cNvPr>
          <p:cNvCxnSpPr>
            <a:cxnSpLocks/>
          </p:cNvCxnSpPr>
          <p:nvPr/>
        </p:nvCxnSpPr>
        <p:spPr>
          <a:xfrm flipV="1">
            <a:off x="6138785" y="2422482"/>
            <a:ext cx="932112" cy="22510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58FE2A-60CF-72E7-1693-4E768EEFBB00}"/>
              </a:ext>
            </a:extLst>
          </p:cNvPr>
          <p:cNvCxnSpPr>
            <a:cxnSpLocks/>
          </p:cNvCxnSpPr>
          <p:nvPr/>
        </p:nvCxnSpPr>
        <p:spPr>
          <a:xfrm>
            <a:off x="6129294" y="3166076"/>
            <a:ext cx="956295" cy="43533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EF4125F4-191C-F56B-D1D7-8C572556B1E1}"/>
              </a:ext>
            </a:extLst>
          </p:cNvPr>
          <p:cNvSpPr/>
          <p:nvPr/>
        </p:nvSpPr>
        <p:spPr>
          <a:xfrm>
            <a:off x="6961865" y="2423668"/>
            <a:ext cx="109032" cy="109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C8CC790-21F8-99B0-BA4A-C757030B8E68}"/>
              </a:ext>
            </a:extLst>
          </p:cNvPr>
          <p:cNvSpPr/>
          <p:nvPr/>
        </p:nvSpPr>
        <p:spPr>
          <a:xfrm>
            <a:off x="6954966" y="2586497"/>
            <a:ext cx="109032" cy="109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56901C-05A5-CD58-3BE8-5A126BA617E0}"/>
              </a:ext>
            </a:extLst>
          </p:cNvPr>
          <p:cNvSpPr/>
          <p:nvPr/>
        </p:nvSpPr>
        <p:spPr>
          <a:xfrm>
            <a:off x="6954966" y="2758277"/>
            <a:ext cx="109032" cy="109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AD14371-551F-3F8B-738B-42CADFB015A7}"/>
              </a:ext>
            </a:extLst>
          </p:cNvPr>
          <p:cNvSpPr/>
          <p:nvPr/>
        </p:nvSpPr>
        <p:spPr>
          <a:xfrm>
            <a:off x="6961865" y="2924838"/>
            <a:ext cx="109032" cy="109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0D980D-E11D-6B17-A2E5-6FF0CD01322A}"/>
              </a:ext>
            </a:extLst>
          </p:cNvPr>
          <p:cNvSpPr txBox="1"/>
          <p:nvPr/>
        </p:nvSpPr>
        <p:spPr>
          <a:xfrm>
            <a:off x="7001059" y="2209720"/>
            <a:ext cx="3041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ModelToolComponent</a:t>
            </a:r>
            <a:endParaRPr lang="ko-KR" altLang="en-US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EACD0F-91CC-C46B-9A11-ED7CDE82E433}"/>
              </a:ext>
            </a:extLst>
          </p:cNvPr>
          <p:cNvSpPr/>
          <p:nvPr/>
        </p:nvSpPr>
        <p:spPr>
          <a:xfrm>
            <a:off x="6954966" y="1365259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64D183-4B04-CB0D-25CF-79ED7E61FAD0}"/>
              </a:ext>
            </a:extLst>
          </p:cNvPr>
          <p:cNvSpPr/>
          <p:nvPr/>
        </p:nvSpPr>
        <p:spPr>
          <a:xfrm>
            <a:off x="6961865" y="1513152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5B14BD-270C-69E9-9FCF-EBAB81D4F9EF}"/>
              </a:ext>
            </a:extLst>
          </p:cNvPr>
          <p:cNvSpPr txBox="1"/>
          <p:nvPr/>
        </p:nvSpPr>
        <p:spPr>
          <a:xfrm>
            <a:off x="7209742" y="1921409"/>
            <a:ext cx="504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10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ECBF0-1261-D4C2-335C-BCE13517248E}"/>
              </a:ext>
            </a:extLst>
          </p:cNvPr>
          <p:cNvSpPr txBox="1"/>
          <p:nvPr/>
        </p:nvSpPr>
        <p:spPr>
          <a:xfrm>
            <a:off x="7714601" y="1924127"/>
            <a:ext cx="504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11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2E38B79-78DC-CBD6-B790-9D0978CF3AC1}"/>
              </a:ext>
            </a:extLst>
          </p:cNvPr>
          <p:cNvSpPr/>
          <p:nvPr/>
        </p:nvSpPr>
        <p:spPr>
          <a:xfrm>
            <a:off x="7306749" y="5388070"/>
            <a:ext cx="109032" cy="1090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3C524A5-D179-E301-CDA5-D8137AB13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488" y="5841528"/>
            <a:ext cx="3636009" cy="91831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DD6CAE-0813-FA1D-BAE3-7232C354B376}"/>
              </a:ext>
            </a:extLst>
          </p:cNvPr>
          <p:cNvSpPr/>
          <p:nvPr/>
        </p:nvSpPr>
        <p:spPr>
          <a:xfrm>
            <a:off x="3879211" y="4567316"/>
            <a:ext cx="2254829" cy="52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Animation </a:t>
            </a:r>
            <a:r>
              <a:rPr lang="en-US" altLang="ko-KR" sz="1200" dirty="0" err="1">
                <a:solidFill>
                  <a:schemeClr val="tx1"/>
                </a:solidFill>
              </a:rPr>
              <a:t>ToolComponent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895D8DA7-D086-9708-F62E-FDC77027A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5589" y="2408522"/>
            <a:ext cx="3642908" cy="120903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B289CB9-8524-DFE8-C702-211BC3AFDDE7}"/>
              </a:ext>
            </a:extLst>
          </p:cNvPr>
          <p:cNvSpPr txBox="1"/>
          <p:nvPr/>
        </p:nvSpPr>
        <p:spPr>
          <a:xfrm>
            <a:off x="7012274" y="5646681"/>
            <a:ext cx="3041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AnimationToolComponent</a:t>
            </a:r>
            <a:endParaRPr lang="ko-KR" altLang="en-US" sz="10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6947022-8C68-9A40-27F6-7DCBAF795BB8}"/>
              </a:ext>
            </a:extLst>
          </p:cNvPr>
          <p:cNvCxnSpPr>
            <a:cxnSpLocks/>
          </p:cNvCxnSpPr>
          <p:nvPr/>
        </p:nvCxnSpPr>
        <p:spPr>
          <a:xfrm>
            <a:off x="6124794" y="5202366"/>
            <a:ext cx="984243" cy="66218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75DE345-6282-D665-86EF-91E33F72D099}"/>
              </a:ext>
            </a:extLst>
          </p:cNvPr>
          <p:cNvCxnSpPr>
            <a:cxnSpLocks/>
          </p:cNvCxnSpPr>
          <p:nvPr/>
        </p:nvCxnSpPr>
        <p:spPr>
          <a:xfrm>
            <a:off x="6124794" y="5734131"/>
            <a:ext cx="967694" cy="101483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9EC595A2-355B-E43C-BF7A-38EB5F9682E4}"/>
              </a:ext>
            </a:extLst>
          </p:cNvPr>
          <p:cNvSpPr/>
          <p:nvPr/>
        </p:nvSpPr>
        <p:spPr>
          <a:xfrm flipV="1">
            <a:off x="4964613" y="5918490"/>
            <a:ext cx="45720" cy="45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CB837D0-B68B-55CF-08C9-33F555E87011}"/>
              </a:ext>
            </a:extLst>
          </p:cNvPr>
          <p:cNvSpPr/>
          <p:nvPr/>
        </p:nvSpPr>
        <p:spPr>
          <a:xfrm>
            <a:off x="3871455" y="5202366"/>
            <a:ext cx="2254829" cy="52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Animation </a:t>
            </a:r>
            <a:r>
              <a:rPr lang="en-US" altLang="ko-KR" sz="1200" dirty="0" err="1">
                <a:solidFill>
                  <a:schemeClr val="tx1"/>
                </a:solidFill>
              </a:rPr>
              <a:t>ToolComponent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4A2619D-F893-6584-3838-36FB5D8E1275}"/>
              </a:ext>
            </a:extLst>
          </p:cNvPr>
          <p:cNvSpPr/>
          <p:nvPr/>
        </p:nvSpPr>
        <p:spPr>
          <a:xfrm>
            <a:off x="7252412" y="3344691"/>
            <a:ext cx="109032" cy="109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BC17FDEA-9EB5-5794-DEB2-6DF8F16325F1}"/>
              </a:ext>
            </a:extLst>
          </p:cNvPr>
          <p:cNvSpPr/>
          <p:nvPr/>
        </p:nvSpPr>
        <p:spPr>
          <a:xfrm>
            <a:off x="6980669" y="5852064"/>
            <a:ext cx="109032" cy="1090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AE8CCB0F-A1D2-D0E0-0C0E-4E3948855D94}"/>
              </a:ext>
            </a:extLst>
          </p:cNvPr>
          <p:cNvSpPr/>
          <p:nvPr/>
        </p:nvSpPr>
        <p:spPr>
          <a:xfrm>
            <a:off x="6979684" y="5974834"/>
            <a:ext cx="109032" cy="1090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73A499E3-456D-B790-CCF8-352446477958}"/>
              </a:ext>
            </a:extLst>
          </p:cNvPr>
          <p:cNvSpPr/>
          <p:nvPr/>
        </p:nvSpPr>
        <p:spPr>
          <a:xfrm>
            <a:off x="6978699" y="6097604"/>
            <a:ext cx="109032" cy="1090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8FDE904F-0939-0F72-7434-81D07F71542D}"/>
              </a:ext>
            </a:extLst>
          </p:cNvPr>
          <p:cNvSpPr/>
          <p:nvPr/>
        </p:nvSpPr>
        <p:spPr>
          <a:xfrm>
            <a:off x="6977714" y="6220374"/>
            <a:ext cx="109032" cy="1090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D2A5DA2-9320-B6D7-AA98-C013ECDB123D}"/>
              </a:ext>
            </a:extLst>
          </p:cNvPr>
          <p:cNvSpPr/>
          <p:nvPr/>
        </p:nvSpPr>
        <p:spPr>
          <a:xfrm>
            <a:off x="7252233" y="6543323"/>
            <a:ext cx="109032" cy="1090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A496127-8447-E65F-3365-76C0A96D684E}"/>
              </a:ext>
            </a:extLst>
          </p:cNvPr>
          <p:cNvSpPr/>
          <p:nvPr/>
        </p:nvSpPr>
        <p:spPr>
          <a:xfrm>
            <a:off x="1383804" y="1106574"/>
            <a:ext cx="159578" cy="159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058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523BEC0-C34F-4FC6-2693-D8CA05B2602F}"/>
              </a:ext>
            </a:extLst>
          </p:cNvPr>
          <p:cNvSpPr/>
          <p:nvPr/>
        </p:nvSpPr>
        <p:spPr>
          <a:xfrm>
            <a:off x="266742" y="1010453"/>
            <a:ext cx="109032" cy="109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8FE37B3-9A75-A445-832B-A4BA3AE247B6}"/>
              </a:ext>
            </a:extLst>
          </p:cNvPr>
          <p:cNvSpPr/>
          <p:nvPr/>
        </p:nvSpPr>
        <p:spPr>
          <a:xfrm>
            <a:off x="266742" y="1231906"/>
            <a:ext cx="109032" cy="109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A29A9E1-E988-4CB4-43DA-35F5E6E7B516}"/>
              </a:ext>
            </a:extLst>
          </p:cNvPr>
          <p:cNvSpPr/>
          <p:nvPr/>
        </p:nvSpPr>
        <p:spPr>
          <a:xfrm>
            <a:off x="266742" y="1542800"/>
            <a:ext cx="109032" cy="109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DDE8920-819E-A8B6-BF41-480C40A8C379}"/>
              </a:ext>
            </a:extLst>
          </p:cNvPr>
          <p:cNvSpPr/>
          <p:nvPr/>
        </p:nvSpPr>
        <p:spPr>
          <a:xfrm>
            <a:off x="266742" y="1838409"/>
            <a:ext cx="109032" cy="109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8A088532-E7EE-38D0-D6D7-9D52DEB9A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25094"/>
              </p:ext>
            </p:extLst>
          </p:nvPr>
        </p:nvGraphicFramePr>
        <p:xfrm>
          <a:off x="202146" y="487106"/>
          <a:ext cx="7480149" cy="187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156">
                  <a:extLst>
                    <a:ext uri="{9D8B030D-6E8A-4147-A177-3AD203B41FA5}">
                      <a16:colId xmlns:a16="http://schemas.microsoft.com/office/drawing/2014/main" val="1766177342"/>
                    </a:ext>
                  </a:extLst>
                </a:gridCol>
                <a:gridCol w="7198993">
                  <a:extLst>
                    <a:ext uri="{9D8B030D-6E8A-4147-A177-3AD203B41FA5}">
                      <a16:colId xmlns:a16="http://schemas.microsoft.com/office/drawing/2014/main" val="1281715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Texture Tool Component</a:t>
                      </a:r>
                      <a:r>
                        <a:rPr lang="ko-KR" altLang="en-US" sz="900" dirty="0"/>
                        <a:t>를 </a:t>
                      </a:r>
                      <a:r>
                        <a:rPr lang="en-US" altLang="ko-KR" sz="900" dirty="0"/>
                        <a:t>Tool Component</a:t>
                      </a:r>
                      <a:r>
                        <a:rPr lang="ko-KR" altLang="en-US" sz="900" dirty="0"/>
                        <a:t>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77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Audio Tool Component</a:t>
                      </a:r>
                      <a:r>
                        <a:rPr lang="ko-KR" altLang="en-US" sz="900" dirty="0"/>
                        <a:t>를 </a:t>
                      </a:r>
                      <a:r>
                        <a:rPr lang="en-US" altLang="ko-KR" sz="900" dirty="0"/>
                        <a:t>Tool Component</a:t>
                      </a:r>
                      <a:r>
                        <a:rPr lang="ko-KR" altLang="en-US" sz="900" dirty="0"/>
                        <a:t>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48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Model Tool Component</a:t>
                      </a:r>
                      <a:r>
                        <a:rPr lang="ko-KR" altLang="en-US" sz="900" dirty="0"/>
                        <a:t>를 </a:t>
                      </a:r>
                      <a:r>
                        <a:rPr lang="en-US" altLang="ko-KR" sz="900" dirty="0"/>
                        <a:t>Tool Component</a:t>
                      </a:r>
                      <a:r>
                        <a:rPr lang="ko-KR" altLang="en-US" sz="900" dirty="0"/>
                        <a:t>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Animation Tool Component</a:t>
                      </a:r>
                      <a:r>
                        <a:rPr lang="ko-KR" altLang="en-US" sz="900" dirty="0"/>
                        <a:t>를 </a:t>
                      </a:r>
                      <a:r>
                        <a:rPr lang="en-US" altLang="ko-KR" sz="900" dirty="0"/>
                        <a:t>Tool Component</a:t>
                      </a:r>
                      <a:r>
                        <a:rPr lang="ko-KR" altLang="en-US" sz="900" dirty="0"/>
                        <a:t>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19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Texture, Audio, Model, Animation Component</a:t>
                      </a:r>
                      <a:r>
                        <a:rPr lang="ko-KR" altLang="en-US" sz="900" dirty="0"/>
                        <a:t>를 </a:t>
                      </a:r>
                      <a:r>
                        <a:rPr lang="en-US" altLang="ko-KR" sz="900" dirty="0"/>
                        <a:t>Tool Component</a:t>
                      </a:r>
                      <a:r>
                        <a:rPr lang="ko-KR" altLang="en-US" sz="900" dirty="0"/>
                        <a:t>의 항목들로 부터 삭제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각 </a:t>
                      </a:r>
                      <a:r>
                        <a:rPr lang="en-US" altLang="ko-KR" sz="900" dirty="0"/>
                        <a:t>Tool Component</a:t>
                      </a:r>
                      <a:r>
                        <a:rPr lang="ko-KR" altLang="en-US" sz="900" dirty="0"/>
                        <a:t>의 </a:t>
                      </a:r>
                      <a:r>
                        <a:rPr lang="en-US" altLang="ko-KR" sz="900" dirty="0"/>
                        <a:t>Toggle</a:t>
                      </a:r>
                      <a:r>
                        <a:rPr lang="ko-KR" altLang="en-US" sz="900" dirty="0"/>
                        <a:t>버튼으로 삭제할 </a:t>
                      </a:r>
                      <a:r>
                        <a:rPr lang="en-US" altLang="ko-KR" sz="900" dirty="0"/>
                        <a:t>Component </a:t>
                      </a:r>
                      <a:r>
                        <a:rPr lang="ko-KR" altLang="en-US" sz="900" dirty="0"/>
                        <a:t>설정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43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Tool Component</a:t>
                      </a:r>
                      <a:r>
                        <a:rPr lang="ko-KR" altLang="en-US" sz="900" dirty="0"/>
                        <a:t>에 추가되어 있는 모든 검사 항목을 일괄적으로 검사하여 기준치와 다른 데이터를 </a:t>
                      </a:r>
                      <a:r>
                        <a:rPr lang="en-US" altLang="ko-KR" sz="900" dirty="0"/>
                        <a:t>CSV </a:t>
                      </a:r>
                      <a:r>
                        <a:rPr lang="ko-KR" altLang="en-US" sz="900" dirty="0"/>
                        <a:t>파일로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97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Tool Component</a:t>
                      </a:r>
                      <a:r>
                        <a:rPr lang="ko-KR" altLang="en-US" sz="900" dirty="0"/>
                        <a:t>에 추가되어 있는 모든 검사 항목에서 기준치와 다른 데이터를 기준치에 맞게 일괄 변경하고 그에 따른 변경전과 변경후의 데이터들을 </a:t>
                      </a:r>
                      <a:r>
                        <a:rPr lang="en-US" altLang="ko-KR" sz="900" dirty="0"/>
                        <a:t>CSV </a:t>
                      </a:r>
                      <a:r>
                        <a:rPr lang="ko-KR" altLang="en-US" sz="900" dirty="0"/>
                        <a:t>파일로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1120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48C9F03A-13B8-A22B-3A3A-BB83F813A038}"/>
              </a:ext>
            </a:extLst>
          </p:cNvPr>
          <p:cNvSpPr/>
          <p:nvPr/>
        </p:nvSpPr>
        <p:spPr>
          <a:xfrm>
            <a:off x="266742" y="556506"/>
            <a:ext cx="109032" cy="109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20D4C7-8AF5-4713-D706-F6F193234866}"/>
              </a:ext>
            </a:extLst>
          </p:cNvPr>
          <p:cNvSpPr/>
          <p:nvPr/>
        </p:nvSpPr>
        <p:spPr>
          <a:xfrm>
            <a:off x="266742" y="789000"/>
            <a:ext cx="109032" cy="109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DEA54F97-2FC3-F769-AF2B-409C32E8D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769551"/>
              </p:ext>
            </p:extLst>
          </p:nvPr>
        </p:nvGraphicFramePr>
        <p:xfrm>
          <a:off x="202146" y="2922446"/>
          <a:ext cx="7480149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156">
                  <a:extLst>
                    <a:ext uri="{9D8B030D-6E8A-4147-A177-3AD203B41FA5}">
                      <a16:colId xmlns:a16="http://schemas.microsoft.com/office/drawing/2014/main" val="1766177342"/>
                    </a:ext>
                  </a:extLst>
                </a:gridCol>
                <a:gridCol w="7198993">
                  <a:extLst>
                    <a:ext uri="{9D8B030D-6E8A-4147-A177-3AD203B41FA5}">
                      <a16:colId xmlns:a16="http://schemas.microsoft.com/office/drawing/2014/main" val="1281715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각 </a:t>
                      </a:r>
                      <a:r>
                        <a:rPr lang="en-US" altLang="ko-KR" sz="900" dirty="0"/>
                        <a:t>Texture, Model, Audio, Animation </a:t>
                      </a:r>
                      <a:r>
                        <a:rPr lang="ko-KR" altLang="en-US" sz="900" dirty="0"/>
                        <a:t>컴포넌트가 동적으로 추가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삭제되어 </a:t>
                      </a:r>
                      <a:r>
                        <a:rPr lang="ko-KR" altLang="en-US" sz="900" dirty="0" err="1"/>
                        <a:t>보여짐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77202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AF3588DC-466A-48D5-E7FB-8242D64B279C}"/>
              </a:ext>
            </a:extLst>
          </p:cNvPr>
          <p:cNvSpPr/>
          <p:nvPr/>
        </p:nvSpPr>
        <p:spPr>
          <a:xfrm>
            <a:off x="266742" y="2987815"/>
            <a:ext cx="109032" cy="10903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CB3D9EE7-F63E-E7B5-5613-C72F20279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57579"/>
              </p:ext>
            </p:extLst>
          </p:nvPr>
        </p:nvGraphicFramePr>
        <p:xfrm>
          <a:off x="202146" y="3648880"/>
          <a:ext cx="7480149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156">
                  <a:extLst>
                    <a:ext uri="{9D8B030D-6E8A-4147-A177-3AD203B41FA5}">
                      <a16:colId xmlns:a16="http://schemas.microsoft.com/office/drawing/2014/main" val="1766177342"/>
                    </a:ext>
                  </a:extLst>
                </a:gridCol>
                <a:gridCol w="7198993">
                  <a:extLst>
                    <a:ext uri="{9D8B030D-6E8A-4147-A177-3AD203B41FA5}">
                      <a16:colId xmlns:a16="http://schemas.microsoft.com/office/drawing/2014/main" val="1281715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Toggle </a:t>
                      </a:r>
                      <a:r>
                        <a:rPr lang="ko-KR" altLang="en-US" sz="900" dirty="0"/>
                        <a:t>버튼 </a:t>
                      </a:r>
                      <a:r>
                        <a:rPr lang="en-US" altLang="ko-KR" sz="900" dirty="0"/>
                        <a:t>+ Tool </a:t>
                      </a:r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=&gt; Toggle </a:t>
                      </a:r>
                      <a:r>
                        <a:rPr lang="ko-KR" altLang="en-US" sz="900" dirty="0"/>
                        <a:t>버튼 체크 후     클릭 시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77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Texture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Type</a:t>
                      </a:r>
                      <a:r>
                        <a:rPr lang="ko-KR" altLang="en-US" sz="900" dirty="0"/>
                        <a:t>에 대한 선택 팝업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48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Platform</a:t>
                      </a:r>
                      <a:r>
                        <a:rPr lang="ko-KR" altLang="en-US" sz="900" dirty="0"/>
                        <a:t>에 대한 선택 팝업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Texture </a:t>
                      </a:r>
                      <a:r>
                        <a:rPr lang="ko-KR" altLang="en-US" sz="900" dirty="0"/>
                        <a:t>압축 포맷에 대한 선택 팝업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19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Texture </a:t>
                      </a:r>
                      <a:r>
                        <a:rPr lang="ko-KR" altLang="en-US" sz="900" dirty="0"/>
                        <a:t>최대 사이즈에 대한 선택 팝업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43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텍스처의 </a:t>
                      </a:r>
                      <a:r>
                        <a:rPr lang="en-US" altLang="ko-KR" sz="900" dirty="0"/>
                        <a:t>Read/Write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Enabled </a:t>
                      </a:r>
                      <a:r>
                        <a:rPr lang="ko-KR" altLang="en-US" sz="900" dirty="0"/>
                        <a:t>항목에 대한 </a:t>
                      </a:r>
                      <a:r>
                        <a:rPr lang="en-US" altLang="ko-KR" sz="900" dirty="0"/>
                        <a:t>Toggle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텍스처의 </a:t>
                      </a:r>
                      <a:r>
                        <a:rPr lang="en-US" altLang="ko-KR" sz="900" dirty="0"/>
                        <a:t>Generate </a:t>
                      </a:r>
                      <a:r>
                        <a:rPr lang="en-US" altLang="ko-KR" sz="900" dirty="0" err="1"/>
                        <a:t>Mip</a:t>
                      </a:r>
                      <a:r>
                        <a:rPr lang="en-US" altLang="ko-KR" sz="900" dirty="0"/>
                        <a:t> Maps </a:t>
                      </a:r>
                      <a:r>
                        <a:rPr lang="ko-KR" altLang="en-US" sz="900" dirty="0"/>
                        <a:t>항목에 대한 </a:t>
                      </a:r>
                      <a:r>
                        <a:rPr lang="en-US" altLang="ko-KR" sz="900" dirty="0"/>
                        <a:t>Toggle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2852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검사하고자 하는 폴더명을 입력 받는 </a:t>
                      </a:r>
                      <a:r>
                        <a:rPr lang="en-US" altLang="ko-KR" sz="900" dirty="0" err="1"/>
                        <a:t>TextField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244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검사하고 싶지 않은 폴더명이나 확장자 등을 작성하는 </a:t>
                      </a:r>
                      <a:r>
                        <a:rPr lang="en-US" altLang="ko-KR" sz="900" dirty="0"/>
                        <a:t>String List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4342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해당 </a:t>
                      </a:r>
                      <a:r>
                        <a:rPr lang="en-US" altLang="ko-KR" sz="900" dirty="0"/>
                        <a:t>Texture Tool Component</a:t>
                      </a:r>
                      <a:r>
                        <a:rPr lang="ko-KR" altLang="en-US" sz="900" dirty="0"/>
                        <a:t>에만 있는 검사항목만 검사하여 기준치와 다른 데이터를 </a:t>
                      </a:r>
                      <a:r>
                        <a:rPr lang="en-US" altLang="ko-KR" sz="900" dirty="0"/>
                        <a:t>CSV </a:t>
                      </a:r>
                      <a:r>
                        <a:rPr lang="ko-KR" altLang="en-US" sz="900" dirty="0"/>
                        <a:t>파일로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7152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해당 </a:t>
                      </a:r>
                      <a:r>
                        <a:rPr lang="en-US" altLang="ko-KR" sz="900" dirty="0"/>
                        <a:t>Texture Tool Component</a:t>
                      </a:r>
                      <a:r>
                        <a:rPr lang="ko-KR" altLang="en-US" sz="900" dirty="0"/>
                        <a:t>에만 있는 검사 항목에서 기준치와 다른 데이터를 기준치에 맞게 변경하고 그에 따른 변경전과 변경후의 데이터들을 </a:t>
                      </a:r>
                      <a:r>
                        <a:rPr lang="en-US" altLang="ko-KR" sz="900" dirty="0"/>
                        <a:t>CSV </a:t>
                      </a:r>
                      <a:r>
                        <a:rPr lang="ko-KR" altLang="en-US" sz="900" dirty="0"/>
                        <a:t>파일로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96115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03B434F7-B0F6-2E0B-3055-6513A9405462}"/>
              </a:ext>
            </a:extLst>
          </p:cNvPr>
          <p:cNvSpPr/>
          <p:nvPr/>
        </p:nvSpPr>
        <p:spPr>
          <a:xfrm>
            <a:off x="266742" y="3728891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E52C0B3-B55E-F428-79B1-A366EB9F1D2C}"/>
              </a:ext>
            </a:extLst>
          </p:cNvPr>
          <p:cNvSpPr/>
          <p:nvPr/>
        </p:nvSpPr>
        <p:spPr>
          <a:xfrm>
            <a:off x="266742" y="3956313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F30B743-54B5-2F4A-4136-3736B924CBEE}"/>
              </a:ext>
            </a:extLst>
          </p:cNvPr>
          <p:cNvSpPr/>
          <p:nvPr/>
        </p:nvSpPr>
        <p:spPr>
          <a:xfrm>
            <a:off x="266742" y="4180040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1DE4CBE-F279-AE59-F0F1-A947DFE4CBB0}"/>
              </a:ext>
            </a:extLst>
          </p:cNvPr>
          <p:cNvSpPr/>
          <p:nvPr/>
        </p:nvSpPr>
        <p:spPr>
          <a:xfrm>
            <a:off x="266742" y="4423755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188B721-9711-648C-813D-180DBDF5554C}"/>
              </a:ext>
            </a:extLst>
          </p:cNvPr>
          <p:cNvSpPr/>
          <p:nvPr/>
        </p:nvSpPr>
        <p:spPr>
          <a:xfrm>
            <a:off x="267626" y="4660217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24F23B2-E4B6-8A7F-E469-1D7D9994082B}"/>
              </a:ext>
            </a:extLst>
          </p:cNvPr>
          <p:cNvSpPr/>
          <p:nvPr/>
        </p:nvSpPr>
        <p:spPr>
          <a:xfrm>
            <a:off x="266742" y="4882081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28EA7F2-64A5-50FD-97B0-1E02B80109D7}"/>
              </a:ext>
            </a:extLst>
          </p:cNvPr>
          <p:cNvSpPr/>
          <p:nvPr/>
        </p:nvSpPr>
        <p:spPr>
          <a:xfrm>
            <a:off x="266742" y="5111366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A492C7C-300A-8AD5-2B69-EF494132F942}"/>
              </a:ext>
            </a:extLst>
          </p:cNvPr>
          <p:cNvSpPr/>
          <p:nvPr/>
        </p:nvSpPr>
        <p:spPr>
          <a:xfrm>
            <a:off x="266742" y="5340407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33A1AA7-6858-9062-AEDD-C0721D977ADA}"/>
              </a:ext>
            </a:extLst>
          </p:cNvPr>
          <p:cNvSpPr/>
          <p:nvPr/>
        </p:nvSpPr>
        <p:spPr>
          <a:xfrm>
            <a:off x="273664" y="5534856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FFB80C-A1C6-D3C3-1BB5-47F1A0DA94D2}"/>
              </a:ext>
            </a:extLst>
          </p:cNvPr>
          <p:cNvSpPr/>
          <p:nvPr/>
        </p:nvSpPr>
        <p:spPr>
          <a:xfrm>
            <a:off x="3201566" y="3703839"/>
            <a:ext cx="109032" cy="109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36B4B6-2339-6417-DBBB-D56AB6BA17D9}"/>
              </a:ext>
            </a:extLst>
          </p:cNvPr>
          <p:cNvSpPr/>
          <p:nvPr/>
        </p:nvSpPr>
        <p:spPr>
          <a:xfrm>
            <a:off x="275508" y="5786268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F2275-244E-B6BD-EE93-659D40168549}"/>
              </a:ext>
            </a:extLst>
          </p:cNvPr>
          <p:cNvSpPr txBox="1"/>
          <p:nvPr/>
        </p:nvSpPr>
        <p:spPr>
          <a:xfrm>
            <a:off x="181222" y="5733732"/>
            <a:ext cx="504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10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5DC99DE-9717-54D5-A255-A1371C6B382E}"/>
              </a:ext>
            </a:extLst>
          </p:cNvPr>
          <p:cNvSpPr/>
          <p:nvPr/>
        </p:nvSpPr>
        <p:spPr>
          <a:xfrm>
            <a:off x="273664" y="6089213"/>
            <a:ext cx="109032" cy="109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A144FB-9DCE-ADC7-3FE9-EB9CB5646677}"/>
              </a:ext>
            </a:extLst>
          </p:cNvPr>
          <p:cNvSpPr txBox="1"/>
          <p:nvPr/>
        </p:nvSpPr>
        <p:spPr>
          <a:xfrm>
            <a:off x="179378" y="6036677"/>
            <a:ext cx="504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11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A73E87-E2DA-8753-33CF-09F4835EB4B7}"/>
              </a:ext>
            </a:extLst>
          </p:cNvPr>
          <p:cNvSpPr/>
          <p:nvPr/>
        </p:nvSpPr>
        <p:spPr>
          <a:xfrm>
            <a:off x="273664" y="2133641"/>
            <a:ext cx="109032" cy="109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E77FD3-1505-B108-A732-C96039E8E97F}"/>
              </a:ext>
            </a:extLst>
          </p:cNvPr>
          <p:cNvSpPr txBox="1"/>
          <p:nvPr/>
        </p:nvSpPr>
        <p:spPr>
          <a:xfrm>
            <a:off x="110537" y="162557"/>
            <a:ext cx="198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Tool</a:t>
            </a:r>
            <a:r>
              <a:rPr lang="en-US" altLang="ko-KR" dirty="0"/>
              <a:t> </a:t>
            </a:r>
            <a:r>
              <a:rPr lang="en-US" altLang="ko-KR" sz="1400" dirty="0"/>
              <a:t>Box Window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34476-1342-6C9A-CAFA-2AAC595C78E0}"/>
              </a:ext>
            </a:extLst>
          </p:cNvPr>
          <p:cNvSpPr txBox="1"/>
          <p:nvPr/>
        </p:nvSpPr>
        <p:spPr>
          <a:xfrm>
            <a:off x="110537" y="2642245"/>
            <a:ext cx="25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Tool Component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BF380-9BE8-FE23-6B5E-1AC86D057F5D}"/>
              </a:ext>
            </a:extLst>
          </p:cNvPr>
          <p:cNvSpPr txBox="1"/>
          <p:nvPr/>
        </p:nvSpPr>
        <p:spPr>
          <a:xfrm>
            <a:off x="110536" y="3382626"/>
            <a:ext cx="25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Texture Tool Component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800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8A088532-E7EE-38D0-D6D7-9D52DEB9A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52642"/>
              </p:ext>
            </p:extLst>
          </p:nvPr>
        </p:nvGraphicFramePr>
        <p:xfrm>
          <a:off x="202146" y="510066"/>
          <a:ext cx="7480149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156">
                  <a:extLst>
                    <a:ext uri="{9D8B030D-6E8A-4147-A177-3AD203B41FA5}">
                      <a16:colId xmlns:a16="http://schemas.microsoft.com/office/drawing/2014/main" val="1766177342"/>
                    </a:ext>
                  </a:extLst>
                </a:gridCol>
                <a:gridCol w="7198993">
                  <a:extLst>
                    <a:ext uri="{9D8B030D-6E8A-4147-A177-3AD203B41FA5}">
                      <a16:colId xmlns:a16="http://schemas.microsoft.com/office/drawing/2014/main" val="1281715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Toggle </a:t>
                      </a:r>
                      <a:r>
                        <a:rPr lang="ko-KR" altLang="en-US" sz="900" dirty="0"/>
                        <a:t>버튼 </a:t>
                      </a:r>
                      <a:r>
                        <a:rPr lang="en-US" altLang="ko-KR" sz="900" dirty="0"/>
                        <a:t>+ Tool </a:t>
                      </a:r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=&gt; Toggle </a:t>
                      </a:r>
                      <a:r>
                        <a:rPr lang="ko-KR" altLang="en-US" sz="900" dirty="0"/>
                        <a:t>버튼 체크 후     클릭 시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77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Model Vertices </a:t>
                      </a:r>
                      <a:r>
                        <a:rPr lang="ko-KR" altLang="en-US" sz="900" dirty="0"/>
                        <a:t>개수 기준을 입력 하는 </a:t>
                      </a:r>
                      <a:r>
                        <a:rPr lang="en-US" altLang="ko-KR" sz="900" dirty="0"/>
                        <a:t>int Field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48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검사하고자 하는 폴더명을 입력 받는 </a:t>
                      </a:r>
                      <a:r>
                        <a:rPr lang="en-US" altLang="ko-KR" sz="900" dirty="0" err="1"/>
                        <a:t>TextField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검사하고 싶지 않은 폴더명이나 확장자 등을 작성하는 </a:t>
                      </a:r>
                      <a:r>
                        <a:rPr lang="en-US" altLang="ko-KR" sz="900" dirty="0"/>
                        <a:t>String List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19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해당 </a:t>
                      </a:r>
                      <a:r>
                        <a:rPr lang="en-US" altLang="ko-KR" sz="900" dirty="0"/>
                        <a:t>Model Tool Component</a:t>
                      </a:r>
                      <a:r>
                        <a:rPr lang="ko-KR" altLang="en-US" sz="900" dirty="0"/>
                        <a:t>에만 있는 검사항목만 검사하여 기준치와 다른 데이터를 </a:t>
                      </a:r>
                      <a:r>
                        <a:rPr lang="en-US" altLang="ko-KR" sz="900" dirty="0"/>
                        <a:t>CSV </a:t>
                      </a:r>
                      <a:r>
                        <a:rPr lang="ko-KR" altLang="en-US" sz="900" dirty="0"/>
                        <a:t>파일로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43626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169F64E0-507D-D105-D9F7-5B5C5442F298}"/>
              </a:ext>
            </a:extLst>
          </p:cNvPr>
          <p:cNvSpPr/>
          <p:nvPr/>
        </p:nvSpPr>
        <p:spPr>
          <a:xfrm>
            <a:off x="266742" y="555028"/>
            <a:ext cx="109032" cy="109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D77CEC0-D96B-77D9-70F4-20A753A9E244}"/>
              </a:ext>
            </a:extLst>
          </p:cNvPr>
          <p:cNvSpPr/>
          <p:nvPr/>
        </p:nvSpPr>
        <p:spPr>
          <a:xfrm>
            <a:off x="3194977" y="555028"/>
            <a:ext cx="109032" cy="109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E57DF4-76C8-B318-C924-BF3014793B3A}"/>
              </a:ext>
            </a:extLst>
          </p:cNvPr>
          <p:cNvSpPr/>
          <p:nvPr/>
        </p:nvSpPr>
        <p:spPr>
          <a:xfrm>
            <a:off x="266742" y="783681"/>
            <a:ext cx="109032" cy="109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F1C222-3B50-9C22-B31C-C1628F1C7A77}"/>
              </a:ext>
            </a:extLst>
          </p:cNvPr>
          <p:cNvSpPr/>
          <p:nvPr/>
        </p:nvSpPr>
        <p:spPr>
          <a:xfrm>
            <a:off x="266742" y="1012334"/>
            <a:ext cx="109032" cy="109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A2F5FB-DEF3-F989-B295-D4348FE176B8}"/>
              </a:ext>
            </a:extLst>
          </p:cNvPr>
          <p:cNvSpPr/>
          <p:nvPr/>
        </p:nvSpPr>
        <p:spPr>
          <a:xfrm>
            <a:off x="266742" y="1259695"/>
            <a:ext cx="109032" cy="109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03518B-349F-4565-5FD3-C2682F0DD38E}"/>
              </a:ext>
            </a:extLst>
          </p:cNvPr>
          <p:cNvSpPr/>
          <p:nvPr/>
        </p:nvSpPr>
        <p:spPr>
          <a:xfrm>
            <a:off x="266742" y="1507056"/>
            <a:ext cx="109032" cy="109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5F7C19F3-EE2D-EC16-6D25-6F443850A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07610"/>
              </p:ext>
            </p:extLst>
          </p:nvPr>
        </p:nvGraphicFramePr>
        <p:xfrm>
          <a:off x="202146" y="2388676"/>
          <a:ext cx="7480149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156">
                  <a:extLst>
                    <a:ext uri="{9D8B030D-6E8A-4147-A177-3AD203B41FA5}">
                      <a16:colId xmlns:a16="http://schemas.microsoft.com/office/drawing/2014/main" val="1766177342"/>
                    </a:ext>
                  </a:extLst>
                </a:gridCol>
                <a:gridCol w="7198993">
                  <a:extLst>
                    <a:ext uri="{9D8B030D-6E8A-4147-A177-3AD203B41FA5}">
                      <a16:colId xmlns:a16="http://schemas.microsoft.com/office/drawing/2014/main" val="1281715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Toggle </a:t>
                      </a:r>
                      <a:r>
                        <a:rPr lang="ko-KR" altLang="en-US" sz="900" dirty="0"/>
                        <a:t>버튼 </a:t>
                      </a:r>
                      <a:r>
                        <a:rPr lang="en-US" altLang="ko-KR" sz="900" dirty="0"/>
                        <a:t>+ Tool </a:t>
                      </a:r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=&gt; Toggle </a:t>
                      </a:r>
                      <a:r>
                        <a:rPr lang="ko-KR" altLang="en-US" sz="900" dirty="0"/>
                        <a:t>버튼 체크 후     클릭 시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77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Platform</a:t>
                      </a:r>
                      <a:r>
                        <a:rPr lang="ko-KR" altLang="en-US" sz="900" dirty="0"/>
                        <a:t>에 대한 선택 팝업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48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Audio </a:t>
                      </a:r>
                      <a:r>
                        <a:rPr lang="ko-KR" altLang="en-US" sz="900" dirty="0"/>
                        <a:t>압축 포맷에 대한 선택 팝업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Audio Load Type</a:t>
                      </a:r>
                      <a:r>
                        <a:rPr lang="ko-KR" altLang="en-US" sz="900" dirty="0"/>
                        <a:t>에 대한 선택 팝업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19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Audio Clip</a:t>
                      </a:r>
                      <a:r>
                        <a:rPr lang="ko-KR" altLang="en-US" sz="900" dirty="0"/>
                        <a:t>의 길이 기준</a:t>
                      </a:r>
                      <a:r>
                        <a:rPr lang="en-US" altLang="ko-KR" sz="900" dirty="0"/>
                        <a:t>(sec </a:t>
                      </a:r>
                      <a:r>
                        <a:rPr lang="ko-KR" altLang="en-US" sz="900" dirty="0"/>
                        <a:t>기준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을 선택하는 </a:t>
                      </a:r>
                      <a:r>
                        <a:rPr lang="en-US" altLang="ko-KR" sz="900" dirty="0"/>
                        <a:t>Int Field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43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Audio</a:t>
                      </a:r>
                      <a:r>
                        <a:rPr lang="ko-KR" altLang="en-US" sz="900" dirty="0"/>
                        <a:t>의 </a:t>
                      </a:r>
                      <a:r>
                        <a:rPr lang="en-US" altLang="ko-KR" sz="900" dirty="0"/>
                        <a:t>Force To Mono </a:t>
                      </a:r>
                      <a:r>
                        <a:rPr lang="ko-KR" altLang="en-US" sz="900" dirty="0"/>
                        <a:t>항목에 대한 </a:t>
                      </a:r>
                      <a:r>
                        <a:rPr lang="en-US" altLang="ko-KR" sz="900" dirty="0"/>
                        <a:t>Toggle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검사하고자 하는 폴더명을 입력 받는 </a:t>
                      </a:r>
                      <a:r>
                        <a:rPr lang="en-US" altLang="ko-KR" sz="900" dirty="0" err="1"/>
                        <a:t>TextField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28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검사하고 싶지 않은 폴더명이나 확장자 등을 작성하는 </a:t>
                      </a:r>
                      <a:r>
                        <a:rPr lang="en-US" altLang="ko-KR" sz="900" dirty="0"/>
                        <a:t>String List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244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해당 </a:t>
                      </a:r>
                      <a:r>
                        <a:rPr lang="en-US" altLang="ko-KR" sz="900" dirty="0"/>
                        <a:t>Audio Tool Component</a:t>
                      </a:r>
                      <a:r>
                        <a:rPr lang="ko-KR" altLang="en-US" sz="900" dirty="0"/>
                        <a:t>에만 있는 검사항목만 검사하여 기준치와 다른 데이터를 </a:t>
                      </a:r>
                      <a:r>
                        <a:rPr lang="en-US" altLang="ko-KR" sz="900" dirty="0"/>
                        <a:t>CSV </a:t>
                      </a:r>
                      <a:r>
                        <a:rPr lang="ko-KR" altLang="en-US" sz="900" dirty="0"/>
                        <a:t>파일로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5199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CE88CF1D-34B8-C886-A91A-148748CB640E}"/>
              </a:ext>
            </a:extLst>
          </p:cNvPr>
          <p:cNvSpPr/>
          <p:nvPr/>
        </p:nvSpPr>
        <p:spPr>
          <a:xfrm>
            <a:off x="3189040" y="2450874"/>
            <a:ext cx="109032" cy="109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3769210-2398-3545-EFC3-C4061F1A118B}"/>
              </a:ext>
            </a:extLst>
          </p:cNvPr>
          <p:cNvSpPr/>
          <p:nvPr/>
        </p:nvSpPr>
        <p:spPr>
          <a:xfrm>
            <a:off x="266742" y="2465548"/>
            <a:ext cx="109032" cy="1090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25C316-F3CE-7074-2CAB-4701F54EA8B4}"/>
              </a:ext>
            </a:extLst>
          </p:cNvPr>
          <p:cNvSpPr/>
          <p:nvPr/>
        </p:nvSpPr>
        <p:spPr>
          <a:xfrm>
            <a:off x="266742" y="2702010"/>
            <a:ext cx="109032" cy="1090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39CDFA-8001-258C-7BB8-60B09D231AF7}"/>
              </a:ext>
            </a:extLst>
          </p:cNvPr>
          <p:cNvSpPr/>
          <p:nvPr/>
        </p:nvSpPr>
        <p:spPr>
          <a:xfrm>
            <a:off x="266742" y="2912573"/>
            <a:ext cx="109032" cy="1090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910004-2B56-FDA6-8A95-FC98396C79E7}"/>
              </a:ext>
            </a:extLst>
          </p:cNvPr>
          <p:cNvSpPr/>
          <p:nvPr/>
        </p:nvSpPr>
        <p:spPr>
          <a:xfrm>
            <a:off x="266742" y="3140249"/>
            <a:ext cx="109032" cy="109032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352F90-CB3F-CA5D-2C57-1CD783BC3CD2}"/>
              </a:ext>
            </a:extLst>
          </p:cNvPr>
          <p:cNvSpPr/>
          <p:nvPr/>
        </p:nvSpPr>
        <p:spPr>
          <a:xfrm>
            <a:off x="266742" y="3367925"/>
            <a:ext cx="109032" cy="109032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1C66F3-934C-CC05-890B-50A652B3AD6E}"/>
              </a:ext>
            </a:extLst>
          </p:cNvPr>
          <p:cNvSpPr/>
          <p:nvPr/>
        </p:nvSpPr>
        <p:spPr>
          <a:xfrm>
            <a:off x="266742" y="3595601"/>
            <a:ext cx="109032" cy="109032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59503B-61E7-5CFD-776E-CAD95861B855}"/>
              </a:ext>
            </a:extLst>
          </p:cNvPr>
          <p:cNvSpPr/>
          <p:nvPr/>
        </p:nvSpPr>
        <p:spPr>
          <a:xfrm>
            <a:off x="266742" y="3832063"/>
            <a:ext cx="109032" cy="1090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CD3D4D-1387-DD9F-0311-4C13FC942D3F}"/>
              </a:ext>
            </a:extLst>
          </p:cNvPr>
          <p:cNvSpPr/>
          <p:nvPr/>
        </p:nvSpPr>
        <p:spPr>
          <a:xfrm>
            <a:off x="266742" y="4055999"/>
            <a:ext cx="109032" cy="1090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0C65D3C-D484-1C0B-A817-48CFF3A68222}"/>
              </a:ext>
            </a:extLst>
          </p:cNvPr>
          <p:cNvSpPr/>
          <p:nvPr/>
        </p:nvSpPr>
        <p:spPr>
          <a:xfrm>
            <a:off x="266742" y="4284652"/>
            <a:ext cx="109032" cy="1090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0" name="표 10">
            <a:extLst>
              <a:ext uri="{FF2B5EF4-FFF2-40B4-BE49-F238E27FC236}">
                <a16:creationId xmlns:a16="http://schemas.microsoft.com/office/drawing/2014/main" id="{F94E0150-67DA-0786-1681-7F4E9A7ED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12419"/>
              </p:ext>
            </p:extLst>
          </p:nvPr>
        </p:nvGraphicFramePr>
        <p:xfrm>
          <a:off x="202146" y="5153813"/>
          <a:ext cx="7480149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156">
                  <a:extLst>
                    <a:ext uri="{9D8B030D-6E8A-4147-A177-3AD203B41FA5}">
                      <a16:colId xmlns:a16="http://schemas.microsoft.com/office/drawing/2014/main" val="1766177342"/>
                    </a:ext>
                  </a:extLst>
                </a:gridCol>
                <a:gridCol w="7198993">
                  <a:extLst>
                    <a:ext uri="{9D8B030D-6E8A-4147-A177-3AD203B41FA5}">
                      <a16:colId xmlns:a16="http://schemas.microsoft.com/office/drawing/2014/main" val="1281715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Toggle </a:t>
                      </a:r>
                      <a:r>
                        <a:rPr lang="ko-KR" altLang="en-US" sz="900" dirty="0"/>
                        <a:t>버튼 </a:t>
                      </a:r>
                      <a:r>
                        <a:rPr lang="en-US" altLang="ko-KR" sz="900" dirty="0"/>
                        <a:t>+ Tool </a:t>
                      </a:r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=&gt; Toggle </a:t>
                      </a:r>
                      <a:r>
                        <a:rPr lang="ko-KR" altLang="en-US" sz="900" dirty="0"/>
                        <a:t>버튼 체크 후     클릭 시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77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Animation Key Frame </a:t>
                      </a:r>
                      <a:r>
                        <a:rPr lang="ko-KR" altLang="en-US" sz="900" dirty="0"/>
                        <a:t>개수 기준을 입력하는 </a:t>
                      </a:r>
                      <a:r>
                        <a:rPr lang="en-US" altLang="ko-KR" sz="900" dirty="0"/>
                        <a:t>int Field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48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검사하고자 하는 폴더명을 입력 받는 </a:t>
                      </a:r>
                      <a:r>
                        <a:rPr lang="en-US" altLang="ko-KR" sz="900" dirty="0" err="1"/>
                        <a:t>TextField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검사하고 싶지 않은 폴더명이나 확장자 등을 작성하는 </a:t>
                      </a:r>
                      <a:r>
                        <a:rPr lang="en-US" altLang="ko-KR" sz="900" dirty="0"/>
                        <a:t>String List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19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해당 </a:t>
                      </a:r>
                      <a:r>
                        <a:rPr lang="en-US" altLang="ko-KR" sz="900" dirty="0"/>
                        <a:t>Animation Tool Component</a:t>
                      </a:r>
                      <a:r>
                        <a:rPr lang="ko-KR" altLang="en-US" sz="900" dirty="0"/>
                        <a:t>에만 있는 검사항목만 검사하여 기준치와 다른 데이터를 </a:t>
                      </a:r>
                      <a:r>
                        <a:rPr lang="en-US" altLang="ko-KR" sz="900" dirty="0"/>
                        <a:t>CSV </a:t>
                      </a:r>
                      <a:r>
                        <a:rPr lang="ko-KR" altLang="en-US" sz="900" dirty="0"/>
                        <a:t>파일로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43626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23C0D6ED-344A-BAA5-FE59-28F8E673C8BA}"/>
              </a:ext>
            </a:extLst>
          </p:cNvPr>
          <p:cNvSpPr/>
          <p:nvPr/>
        </p:nvSpPr>
        <p:spPr>
          <a:xfrm>
            <a:off x="266742" y="5198775"/>
            <a:ext cx="109032" cy="1090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1490A56-D4E1-6E99-C7D6-2197ACDF9010}"/>
              </a:ext>
            </a:extLst>
          </p:cNvPr>
          <p:cNvSpPr/>
          <p:nvPr/>
        </p:nvSpPr>
        <p:spPr>
          <a:xfrm>
            <a:off x="3194977" y="5198775"/>
            <a:ext cx="109032" cy="109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024BF94-2587-2582-D285-D8D35D660B61}"/>
              </a:ext>
            </a:extLst>
          </p:cNvPr>
          <p:cNvSpPr/>
          <p:nvPr/>
        </p:nvSpPr>
        <p:spPr>
          <a:xfrm>
            <a:off x="266742" y="5427428"/>
            <a:ext cx="109032" cy="1090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57FE8DD-E475-09BD-73F4-265D9FF1F222}"/>
              </a:ext>
            </a:extLst>
          </p:cNvPr>
          <p:cNvSpPr/>
          <p:nvPr/>
        </p:nvSpPr>
        <p:spPr>
          <a:xfrm>
            <a:off x="266742" y="5656081"/>
            <a:ext cx="109032" cy="1090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D14A34B-980B-42E6-3517-D4BD16295EFC}"/>
              </a:ext>
            </a:extLst>
          </p:cNvPr>
          <p:cNvSpPr/>
          <p:nvPr/>
        </p:nvSpPr>
        <p:spPr>
          <a:xfrm>
            <a:off x="266742" y="5903442"/>
            <a:ext cx="109032" cy="1090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CCF0320-99B9-90FF-0BB9-E10D3371E3C6}"/>
              </a:ext>
            </a:extLst>
          </p:cNvPr>
          <p:cNvSpPr/>
          <p:nvPr/>
        </p:nvSpPr>
        <p:spPr>
          <a:xfrm>
            <a:off x="266742" y="6150803"/>
            <a:ext cx="109032" cy="1090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FF1E4D-F0E6-0FEA-583C-93C1E50B8529}"/>
              </a:ext>
            </a:extLst>
          </p:cNvPr>
          <p:cNvSpPr txBox="1"/>
          <p:nvPr/>
        </p:nvSpPr>
        <p:spPr>
          <a:xfrm>
            <a:off x="110537" y="194786"/>
            <a:ext cx="220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Model</a:t>
            </a:r>
            <a:r>
              <a:rPr lang="en-US" altLang="ko-KR" dirty="0"/>
              <a:t> </a:t>
            </a:r>
            <a:r>
              <a:rPr lang="en-US" altLang="ko-KR" sz="1400" dirty="0"/>
              <a:t>Tool Component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D786B-0D64-CD8A-6A91-FE4967F86A7D}"/>
              </a:ext>
            </a:extLst>
          </p:cNvPr>
          <p:cNvSpPr txBox="1"/>
          <p:nvPr/>
        </p:nvSpPr>
        <p:spPr>
          <a:xfrm>
            <a:off x="110537" y="2071357"/>
            <a:ext cx="220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Audio</a:t>
            </a:r>
            <a:r>
              <a:rPr lang="en-US" altLang="ko-KR" dirty="0"/>
              <a:t> </a:t>
            </a:r>
            <a:r>
              <a:rPr lang="en-US" altLang="ko-KR" sz="1400" dirty="0"/>
              <a:t>Tool Component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032D4C-70C9-0594-6976-D4741FFBB7D8}"/>
              </a:ext>
            </a:extLst>
          </p:cNvPr>
          <p:cNvSpPr txBox="1"/>
          <p:nvPr/>
        </p:nvSpPr>
        <p:spPr>
          <a:xfrm>
            <a:off x="110536" y="4847334"/>
            <a:ext cx="263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Animation</a:t>
            </a:r>
            <a:r>
              <a:rPr lang="en-US" altLang="ko-KR" dirty="0"/>
              <a:t> </a:t>
            </a:r>
            <a:r>
              <a:rPr lang="en-US" altLang="ko-KR" sz="1400" dirty="0"/>
              <a:t>Tool Component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438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516</Words>
  <Application>Microsoft Office PowerPoint</Application>
  <PresentationFormat>와이드스크린</PresentationFormat>
  <Paragraphs>139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김지형/SGE 클라이언트팀</dc:creator>
  <cp:lastModifiedBy>김지형/SGE 클라이언트팀</cp:lastModifiedBy>
  <cp:revision>6</cp:revision>
  <dcterms:created xsi:type="dcterms:W3CDTF">2023-01-30T05:47:20Z</dcterms:created>
  <dcterms:modified xsi:type="dcterms:W3CDTF">2023-02-20T08:14:14Z</dcterms:modified>
</cp:coreProperties>
</file>