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74D"/>
    <a:srgbClr val="DCD766"/>
    <a:srgbClr val="414751"/>
    <a:srgbClr val="2137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22" autoAdjust="0"/>
  </p:normalViewPr>
  <p:slideViewPr>
    <p:cSldViewPr snapToGrid="0" snapToObjects="1">
      <p:cViewPr>
        <p:scale>
          <a:sx n="140" d="100"/>
          <a:sy n="140" d="100"/>
        </p:scale>
        <p:origin x="-4512" y="-18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8D6D-EB68-004D-B41C-AF54DBEFA00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B30A-6C17-4B47-ABAB-4EA6E7E40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0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8D6D-EB68-004D-B41C-AF54DBEFA00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B30A-6C17-4B47-ABAB-4EA6E7E40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8D6D-EB68-004D-B41C-AF54DBEFA00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B30A-6C17-4B47-ABAB-4EA6E7E40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8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8D6D-EB68-004D-B41C-AF54DBEFA00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B30A-6C17-4B47-ABAB-4EA6E7E40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8D6D-EB68-004D-B41C-AF54DBEFA00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B30A-6C17-4B47-ABAB-4EA6E7E40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9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8D6D-EB68-004D-B41C-AF54DBEFA00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B30A-6C17-4B47-ABAB-4EA6E7E40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2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8D6D-EB68-004D-B41C-AF54DBEFA00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B30A-6C17-4B47-ABAB-4EA6E7E40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5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8D6D-EB68-004D-B41C-AF54DBEFA00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B30A-6C17-4B47-ABAB-4EA6E7E40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7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8D6D-EB68-004D-B41C-AF54DBEFA00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B30A-6C17-4B47-ABAB-4EA6E7E40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1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8D6D-EB68-004D-B41C-AF54DBEFA00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B30A-6C17-4B47-ABAB-4EA6E7E40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8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8D6D-EB68-004D-B41C-AF54DBEFA00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B30A-6C17-4B47-ABAB-4EA6E7E40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18D6D-EB68-004D-B41C-AF54DBEFA00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2B30A-6C17-4B47-ABAB-4EA6E7E40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914" y="0"/>
            <a:ext cx="5310414" cy="147002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414751"/>
                </a:solidFill>
                <a:latin typeface="+mn-lt"/>
                <a:cs typeface="Menlo Regular"/>
              </a:rPr>
              <a:t>BDVCLI Cheat Sheet</a:t>
            </a:r>
            <a:endParaRPr lang="en-US" sz="2800" dirty="0">
              <a:solidFill>
                <a:srgbClr val="414751"/>
              </a:solidFill>
              <a:latin typeface="+mn-lt"/>
              <a:cs typeface="Menlo Regular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06126" y="1017361"/>
            <a:ext cx="5152571" cy="272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1914" y="1767867"/>
            <a:ext cx="1491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cs typeface="Menlo Regular"/>
              </a:rPr>
              <a:t>Get </a:t>
            </a:r>
            <a:r>
              <a:rPr lang="en-US" sz="1000" b="1" dirty="0" smtClean="0">
                <a:cs typeface="Menlo Regular"/>
              </a:rPr>
              <a:t>ROLE ID </a:t>
            </a:r>
            <a:r>
              <a:rPr lang="en-US" sz="1000" dirty="0" smtClean="0">
                <a:cs typeface="Menlo Regular"/>
              </a:rPr>
              <a:t>for the node</a:t>
            </a:r>
            <a:endParaRPr lang="en-US" sz="1000" dirty="0">
              <a:cs typeface="Menlo Regula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1914" y="2044866"/>
            <a:ext cx="2704439" cy="246221"/>
          </a:xfrm>
          <a:prstGeom prst="rect">
            <a:avLst/>
          </a:prstGeom>
          <a:solidFill>
            <a:srgbClr val="EAD74D">
              <a:alpha val="77000"/>
            </a:srgbClr>
          </a:solidFill>
        </p:spPr>
        <p:txBody>
          <a:bodyPr wrap="square" rtlCol="0">
            <a:spAutoFit/>
          </a:bodyPr>
          <a:lstStyle/>
          <a:p>
            <a:r>
              <a:rPr lang="hu-HU" sz="1000" dirty="0" smtClean="0">
                <a:cs typeface="Menlo Regular"/>
              </a:rPr>
              <a:t>bdvcli --get node.role_id</a:t>
            </a:r>
            <a:endParaRPr lang="en-US" sz="1000" dirty="0">
              <a:cs typeface="Menlo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1914" y="2363018"/>
            <a:ext cx="16955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cs typeface="Menlo Regular"/>
              </a:rPr>
              <a:t>Get </a:t>
            </a:r>
            <a:r>
              <a:rPr lang="en-US" sz="1000" b="1" dirty="0" smtClean="0">
                <a:cs typeface="Menlo Regular"/>
              </a:rPr>
              <a:t>HOSTNAME</a:t>
            </a:r>
            <a:r>
              <a:rPr lang="en-US" sz="1000" dirty="0" smtClean="0">
                <a:cs typeface="Menlo Regular"/>
              </a:rPr>
              <a:t> for the node</a:t>
            </a:r>
            <a:endParaRPr lang="en-US" sz="1000" dirty="0">
              <a:cs typeface="Menlo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1914" y="2966566"/>
            <a:ext cx="1866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cs typeface="Menlo Regular"/>
              </a:rPr>
              <a:t>Get </a:t>
            </a:r>
            <a:r>
              <a:rPr lang="en-US" sz="1000" b="1" dirty="0" smtClean="0">
                <a:cs typeface="Menlo Regular"/>
              </a:rPr>
              <a:t>DOMAIN</a:t>
            </a:r>
            <a:r>
              <a:rPr lang="en-US" sz="1000" dirty="0" smtClean="0">
                <a:cs typeface="Menlo Regular"/>
              </a:rPr>
              <a:t> name for the node</a:t>
            </a:r>
            <a:endParaRPr lang="en-US" sz="1000" dirty="0">
              <a:cs typeface="Menlo Regula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1914" y="1277203"/>
            <a:ext cx="2704439" cy="385643"/>
          </a:xfrm>
          <a:prstGeom prst="rect">
            <a:avLst/>
          </a:prstGeom>
          <a:solidFill>
            <a:srgbClr val="41475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cs typeface="Menlo Regular"/>
              </a:rPr>
              <a:t>NODE NAMESPACE</a:t>
            </a:r>
            <a:endParaRPr lang="en-US" sz="1200" dirty="0">
              <a:cs typeface="Menlo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1914" y="2632919"/>
            <a:ext cx="2704439" cy="246221"/>
          </a:xfrm>
          <a:prstGeom prst="rect">
            <a:avLst/>
          </a:prstGeom>
          <a:solidFill>
            <a:srgbClr val="EAD74D">
              <a:alpha val="77000"/>
            </a:srgbClr>
          </a:solidFill>
        </p:spPr>
        <p:txBody>
          <a:bodyPr wrap="square" rtlCol="0">
            <a:spAutoFit/>
          </a:bodyPr>
          <a:lstStyle/>
          <a:p>
            <a:r>
              <a:rPr lang="hu-HU" sz="1000" dirty="0" smtClean="0">
                <a:cs typeface="Menlo Regular"/>
              </a:rPr>
              <a:t>bdvcli --get node.hostname</a:t>
            </a:r>
            <a:endParaRPr lang="en-US" sz="1000" dirty="0">
              <a:cs typeface="Menlo Regular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1914" y="3243565"/>
            <a:ext cx="2704439" cy="246221"/>
          </a:xfrm>
          <a:prstGeom prst="rect">
            <a:avLst/>
          </a:prstGeom>
          <a:solidFill>
            <a:srgbClr val="EAD74D">
              <a:alpha val="77000"/>
            </a:srgbClr>
          </a:solidFill>
        </p:spPr>
        <p:txBody>
          <a:bodyPr wrap="square" rtlCol="0">
            <a:spAutoFit/>
          </a:bodyPr>
          <a:lstStyle/>
          <a:p>
            <a:r>
              <a:rPr lang="hu-HU" sz="1000" dirty="0" smtClean="0">
                <a:cs typeface="Charter Roman"/>
              </a:rPr>
              <a:t>bdvcli --get node.domain</a:t>
            </a:r>
            <a:endParaRPr lang="en-US" sz="1000" dirty="0">
              <a:cs typeface="Charter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1914" y="3581615"/>
            <a:ext cx="17110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cs typeface="Menlo Regular"/>
              </a:rPr>
              <a:t>Get </a:t>
            </a:r>
            <a:r>
              <a:rPr lang="en-US" sz="1000" b="1" dirty="0" smtClean="0">
                <a:cs typeface="Menlo Regular"/>
              </a:rPr>
              <a:t>FQDN</a:t>
            </a:r>
            <a:r>
              <a:rPr lang="en-US" sz="1000" dirty="0" smtClean="0">
                <a:cs typeface="Menlo Regular"/>
              </a:rPr>
              <a:t> name for the node</a:t>
            </a:r>
            <a:endParaRPr lang="en-US" sz="1000" dirty="0">
              <a:cs typeface="Menlo Regular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1914" y="3849222"/>
            <a:ext cx="2704439" cy="246221"/>
          </a:xfrm>
          <a:prstGeom prst="rect">
            <a:avLst/>
          </a:prstGeom>
          <a:solidFill>
            <a:srgbClr val="EAD74D">
              <a:alpha val="77000"/>
            </a:srgbClr>
          </a:solidFill>
        </p:spPr>
        <p:txBody>
          <a:bodyPr wrap="square" rtlCol="0">
            <a:spAutoFit/>
          </a:bodyPr>
          <a:lstStyle/>
          <a:p>
            <a:r>
              <a:rPr lang="hu-HU" sz="1000" dirty="0" smtClean="0">
                <a:cs typeface="Charter Roman"/>
              </a:rPr>
              <a:t>bdvcli --get node.fqdn</a:t>
            </a:r>
            <a:endParaRPr lang="en-US" sz="1000" dirty="0">
              <a:cs typeface="Charter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1914" y="4164266"/>
            <a:ext cx="16074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cs typeface="Menlo Regular"/>
              </a:rPr>
              <a:t>Get </a:t>
            </a:r>
            <a:r>
              <a:rPr lang="en-US" sz="1000" b="1" dirty="0" smtClean="0">
                <a:cs typeface="Menlo Regular"/>
              </a:rPr>
              <a:t>DISTRO ID </a:t>
            </a:r>
            <a:r>
              <a:rPr lang="en-US" sz="1000" dirty="0" smtClean="0">
                <a:cs typeface="Menlo Regular"/>
              </a:rPr>
              <a:t>for the node</a:t>
            </a:r>
            <a:endParaRPr lang="en-US" sz="1000" dirty="0">
              <a:cs typeface="Menlo Regular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1914" y="4431873"/>
            <a:ext cx="2704439" cy="246221"/>
          </a:xfrm>
          <a:prstGeom prst="rect">
            <a:avLst/>
          </a:prstGeom>
          <a:solidFill>
            <a:srgbClr val="EAD74D">
              <a:alpha val="77000"/>
            </a:srgbClr>
          </a:solidFill>
        </p:spPr>
        <p:txBody>
          <a:bodyPr wrap="square" rtlCol="0">
            <a:spAutoFit/>
          </a:bodyPr>
          <a:lstStyle/>
          <a:p>
            <a:r>
              <a:rPr lang="da-DK" sz="1000" dirty="0" smtClean="0">
                <a:cs typeface="Charter Roman"/>
              </a:rPr>
              <a:t>bdvcli --get node.distro_id</a:t>
            </a:r>
            <a:endParaRPr lang="en-US" sz="1000" dirty="0">
              <a:cs typeface="Charter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1914" y="4776014"/>
            <a:ext cx="1942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cs typeface="Menlo Regular"/>
              </a:rPr>
              <a:t>Get </a:t>
            </a:r>
            <a:r>
              <a:rPr lang="en-US" sz="1000" b="1" dirty="0" smtClean="0">
                <a:cs typeface="Menlo Regular"/>
              </a:rPr>
              <a:t>NODE GROUP ID </a:t>
            </a:r>
            <a:r>
              <a:rPr lang="en-US" sz="1000" dirty="0" smtClean="0">
                <a:cs typeface="Menlo Regular"/>
              </a:rPr>
              <a:t>for the node</a:t>
            </a:r>
            <a:endParaRPr lang="en-US" sz="1000" dirty="0">
              <a:cs typeface="Menlo Regular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1914" y="5043621"/>
            <a:ext cx="2704439" cy="246221"/>
          </a:xfrm>
          <a:prstGeom prst="rect">
            <a:avLst/>
          </a:prstGeom>
          <a:solidFill>
            <a:srgbClr val="EAD74D">
              <a:alpha val="77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cs typeface="Charter Roman"/>
              </a:rPr>
              <a:t>bdvcli --get node.nodegroup_id</a:t>
            </a:r>
            <a:endParaRPr lang="en-US" sz="1000" dirty="0">
              <a:cs typeface="Charter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81172" y="1767867"/>
            <a:ext cx="1231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cs typeface="Menlo Regular"/>
              </a:rPr>
              <a:t>Get </a:t>
            </a:r>
            <a:r>
              <a:rPr lang="en-US" sz="1000" b="1" dirty="0" smtClean="0">
                <a:cs typeface="Menlo Regular"/>
              </a:rPr>
              <a:t>CLUSTER NAME</a:t>
            </a:r>
            <a:endParaRPr lang="en-US" sz="1000" b="1" dirty="0">
              <a:cs typeface="Menlo Regular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81172" y="1277203"/>
            <a:ext cx="2704439" cy="385643"/>
          </a:xfrm>
          <a:prstGeom prst="rect">
            <a:avLst/>
          </a:prstGeom>
          <a:solidFill>
            <a:srgbClr val="41475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cs typeface="Menlo Regular"/>
              </a:rPr>
              <a:t>CLUSTER NAMESPACE</a:t>
            </a:r>
            <a:endParaRPr lang="en-US" sz="1200" dirty="0">
              <a:cs typeface="Menlo Regula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81172" y="2044866"/>
            <a:ext cx="2704439" cy="246221"/>
          </a:xfrm>
          <a:prstGeom prst="rect">
            <a:avLst/>
          </a:prstGeom>
          <a:solidFill>
            <a:srgbClr val="EAD74D">
              <a:alpha val="77000"/>
            </a:srgbClr>
          </a:solidFill>
        </p:spPr>
        <p:txBody>
          <a:bodyPr wrap="square" rtlCol="0">
            <a:spAutoFit/>
          </a:bodyPr>
          <a:lstStyle/>
          <a:p>
            <a:r>
              <a:rPr lang="hu-HU" sz="1000" dirty="0" smtClean="0">
                <a:cs typeface="Charter Roman"/>
              </a:rPr>
              <a:t>bdvcli --get cluster.name</a:t>
            </a:r>
            <a:endParaRPr lang="en-US" sz="1000" dirty="0">
              <a:cs typeface="Charter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81172" y="2363018"/>
            <a:ext cx="197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cs typeface="Menlo Regular"/>
              </a:rPr>
              <a:t>Get </a:t>
            </a:r>
            <a:r>
              <a:rPr lang="en-US" sz="1000" b="1" dirty="0" smtClean="0">
                <a:cs typeface="Menlo Regular"/>
              </a:rPr>
              <a:t>CLUSTER CONFIG SELECTIONS</a:t>
            </a:r>
            <a:endParaRPr lang="en-US" sz="1000" b="1" dirty="0">
              <a:cs typeface="Menlo Regular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81172" y="2630625"/>
            <a:ext cx="2704439" cy="246221"/>
          </a:xfrm>
          <a:prstGeom prst="rect">
            <a:avLst/>
          </a:prstGeom>
          <a:solidFill>
            <a:srgbClr val="EAD74D">
              <a:alpha val="77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cs typeface="Charter Roman"/>
              </a:rPr>
              <a:t>bdvcli --get cluster.config_choice_selections</a:t>
            </a:r>
            <a:endParaRPr lang="en-US" sz="1000" dirty="0">
              <a:cs typeface="Charter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81172" y="2962373"/>
            <a:ext cx="1719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cs typeface="Menlo Regular"/>
              </a:rPr>
              <a:t>Get </a:t>
            </a:r>
            <a:r>
              <a:rPr lang="en-US" sz="1000" b="1" dirty="0" smtClean="0">
                <a:cs typeface="Menlo Regular"/>
              </a:rPr>
              <a:t>LIST OF NODEGROUP IDs</a:t>
            </a:r>
            <a:endParaRPr lang="en-US" sz="1000" b="1" dirty="0">
              <a:cs typeface="Menlo Regular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81172" y="3229980"/>
            <a:ext cx="2704439" cy="246221"/>
          </a:xfrm>
          <a:prstGeom prst="rect">
            <a:avLst/>
          </a:prstGeom>
          <a:solidFill>
            <a:srgbClr val="EAD74D">
              <a:alpha val="77000"/>
            </a:srgbClr>
          </a:solidFill>
        </p:spPr>
        <p:txBody>
          <a:bodyPr wrap="square" rtlCol="0">
            <a:spAutoFit/>
          </a:bodyPr>
          <a:lstStyle/>
          <a:p>
            <a:r>
              <a:rPr lang="da-DK" sz="1000" dirty="0" smtClean="0">
                <a:cs typeface="Charter Roman"/>
              </a:rPr>
              <a:t>bdvcli --get cluster.config_metadata</a:t>
            </a:r>
            <a:endParaRPr lang="en-US" sz="1000" dirty="0">
              <a:cs typeface="Charter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81172" y="3581615"/>
            <a:ext cx="1877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cs typeface="Menlo Regular"/>
              </a:rPr>
              <a:t>Get </a:t>
            </a:r>
            <a:r>
              <a:rPr lang="en-US" sz="1000" b="1" dirty="0" smtClean="0">
                <a:cs typeface="Menlo Regular"/>
              </a:rPr>
              <a:t>LIST OF CONTAINER NAMES</a:t>
            </a:r>
            <a:endParaRPr lang="en-US" sz="1000" b="1" dirty="0">
              <a:cs typeface="Menlo Regular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81172" y="3849222"/>
            <a:ext cx="2704439" cy="246221"/>
          </a:xfrm>
          <a:prstGeom prst="rect">
            <a:avLst/>
          </a:prstGeom>
          <a:solidFill>
            <a:srgbClr val="EAD74D">
              <a:alpha val="77000"/>
            </a:srgbClr>
          </a:solidFill>
        </p:spPr>
        <p:txBody>
          <a:bodyPr wrap="square" rtlCol="0">
            <a:spAutoFit/>
          </a:bodyPr>
          <a:lstStyle/>
          <a:p>
            <a:r>
              <a:rPr lang="sk-SK" sz="1000" dirty="0" smtClean="0">
                <a:cs typeface="Charter Roman"/>
              </a:rPr>
              <a:t>bdconfig --getvms</a:t>
            </a:r>
            <a:endParaRPr lang="en-US" sz="1000" dirty="0">
              <a:cs typeface="Charter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1914" y="5371853"/>
            <a:ext cx="2109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cs typeface="Menlo Regular"/>
              </a:rPr>
              <a:t>Get </a:t>
            </a:r>
            <a:r>
              <a:rPr lang="en-US" sz="1000" b="1" dirty="0" smtClean="0">
                <a:cs typeface="Menlo Regular"/>
              </a:rPr>
              <a:t>CONTROLLER FQDN </a:t>
            </a:r>
            <a:r>
              <a:rPr lang="en-US" sz="1000" dirty="0" smtClean="0">
                <a:cs typeface="Menlo Regular"/>
              </a:rPr>
              <a:t>for the node</a:t>
            </a:r>
            <a:endParaRPr lang="en-US" sz="1000" dirty="0">
              <a:cs typeface="Menlo Regular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1914" y="5648852"/>
            <a:ext cx="2704439" cy="400110"/>
          </a:xfrm>
          <a:prstGeom prst="rect">
            <a:avLst/>
          </a:prstGeom>
          <a:solidFill>
            <a:srgbClr val="EAD74D">
              <a:alpha val="77000"/>
            </a:srgbClr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>
                <a:cs typeface="Menlo Regular"/>
              </a:rPr>
              <a:t>bdvcli --get distros.${DISTRO}.${NODEGROUP}.roles.controller.fqdns</a:t>
            </a:r>
            <a:endParaRPr lang="en-US" sz="1000" dirty="0">
              <a:cs typeface="Menlo Regular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1914" y="6139353"/>
            <a:ext cx="17677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cs typeface="Menlo Regular"/>
              </a:rPr>
              <a:t>Get </a:t>
            </a:r>
            <a:r>
              <a:rPr lang="en-US" sz="1000" b="1" dirty="0" smtClean="0">
                <a:cs typeface="Menlo Regular"/>
              </a:rPr>
              <a:t>DEPENDS</a:t>
            </a:r>
            <a:r>
              <a:rPr lang="en-US" sz="1000" dirty="0" smtClean="0">
                <a:cs typeface="Menlo Regular"/>
              </a:rPr>
              <a:t> </a:t>
            </a:r>
            <a:r>
              <a:rPr lang="en-US" sz="1000" b="1" dirty="0" smtClean="0">
                <a:cs typeface="Menlo Regular"/>
              </a:rPr>
              <a:t>ON</a:t>
            </a:r>
            <a:r>
              <a:rPr lang="en-US" sz="1000" dirty="0" smtClean="0">
                <a:cs typeface="Menlo Regular"/>
              </a:rPr>
              <a:t> for the node</a:t>
            </a:r>
            <a:endParaRPr lang="en-US" sz="1000" dirty="0">
              <a:cs typeface="Menlo Regular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1914" y="6409254"/>
            <a:ext cx="2704439" cy="246221"/>
          </a:xfrm>
          <a:prstGeom prst="rect">
            <a:avLst/>
          </a:prstGeom>
          <a:solidFill>
            <a:srgbClr val="EAD74D">
              <a:alpha val="77000"/>
            </a:srgbClr>
          </a:solidFill>
        </p:spPr>
        <p:txBody>
          <a:bodyPr wrap="square" rtlCol="0">
            <a:spAutoFit/>
          </a:bodyPr>
          <a:lstStyle/>
          <a:p>
            <a:r>
              <a:rPr lang="hu-HU" sz="1000" dirty="0" smtClean="0">
                <a:cs typeface="Menlo Regular"/>
              </a:rPr>
              <a:t>bdvcli --get node.depends_on</a:t>
            </a:r>
            <a:endParaRPr lang="en-US" sz="1000" dirty="0">
              <a:cs typeface="Menlo Regular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81172" y="4166039"/>
            <a:ext cx="21553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cs typeface="Menlo Regular"/>
              </a:rPr>
              <a:t>Get </a:t>
            </a:r>
            <a:r>
              <a:rPr lang="en-US" sz="1000" b="1" dirty="0" smtClean="0">
                <a:cs typeface="Menlo Regular"/>
              </a:rPr>
              <a:t>LIST OF ALL CURRENT MAPPINGS</a:t>
            </a:r>
            <a:endParaRPr lang="en-US" sz="1000" b="1" dirty="0">
              <a:cs typeface="Menlo Regular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81172" y="4433646"/>
            <a:ext cx="2704439" cy="246221"/>
          </a:xfrm>
          <a:prstGeom prst="rect">
            <a:avLst/>
          </a:prstGeom>
          <a:solidFill>
            <a:srgbClr val="EAD74D">
              <a:alpha val="77000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1000" dirty="0" smtClean="0">
                <a:cs typeface="Charter Roman"/>
              </a:rPr>
              <a:t>bdconfig --getmapping --vmName &lt;vm name&gt;</a:t>
            </a:r>
            <a:endParaRPr lang="en-US" sz="1000" dirty="0">
              <a:cs typeface="Charter Roman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81172" y="4773381"/>
            <a:ext cx="1858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cs typeface="Menlo Regular"/>
              </a:rPr>
              <a:t>Get </a:t>
            </a:r>
            <a:r>
              <a:rPr lang="en-US" sz="1000" b="1" dirty="0" smtClean="0">
                <a:cs typeface="Menlo Regular"/>
              </a:rPr>
              <a:t>CLUSTERS AND TENANT IDs</a:t>
            </a:r>
            <a:endParaRPr lang="en-US" sz="1000" b="1" dirty="0">
              <a:cs typeface="Menlo Regular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81172" y="5040988"/>
            <a:ext cx="2704439" cy="246221"/>
          </a:xfrm>
          <a:prstGeom prst="rect">
            <a:avLst/>
          </a:prstGeom>
          <a:solidFill>
            <a:srgbClr val="EAD74D">
              <a:alpha val="77000"/>
            </a:srgbClr>
          </a:solidFill>
        </p:spPr>
        <p:txBody>
          <a:bodyPr wrap="square" rtlCol="0">
            <a:spAutoFit/>
          </a:bodyPr>
          <a:lstStyle/>
          <a:p>
            <a:r>
              <a:rPr lang="cs-CZ" sz="1000" dirty="0" smtClean="0">
                <a:cs typeface="Charter Roman"/>
              </a:rPr>
              <a:t>bdconfig --getclusters</a:t>
            </a:r>
            <a:endParaRPr lang="en-US" sz="1000" dirty="0">
              <a:cs typeface="Charter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81172" y="5371853"/>
            <a:ext cx="1329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cs typeface="Menlo Regular"/>
              </a:rPr>
              <a:t>Add </a:t>
            </a:r>
            <a:r>
              <a:rPr lang="en-US" sz="1000" b="1" dirty="0" smtClean="0">
                <a:cs typeface="Menlo Regular"/>
              </a:rPr>
              <a:t>PORT MAPPINGS</a:t>
            </a:r>
            <a:endParaRPr lang="en-US" sz="1000" b="1" dirty="0">
              <a:cs typeface="Menlo Regular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681172" y="5639460"/>
            <a:ext cx="2768614" cy="553998"/>
          </a:xfrm>
          <a:prstGeom prst="rect">
            <a:avLst/>
          </a:prstGeom>
          <a:solidFill>
            <a:srgbClr val="EAD74D">
              <a:alpha val="77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cs typeface="Charter Roman"/>
              </a:rPr>
              <a:t>bdconfig --addmapping --vmName &lt;vm name&gt; --mappingPort &lt;port&gt; --mappingMode &lt;map mode&gt; --tenantid &lt;tenant-id&gt;</a:t>
            </a:r>
            <a:endParaRPr lang="en-US" sz="1000" dirty="0">
              <a:cs typeface="Charter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681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204</Words>
  <Application>Microsoft Macintosh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BDVCLI Cheat Sheet</vt:lpstr>
    </vt:vector>
  </TitlesOfParts>
  <Company>BlueData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BDVCLI Cheat Sheet</dc:title>
  <dc:creator>Sahiti Gunna</dc:creator>
  <cp:lastModifiedBy>Sahiti Gunna</cp:lastModifiedBy>
  <cp:revision>11</cp:revision>
  <dcterms:created xsi:type="dcterms:W3CDTF">2018-02-14T07:00:44Z</dcterms:created>
  <dcterms:modified xsi:type="dcterms:W3CDTF">2018-02-14T21:21:49Z</dcterms:modified>
</cp:coreProperties>
</file>