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75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5" r:id="rId6"/>
    <p:sldId id="339" r:id="rId7"/>
    <p:sldId id="340" r:id="rId8"/>
    <p:sldId id="273" r:id="rId9"/>
    <p:sldId id="342" r:id="rId10"/>
    <p:sldId id="344" r:id="rId11"/>
    <p:sldId id="346" r:id="rId12"/>
    <p:sldId id="343" r:id="rId13"/>
    <p:sldId id="345" r:id="rId14"/>
    <p:sldId id="31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F5C2FE4-A8DE-47A9-A559-001F032EBC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84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8" name="Google Shape;7358;g6edfa80311_0_373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9" name="Google Shape;7359;g6edfa80311_0_3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1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8" name="Google Shape;7358;g6edfa80311_0_373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9" name="Google Shape;7359;g6edfa80311_0_3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98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8" name="Google Shape;7358;g6edfa80311_0_373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9" name="Google Shape;7359;g6edfa80311_0_3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75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8" name="Google Shape;7358;g6edfa80311_0_373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9" name="Google Shape;7359;g6edfa80311_0_3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66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8" name="Google Shape;7358;g6edfa80311_0_373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9" name="Google Shape;7359;g6edfa80311_0_3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2" name="Google Shape;5622;xl_extra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3" name="Google Shape;5623;xl_extra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8" name="Google Shape;5628;g6e7e45355d_0_1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9" name="Google Shape;5629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g6e7e45355d_0_27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2" name="Google Shape;5722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0" name="Google Shape;5810;g6edfa80311_0_9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1" name="Google Shape;5811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0" name="Google Shape;5950;g6edfa80311_0_15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1" name="Google Shape;5951;g6edfa80311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0" name="Google Shape;5950;g6edfa80311_0_15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1" name="Google Shape;5951;g6edfa80311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g6edfa80311_0_156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8" name="Google Shape;6058;g6edfa80311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8" name="Google Shape;7358;g6edfa80311_0_373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9" name="Google Shape;7359;g6edfa80311_0_3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4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bg>
      <p:bgPr>
        <a:solidFill>
          <a:schemeClr val="accent6"/>
        </a:solidFill>
        <a:effectLst/>
      </p:bgPr>
    </p:bg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2" name="Google Shape;2282;p14"/>
          <p:cNvSpPr txBox="1">
            <a:spLocks noGrp="1"/>
          </p:cNvSpPr>
          <p:nvPr>
            <p:ph type="title" idx="2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3" name="Google Shape;2283;p14"/>
          <p:cNvSpPr txBox="1">
            <a:spLocks noGrp="1"/>
          </p:cNvSpPr>
          <p:nvPr>
            <p:ph type="subTitle" idx="1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4" name="Google Shape;2284;p14"/>
          <p:cNvSpPr txBox="1">
            <a:spLocks noGrp="1"/>
          </p:cNvSpPr>
          <p:nvPr>
            <p:ph type="title" idx="3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5" name="Google Shape;2285;p14"/>
          <p:cNvSpPr txBox="1">
            <a:spLocks noGrp="1"/>
          </p:cNvSpPr>
          <p:nvPr>
            <p:ph type="subTitle" idx="4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6"/>
        </a:solidFill>
        <a:effectLst/>
      </p:bgPr>
    </p:bg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7" name="Google Shape;2287;p15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2288" name="Google Shape;2288;p15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15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2298" name="Google Shape;229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15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2303" name="Google Shape;2303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7" name="Google Shape;2307;p15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2308" name="Google Shape;230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2" name="Google Shape;2312;p15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13" name="Google Shape;2313;p15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14" name="Google Shape;2314;p15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bg>
      <p:bgPr>
        <a:solidFill>
          <a:schemeClr val="accent6"/>
        </a:solidFill>
        <a:effectLst/>
      </p:bgPr>
    </p:bg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6"/>
          <p:cNvSpPr txBox="1">
            <a:spLocks noGrp="1"/>
          </p:cNvSpPr>
          <p:nvPr>
            <p:ph type="body" idx="1"/>
          </p:nvPr>
        </p:nvSpPr>
        <p:spPr>
          <a:xfrm>
            <a:off x="4959850" y="1974400"/>
            <a:ext cx="31359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7" name="Google Shape;2317;p16"/>
          <p:cNvSpPr txBox="1">
            <a:spLocks noGrp="1"/>
          </p:cNvSpPr>
          <p:nvPr>
            <p:ph type="title"/>
          </p:nvPr>
        </p:nvSpPr>
        <p:spPr>
          <a:xfrm>
            <a:off x="4959850" y="1183375"/>
            <a:ext cx="31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BODY_1_1_1">
    <p:bg>
      <p:bgPr>
        <a:solidFill>
          <a:schemeClr val="accent6"/>
        </a:solidFill>
        <a:effectLst/>
      </p:bgPr>
    </p:bg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0" name="Google Shape;2320;p17"/>
          <p:cNvSpPr txBox="1">
            <a:spLocks noGrp="1"/>
          </p:cNvSpPr>
          <p:nvPr>
            <p:ph type="title" idx="2"/>
          </p:nvPr>
        </p:nvSpPr>
        <p:spPr>
          <a:xfrm>
            <a:off x="770594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1" name="Google Shape;2321;p17"/>
          <p:cNvSpPr txBox="1">
            <a:spLocks noGrp="1"/>
          </p:cNvSpPr>
          <p:nvPr>
            <p:ph type="subTitle" idx="1"/>
          </p:nvPr>
        </p:nvSpPr>
        <p:spPr>
          <a:xfrm>
            <a:off x="770594" y="3529786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2" name="Google Shape;2322;p17"/>
          <p:cNvSpPr txBox="1">
            <a:spLocks noGrp="1"/>
          </p:cNvSpPr>
          <p:nvPr>
            <p:ph type="title" idx="3"/>
          </p:nvPr>
        </p:nvSpPr>
        <p:spPr>
          <a:xfrm>
            <a:off x="3442651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3" name="Google Shape;2323;p17"/>
          <p:cNvSpPr txBox="1">
            <a:spLocks noGrp="1"/>
          </p:cNvSpPr>
          <p:nvPr>
            <p:ph type="subTitle" idx="4"/>
          </p:nvPr>
        </p:nvSpPr>
        <p:spPr>
          <a:xfrm>
            <a:off x="3442651" y="3529797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4" name="Google Shape;2324;p17"/>
          <p:cNvSpPr txBox="1">
            <a:spLocks noGrp="1"/>
          </p:cNvSpPr>
          <p:nvPr>
            <p:ph type="title" idx="5"/>
          </p:nvPr>
        </p:nvSpPr>
        <p:spPr>
          <a:xfrm>
            <a:off x="6114706" y="3117600"/>
            <a:ext cx="2258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25" name="Google Shape;2325;p17"/>
          <p:cNvSpPr txBox="1">
            <a:spLocks noGrp="1"/>
          </p:cNvSpPr>
          <p:nvPr>
            <p:ph type="subTitle" idx="6"/>
          </p:nvPr>
        </p:nvSpPr>
        <p:spPr>
          <a:xfrm>
            <a:off x="6114706" y="3529797"/>
            <a:ext cx="22587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6"/>
        </a:solidFill>
        <a:effectLst/>
      </p:bgPr>
    </p:bg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oogle Shape;2327;p18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2328" name="Google Shape;232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7" name="Google Shape;2657;p18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2658" name="Google Shape;265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7" name="Google Shape;2987;p18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8" name="Google Shape;2988;p18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89" name="Google Shape;2989;p18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90" name="Google Shape;2990;p1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2991" name="Google Shape;2991;p18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8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8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8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8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8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7" name="Google Shape;2997;p18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2998" name="Google Shape;2998;p18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8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18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18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8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8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8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18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BODY_1_1_1_1">
    <p:bg>
      <p:bgPr>
        <a:solidFill>
          <a:schemeClr val="accent6"/>
        </a:solidFill>
        <a:effectLst/>
      </p:bgPr>
    </p:bg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8" name="Google Shape;3008;p19"/>
          <p:cNvSpPr txBox="1">
            <a:spLocks noGrp="1"/>
          </p:cNvSpPr>
          <p:nvPr>
            <p:ph type="title" idx="2"/>
          </p:nvPr>
        </p:nvSpPr>
        <p:spPr>
          <a:xfrm>
            <a:off x="1598176" y="1762650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09" name="Google Shape;3009;p19"/>
          <p:cNvSpPr txBox="1">
            <a:spLocks noGrp="1"/>
          </p:cNvSpPr>
          <p:nvPr>
            <p:ph type="subTitle" idx="1"/>
          </p:nvPr>
        </p:nvSpPr>
        <p:spPr>
          <a:xfrm>
            <a:off x="1598175" y="2174828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10" name="Google Shape;3010;p19"/>
          <p:cNvSpPr txBox="1">
            <a:spLocks noGrp="1"/>
          </p:cNvSpPr>
          <p:nvPr>
            <p:ph type="title" idx="3"/>
          </p:nvPr>
        </p:nvSpPr>
        <p:spPr>
          <a:xfrm>
            <a:off x="1598176" y="3271775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11" name="Google Shape;3011;p19"/>
          <p:cNvSpPr txBox="1">
            <a:spLocks noGrp="1"/>
          </p:cNvSpPr>
          <p:nvPr>
            <p:ph type="subTitle" idx="4"/>
          </p:nvPr>
        </p:nvSpPr>
        <p:spPr>
          <a:xfrm>
            <a:off x="1598175" y="3683953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12" name="Google Shape;3012;p19"/>
          <p:cNvSpPr txBox="1">
            <a:spLocks noGrp="1"/>
          </p:cNvSpPr>
          <p:nvPr>
            <p:ph type="title" idx="5"/>
          </p:nvPr>
        </p:nvSpPr>
        <p:spPr>
          <a:xfrm>
            <a:off x="5744226" y="1762650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13" name="Google Shape;3013;p19"/>
          <p:cNvSpPr txBox="1">
            <a:spLocks noGrp="1"/>
          </p:cNvSpPr>
          <p:nvPr>
            <p:ph type="subTitle" idx="6"/>
          </p:nvPr>
        </p:nvSpPr>
        <p:spPr>
          <a:xfrm>
            <a:off x="5744225" y="2174828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14" name="Google Shape;3014;p19"/>
          <p:cNvSpPr txBox="1">
            <a:spLocks noGrp="1"/>
          </p:cNvSpPr>
          <p:nvPr>
            <p:ph type="title" idx="7"/>
          </p:nvPr>
        </p:nvSpPr>
        <p:spPr>
          <a:xfrm>
            <a:off x="5744226" y="3271775"/>
            <a:ext cx="2620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15" name="Google Shape;3015;p19"/>
          <p:cNvSpPr txBox="1">
            <a:spLocks noGrp="1"/>
          </p:cNvSpPr>
          <p:nvPr>
            <p:ph type="subTitle" idx="8"/>
          </p:nvPr>
        </p:nvSpPr>
        <p:spPr>
          <a:xfrm>
            <a:off x="5744225" y="3683953"/>
            <a:ext cx="26208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bg>
      <p:bgPr>
        <a:solidFill>
          <a:schemeClr val="accent6"/>
        </a:solidFill>
        <a:effectLst/>
      </p:bgPr>
    </p:bg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20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18" name="Google Shape;3018;p20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19" name="Google Shape;3019;p20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020" name="Google Shape;3020;p20"/>
          <p:cNvGrpSpPr/>
          <p:nvPr/>
        </p:nvGrpSpPr>
        <p:grpSpPr>
          <a:xfrm>
            <a:off x="1849188" y="277203"/>
            <a:ext cx="1443946" cy="721968"/>
            <a:chOff x="311697" y="-12"/>
            <a:chExt cx="4437449" cy="2218709"/>
          </a:xfrm>
        </p:grpSpPr>
        <p:sp>
          <p:nvSpPr>
            <p:cNvPr id="3021" name="Google Shape;3021;p2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0" name="Google Shape;3350;p20"/>
          <p:cNvGrpSpPr/>
          <p:nvPr/>
        </p:nvGrpSpPr>
        <p:grpSpPr>
          <a:xfrm>
            <a:off x="-387375" y="2038775"/>
            <a:ext cx="9531425" cy="3274175"/>
            <a:chOff x="-387375" y="2038775"/>
            <a:chExt cx="9531425" cy="3274175"/>
          </a:xfrm>
        </p:grpSpPr>
        <p:grpSp>
          <p:nvGrpSpPr>
            <p:cNvPr id="3351" name="Google Shape;3351;p20"/>
            <p:cNvGrpSpPr/>
            <p:nvPr/>
          </p:nvGrpSpPr>
          <p:grpSpPr>
            <a:xfrm>
              <a:off x="7767451" y="3282676"/>
              <a:ext cx="831787" cy="721972"/>
              <a:chOff x="2788951" y="3310126"/>
              <a:chExt cx="831787" cy="721972"/>
            </a:xfrm>
          </p:grpSpPr>
          <p:sp>
            <p:nvSpPr>
              <p:cNvPr id="3352" name="Google Shape;3352;p20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0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0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20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20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20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20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20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0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20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20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20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20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20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20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20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20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20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20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20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20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20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20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20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20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20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20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20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20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20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20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20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20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20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20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20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20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20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20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20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20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0" name="Google Shape;3400;p20"/>
            <p:cNvGrpSpPr/>
            <p:nvPr/>
          </p:nvGrpSpPr>
          <p:grpSpPr>
            <a:xfrm>
              <a:off x="-387375" y="2038775"/>
              <a:ext cx="9531425" cy="3274175"/>
              <a:chOff x="-387375" y="2038775"/>
              <a:chExt cx="9531425" cy="3274175"/>
            </a:xfrm>
          </p:grpSpPr>
          <p:grpSp>
            <p:nvGrpSpPr>
              <p:cNvPr id="3401" name="Google Shape;3401;p20"/>
              <p:cNvGrpSpPr/>
              <p:nvPr/>
            </p:nvGrpSpPr>
            <p:grpSpPr>
              <a:xfrm>
                <a:off x="-98650" y="4010850"/>
                <a:ext cx="9242700" cy="1302100"/>
                <a:chOff x="-98650" y="4010850"/>
                <a:chExt cx="9242700" cy="1302100"/>
              </a:xfrm>
            </p:grpSpPr>
            <p:sp>
              <p:nvSpPr>
                <p:cNvPr id="3402" name="Google Shape;3402;p20"/>
                <p:cNvSpPr/>
                <p:nvPr/>
              </p:nvSpPr>
              <p:spPr>
                <a:xfrm>
                  <a:off x="-98650" y="4010850"/>
                  <a:ext cx="9242700" cy="5670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20"/>
                <p:cNvSpPr/>
                <p:nvPr/>
              </p:nvSpPr>
              <p:spPr>
                <a:xfrm>
                  <a:off x="-98650" y="4584050"/>
                  <a:ext cx="9242700" cy="155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20"/>
                <p:cNvSpPr/>
                <p:nvPr/>
              </p:nvSpPr>
              <p:spPr>
                <a:xfrm>
                  <a:off x="-98650" y="4745950"/>
                  <a:ext cx="9242700" cy="567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5" name="Google Shape;3405;p20"/>
              <p:cNvGrpSpPr/>
              <p:nvPr/>
            </p:nvGrpSpPr>
            <p:grpSpPr>
              <a:xfrm>
                <a:off x="-387375" y="2038775"/>
                <a:ext cx="1722000" cy="578125"/>
                <a:chOff x="-387375" y="2038775"/>
                <a:chExt cx="1722000" cy="578125"/>
              </a:xfrm>
            </p:grpSpPr>
            <p:sp>
              <p:nvSpPr>
                <p:cNvPr id="3406" name="Google Shape;3406;p20"/>
                <p:cNvSpPr/>
                <p:nvPr/>
              </p:nvSpPr>
              <p:spPr>
                <a:xfrm>
                  <a:off x="-387375" y="2038775"/>
                  <a:ext cx="1722000" cy="2091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20"/>
                <p:cNvSpPr/>
                <p:nvPr/>
              </p:nvSpPr>
              <p:spPr>
                <a:xfrm>
                  <a:off x="-387375" y="2254000"/>
                  <a:ext cx="1722000" cy="92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20"/>
                <p:cNvSpPr/>
                <p:nvPr/>
              </p:nvSpPr>
              <p:spPr>
                <a:xfrm>
                  <a:off x="-387375" y="2352900"/>
                  <a:ext cx="1722000" cy="264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_AND_BODY_1_1_2">
    <p:bg>
      <p:bgPr>
        <a:solidFill>
          <a:schemeClr val="accent6"/>
        </a:solidFill>
        <a:effectLst/>
      </p:bgPr>
    </p:bg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11" name="Google Shape;3411;p21"/>
          <p:cNvSpPr txBox="1">
            <a:spLocks noGrp="1"/>
          </p:cNvSpPr>
          <p:nvPr>
            <p:ph type="title" idx="2"/>
          </p:nvPr>
        </p:nvSpPr>
        <p:spPr>
          <a:xfrm>
            <a:off x="817550" y="16910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12" name="Google Shape;3412;p21"/>
          <p:cNvSpPr txBox="1">
            <a:spLocks noGrp="1"/>
          </p:cNvSpPr>
          <p:nvPr>
            <p:ph type="subTitle" idx="1"/>
          </p:nvPr>
        </p:nvSpPr>
        <p:spPr>
          <a:xfrm>
            <a:off x="817550" y="20747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3" name="Google Shape;3413;p21"/>
          <p:cNvSpPr txBox="1">
            <a:spLocks noGrp="1"/>
          </p:cNvSpPr>
          <p:nvPr>
            <p:ph type="title" idx="3"/>
          </p:nvPr>
        </p:nvSpPr>
        <p:spPr>
          <a:xfrm>
            <a:off x="3409950" y="16910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14" name="Google Shape;3414;p21"/>
          <p:cNvSpPr txBox="1">
            <a:spLocks noGrp="1"/>
          </p:cNvSpPr>
          <p:nvPr>
            <p:ph type="subTitle" idx="4"/>
          </p:nvPr>
        </p:nvSpPr>
        <p:spPr>
          <a:xfrm>
            <a:off x="3409950" y="20747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5" name="Google Shape;3415;p21"/>
          <p:cNvSpPr txBox="1">
            <a:spLocks noGrp="1"/>
          </p:cNvSpPr>
          <p:nvPr>
            <p:ph type="title" idx="5"/>
          </p:nvPr>
        </p:nvSpPr>
        <p:spPr>
          <a:xfrm>
            <a:off x="6002350" y="16910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16" name="Google Shape;3416;p21"/>
          <p:cNvSpPr txBox="1">
            <a:spLocks noGrp="1"/>
          </p:cNvSpPr>
          <p:nvPr>
            <p:ph type="subTitle" idx="6"/>
          </p:nvPr>
        </p:nvSpPr>
        <p:spPr>
          <a:xfrm>
            <a:off x="6002350" y="20747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7" name="Google Shape;3417;p21"/>
          <p:cNvSpPr txBox="1">
            <a:spLocks noGrp="1"/>
          </p:cNvSpPr>
          <p:nvPr>
            <p:ph type="title" idx="7"/>
          </p:nvPr>
        </p:nvSpPr>
        <p:spPr>
          <a:xfrm>
            <a:off x="817550" y="33705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18" name="Google Shape;3418;p21"/>
          <p:cNvSpPr txBox="1">
            <a:spLocks noGrp="1"/>
          </p:cNvSpPr>
          <p:nvPr>
            <p:ph type="subTitle" idx="8"/>
          </p:nvPr>
        </p:nvSpPr>
        <p:spPr>
          <a:xfrm>
            <a:off x="817550" y="37542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9" name="Google Shape;3419;p21"/>
          <p:cNvSpPr txBox="1">
            <a:spLocks noGrp="1"/>
          </p:cNvSpPr>
          <p:nvPr>
            <p:ph type="title" idx="9"/>
          </p:nvPr>
        </p:nvSpPr>
        <p:spPr>
          <a:xfrm>
            <a:off x="3409950" y="33705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0" name="Google Shape;3420;p21"/>
          <p:cNvSpPr txBox="1">
            <a:spLocks noGrp="1"/>
          </p:cNvSpPr>
          <p:nvPr>
            <p:ph type="subTitle" idx="13"/>
          </p:nvPr>
        </p:nvSpPr>
        <p:spPr>
          <a:xfrm>
            <a:off x="3409950" y="37542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21" name="Google Shape;3421;p21"/>
          <p:cNvSpPr txBox="1">
            <a:spLocks noGrp="1"/>
          </p:cNvSpPr>
          <p:nvPr>
            <p:ph type="title" idx="14"/>
          </p:nvPr>
        </p:nvSpPr>
        <p:spPr>
          <a:xfrm>
            <a:off x="6002350" y="3370525"/>
            <a:ext cx="23241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2" name="Google Shape;3422;p21"/>
          <p:cNvSpPr txBox="1">
            <a:spLocks noGrp="1"/>
          </p:cNvSpPr>
          <p:nvPr>
            <p:ph type="subTitle" idx="15"/>
          </p:nvPr>
        </p:nvSpPr>
        <p:spPr>
          <a:xfrm>
            <a:off x="6002350" y="3754224"/>
            <a:ext cx="2324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2">
    <p:bg>
      <p:bgPr>
        <a:solidFill>
          <a:schemeClr val="accent6"/>
        </a:solidFill>
        <a:effectLst/>
      </p:bgPr>
    </p:bg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22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25" name="Google Shape;3425;p22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426" name="Google Shape;3426;p22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427" name="Google Shape;3427;p22"/>
          <p:cNvGrpSpPr/>
          <p:nvPr/>
        </p:nvGrpSpPr>
        <p:grpSpPr>
          <a:xfrm>
            <a:off x="8248063" y="1554103"/>
            <a:ext cx="1443946" cy="721968"/>
            <a:chOff x="311697" y="-12"/>
            <a:chExt cx="4437449" cy="2218709"/>
          </a:xfrm>
        </p:grpSpPr>
        <p:sp>
          <p:nvSpPr>
            <p:cNvPr id="3428" name="Google Shape;3428;p22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2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2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2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2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2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2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2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2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2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2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2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2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2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2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2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2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2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2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2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2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2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2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2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2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2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2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2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2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2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2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2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2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2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2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2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2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2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2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2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2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2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2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2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2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2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2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2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2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2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2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2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2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2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2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2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2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2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2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2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2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2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2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2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2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2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2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2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2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2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2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2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2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2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2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2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2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2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2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2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2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2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2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2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2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2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2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2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2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2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2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2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2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2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2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2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2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2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2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2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2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2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2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2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2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2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2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2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2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2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2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2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2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2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2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2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2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2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2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2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2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2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2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2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2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2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2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2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2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2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2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2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2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2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2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2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2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2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2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2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2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2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2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2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2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2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2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2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2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2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2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2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2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2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2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2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2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2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2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2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2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2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2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2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2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2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2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2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2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2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2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2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2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2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2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2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2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2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2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2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2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2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2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2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2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2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2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2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2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2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2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2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2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2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2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2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2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2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2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2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2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2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2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2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2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2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2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2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2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2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2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2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2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2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2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2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2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2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2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2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2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2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2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2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2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2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2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2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2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2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2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2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2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2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2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2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2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2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2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2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2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2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2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2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2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2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2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2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2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2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2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2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2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2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2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2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2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2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2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2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2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2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2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2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2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2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2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2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2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2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2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2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2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2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2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2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2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2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2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2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2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2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2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2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2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2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2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2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2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2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2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2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2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2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2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2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2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2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2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2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2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2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2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2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2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2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2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2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2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2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2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2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2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2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2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2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2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2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2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2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2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2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2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2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2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2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2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2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2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7" name="Google Shape;3757;p22"/>
          <p:cNvGrpSpPr/>
          <p:nvPr/>
        </p:nvGrpSpPr>
        <p:grpSpPr>
          <a:xfrm>
            <a:off x="-475087" y="219803"/>
            <a:ext cx="1443946" cy="721968"/>
            <a:chOff x="311697" y="-12"/>
            <a:chExt cx="4437449" cy="2218709"/>
          </a:xfrm>
        </p:grpSpPr>
        <p:sp>
          <p:nvSpPr>
            <p:cNvPr id="3758" name="Google Shape;3758;p22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2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2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2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2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2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2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2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2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2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2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2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2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2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2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2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2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2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2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2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2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2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2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2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2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2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2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2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2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2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2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2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2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2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2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2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2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2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2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2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2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2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2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2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2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2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2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2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2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2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2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2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2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2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2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2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2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2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2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2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2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2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2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2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2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2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2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2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2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2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2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2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2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2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2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2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2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2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2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2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2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2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2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2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2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2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2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2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2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2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2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2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2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2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2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2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2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2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2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2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2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2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2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2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2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2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2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2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2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2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2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2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2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2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2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2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2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2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2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2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2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2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2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2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2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2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2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2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2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2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2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2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2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2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2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2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2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2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2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2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2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2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2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2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2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2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2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2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2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2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2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2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2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2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2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2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2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2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2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2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2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2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2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2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2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2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2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2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2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2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2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2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2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2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2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2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2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2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2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2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2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2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2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2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2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2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2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2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2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2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2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2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2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2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2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2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2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2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2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2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2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2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2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2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2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2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2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2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2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2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2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2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2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2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2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2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2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2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2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2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2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2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2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2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2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2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2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2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2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2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2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2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2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2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2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2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2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2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2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2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2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2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2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2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2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2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2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2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2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2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2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2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2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2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2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2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2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2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2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2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2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2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2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2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2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2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2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2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2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2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2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2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2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2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2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2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2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2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2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2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2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2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2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2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2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2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2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2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2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2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2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2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2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2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2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2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2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2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2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2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2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2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2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2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2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2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2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2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2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2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2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2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2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2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2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2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2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2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2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2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2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2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2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2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2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7" name="Google Shape;4087;p22"/>
          <p:cNvGrpSpPr/>
          <p:nvPr/>
        </p:nvGrpSpPr>
        <p:grpSpPr>
          <a:xfrm>
            <a:off x="-387375" y="2038775"/>
            <a:ext cx="1722000" cy="3104450"/>
            <a:chOff x="-387375" y="2038775"/>
            <a:chExt cx="1722000" cy="3104450"/>
          </a:xfrm>
        </p:grpSpPr>
        <p:sp>
          <p:nvSpPr>
            <p:cNvPr id="4088" name="Google Shape;4088;p22"/>
            <p:cNvSpPr/>
            <p:nvPr/>
          </p:nvSpPr>
          <p:spPr>
            <a:xfrm>
              <a:off x="-387375" y="2038775"/>
              <a:ext cx="1722000" cy="40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2"/>
            <p:cNvSpPr/>
            <p:nvPr/>
          </p:nvSpPr>
          <p:spPr>
            <a:xfrm>
              <a:off x="-387375" y="2442933"/>
              <a:ext cx="1722000" cy="1809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2"/>
            <p:cNvSpPr/>
            <p:nvPr/>
          </p:nvSpPr>
          <p:spPr>
            <a:xfrm>
              <a:off x="-387375" y="2623825"/>
              <a:ext cx="1722000" cy="2519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1" name="Google Shape;4091;p22"/>
          <p:cNvGrpSpPr/>
          <p:nvPr/>
        </p:nvGrpSpPr>
        <p:grpSpPr>
          <a:xfrm>
            <a:off x="2424675" y="3715725"/>
            <a:ext cx="6719400" cy="1426850"/>
            <a:chOff x="2424675" y="3715725"/>
            <a:chExt cx="6719400" cy="1426850"/>
          </a:xfrm>
        </p:grpSpPr>
        <p:sp>
          <p:nvSpPr>
            <p:cNvPr id="4092" name="Google Shape;4092;p22"/>
            <p:cNvSpPr/>
            <p:nvPr/>
          </p:nvSpPr>
          <p:spPr>
            <a:xfrm>
              <a:off x="2424675" y="3715725"/>
              <a:ext cx="6719400" cy="40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2"/>
            <p:cNvSpPr/>
            <p:nvPr/>
          </p:nvSpPr>
          <p:spPr>
            <a:xfrm>
              <a:off x="2424675" y="4119883"/>
              <a:ext cx="6719400" cy="1809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2"/>
            <p:cNvSpPr/>
            <p:nvPr/>
          </p:nvSpPr>
          <p:spPr>
            <a:xfrm>
              <a:off x="2424675" y="4300775"/>
              <a:ext cx="6719400" cy="8418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2_1">
    <p:bg>
      <p:bgPr>
        <a:solidFill>
          <a:schemeClr val="accent6"/>
        </a:solidFill>
        <a:effectLst/>
      </p:bgPr>
    </p:bg>
    <p:spTree>
      <p:nvGrpSpPr>
        <p:cNvPr id="1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Google Shape;4096;p23"/>
          <p:cNvSpPr txBox="1">
            <a:spLocks noGrp="1"/>
          </p:cNvSpPr>
          <p:nvPr>
            <p:ph type="title"/>
          </p:nvPr>
        </p:nvSpPr>
        <p:spPr>
          <a:xfrm>
            <a:off x="1334700" y="839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97" name="Google Shape;4097;p23"/>
          <p:cNvSpPr txBox="1">
            <a:spLocks noGrp="1"/>
          </p:cNvSpPr>
          <p:nvPr>
            <p:ph type="subTitle" idx="1"/>
          </p:nvPr>
        </p:nvSpPr>
        <p:spPr>
          <a:xfrm>
            <a:off x="2466750" y="1760850"/>
            <a:ext cx="42105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8" name="Google Shape;4098;p23"/>
          <p:cNvSpPr txBox="1"/>
          <p:nvPr/>
        </p:nvSpPr>
        <p:spPr>
          <a:xfrm>
            <a:off x="2568900" y="3737600"/>
            <a:ext cx="40062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Slidesgo, including icons by Flaticon, and infographics &amp; images by Freepik. </a:t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TITLE_AND_TWO_COLUMNS_5">
    <p:spTree>
      <p:nvGrpSpPr>
        <p:cNvPr id="1" name="Shape 5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2" name="Google Shape;5482;p26"/>
          <p:cNvSpPr txBox="1">
            <a:spLocks noGrp="1"/>
          </p:cNvSpPr>
          <p:nvPr>
            <p:ph type="body" idx="1"/>
          </p:nvPr>
        </p:nvSpPr>
        <p:spPr>
          <a:xfrm>
            <a:off x="616975" y="1302400"/>
            <a:ext cx="3974100" cy="3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83" name="Google Shape;5483;p26"/>
          <p:cNvSpPr txBox="1">
            <a:spLocks noGrp="1"/>
          </p:cNvSpPr>
          <p:nvPr>
            <p:ph type="body" idx="2"/>
          </p:nvPr>
        </p:nvSpPr>
        <p:spPr>
          <a:xfrm>
            <a:off x="4419600" y="1302400"/>
            <a:ext cx="4114800" cy="3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84" name="Google Shape;5484;p2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"/>
          <p:cNvSpPr txBox="1">
            <a:spLocks noGrp="1"/>
          </p:cNvSpPr>
          <p:nvPr>
            <p:ph type="subTitle" idx="1"/>
          </p:nvPr>
        </p:nvSpPr>
        <p:spPr>
          <a:xfrm>
            <a:off x="4090675" y="633550"/>
            <a:ext cx="31017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865" name="Google Shape;1865;p9"/>
          <p:cNvSpPr txBox="1">
            <a:spLocks noGrp="1"/>
          </p:cNvSpPr>
          <p:nvPr>
            <p:ph type="body" idx="2"/>
          </p:nvPr>
        </p:nvSpPr>
        <p:spPr>
          <a:xfrm>
            <a:off x="4090675" y="1964600"/>
            <a:ext cx="42912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66" name="Google Shape;1866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9"/>
          <p:cNvGrpSpPr/>
          <p:nvPr/>
        </p:nvGrpSpPr>
        <p:grpSpPr>
          <a:xfrm>
            <a:off x="0" y="4025575"/>
            <a:ext cx="3271200" cy="1302100"/>
            <a:chOff x="0" y="4025575"/>
            <a:chExt cx="3271200" cy="1302100"/>
          </a:xfrm>
        </p:grpSpPr>
        <p:sp>
          <p:nvSpPr>
            <p:cNvPr id="1868" name="Google Shape;1868;p9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9"/>
          <p:cNvGrpSpPr/>
          <p:nvPr/>
        </p:nvGrpSpPr>
        <p:grpSpPr>
          <a:xfrm>
            <a:off x="1180687" y="1797419"/>
            <a:ext cx="925262" cy="2313176"/>
            <a:chOff x="2761775" y="238125"/>
            <a:chExt cx="2094300" cy="5235800"/>
          </a:xfrm>
        </p:grpSpPr>
        <p:sp>
          <p:nvSpPr>
            <p:cNvPr id="1872" name="Google Shape;1872;p9"/>
            <p:cNvSpPr/>
            <p:nvPr/>
          </p:nvSpPr>
          <p:spPr>
            <a:xfrm>
              <a:off x="4018325" y="4845575"/>
              <a:ext cx="209425" cy="418875"/>
            </a:xfrm>
            <a:custGeom>
              <a:avLst/>
              <a:gdLst/>
              <a:ahLst/>
              <a:cxnLst/>
              <a:rect l="l" t="t" r="r" b="b"/>
              <a:pathLst>
                <a:path w="8377" h="16755" extrusionOk="0">
                  <a:moveTo>
                    <a:pt x="1" y="0"/>
                  </a:moveTo>
                  <a:lnTo>
                    <a:pt x="1" y="16755"/>
                  </a:lnTo>
                  <a:lnTo>
                    <a:pt x="8376" y="16755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3390000" y="4845575"/>
              <a:ext cx="209500" cy="418875"/>
            </a:xfrm>
            <a:custGeom>
              <a:avLst/>
              <a:gdLst/>
              <a:ahLst/>
              <a:cxnLst/>
              <a:rect l="l" t="t" r="r" b="b"/>
              <a:pathLst>
                <a:path w="8380" h="16755" extrusionOk="0">
                  <a:moveTo>
                    <a:pt x="0" y="0"/>
                  </a:moveTo>
                  <a:lnTo>
                    <a:pt x="0" y="16755"/>
                  </a:lnTo>
                  <a:lnTo>
                    <a:pt x="8380" y="16755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2761775" y="866450"/>
              <a:ext cx="2094300" cy="1675475"/>
            </a:xfrm>
            <a:custGeom>
              <a:avLst/>
              <a:gdLst/>
              <a:ahLst/>
              <a:cxnLst/>
              <a:rect l="l" t="t" r="r" b="b"/>
              <a:pathLst>
                <a:path w="83772" h="67019" extrusionOk="0">
                  <a:moveTo>
                    <a:pt x="33509" y="16755"/>
                  </a:moveTo>
                  <a:lnTo>
                    <a:pt x="33509" y="25130"/>
                  </a:lnTo>
                  <a:lnTo>
                    <a:pt x="25133" y="25130"/>
                  </a:lnTo>
                  <a:lnTo>
                    <a:pt x="25133" y="16755"/>
                  </a:lnTo>
                  <a:close/>
                  <a:moveTo>
                    <a:pt x="58642" y="16755"/>
                  </a:moveTo>
                  <a:lnTo>
                    <a:pt x="58642" y="25130"/>
                  </a:lnTo>
                  <a:lnTo>
                    <a:pt x="50263" y="25130"/>
                  </a:lnTo>
                  <a:lnTo>
                    <a:pt x="50263" y="16755"/>
                  </a:lnTo>
                  <a:close/>
                  <a:moveTo>
                    <a:pt x="50263" y="33509"/>
                  </a:moveTo>
                  <a:lnTo>
                    <a:pt x="50263" y="41885"/>
                  </a:lnTo>
                  <a:lnTo>
                    <a:pt x="33509" y="41885"/>
                  </a:lnTo>
                  <a:lnTo>
                    <a:pt x="33509" y="33509"/>
                  </a:lnTo>
                  <a:close/>
                  <a:moveTo>
                    <a:pt x="58642" y="1"/>
                  </a:moveTo>
                  <a:lnTo>
                    <a:pt x="58642" y="8376"/>
                  </a:lnTo>
                  <a:lnTo>
                    <a:pt x="8379" y="8376"/>
                  </a:lnTo>
                  <a:lnTo>
                    <a:pt x="8379" y="16755"/>
                  </a:lnTo>
                  <a:lnTo>
                    <a:pt x="0" y="16755"/>
                  </a:lnTo>
                  <a:lnTo>
                    <a:pt x="0" y="25130"/>
                  </a:lnTo>
                  <a:lnTo>
                    <a:pt x="8379" y="25130"/>
                  </a:lnTo>
                  <a:lnTo>
                    <a:pt x="8379" y="50264"/>
                  </a:lnTo>
                  <a:lnTo>
                    <a:pt x="33509" y="50264"/>
                  </a:lnTo>
                  <a:lnTo>
                    <a:pt x="33509" y="67018"/>
                  </a:lnTo>
                  <a:lnTo>
                    <a:pt x="50263" y="67018"/>
                  </a:lnTo>
                  <a:lnTo>
                    <a:pt x="50263" y="50264"/>
                  </a:lnTo>
                  <a:lnTo>
                    <a:pt x="75396" y="50264"/>
                  </a:lnTo>
                  <a:lnTo>
                    <a:pt x="75396" y="25130"/>
                  </a:lnTo>
                  <a:lnTo>
                    <a:pt x="83771" y="25130"/>
                  </a:lnTo>
                  <a:lnTo>
                    <a:pt x="83771" y="16755"/>
                  </a:lnTo>
                  <a:lnTo>
                    <a:pt x="75396" y="16755"/>
                  </a:lnTo>
                  <a:lnTo>
                    <a:pt x="75396" y="8376"/>
                  </a:lnTo>
                  <a:lnTo>
                    <a:pt x="67017" y="8376"/>
                  </a:lnTo>
                  <a:lnTo>
                    <a:pt x="670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2971250" y="2332400"/>
              <a:ext cx="1675450" cy="1466100"/>
            </a:xfrm>
            <a:custGeom>
              <a:avLst/>
              <a:gdLst/>
              <a:ahLst/>
              <a:cxnLst/>
              <a:rect l="l" t="t" r="r" b="b"/>
              <a:pathLst>
                <a:path w="67018" h="58644" extrusionOk="0">
                  <a:moveTo>
                    <a:pt x="0" y="1"/>
                  </a:moveTo>
                  <a:lnTo>
                    <a:pt x="0" y="16755"/>
                  </a:lnTo>
                  <a:lnTo>
                    <a:pt x="8375" y="16755"/>
                  </a:lnTo>
                  <a:lnTo>
                    <a:pt x="8375" y="58643"/>
                  </a:lnTo>
                  <a:lnTo>
                    <a:pt x="58638" y="58643"/>
                  </a:lnTo>
                  <a:lnTo>
                    <a:pt x="58638" y="16755"/>
                  </a:lnTo>
                  <a:lnTo>
                    <a:pt x="67017" y="16755"/>
                  </a:lnTo>
                  <a:lnTo>
                    <a:pt x="67017" y="1"/>
                  </a:lnTo>
                  <a:lnTo>
                    <a:pt x="41884" y="1"/>
                  </a:lnTo>
                  <a:lnTo>
                    <a:pt x="41884" y="8380"/>
                  </a:lnTo>
                  <a:lnTo>
                    <a:pt x="25130" y="8380"/>
                  </a:lnTo>
                  <a:lnTo>
                    <a:pt x="2513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018325" y="1285300"/>
              <a:ext cx="209425" cy="209425"/>
            </a:xfrm>
            <a:custGeom>
              <a:avLst/>
              <a:gdLst/>
              <a:ahLst/>
              <a:cxnLst/>
              <a:rect l="l" t="t" r="r" b="b"/>
              <a:pathLst>
                <a:path w="8377" h="8377" extrusionOk="0">
                  <a:moveTo>
                    <a:pt x="1" y="1"/>
                  </a:moveTo>
                  <a:lnTo>
                    <a:pt x="1" y="8376"/>
                  </a:lnTo>
                  <a:lnTo>
                    <a:pt x="8376" y="8376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3390000" y="1285300"/>
              <a:ext cx="209500" cy="209425"/>
            </a:xfrm>
            <a:custGeom>
              <a:avLst/>
              <a:gdLst/>
              <a:ahLst/>
              <a:cxnLst/>
              <a:rect l="l" t="t" r="r" b="b"/>
              <a:pathLst>
                <a:path w="8380" h="8377" extrusionOk="0">
                  <a:moveTo>
                    <a:pt x="0" y="1"/>
                  </a:moveTo>
                  <a:lnTo>
                    <a:pt x="0" y="8376"/>
                  </a:lnTo>
                  <a:lnTo>
                    <a:pt x="8380" y="837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3599475" y="170407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1" y="0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4437200" y="2751275"/>
              <a:ext cx="209500" cy="1466075"/>
            </a:xfrm>
            <a:custGeom>
              <a:avLst/>
              <a:gdLst/>
              <a:ahLst/>
              <a:cxnLst/>
              <a:rect l="l" t="t" r="r" b="b"/>
              <a:pathLst>
                <a:path w="8380" h="58643" extrusionOk="0">
                  <a:moveTo>
                    <a:pt x="0" y="0"/>
                  </a:moveTo>
                  <a:lnTo>
                    <a:pt x="0" y="41888"/>
                  </a:lnTo>
                  <a:lnTo>
                    <a:pt x="0" y="50264"/>
                  </a:lnTo>
                  <a:lnTo>
                    <a:pt x="0" y="58643"/>
                  </a:lnTo>
                  <a:lnTo>
                    <a:pt x="8379" y="58643"/>
                  </a:lnTo>
                  <a:lnTo>
                    <a:pt x="83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971250" y="2751275"/>
              <a:ext cx="209400" cy="1466075"/>
            </a:xfrm>
            <a:custGeom>
              <a:avLst/>
              <a:gdLst/>
              <a:ahLst/>
              <a:cxnLst/>
              <a:rect l="l" t="t" r="r" b="b"/>
              <a:pathLst>
                <a:path w="8376" h="58643" extrusionOk="0">
                  <a:moveTo>
                    <a:pt x="0" y="0"/>
                  </a:moveTo>
                  <a:lnTo>
                    <a:pt x="0" y="58643"/>
                  </a:lnTo>
                  <a:lnTo>
                    <a:pt x="8375" y="58643"/>
                  </a:lnTo>
                  <a:lnTo>
                    <a:pt x="8375" y="50264"/>
                  </a:lnTo>
                  <a:lnTo>
                    <a:pt x="8375" y="41888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018325" y="5264425"/>
              <a:ext cx="418900" cy="209500"/>
            </a:xfrm>
            <a:custGeom>
              <a:avLst/>
              <a:gdLst/>
              <a:ahLst/>
              <a:cxnLst/>
              <a:rect l="l" t="t" r="r" b="b"/>
              <a:pathLst>
                <a:path w="16756" h="8380" extrusionOk="0">
                  <a:moveTo>
                    <a:pt x="1" y="1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180625" y="526442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0" y="1"/>
                  </a:moveTo>
                  <a:lnTo>
                    <a:pt x="0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2761775" y="238125"/>
              <a:ext cx="2094300" cy="1047200"/>
            </a:xfrm>
            <a:custGeom>
              <a:avLst/>
              <a:gdLst/>
              <a:ahLst/>
              <a:cxnLst/>
              <a:rect l="l" t="t" r="r" b="b"/>
              <a:pathLst>
                <a:path w="83772" h="41888" extrusionOk="0">
                  <a:moveTo>
                    <a:pt x="16754" y="0"/>
                  </a:moveTo>
                  <a:lnTo>
                    <a:pt x="16754" y="8379"/>
                  </a:lnTo>
                  <a:lnTo>
                    <a:pt x="8379" y="8379"/>
                  </a:lnTo>
                  <a:lnTo>
                    <a:pt x="8379" y="16754"/>
                  </a:lnTo>
                  <a:lnTo>
                    <a:pt x="0" y="16754"/>
                  </a:lnTo>
                  <a:lnTo>
                    <a:pt x="0" y="25134"/>
                  </a:lnTo>
                  <a:lnTo>
                    <a:pt x="0" y="33509"/>
                  </a:lnTo>
                  <a:lnTo>
                    <a:pt x="0" y="41888"/>
                  </a:lnTo>
                  <a:lnTo>
                    <a:pt x="8379" y="41888"/>
                  </a:lnTo>
                  <a:lnTo>
                    <a:pt x="8379" y="33509"/>
                  </a:lnTo>
                  <a:lnTo>
                    <a:pt x="58642" y="33509"/>
                  </a:lnTo>
                  <a:lnTo>
                    <a:pt x="58642" y="25134"/>
                  </a:lnTo>
                  <a:lnTo>
                    <a:pt x="67017" y="25134"/>
                  </a:lnTo>
                  <a:lnTo>
                    <a:pt x="67017" y="33509"/>
                  </a:lnTo>
                  <a:lnTo>
                    <a:pt x="75396" y="33509"/>
                  </a:lnTo>
                  <a:lnTo>
                    <a:pt x="75396" y="41888"/>
                  </a:lnTo>
                  <a:lnTo>
                    <a:pt x="83771" y="41888"/>
                  </a:lnTo>
                  <a:lnTo>
                    <a:pt x="83771" y="33509"/>
                  </a:lnTo>
                  <a:lnTo>
                    <a:pt x="83771" y="25134"/>
                  </a:lnTo>
                  <a:lnTo>
                    <a:pt x="83771" y="16754"/>
                  </a:lnTo>
                  <a:lnTo>
                    <a:pt x="75396" y="16754"/>
                  </a:lnTo>
                  <a:lnTo>
                    <a:pt x="75396" y="8379"/>
                  </a:lnTo>
                  <a:lnTo>
                    <a:pt x="67017" y="8379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180625" y="3798475"/>
              <a:ext cx="1256600" cy="1047125"/>
            </a:xfrm>
            <a:custGeom>
              <a:avLst/>
              <a:gdLst/>
              <a:ahLst/>
              <a:cxnLst/>
              <a:rect l="l" t="t" r="r" b="b"/>
              <a:pathLst>
                <a:path w="50264" h="41885" extrusionOk="0">
                  <a:moveTo>
                    <a:pt x="0" y="0"/>
                  </a:moveTo>
                  <a:lnTo>
                    <a:pt x="0" y="8376"/>
                  </a:lnTo>
                  <a:lnTo>
                    <a:pt x="0" y="16755"/>
                  </a:lnTo>
                  <a:lnTo>
                    <a:pt x="0" y="41884"/>
                  </a:lnTo>
                  <a:lnTo>
                    <a:pt x="16755" y="41884"/>
                  </a:lnTo>
                  <a:lnTo>
                    <a:pt x="16755" y="16755"/>
                  </a:lnTo>
                  <a:lnTo>
                    <a:pt x="33509" y="16755"/>
                  </a:lnTo>
                  <a:lnTo>
                    <a:pt x="33509" y="41884"/>
                  </a:lnTo>
                  <a:lnTo>
                    <a:pt x="50263" y="41884"/>
                  </a:lnTo>
                  <a:lnTo>
                    <a:pt x="50263" y="16755"/>
                  </a:lnTo>
                  <a:lnTo>
                    <a:pt x="50263" y="8376"/>
                  </a:lnTo>
                  <a:lnTo>
                    <a:pt x="502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27617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6466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1"/>
          <p:cNvSpPr txBox="1">
            <a:spLocks noGrp="1"/>
          </p:cNvSpPr>
          <p:nvPr>
            <p:ph type="title" hasCustomPrompt="1"/>
          </p:nvPr>
        </p:nvSpPr>
        <p:spPr>
          <a:xfrm>
            <a:off x="1949125" y="1106125"/>
            <a:ext cx="5245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2" name="Google Shape;1892;p11"/>
          <p:cNvSpPr txBox="1">
            <a:spLocks noGrp="1"/>
          </p:cNvSpPr>
          <p:nvPr>
            <p:ph type="body" idx="1"/>
          </p:nvPr>
        </p:nvSpPr>
        <p:spPr>
          <a:xfrm>
            <a:off x="1949075" y="3152225"/>
            <a:ext cx="52458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4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altLang="ko-KR" dirty="0"/>
              <a:t>Embedded </a:t>
            </a:r>
            <a:br>
              <a:rPr lang="en" altLang="ko-KR" dirty="0"/>
            </a:br>
            <a:r>
              <a:rPr lang="en" altLang="ko-KR" dirty="0"/>
              <a:t>SW</a:t>
            </a:r>
            <a:endParaRPr dirty="0"/>
          </a:p>
        </p:txBody>
      </p:sp>
      <p:sp>
        <p:nvSpPr>
          <p:cNvPr id="5494" name="Google Shape;5494;p29"/>
          <p:cNvSpPr txBox="1">
            <a:spLocks noGrp="1"/>
          </p:cNvSpPr>
          <p:nvPr>
            <p:ph type="subTitle" idx="1"/>
          </p:nvPr>
        </p:nvSpPr>
        <p:spPr>
          <a:xfrm>
            <a:off x="7721600" y="4017445"/>
            <a:ext cx="104394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김지민</a:t>
            </a:r>
          </a:p>
          <a:p>
            <a:pPr marL="0" lvl="0" indent="0" algn="r"/>
            <a:r>
              <a:rPr lang="ko-KR" altLang="en-US" sz="20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박지건</a:t>
            </a:r>
            <a:endParaRPr lang="ko-KR" altLang="en-US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pSp>
        <p:nvGrpSpPr>
          <p:cNvPr id="5495" name="Google Shape;5495;p29"/>
          <p:cNvGrpSpPr/>
          <p:nvPr/>
        </p:nvGrpSpPr>
        <p:grpSpPr>
          <a:xfrm>
            <a:off x="2933218" y="1108096"/>
            <a:ext cx="924613" cy="792521"/>
            <a:chOff x="753950" y="238125"/>
            <a:chExt cx="6111125" cy="5238075"/>
          </a:xfrm>
        </p:grpSpPr>
        <p:sp>
          <p:nvSpPr>
            <p:cNvPr id="5496" name="Google Shape;5496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3" name="Google Shape;5523;p29"/>
          <p:cNvGrpSpPr/>
          <p:nvPr/>
        </p:nvGrpSpPr>
        <p:grpSpPr>
          <a:xfrm>
            <a:off x="4109693" y="1108096"/>
            <a:ext cx="924613" cy="792521"/>
            <a:chOff x="753950" y="238125"/>
            <a:chExt cx="6111125" cy="5238075"/>
          </a:xfrm>
        </p:grpSpPr>
        <p:sp>
          <p:nvSpPr>
            <p:cNvPr id="5524" name="Google Shape;5524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1" name="Google Shape;5551;p29"/>
          <p:cNvGrpSpPr/>
          <p:nvPr/>
        </p:nvGrpSpPr>
        <p:grpSpPr>
          <a:xfrm>
            <a:off x="5286168" y="1108096"/>
            <a:ext cx="924613" cy="792521"/>
            <a:chOff x="753950" y="238125"/>
            <a:chExt cx="6111125" cy="5238075"/>
          </a:xfrm>
        </p:grpSpPr>
        <p:sp>
          <p:nvSpPr>
            <p:cNvPr id="5552" name="Google Shape;5552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20" y="2176569"/>
            <a:ext cx="4187638" cy="16970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00" y="4063036"/>
            <a:ext cx="1277208" cy="7014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93" y="3666709"/>
            <a:ext cx="6257925" cy="1333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1155" y="470540"/>
            <a:ext cx="3502170" cy="4223668"/>
          </a:xfrm>
          <a:prstGeom prst="rect">
            <a:avLst/>
          </a:prstGeom>
        </p:spPr>
      </p:pic>
      <p:sp>
        <p:nvSpPr>
          <p:cNvPr id="7" name="Google Shape;6061;p46"/>
          <p:cNvSpPr txBox="1">
            <a:spLocks/>
          </p:cNvSpPr>
          <p:nvPr/>
        </p:nvSpPr>
        <p:spPr>
          <a:xfrm>
            <a:off x="86081" y="136320"/>
            <a:ext cx="2464962" cy="6062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pPr>
              <a:defRPr/>
            </a:pPr>
            <a:r>
              <a:rPr lang="ko-KR" altLang="en-US" sz="28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액티비티</a:t>
            </a: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2-1</a:t>
            </a:r>
            <a:endParaRPr lang="ko-KR" altLang="en-US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1" name="제목 7"/>
          <p:cNvSpPr txBox="1">
            <a:spLocks/>
          </p:cNvSpPr>
          <p:nvPr/>
        </p:nvSpPr>
        <p:spPr>
          <a:xfrm>
            <a:off x="4234074" y="1186070"/>
            <a:ext cx="4837044" cy="367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 altLang="ko-KR" sz="1400" dirty="0"/>
              <a:t>1. 8</a:t>
            </a:r>
            <a:r>
              <a:rPr lang="ko-KR" altLang="en-US" sz="1400" dirty="0"/>
              <a:t>방향 캐릭터의 이미지를 조이스틱으로 이동시 확인할 수 있도록 구현했으며 각각의 방향마다 이미지파일을</a:t>
            </a:r>
            <a:r>
              <a:rPr lang="en-US" altLang="ko-KR" sz="1400" dirty="0"/>
              <a:t> </a:t>
            </a:r>
            <a:r>
              <a:rPr lang="ko-KR" altLang="en-US" sz="1400" dirty="0"/>
              <a:t>따로 설정하였다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몬스터들의</a:t>
            </a:r>
            <a:r>
              <a:rPr lang="ko-KR" altLang="en-US" sz="1400" dirty="0"/>
              <a:t> 경우 일반 몬스터 </a:t>
            </a:r>
            <a:r>
              <a:rPr lang="en-US" altLang="ko-KR" sz="1400" dirty="0"/>
              <a:t>3</a:t>
            </a:r>
            <a:r>
              <a:rPr lang="ko-KR" altLang="en-US" sz="1400" dirty="0"/>
              <a:t>종과 보스몬스터가 있으며 방향은 </a:t>
            </a:r>
            <a:r>
              <a:rPr lang="en-US" altLang="ko-KR" sz="1400" dirty="0"/>
              <a:t>2</a:t>
            </a:r>
            <a:r>
              <a:rPr lang="ko-KR" altLang="en-US" sz="1400" dirty="0"/>
              <a:t>가지 이지만 </a:t>
            </a:r>
            <a:r>
              <a:rPr lang="en-US" altLang="ko-KR" sz="1400" dirty="0"/>
              <a:t>0.33</a:t>
            </a:r>
            <a:r>
              <a:rPr lang="ko-KR" altLang="en-US" sz="1400" dirty="0"/>
              <a:t>초마다 프레임을 </a:t>
            </a:r>
            <a:r>
              <a:rPr lang="ko-KR" altLang="en-US" sz="1400" dirty="0" err="1"/>
              <a:t>바꿔줌으로서</a:t>
            </a:r>
            <a:r>
              <a:rPr lang="en-US" altLang="ko-KR" sz="1400" dirty="0"/>
              <a:t> </a:t>
            </a:r>
            <a:r>
              <a:rPr lang="ko-KR" altLang="en-US" sz="1400" dirty="0"/>
              <a:t>역동적인 움직임을 표현했고</a:t>
            </a:r>
            <a:r>
              <a:rPr lang="en-US" altLang="ko-KR" sz="1400" dirty="0"/>
              <a:t>, </a:t>
            </a:r>
            <a:r>
              <a:rPr lang="ko-KR" altLang="en-US" sz="1400" dirty="0"/>
              <a:t>각각의 </a:t>
            </a:r>
            <a:r>
              <a:rPr lang="ko-KR" altLang="en-US" sz="1400" dirty="0" err="1"/>
              <a:t>몬스터들의</a:t>
            </a:r>
            <a:r>
              <a:rPr lang="ko-KR" altLang="en-US" sz="1400" dirty="0"/>
              <a:t> 경우 체력과 이동속도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획득가능</a:t>
            </a:r>
            <a:r>
              <a:rPr lang="ko-KR" altLang="en-US" sz="1400" dirty="0"/>
              <a:t> 점수가 다르다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몬스터의 경우 일반적으로 벽에 </a:t>
            </a:r>
            <a:r>
              <a:rPr lang="ko-KR" altLang="en-US" sz="1400" dirty="0" err="1"/>
              <a:t>튕김으로서</a:t>
            </a:r>
            <a:r>
              <a:rPr lang="ko-KR" altLang="en-US" sz="1400" dirty="0"/>
              <a:t> 움직이는게 아닌 랜덤 좌표로 이동하고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추적함수를</a:t>
            </a:r>
            <a:r>
              <a:rPr lang="ko-KR" altLang="en-US" sz="1400" dirty="0"/>
              <a:t> 직접구현하여 몬스터가 생성되고</a:t>
            </a:r>
            <a:r>
              <a:rPr lang="en-US" altLang="ko-KR" sz="1400" dirty="0"/>
              <a:t> 10</a:t>
            </a:r>
            <a:r>
              <a:rPr lang="ko-KR" altLang="en-US" sz="1400" dirty="0"/>
              <a:t>초가 지나면 </a:t>
            </a:r>
            <a:r>
              <a:rPr lang="ko-KR" altLang="en-US" sz="1400" dirty="0" err="1"/>
              <a:t>화가난</a:t>
            </a:r>
            <a:r>
              <a:rPr lang="ko-KR" altLang="en-US" sz="1400" dirty="0"/>
              <a:t> 이미지와 함께 캐릭터의 위치를 추적해 따라오게 된다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추적시</a:t>
            </a:r>
            <a:r>
              <a:rPr lang="ko-KR" altLang="en-US" sz="1400" dirty="0"/>
              <a:t> 시간이 지나면 점점 속도가 빨라지게 구현하였다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몬스터 </a:t>
            </a:r>
            <a:r>
              <a:rPr lang="ko-KR" altLang="en-US" sz="1400" dirty="0" err="1"/>
              <a:t>피격시</a:t>
            </a:r>
            <a:r>
              <a:rPr lang="ko-KR" altLang="en-US" sz="1400" dirty="0"/>
              <a:t> 죽는 애니메이션을 넣었으며 피가 튀는 이미지를 사용하였고 점수가 올라간다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캐릭터에 몬스터가 닿을 경우 점수가 오르지 않고 목숨이 없어지며</a:t>
            </a:r>
            <a:r>
              <a:rPr lang="en-US" altLang="ko-KR" sz="1400" dirty="0"/>
              <a:t>, </a:t>
            </a:r>
            <a:r>
              <a:rPr lang="ko-KR" altLang="en-US" sz="1400" dirty="0"/>
              <a:t>폭발하는 이미지가 보이게 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81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91" y="3429000"/>
            <a:ext cx="6257925" cy="1333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82876" y="458821"/>
            <a:ext cx="3455785" cy="4200728"/>
          </a:xfrm>
          <a:prstGeom prst="rect">
            <a:avLst/>
          </a:prstGeom>
        </p:spPr>
      </p:pic>
      <p:sp>
        <p:nvSpPr>
          <p:cNvPr id="7" name="Google Shape;6061;p46"/>
          <p:cNvSpPr txBox="1">
            <a:spLocks/>
          </p:cNvSpPr>
          <p:nvPr/>
        </p:nvSpPr>
        <p:spPr>
          <a:xfrm>
            <a:off x="86081" y="136320"/>
            <a:ext cx="2464962" cy="6062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pPr>
              <a:defRPr/>
            </a:pPr>
            <a:r>
              <a:rPr lang="ko-KR" altLang="en-US" sz="28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액티비티</a:t>
            </a: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2-2</a:t>
            </a:r>
            <a:endParaRPr lang="ko-KR" altLang="en-US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제목 7"/>
          <p:cNvSpPr txBox="1">
            <a:spLocks/>
          </p:cNvSpPr>
          <p:nvPr/>
        </p:nvSpPr>
        <p:spPr>
          <a:xfrm>
            <a:off x="4207144" y="629528"/>
            <a:ext cx="4936856" cy="385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 altLang="ko-KR" sz="1400" dirty="0"/>
              <a:t>5. Push Switch</a:t>
            </a:r>
            <a:r>
              <a:rPr lang="ko-KR" altLang="en-US" sz="1400" dirty="0"/>
              <a:t>를 사용해</a:t>
            </a:r>
            <a:r>
              <a:rPr lang="en-US" altLang="ko-KR" sz="1400" dirty="0"/>
              <a:t>(5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 캐릭터가 총알을 발사하게 된다 </a:t>
            </a:r>
            <a:r>
              <a:rPr lang="en-US" altLang="ko-KR" sz="1400" dirty="0"/>
              <a:t>6</a:t>
            </a:r>
            <a:r>
              <a:rPr lang="ko-KR" altLang="en-US" sz="1400" dirty="0"/>
              <a:t>번을 누르면 한 게임에 한번씩</a:t>
            </a:r>
            <a:r>
              <a:rPr lang="en-US" altLang="ko-KR" sz="1400" dirty="0"/>
              <a:t> </a:t>
            </a:r>
            <a:r>
              <a:rPr lang="ko-KR" altLang="en-US" sz="1400" dirty="0"/>
              <a:t>적들을 초기화 시키는 </a:t>
            </a:r>
            <a:r>
              <a:rPr lang="ko-KR" altLang="en-US" sz="1400" dirty="0" err="1"/>
              <a:t>필살기를</a:t>
            </a:r>
            <a:r>
              <a:rPr lang="ko-KR" altLang="en-US" sz="1400" dirty="0"/>
              <a:t> 사용한다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 err="1"/>
              <a:t>부저를</a:t>
            </a:r>
            <a:r>
              <a:rPr lang="ko-KR" altLang="en-US" sz="1400" dirty="0"/>
              <a:t> 사용해 발사 소리를 출력한다</a:t>
            </a:r>
            <a:r>
              <a:rPr lang="en-US" altLang="ko-KR" sz="1400" dirty="0"/>
              <a:t>. </a:t>
            </a:r>
            <a:r>
              <a:rPr lang="ko-KR" altLang="en-US" sz="1400" dirty="0"/>
              <a:t>점수는 </a:t>
            </a:r>
            <a:r>
              <a:rPr lang="en-US" altLang="ko-KR" sz="1400" dirty="0"/>
              <a:t>FND</a:t>
            </a:r>
            <a:r>
              <a:rPr lang="ko-KR" altLang="en-US" sz="1400" dirty="0"/>
              <a:t>로 출력하고 </a:t>
            </a:r>
            <a:r>
              <a:rPr lang="en-US" altLang="ko-KR" sz="1400" dirty="0"/>
              <a:t> Dot Matrix</a:t>
            </a:r>
            <a:r>
              <a:rPr lang="ko-KR" altLang="en-US" sz="1400" dirty="0"/>
              <a:t>는 캐릭터의 상황에 따라 얼굴이 바뀌게 된다</a:t>
            </a:r>
            <a:r>
              <a:rPr lang="en-US" altLang="ko-KR" sz="1400" dirty="0"/>
              <a:t>.(ex) </a:t>
            </a:r>
            <a:r>
              <a:rPr lang="ko-KR" altLang="en-US" sz="1400" dirty="0"/>
              <a:t>피격이나 아이템 획득 등 이벤트 발생</a:t>
            </a:r>
            <a:r>
              <a:rPr lang="en-US" altLang="ko-KR" sz="1400" dirty="0"/>
              <a:t>)  LCD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상태바로써</a:t>
            </a:r>
            <a:r>
              <a:rPr lang="ko-KR" altLang="en-US" sz="1400" dirty="0"/>
              <a:t> 플레이 시간과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잡은 몬스터 수</a:t>
            </a:r>
            <a:r>
              <a:rPr lang="en-US" altLang="ko-KR" sz="1400" dirty="0"/>
              <a:t>, </a:t>
            </a:r>
            <a:r>
              <a:rPr lang="ko-KR" altLang="en-US" sz="1400" dirty="0"/>
              <a:t>획득 아이템에 따른 캐릭터 </a:t>
            </a:r>
            <a:r>
              <a:rPr lang="ko-KR" altLang="en-US" sz="1400" dirty="0" err="1"/>
              <a:t>능력치를</a:t>
            </a:r>
            <a:r>
              <a:rPr lang="ko-KR" altLang="en-US" sz="1400" dirty="0"/>
              <a:t> 표시한다</a:t>
            </a:r>
            <a:r>
              <a:rPr lang="en-US" altLang="ko-KR" sz="1400" dirty="0"/>
              <a:t>. </a:t>
            </a:r>
            <a:r>
              <a:rPr lang="ko-KR" altLang="en-US" sz="1400" dirty="0"/>
              <a:t>모터의 경우 보스 몬스터가 등장 시 좌우 중 랜덤으로 </a:t>
            </a:r>
            <a:r>
              <a:rPr lang="en-US" altLang="ko-KR" sz="1400" dirty="0"/>
              <a:t>1</a:t>
            </a:r>
            <a:r>
              <a:rPr lang="ko-KR" altLang="en-US" sz="1400" dirty="0"/>
              <a:t>바퀴 돌게 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LED</a:t>
            </a:r>
            <a:r>
              <a:rPr lang="ko-KR" altLang="en-US" sz="1400" dirty="0"/>
              <a:t>를 사용해 남아있는 목숨의 수를 표현한다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6. </a:t>
            </a:r>
            <a:r>
              <a:rPr lang="ko-KR" altLang="en-US" sz="1400" dirty="0"/>
              <a:t>아이템을 도입하여 랜덤으로 필드에 생성된다</a:t>
            </a:r>
            <a:r>
              <a:rPr lang="en-US" altLang="ko-KR" sz="1400" dirty="0"/>
              <a:t>. </a:t>
            </a:r>
            <a:r>
              <a:rPr lang="ko-KR" altLang="en-US" sz="1400" dirty="0"/>
              <a:t>종류는 </a:t>
            </a:r>
            <a:r>
              <a:rPr lang="en-US" altLang="ko-KR" sz="1400" dirty="0"/>
              <a:t>3</a:t>
            </a:r>
            <a:r>
              <a:rPr lang="ko-KR" altLang="en-US" sz="1400" dirty="0"/>
              <a:t>가지가 있으며 </a:t>
            </a:r>
            <a:r>
              <a:rPr lang="ko-KR" altLang="en-US" sz="1400" dirty="0" err="1"/>
              <a:t>속도증가</a:t>
            </a:r>
            <a:r>
              <a:rPr lang="en-US" altLang="ko-KR" sz="1400" dirty="0"/>
              <a:t>, </a:t>
            </a:r>
            <a:r>
              <a:rPr lang="ko-KR" altLang="en-US" sz="1400" dirty="0"/>
              <a:t>목숨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데미지</a:t>
            </a:r>
            <a:r>
              <a:rPr lang="ko-KR" altLang="en-US" sz="1400" dirty="0"/>
              <a:t> 증가를 구현하였다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7. </a:t>
            </a:r>
            <a:r>
              <a:rPr lang="ko-KR" altLang="en-US" sz="1400" dirty="0"/>
              <a:t>목숨이 </a:t>
            </a:r>
            <a:r>
              <a:rPr lang="en-US" altLang="ko-KR" sz="1400" dirty="0"/>
              <a:t>0</a:t>
            </a:r>
            <a:r>
              <a:rPr lang="ko-KR" altLang="en-US" sz="1400" dirty="0"/>
              <a:t>이 되는 경우 스코어 변수와 사용하고 있는 총알 스킨 변수를 </a:t>
            </a:r>
            <a:r>
              <a:rPr lang="ko-KR" altLang="en-US" sz="1400" dirty="0" err="1"/>
              <a:t>인텐트에</a:t>
            </a:r>
            <a:r>
              <a:rPr lang="ko-KR" altLang="en-US" sz="1400" dirty="0"/>
              <a:t> 넣고 다음 </a:t>
            </a:r>
            <a:r>
              <a:rPr lang="ko-KR" altLang="en-US" sz="1400" dirty="0" err="1"/>
              <a:t>액티비티로</a:t>
            </a:r>
            <a:r>
              <a:rPr lang="ko-KR" altLang="en-US" sz="1400" dirty="0"/>
              <a:t> 이동한다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286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66" y="3429000"/>
            <a:ext cx="6257925" cy="1333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5712" t="5337" b="2743"/>
          <a:stretch/>
        </p:blipFill>
        <p:spPr>
          <a:xfrm rot="16200000">
            <a:off x="197966" y="728048"/>
            <a:ext cx="3500154" cy="3723921"/>
          </a:xfrm>
          <a:prstGeom prst="rect">
            <a:avLst/>
          </a:prstGeom>
        </p:spPr>
      </p:pic>
      <p:sp>
        <p:nvSpPr>
          <p:cNvPr id="7" name="Google Shape;6061;p46"/>
          <p:cNvSpPr txBox="1">
            <a:spLocks/>
          </p:cNvSpPr>
          <p:nvPr/>
        </p:nvSpPr>
        <p:spPr>
          <a:xfrm>
            <a:off x="86081" y="136320"/>
            <a:ext cx="2464962" cy="6062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pPr>
              <a:defRPr/>
            </a:pPr>
            <a:r>
              <a:rPr lang="ko-KR" altLang="en-US" sz="28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액티비티</a:t>
            </a: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endParaRPr lang="ko-KR" altLang="en-US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361" name="Google Shape;7361;p88"/>
          <p:cNvSpPr txBox="1">
            <a:spLocks noGrp="1"/>
          </p:cNvSpPr>
          <p:nvPr>
            <p:ph type="title"/>
          </p:nvPr>
        </p:nvSpPr>
        <p:spPr>
          <a:xfrm>
            <a:off x="4088299" y="274920"/>
            <a:ext cx="4764153" cy="36869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+mn-lt"/>
              </a:rPr>
              <a:t>1. </a:t>
            </a:r>
            <a:r>
              <a:rPr lang="ko-KR" altLang="en-US" sz="1400" dirty="0" err="1">
                <a:latin typeface="+mn-lt"/>
              </a:rPr>
              <a:t>액티비티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2</a:t>
            </a:r>
            <a:r>
              <a:rPr lang="ko-KR" altLang="en-US" sz="1400" dirty="0">
                <a:latin typeface="+mn-lt"/>
              </a:rPr>
              <a:t>로부터 받은 </a:t>
            </a:r>
            <a:r>
              <a:rPr lang="ko-KR" altLang="en-US" sz="1400" dirty="0" err="1">
                <a:latin typeface="+mn-lt"/>
              </a:rPr>
              <a:t>인텐트에</a:t>
            </a:r>
            <a:r>
              <a:rPr lang="ko-KR" altLang="en-US" sz="1400" dirty="0">
                <a:latin typeface="+mn-lt"/>
              </a:rPr>
              <a:t> 있는 스코어 값을 토대로 화면에</a:t>
            </a:r>
            <a:r>
              <a:rPr lang="en-US" altLang="ko-KR" sz="1400" dirty="0">
                <a:latin typeface="+mn-lt"/>
              </a:rPr>
              <a:t> </a:t>
            </a:r>
            <a:r>
              <a:rPr lang="ko-KR" altLang="en-US" sz="1400" dirty="0">
                <a:latin typeface="+mn-lt"/>
              </a:rPr>
              <a:t>출력을 해주고 </a:t>
            </a:r>
            <a:br>
              <a:rPr lang="en-US" altLang="ko-KR" sz="1400" dirty="0">
                <a:latin typeface="+mn-lt"/>
              </a:rPr>
            </a:br>
            <a:r>
              <a:rPr lang="ko-KR" altLang="en-US" sz="1400" dirty="0">
                <a:latin typeface="+mn-lt"/>
              </a:rPr>
              <a:t>터치와 </a:t>
            </a:r>
            <a:r>
              <a:rPr lang="en-US" altLang="ko-KR" sz="1400" dirty="0">
                <a:latin typeface="+mn-lt"/>
              </a:rPr>
              <a:t>1,3</a:t>
            </a:r>
            <a:r>
              <a:rPr lang="ko-KR" altLang="en-US" sz="1400" dirty="0">
                <a:latin typeface="+mn-lt"/>
              </a:rPr>
              <a:t>스위치를 사용해 다음 </a:t>
            </a:r>
            <a:r>
              <a:rPr lang="ko-KR" altLang="en-US" sz="1400" dirty="0" err="1">
                <a:latin typeface="+mn-lt"/>
              </a:rPr>
              <a:t>액티비티로</a:t>
            </a:r>
            <a:r>
              <a:rPr lang="ko-KR" altLang="en-US" sz="1400" dirty="0">
                <a:latin typeface="+mn-lt"/>
              </a:rPr>
              <a:t> 이동 할 수 있게 된다</a:t>
            </a:r>
            <a:r>
              <a:rPr lang="en-US" altLang="ko-KR" sz="1400" dirty="0">
                <a:latin typeface="+mn-lt"/>
              </a:rPr>
              <a:t>.</a:t>
            </a:r>
            <a:br>
              <a:rPr lang="en-US" altLang="ko-KR" sz="1400" dirty="0">
                <a:latin typeface="+mn-lt"/>
              </a:rPr>
            </a:b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2. Push Switch</a:t>
            </a:r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>
                <a:latin typeface="+mn-lt"/>
              </a:rPr>
              <a:t>1</a:t>
            </a:r>
            <a:r>
              <a:rPr lang="ko-KR" altLang="en-US" sz="1400" dirty="0">
                <a:latin typeface="+mn-lt"/>
              </a:rPr>
              <a:t>번의 경우 첫 화면으로 돌아가고 </a:t>
            </a: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3</a:t>
            </a:r>
            <a:r>
              <a:rPr lang="ko-KR" altLang="en-US" sz="1400" dirty="0">
                <a:latin typeface="+mn-lt"/>
              </a:rPr>
              <a:t>번의 경우 프로그램을 종료한다</a:t>
            </a:r>
            <a:r>
              <a:rPr lang="en-US" altLang="ko-KR" sz="1400" dirty="0">
                <a:latin typeface="+mn-lt"/>
              </a:rPr>
              <a:t>.</a:t>
            </a:r>
            <a:br>
              <a:rPr lang="en-US" altLang="ko-KR" sz="1400" dirty="0">
                <a:latin typeface="+mn-lt"/>
              </a:rPr>
            </a:br>
            <a:r>
              <a:rPr lang="en-US" altLang="ko-KR" sz="1400" dirty="0">
                <a:latin typeface="+mn-lt"/>
              </a:rPr>
              <a:t>1</a:t>
            </a:r>
            <a:r>
              <a:rPr lang="ko-KR" altLang="en-US" sz="1400" dirty="0">
                <a:latin typeface="+mn-lt"/>
              </a:rPr>
              <a:t>번의 경우 </a:t>
            </a:r>
            <a:r>
              <a:rPr lang="ko-KR" altLang="en-US" sz="1400" dirty="0" err="1">
                <a:latin typeface="+mn-lt"/>
              </a:rPr>
              <a:t>인텐트에</a:t>
            </a:r>
            <a:r>
              <a:rPr lang="ko-KR" altLang="en-US" sz="1400" dirty="0">
                <a:latin typeface="+mn-lt"/>
              </a:rPr>
              <a:t> 스코어와 총알 스킨 값을 넣고 </a:t>
            </a:r>
            <a:r>
              <a:rPr lang="en-US" altLang="ko-KR" sz="1400" dirty="0">
                <a:latin typeface="+mn-lt"/>
              </a:rPr>
              <a:t>1</a:t>
            </a:r>
            <a:r>
              <a:rPr lang="ko-KR" altLang="en-US" sz="1400" dirty="0">
                <a:latin typeface="+mn-lt"/>
              </a:rPr>
              <a:t>번 </a:t>
            </a:r>
            <a:r>
              <a:rPr lang="ko-KR" altLang="en-US" sz="1400" dirty="0" err="1">
                <a:latin typeface="+mn-lt"/>
              </a:rPr>
              <a:t>액티비티로</a:t>
            </a:r>
            <a:r>
              <a:rPr lang="ko-KR" altLang="en-US" sz="1400" dirty="0">
                <a:latin typeface="+mn-lt"/>
              </a:rPr>
              <a:t> 이동함으로서 자신의 점수와 스킨을 유지할 수 있도록 해준다</a:t>
            </a:r>
            <a:r>
              <a:rPr lang="en-US" altLang="ko-KR" sz="1400" dirty="0">
                <a:latin typeface="+mn-lt"/>
              </a:rPr>
              <a:t>.</a:t>
            </a:r>
            <a:endParaRPr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615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66" y="3486293"/>
            <a:ext cx="6257925" cy="1333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6" y="1230879"/>
            <a:ext cx="689275" cy="689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77" y="1200310"/>
            <a:ext cx="716787" cy="7472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70" y="1208261"/>
            <a:ext cx="734698" cy="7346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40" y="1128356"/>
            <a:ext cx="794553" cy="828364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0" y="21271"/>
            <a:ext cx="5188020" cy="841800"/>
          </a:xfrm>
        </p:spPr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데이터 파일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73" y="1386538"/>
            <a:ext cx="476316" cy="476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88" y="2853921"/>
            <a:ext cx="590620" cy="5906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49" y="2421301"/>
            <a:ext cx="619125" cy="5238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0" y="4353437"/>
            <a:ext cx="349437" cy="3993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61" y="4286226"/>
            <a:ext cx="495652" cy="53378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01" y="4320754"/>
            <a:ext cx="457526" cy="53378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912" y="4559953"/>
            <a:ext cx="508116" cy="50811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33" y="4565735"/>
            <a:ext cx="508116" cy="50811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37" y="4561302"/>
            <a:ext cx="508116" cy="50811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43" y="4565735"/>
            <a:ext cx="508116" cy="50811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89" y="4053186"/>
            <a:ext cx="508116" cy="50811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70" y="4053186"/>
            <a:ext cx="508116" cy="50811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14" y="4057619"/>
            <a:ext cx="508116" cy="50811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295" y="4057619"/>
            <a:ext cx="508116" cy="50811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58" y="1296518"/>
            <a:ext cx="748470" cy="74847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9" y="2659352"/>
            <a:ext cx="1054340" cy="96542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66" y="1361531"/>
            <a:ext cx="596042" cy="59604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08" y="1314412"/>
            <a:ext cx="649990" cy="64999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4" t="16771" r="374" b="-747"/>
          <a:stretch/>
        </p:blipFill>
        <p:spPr>
          <a:xfrm>
            <a:off x="6939981" y="1742290"/>
            <a:ext cx="2070855" cy="1739020"/>
          </a:xfrm>
          <a:prstGeom prst="rect">
            <a:avLst/>
          </a:prstGeom>
        </p:spPr>
      </p:pic>
      <p:sp>
        <p:nvSpPr>
          <p:cNvPr id="34" name="제목 7"/>
          <p:cNvSpPr txBox="1">
            <a:spLocks/>
          </p:cNvSpPr>
          <p:nvPr/>
        </p:nvSpPr>
        <p:spPr>
          <a:xfrm>
            <a:off x="-72605" y="987952"/>
            <a:ext cx="3193492" cy="35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몬스터 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종 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 모션 구현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5" name="제목 7"/>
          <p:cNvSpPr txBox="1">
            <a:spLocks/>
          </p:cNvSpPr>
          <p:nvPr/>
        </p:nvSpPr>
        <p:spPr>
          <a:xfrm>
            <a:off x="-89470" y="2301093"/>
            <a:ext cx="3193492" cy="35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보스 몬스터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이동 모션 구현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6" name="제목 7"/>
          <p:cNvSpPr txBox="1">
            <a:spLocks/>
          </p:cNvSpPr>
          <p:nvPr/>
        </p:nvSpPr>
        <p:spPr>
          <a:xfrm>
            <a:off x="-51444" y="3890729"/>
            <a:ext cx="1993861" cy="35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총알 모양 데이터</a:t>
            </a:r>
          </a:p>
        </p:txBody>
      </p:sp>
      <p:sp>
        <p:nvSpPr>
          <p:cNvPr id="37" name="제목 7"/>
          <p:cNvSpPr txBox="1">
            <a:spLocks/>
          </p:cNvSpPr>
          <p:nvPr/>
        </p:nvSpPr>
        <p:spPr>
          <a:xfrm>
            <a:off x="3877169" y="1026666"/>
            <a:ext cx="3062877" cy="35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피격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몬스터 사망 이펙트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544316" y="1325543"/>
            <a:ext cx="356844" cy="557569"/>
          </a:xfrm>
          <a:prstGeom prst="rect">
            <a:avLst/>
          </a:prstGeom>
        </p:spPr>
      </p:pic>
      <p:sp>
        <p:nvSpPr>
          <p:cNvPr id="40" name="제목 7"/>
          <p:cNvSpPr txBox="1">
            <a:spLocks/>
          </p:cNvSpPr>
          <p:nvPr/>
        </p:nvSpPr>
        <p:spPr>
          <a:xfrm>
            <a:off x="3906087" y="2121157"/>
            <a:ext cx="1674862" cy="35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아이템 이미지</a:t>
            </a:r>
          </a:p>
        </p:txBody>
      </p:sp>
      <p:sp>
        <p:nvSpPr>
          <p:cNvPr id="41" name="제목 7"/>
          <p:cNvSpPr txBox="1">
            <a:spLocks/>
          </p:cNvSpPr>
          <p:nvPr/>
        </p:nvSpPr>
        <p:spPr>
          <a:xfrm>
            <a:off x="3451001" y="3794240"/>
            <a:ext cx="2444597" cy="35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캐릭터 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8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방향 이미지</a:t>
            </a:r>
          </a:p>
        </p:txBody>
      </p:sp>
      <p:sp>
        <p:nvSpPr>
          <p:cNvPr id="42" name="제목 7"/>
          <p:cNvSpPr txBox="1">
            <a:spLocks/>
          </p:cNvSpPr>
          <p:nvPr/>
        </p:nvSpPr>
        <p:spPr>
          <a:xfrm>
            <a:off x="6939981" y="1495725"/>
            <a:ext cx="2253418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ko-KR" altLang="en-US" sz="18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시작화면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이미지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083387" y="2910689"/>
            <a:ext cx="533852" cy="53385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65" y="3547424"/>
            <a:ext cx="2088869" cy="151175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40" y="2659352"/>
            <a:ext cx="1054340" cy="9654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59437" y="114516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* </a:t>
            </a:r>
            <a:r>
              <a:rPr lang="ko-KR" altLang="en-US" sz="1050" dirty="0"/>
              <a:t>자체 제작</a:t>
            </a:r>
          </a:p>
        </p:txBody>
      </p:sp>
    </p:spTree>
    <p:extLst>
      <p:ext uri="{BB962C8B-B14F-4D97-AF65-F5344CB8AC3E}">
        <p14:creationId xmlns:p14="http://schemas.microsoft.com/office/powerpoint/2010/main" val="414040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p88"/>
          <p:cNvSpPr txBox="1">
            <a:spLocks noGrp="1"/>
          </p:cNvSpPr>
          <p:nvPr>
            <p:ph type="title"/>
          </p:nvPr>
        </p:nvSpPr>
        <p:spPr>
          <a:xfrm>
            <a:off x="2731803" y="196174"/>
            <a:ext cx="2923563" cy="698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+mn-lt"/>
              </a:rPr>
              <a:t>힘들었던 점</a:t>
            </a:r>
            <a:endParaRPr sz="3600" dirty="0">
              <a:latin typeface="+mn-lt"/>
            </a:endParaRPr>
          </a:p>
        </p:txBody>
      </p:sp>
      <p:sp>
        <p:nvSpPr>
          <p:cNvPr id="7362" name="Google Shape;7362;p88"/>
          <p:cNvSpPr txBox="1">
            <a:spLocks noGrp="1"/>
          </p:cNvSpPr>
          <p:nvPr>
            <p:ph type="subTitle" idx="1"/>
          </p:nvPr>
        </p:nvSpPr>
        <p:spPr>
          <a:xfrm>
            <a:off x="687655" y="1051473"/>
            <a:ext cx="7011860" cy="2586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Arial Narrow" panose="020B0606020202030204" pitchFamily="34" charset="0"/>
              </a:rPr>
              <a:t>게임 기획을 하는 부분이 여러가지를 고려해야하는 점이나 밸런스를 고려해야했기 때문에 어려움이 있었고</a:t>
            </a:r>
            <a:endParaRPr lang="en-US" altLang="ko-KR" sz="1400" dirty="0">
              <a:latin typeface="Arial Narrow" panose="020B0606020202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Arial Narrow" panose="020B0606020202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Arial Narrow" panose="020B0606020202030204" pitchFamily="34" charset="0"/>
              </a:rPr>
              <a:t>이미지의 경우 모든 객체들의 바라보는 방향에 따라 이미지를 각각 만들어야 했기 때문에 시간이 오래 걸리게 되었다</a:t>
            </a:r>
            <a:r>
              <a:rPr lang="en-US" altLang="ko-KR" sz="1400" dirty="0">
                <a:latin typeface="Arial Narrow" panose="020B0606020202030204" pitchFamily="34" charset="0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latin typeface="Arial Narrow" panose="020B0606020202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latin typeface="Arial Narrow" panose="020B0606020202030204" pitchFamily="34" charset="0"/>
              </a:rPr>
              <a:t>외부 </a:t>
            </a:r>
            <a:r>
              <a:rPr lang="ko-KR" altLang="en-US" sz="1400" dirty="0" err="1">
                <a:latin typeface="Arial Narrow" panose="020B0606020202030204" pitchFamily="34" charset="0"/>
              </a:rPr>
              <a:t>부저를</a:t>
            </a:r>
            <a:r>
              <a:rPr lang="ko-KR" altLang="en-US" sz="1400" dirty="0">
                <a:latin typeface="Arial Narrow" panose="020B0606020202030204" pitchFamily="34" charset="0"/>
              </a:rPr>
              <a:t> 사용하고자 하였지만 디바이스 드라이버를 제작 하고 </a:t>
            </a:r>
            <a:r>
              <a:rPr lang="en-US" altLang="ko-KR" sz="1400" dirty="0" err="1">
                <a:latin typeface="Arial Narrow" panose="020B0606020202030204" pitchFamily="34" charset="0"/>
              </a:rPr>
              <a:t>printk</a:t>
            </a:r>
            <a:r>
              <a:rPr lang="ko-KR" altLang="en-US" sz="1400" dirty="0">
                <a:latin typeface="Arial Narrow" panose="020B0606020202030204" pitchFamily="34" charset="0"/>
              </a:rPr>
              <a:t>를 사용해 확인해 본 결과 반환 값은 정상이었지만 실습실의 어떠한 보드들을 사용해도 출력 핀들의 값이 불안정하게 튀는 현상이 있었고 해결하지 못해 아쉽다고 생각한다</a:t>
            </a:r>
            <a:r>
              <a:rPr lang="en-US" altLang="ko-KR" sz="1400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496" y="3468757"/>
            <a:ext cx="6257925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1396" y="1164299"/>
            <a:ext cx="7236808" cy="34115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30374" y="1274762"/>
            <a:ext cx="949325" cy="3361124"/>
          </a:xfrm>
          <a:prstGeom prst="rect">
            <a:avLst/>
          </a:prstGeom>
        </p:spPr>
      </p:pic>
      <p:sp>
        <p:nvSpPr>
          <p:cNvPr id="10" name="Google Shape;5632;p33"/>
          <p:cNvSpPr txBox="1"/>
          <p:nvPr/>
        </p:nvSpPr>
        <p:spPr>
          <a:xfrm>
            <a:off x="2465000" y="1369592"/>
            <a:ext cx="3478600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ko-KR" altLang="en-US" sz="2800" dirty="0">
                <a:solidFill>
                  <a:srgbClr val="FFD966"/>
                </a:solidFill>
                <a:latin typeface="휴먼엑스포"/>
                <a:ea typeface="휴먼엑스포"/>
              </a:rPr>
              <a:t>아이디어 소개 </a:t>
            </a:r>
            <a:endParaRPr lang="en-US" sz="2800" dirty="0">
              <a:solidFill>
                <a:srgbClr val="FFD966"/>
              </a:solidFill>
              <a:latin typeface="휴먼엑스포"/>
              <a:ea typeface="휴먼엑스포"/>
            </a:endParaRPr>
          </a:p>
        </p:txBody>
      </p:sp>
      <p:sp>
        <p:nvSpPr>
          <p:cNvPr id="11" name="Google Shape;5632;p33"/>
          <p:cNvSpPr txBox="1"/>
          <p:nvPr/>
        </p:nvSpPr>
        <p:spPr>
          <a:xfrm>
            <a:off x="2465000" y="2534424"/>
            <a:ext cx="3478600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ko-KR" altLang="en-US" sz="2800" dirty="0">
                <a:solidFill>
                  <a:srgbClr val="FFD966"/>
                </a:solidFill>
                <a:latin typeface="휴먼엑스포"/>
                <a:ea typeface="휴먼엑스포"/>
              </a:rPr>
              <a:t>사용 디바이스</a:t>
            </a:r>
            <a:endParaRPr lang="en-US" sz="2800" dirty="0">
              <a:solidFill>
                <a:srgbClr val="FFD966"/>
              </a:solidFill>
              <a:latin typeface="휴먼엑스포"/>
              <a:ea typeface="휴먼엑스포"/>
            </a:endParaRPr>
          </a:p>
        </p:txBody>
      </p:sp>
      <p:sp>
        <p:nvSpPr>
          <p:cNvPr id="12" name="Google Shape;5632;p33"/>
          <p:cNvSpPr txBox="1"/>
          <p:nvPr/>
        </p:nvSpPr>
        <p:spPr>
          <a:xfrm>
            <a:off x="2465000" y="3729310"/>
            <a:ext cx="3478600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ko-KR" altLang="en-US" sz="2800" dirty="0" err="1">
                <a:solidFill>
                  <a:srgbClr val="FFD966"/>
                </a:solidFill>
                <a:latin typeface="휴먼엑스포"/>
                <a:ea typeface="휴먼엑스포"/>
              </a:rPr>
              <a:t>액티비티</a:t>
            </a:r>
            <a:r>
              <a:rPr lang="ko-KR" altLang="en-US" sz="2800" dirty="0">
                <a:solidFill>
                  <a:srgbClr val="FFD966"/>
                </a:solidFill>
                <a:latin typeface="휴먼엑스포"/>
                <a:ea typeface="휴먼엑스포"/>
              </a:rPr>
              <a:t> 설명</a:t>
            </a:r>
            <a:endParaRPr lang="en-US" sz="2800" dirty="0">
              <a:solidFill>
                <a:srgbClr val="FFD966"/>
              </a:solidFill>
              <a:latin typeface="휴먼엑스포"/>
              <a:ea typeface="휴먼엑스포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3" name="Google Shape;5633;p33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634" name="Google Shape;5634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35" name="Google Shape;5635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36" name="Google Shape;5636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37" name="Google Shape;5637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38" name="Google Shape;5638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39" name="Google Shape;5639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0" name="Google Shape;5640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1" name="Google Shape;5641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2" name="Google Shape;5642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3" name="Google Shape;5643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4" name="Google Shape;5644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5" name="Google Shape;5645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6" name="Google Shape;5646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7" name="Google Shape;5647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8" name="Google Shape;5648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9" name="Google Shape;5649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0" name="Google Shape;5650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1" name="Google Shape;5651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2" name="Google Shape;5652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3" name="Google Shape;5653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4" name="Google Shape;5654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5" name="Google Shape;5655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6" name="Google Shape;5656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7" name="Google Shape;565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8" name="Google Shape;565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9" name="Google Shape;565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0" name="Google Shape;566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661" name="Google Shape;5661;p33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662" name="Google Shape;5662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3" name="Google Shape;5663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4" name="Google Shape;5664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5" name="Google Shape;5665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6" name="Google Shape;5666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7" name="Google Shape;5667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8" name="Google Shape;5668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9" name="Google Shape;5669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0" name="Google Shape;5670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1" name="Google Shape;5671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2" name="Google Shape;5672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3" name="Google Shape;5673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4" name="Google Shape;5674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0" name="Google Shape;5680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1" name="Google Shape;5681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2" name="Google Shape;5682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3" name="Google Shape;5683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4" name="Google Shape;5684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5" name="Google Shape;5685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6" name="Google Shape;5686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7" name="Google Shape;5687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8" name="Google Shape;5688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689" name="Google Shape;5689;p33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690" name="Google Shape;5690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1" name="Google Shape;5691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2" name="Google Shape;5692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3" name="Google Shape;5693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4" name="Google Shape;5694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5" name="Google Shape;5695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6" name="Google Shape;5696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7" name="Google Shape;5697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8" name="Google Shape;5698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9" name="Google Shape;5699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0" name="Google Shape;5700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1" name="Google Shape;5701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2" name="Google Shape;5702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3" name="Google Shape;5703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4" name="Google Shape;5704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5" name="Google Shape;5705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6" name="Google Shape;5706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7" name="Google Shape;5707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8" name="Google Shape;5708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09" name="Google Shape;5709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0" name="Google Shape;5710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1" name="Google Shape;5711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2" name="Google Shape;5712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3" name="Google Shape;5713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4" name="Google Shape;5714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5" name="Google Shape;5715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6" name="Google Shape;5716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5718" name="Google Shape;5718;p33">
            <a:hlinkClick r:id="" action="ppaction://noaction"/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9" name="Google Shape;5719;p33">
            <a:hlinkClick r:id="" action="ppaction://noaction"/>
          </p:cNvPr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5632;p33"/>
          <p:cNvSpPr txBox="1"/>
          <p:nvPr/>
        </p:nvSpPr>
        <p:spPr>
          <a:xfrm>
            <a:off x="2832700" y="1977525"/>
            <a:ext cx="3478600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ko-KR" altLang="en-US" sz="3600" dirty="0">
                <a:solidFill>
                  <a:srgbClr val="FFD966"/>
                </a:solidFill>
                <a:latin typeface="휴먼엑스포"/>
                <a:ea typeface="휴먼엑스포"/>
              </a:rPr>
              <a:t>아이디어 소개 </a:t>
            </a:r>
            <a:endParaRPr lang="en-US" sz="3600" dirty="0">
              <a:solidFill>
                <a:srgbClr val="FFD966"/>
              </a:solidFill>
              <a:latin typeface="휴먼엑스포"/>
              <a:ea typeface="휴먼엑스포"/>
            </a:endParaRPr>
          </a:p>
        </p:txBody>
      </p:sp>
      <p:grpSp>
        <p:nvGrpSpPr>
          <p:cNvPr id="90" name="Google Shape;8975;p91"/>
          <p:cNvGrpSpPr/>
          <p:nvPr/>
        </p:nvGrpSpPr>
        <p:grpSpPr>
          <a:xfrm>
            <a:off x="404743" y="2819325"/>
            <a:ext cx="753207" cy="1129250"/>
            <a:chOff x="722243" y="2389988"/>
            <a:chExt cx="753207" cy="1129250"/>
          </a:xfrm>
        </p:grpSpPr>
        <p:sp>
          <p:nvSpPr>
            <p:cNvPr id="92" name="Google Shape;8976;p91"/>
            <p:cNvSpPr/>
            <p:nvPr/>
          </p:nvSpPr>
          <p:spPr>
            <a:xfrm>
              <a:off x="1366861" y="3303274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977;p91"/>
            <p:cNvSpPr/>
            <p:nvPr/>
          </p:nvSpPr>
          <p:spPr>
            <a:xfrm>
              <a:off x="1367422" y="3303820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978;p91"/>
            <p:cNvSpPr/>
            <p:nvPr/>
          </p:nvSpPr>
          <p:spPr>
            <a:xfrm>
              <a:off x="1366861" y="3249541"/>
              <a:ext cx="54855" cy="54824"/>
            </a:xfrm>
            <a:custGeom>
              <a:avLst/>
              <a:gdLst/>
              <a:ahLst/>
              <a:cxnLst/>
              <a:rect l="l" t="t" r="r" b="b"/>
              <a:pathLst>
                <a:path w="3522" h="3520" extrusionOk="0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979;p91"/>
            <p:cNvSpPr/>
            <p:nvPr/>
          </p:nvSpPr>
          <p:spPr>
            <a:xfrm>
              <a:off x="1367422" y="325008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980;p91"/>
            <p:cNvSpPr/>
            <p:nvPr/>
          </p:nvSpPr>
          <p:spPr>
            <a:xfrm>
              <a:off x="1366861" y="319579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981;p91"/>
            <p:cNvSpPr/>
            <p:nvPr/>
          </p:nvSpPr>
          <p:spPr>
            <a:xfrm>
              <a:off x="1367422" y="3196352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982;p91"/>
            <p:cNvSpPr/>
            <p:nvPr/>
          </p:nvSpPr>
          <p:spPr>
            <a:xfrm>
              <a:off x="1366861" y="314212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983;p91"/>
            <p:cNvSpPr/>
            <p:nvPr/>
          </p:nvSpPr>
          <p:spPr>
            <a:xfrm>
              <a:off x="1367422" y="314264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984;p91"/>
            <p:cNvSpPr/>
            <p:nvPr/>
          </p:nvSpPr>
          <p:spPr>
            <a:xfrm>
              <a:off x="1366861" y="3088371"/>
              <a:ext cx="54855" cy="54824"/>
            </a:xfrm>
            <a:custGeom>
              <a:avLst/>
              <a:gdLst/>
              <a:ahLst/>
              <a:cxnLst/>
              <a:rect l="l" t="t" r="r" b="b"/>
              <a:pathLst>
                <a:path w="3522" h="3520" extrusionOk="0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985;p91"/>
            <p:cNvSpPr/>
            <p:nvPr/>
          </p:nvSpPr>
          <p:spPr>
            <a:xfrm>
              <a:off x="1367422" y="30889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986;p91"/>
            <p:cNvSpPr/>
            <p:nvPr/>
          </p:nvSpPr>
          <p:spPr>
            <a:xfrm>
              <a:off x="1366861" y="303462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987;p91"/>
            <p:cNvSpPr/>
            <p:nvPr/>
          </p:nvSpPr>
          <p:spPr>
            <a:xfrm>
              <a:off x="1367422" y="3035151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988;p91"/>
            <p:cNvSpPr/>
            <p:nvPr/>
          </p:nvSpPr>
          <p:spPr>
            <a:xfrm>
              <a:off x="1366861" y="2980950"/>
              <a:ext cx="54855" cy="54762"/>
            </a:xfrm>
            <a:custGeom>
              <a:avLst/>
              <a:gdLst/>
              <a:ahLst/>
              <a:cxnLst/>
              <a:rect l="l" t="t" r="r" b="b"/>
              <a:pathLst>
                <a:path w="3522" h="3516" extrusionOk="0">
                  <a:moveTo>
                    <a:pt x="1" y="0"/>
                  </a:moveTo>
                  <a:lnTo>
                    <a:pt x="1" y="3515"/>
                  </a:lnTo>
                  <a:lnTo>
                    <a:pt x="3521" y="3515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989;p91"/>
            <p:cNvSpPr/>
            <p:nvPr/>
          </p:nvSpPr>
          <p:spPr>
            <a:xfrm>
              <a:off x="1367422" y="298147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990;p91"/>
            <p:cNvSpPr/>
            <p:nvPr/>
          </p:nvSpPr>
          <p:spPr>
            <a:xfrm>
              <a:off x="1366861" y="292718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991;p91"/>
            <p:cNvSpPr/>
            <p:nvPr/>
          </p:nvSpPr>
          <p:spPr>
            <a:xfrm>
              <a:off x="1367422" y="292773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992;p91"/>
            <p:cNvSpPr/>
            <p:nvPr/>
          </p:nvSpPr>
          <p:spPr>
            <a:xfrm>
              <a:off x="1366861" y="2873498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993;p91"/>
            <p:cNvSpPr/>
            <p:nvPr/>
          </p:nvSpPr>
          <p:spPr>
            <a:xfrm>
              <a:off x="1367422" y="287405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1" y="3446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994;p91"/>
            <p:cNvSpPr/>
            <p:nvPr/>
          </p:nvSpPr>
          <p:spPr>
            <a:xfrm>
              <a:off x="1366861" y="281976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995;p91"/>
            <p:cNvSpPr/>
            <p:nvPr/>
          </p:nvSpPr>
          <p:spPr>
            <a:xfrm>
              <a:off x="1367422" y="2820309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996;p91"/>
            <p:cNvSpPr/>
            <p:nvPr/>
          </p:nvSpPr>
          <p:spPr>
            <a:xfrm>
              <a:off x="1366861" y="276601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997;p91"/>
            <p:cNvSpPr/>
            <p:nvPr/>
          </p:nvSpPr>
          <p:spPr>
            <a:xfrm>
              <a:off x="1367422" y="276656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998;p91"/>
            <p:cNvSpPr/>
            <p:nvPr/>
          </p:nvSpPr>
          <p:spPr>
            <a:xfrm>
              <a:off x="1366861" y="2712328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999;p91"/>
            <p:cNvSpPr/>
            <p:nvPr/>
          </p:nvSpPr>
          <p:spPr>
            <a:xfrm>
              <a:off x="1367422" y="2712888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1" y="3446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000;p91"/>
            <p:cNvSpPr/>
            <p:nvPr/>
          </p:nvSpPr>
          <p:spPr>
            <a:xfrm>
              <a:off x="1366861" y="265859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001;p91"/>
            <p:cNvSpPr/>
            <p:nvPr/>
          </p:nvSpPr>
          <p:spPr>
            <a:xfrm>
              <a:off x="1367422" y="265912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002;p91"/>
            <p:cNvSpPr/>
            <p:nvPr/>
          </p:nvSpPr>
          <p:spPr>
            <a:xfrm>
              <a:off x="1366861" y="2604860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003;p91"/>
            <p:cNvSpPr/>
            <p:nvPr/>
          </p:nvSpPr>
          <p:spPr>
            <a:xfrm>
              <a:off x="1367422" y="2605390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004;p91"/>
            <p:cNvSpPr/>
            <p:nvPr/>
          </p:nvSpPr>
          <p:spPr>
            <a:xfrm>
              <a:off x="1366861" y="2551158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005;p91"/>
            <p:cNvSpPr/>
            <p:nvPr/>
          </p:nvSpPr>
          <p:spPr>
            <a:xfrm>
              <a:off x="1367422" y="2551703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006;p91"/>
            <p:cNvSpPr/>
            <p:nvPr/>
          </p:nvSpPr>
          <p:spPr>
            <a:xfrm>
              <a:off x="1366861" y="249742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007;p91"/>
            <p:cNvSpPr/>
            <p:nvPr/>
          </p:nvSpPr>
          <p:spPr>
            <a:xfrm>
              <a:off x="1367422" y="2497953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008;p91"/>
            <p:cNvSpPr/>
            <p:nvPr/>
          </p:nvSpPr>
          <p:spPr>
            <a:xfrm>
              <a:off x="1366861" y="2443659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009;p91"/>
            <p:cNvSpPr/>
            <p:nvPr/>
          </p:nvSpPr>
          <p:spPr>
            <a:xfrm>
              <a:off x="1367422" y="2444220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010;p91"/>
            <p:cNvSpPr/>
            <p:nvPr/>
          </p:nvSpPr>
          <p:spPr>
            <a:xfrm>
              <a:off x="1313174" y="3303274"/>
              <a:ext cx="54793" cy="54793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011;p91"/>
            <p:cNvSpPr/>
            <p:nvPr/>
          </p:nvSpPr>
          <p:spPr>
            <a:xfrm>
              <a:off x="1313720" y="3303820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012;p91"/>
            <p:cNvSpPr/>
            <p:nvPr/>
          </p:nvSpPr>
          <p:spPr>
            <a:xfrm>
              <a:off x="1313174" y="3249541"/>
              <a:ext cx="54793" cy="54824"/>
            </a:xfrm>
            <a:custGeom>
              <a:avLst/>
              <a:gdLst/>
              <a:ahLst/>
              <a:cxnLst/>
              <a:rect l="l" t="t" r="r" b="b"/>
              <a:pathLst>
                <a:path w="3518" h="3520" extrusionOk="0">
                  <a:moveTo>
                    <a:pt x="0" y="1"/>
                  </a:moveTo>
                  <a:lnTo>
                    <a:pt x="0" y="3520"/>
                  </a:lnTo>
                  <a:lnTo>
                    <a:pt x="3518" y="3520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013;p91"/>
            <p:cNvSpPr/>
            <p:nvPr/>
          </p:nvSpPr>
          <p:spPr>
            <a:xfrm>
              <a:off x="1313720" y="3250086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014;p91"/>
            <p:cNvSpPr/>
            <p:nvPr/>
          </p:nvSpPr>
          <p:spPr>
            <a:xfrm>
              <a:off x="1313174" y="319579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015;p91"/>
            <p:cNvSpPr/>
            <p:nvPr/>
          </p:nvSpPr>
          <p:spPr>
            <a:xfrm>
              <a:off x="1313720" y="3196352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016;p91"/>
            <p:cNvSpPr/>
            <p:nvPr/>
          </p:nvSpPr>
          <p:spPr>
            <a:xfrm>
              <a:off x="1313174" y="314212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017;p91"/>
            <p:cNvSpPr/>
            <p:nvPr/>
          </p:nvSpPr>
          <p:spPr>
            <a:xfrm>
              <a:off x="1313720" y="3142649"/>
              <a:ext cx="53703" cy="53718"/>
            </a:xfrm>
            <a:custGeom>
              <a:avLst/>
              <a:gdLst/>
              <a:ahLst/>
              <a:cxnLst/>
              <a:rect l="l" t="t" r="r" b="b"/>
              <a:pathLst>
                <a:path w="3448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018;p91"/>
            <p:cNvSpPr/>
            <p:nvPr/>
          </p:nvSpPr>
          <p:spPr>
            <a:xfrm>
              <a:off x="1313174" y="3088371"/>
              <a:ext cx="54793" cy="54824"/>
            </a:xfrm>
            <a:custGeom>
              <a:avLst/>
              <a:gdLst/>
              <a:ahLst/>
              <a:cxnLst/>
              <a:rect l="l" t="t" r="r" b="b"/>
              <a:pathLst>
                <a:path w="3518" h="3520" extrusionOk="0">
                  <a:moveTo>
                    <a:pt x="0" y="1"/>
                  </a:moveTo>
                  <a:lnTo>
                    <a:pt x="0" y="3520"/>
                  </a:lnTo>
                  <a:lnTo>
                    <a:pt x="3518" y="3520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019;p91"/>
            <p:cNvSpPr/>
            <p:nvPr/>
          </p:nvSpPr>
          <p:spPr>
            <a:xfrm>
              <a:off x="1313720" y="3088916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1" y="0"/>
                  </a:moveTo>
                  <a:lnTo>
                    <a:pt x="1" y="3451"/>
                  </a:lnTo>
                  <a:lnTo>
                    <a:pt x="3447" y="3451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020;p91"/>
            <p:cNvSpPr/>
            <p:nvPr/>
          </p:nvSpPr>
          <p:spPr>
            <a:xfrm>
              <a:off x="1313174" y="303462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21;p91"/>
            <p:cNvSpPr/>
            <p:nvPr/>
          </p:nvSpPr>
          <p:spPr>
            <a:xfrm>
              <a:off x="1313720" y="3035151"/>
              <a:ext cx="53703" cy="53780"/>
            </a:xfrm>
            <a:custGeom>
              <a:avLst/>
              <a:gdLst/>
              <a:ahLst/>
              <a:cxnLst/>
              <a:rect l="l" t="t" r="r" b="b"/>
              <a:pathLst>
                <a:path w="3448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47" y="3452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22;p91"/>
            <p:cNvSpPr/>
            <p:nvPr/>
          </p:nvSpPr>
          <p:spPr>
            <a:xfrm>
              <a:off x="1313174" y="2980950"/>
              <a:ext cx="54793" cy="54762"/>
            </a:xfrm>
            <a:custGeom>
              <a:avLst/>
              <a:gdLst/>
              <a:ahLst/>
              <a:cxnLst/>
              <a:rect l="l" t="t" r="r" b="b"/>
              <a:pathLst>
                <a:path w="3518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3518" y="3515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023;p91"/>
            <p:cNvSpPr/>
            <p:nvPr/>
          </p:nvSpPr>
          <p:spPr>
            <a:xfrm>
              <a:off x="1313720" y="2981479"/>
              <a:ext cx="53703" cy="53687"/>
            </a:xfrm>
            <a:custGeom>
              <a:avLst/>
              <a:gdLst/>
              <a:ahLst/>
              <a:cxnLst/>
              <a:rect l="l" t="t" r="r" b="b"/>
              <a:pathLst>
                <a:path w="3448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47" y="3447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024;p91"/>
            <p:cNvSpPr/>
            <p:nvPr/>
          </p:nvSpPr>
          <p:spPr>
            <a:xfrm>
              <a:off x="1313174" y="2927185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025;p91"/>
            <p:cNvSpPr/>
            <p:nvPr/>
          </p:nvSpPr>
          <p:spPr>
            <a:xfrm>
              <a:off x="1313720" y="2927730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47" y="3452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026;p91"/>
            <p:cNvSpPr/>
            <p:nvPr/>
          </p:nvSpPr>
          <p:spPr>
            <a:xfrm>
              <a:off x="1313174" y="2873498"/>
              <a:ext cx="54793" cy="54793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8" y="3518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027;p91"/>
            <p:cNvSpPr/>
            <p:nvPr/>
          </p:nvSpPr>
          <p:spPr>
            <a:xfrm>
              <a:off x="1313720" y="2874059"/>
              <a:ext cx="53703" cy="53687"/>
            </a:xfrm>
            <a:custGeom>
              <a:avLst/>
              <a:gdLst/>
              <a:ahLst/>
              <a:cxnLst/>
              <a:rect l="l" t="t" r="r" b="b"/>
              <a:pathLst>
                <a:path w="3448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47" y="3446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028;p91"/>
            <p:cNvSpPr/>
            <p:nvPr/>
          </p:nvSpPr>
          <p:spPr>
            <a:xfrm>
              <a:off x="1313174" y="2819764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18" y="35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029;p91"/>
            <p:cNvSpPr/>
            <p:nvPr/>
          </p:nvSpPr>
          <p:spPr>
            <a:xfrm>
              <a:off x="1313174" y="2766015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030;p91"/>
            <p:cNvSpPr/>
            <p:nvPr/>
          </p:nvSpPr>
          <p:spPr>
            <a:xfrm>
              <a:off x="1313174" y="2712328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18" y="3518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031;p91"/>
            <p:cNvSpPr/>
            <p:nvPr/>
          </p:nvSpPr>
          <p:spPr>
            <a:xfrm>
              <a:off x="1313174" y="2658594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032;p91"/>
            <p:cNvSpPr/>
            <p:nvPr/>
          </p:nvSpPr>
          <p:spPr>
            <a:xfrm>
              <a:off x="1313174" y="2604860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18" y="35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033;p91"/>
            <p:cNvSpPr/>
            <p:nvPr/>
          </p:nvSpPr>
          <p:spPr>
            <a:xfrm>
              <a:off x="1313174" y="2551158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0" y="1"/>
                  </a:moveTo>
                  <a:lnTo>
                    <a:pt x="0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034;p91"/>
            <p:cNvSpPr/>
            <p:nvPr/>
          </p:nvSpPr>
          <p:spPr>
            <a:xfrm>
              <a:off x="1313174" y="2497424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035;p91"/>
            <p:cNvSpPr/>
            <p:nvPr/>
          </p:nvSpPr>
          <p:spPr>
            <a:xfrm>
              <a:off x="1313174" y="2443659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036;p91"/>
            <p:cNvSpPr/>
            <p:nvPr/>
          </p:nvSpPr>
          <p:spPr>
            <a:xfrm>
              <a:off x="1313720" y="2444220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47" y="3451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037;p91"/>
            <p:cNvSpPr/>
            <p:nvPr/>
          </p:nvSpPr>
          <p:spPr>
            <a:xfrm>
              <a:off x="1259441" y="335696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038;p91"/>
            <p:cNvSpPr/>
            <p:nvPr/>
          </p:nvSpPr>
          <p:spPr>
            <a:xfrm>
              <a:off x="1259986" y="3357507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039;p91"/>
            <p:cNvSpPr/>
            <p:nvPr/>
          </p:nvSpPr>
          <p:spPr>
            <a:xfrm>
              <a:off x="1259441" y="3303274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040;p91"/>
            <p:cNvSpPr/>
            <p:nvPr/>
          </p:nvSpPr>
          <p:spPr>
            <a:xfrm>
              <a:off x="1259986" y="3303820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041;p91"/>
            <p:cNvSpPr/>
            <p:nvPr/>
          </p:nvSpPr>
          <p:spPr>
            <a:xfrm>
              <a:off x="1259441" y="3249541"/>
              <a:ext cx="54840" cy="54824"/>
            </a:xfrm>
            <a:custGeom>
              <a:avLst/>
              <a:gdLst/>
              <a:ahLst/>
              <a:cxnLst/>
              <a:rect l="l" t="t" r="r" b="b"/>
              <a:pathLst>
                <a:path w="3521" h="3520" extrusionOk="0">
                  <a:moveTo>
                    <a:pt x="0" y="1"/>
                  </a:moveTo>
                  <a:lnTo>
                    <a:pt x="0" y="3520"/>
                  </a:lnTo>
                  <a:lnTo>
                    <a:pt x="3520" y="3520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042;p91"/>
            <p:cNvSpPr/>
            <p:nvPr/>
          </p:nvSpPr>
          <p:spPr>
            <a:xfrm>
              <a:off x="1259986" y="325008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043;p91"/>
            <p:cNvSpPr/>
            <p:nvPr/>
          </p:nvSpPr>
          <p:spPr>
            <a:xfrm>
              <a:off x="1259441" y="319579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044;p91"/>
            <p:cNvSpPr/>
            <p:nvPr/>
          </p:nvSpPr>
          <p:spPr>
            <a:xfrm>
              <a:off x="1259986" y="3196352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045;p91"/>
            <p:cNvSpPr/>
            <p:nvPr/>
          </p:nvSpPr>
          <p:spPr>
            <a:xfrm>
              <a:off x="1259441" y="314212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046;p91"/>
            <p:cNvSpPr/>
            <p:nvPr/>
          </p:nvSpPr>
          <p:spPr>
            <a:xfrm>
              <a:off x="1259986" y="314264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047;p91"/>
            <p:cNvSpPr/>
            <p:nvPr/>
          </p:nvSpPr>
          <p:spPr>
            <a:xfrm>
              <a:off x="1259441" y="3088371"/>
              <a:ext cx="54840" cy="54824"/>
            </a:xfrm>
            <a:custGeom>
              <a:avLst/>
              <a:gdLst/>
              <a:ahLst/>
              <a:cxnLst/>
              <a:rect l="l" t="t" r="r" b="b"/>
              <a:pathLst>
                <a:path w="3521" h="3520" extrusionOk="0">
                  <a:moveTo>
                    <a:pt x="0" y="1"/>
                  </a:moveTo>
                  <a:lnTo>
                    <a:pt x="0" y="3520"/>
                  </a:lnTo>
                  <a:lnTo>
                    <a:pt x="3520" y="3520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048;p91"/>
            <p:cNvSpPr/>
            <p:nvPr/>
          </p:nvSpPr>
          <p:spPr>
            <a:xfrm>
              <a:off x="1259441" y="303462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049;p91"/>
            <p:cNvSpPr/>
            <p:nvPr/>
          </p:nvSpPr>
          <p:spPr>
            <a:xfrm>
              <a:off x="1259986" y="3035151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050;p91"/>
            <p:cNvSpPr/>
            <p:nvPr/>
          </p:nvSpPr>
          <p:spPr>
            <a:xfrm>
              <a:off x="1259441" y="2980950"/>
              <a:ext cx="54840" cy="54762"/>
            </a:xfrm>
            <a:custGeom>
              <a:avLst/>
              <a:gdLst/>
              <a:ahLst/>
              <a:cxnLst/>
              <a:rect l="l" t="t" r="r" b="b"/>
              <a:pathLst>
                <a:path w="352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3520" y="3515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051;p91"/>
            <p:cNvSpPr/>
            <p:nvPr/>
          </p:nvSpPr>
          <p:spPr>
            <a:xfrm>
              <a:off x="1259986" y="298147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052;p91"/>
            <p:cNvSpPr/>
            <p:nvPr/>
          </p:nvSpPr>
          <p:spPr>
            <a:xfrm>
              <a:off x="1259441" y="292718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053;p91"/>
            <p:cNvSpPr/>
            <p:nvPr/>
          </p:nvSpPr>
          <p:spPr>
            <a:xfrm>
              <a:off x="1259986" y="292773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054;p91"/>
            <p:cNvSpPr/>
            <p:nvPr/>
          </p:nvSpPr>
          <p:spPr>
            <a:xfrm>
              <a:off x="1259441" y="2873498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055;p91"/>
            <p:cNvSpPr/>
            <p:nvPr/>
          </p:nvSpPr>
          <p:spPr>
            <a:xfrm>
              <a:off x="1259441" y="281976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0" y="3520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9056;p91"/>
            <p:cNvSpPr/>
            <p:nvPr/>
          </p:nvSpPr>
          <p:spPr>
            <a:xfrm>
              <a:off x="1259986" y="2820309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9057;p91"/>
            <p:cNvSpPr/>
            <p:nvPr/>
          </p:nvSpPr>
          <p:spPr>
            <a:xfrm>
              <a:off x="1259441" y="276601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9058;p91"/>
            <p:cNvSpPr/>
            <p:nvPr/>
          </p:nvSpPr>
          <p:spPr>
            <a:xfrm>
              <a:off x="1259986" y="276656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9059;p91"/>
            <p:cNvSpPr/>
            <p:nvPr/>
          </p:nvSpPr>
          <p:spPr>
            <a:xfrm>
              <a:off x="1259441" y="271232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060;p91"/>
            <p:cNvSpPr/>
            <p:nvPr/>
          </p:nvSpPr>
          <p:spPr>
            <a:xfrm>
              <a:off x="1259986" y="2712888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51" y="3446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061;p91"/>
            <p:cNvSpPr/>
            <p:nvPr/>
          </p:nvSpPr>
          <p:spPr>
            <a:xfrm>
              <a:off x="1259441" y="265859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062;p91"/>
            <p:cNvSpPr/>
            <p:nvPr/>
          </p:nvSpPr>
          <p:spPr>
            <a:xfrm>
              <a:off x="1259986" y="265912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063;p91"/>
            <p:cNvSpPr/>
            <p:nvPr/>
          </p:nvSpPr>
          <p:spPr>
            <a:xfrm>
              <a:off x="1259441" y="2604860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0" y="3520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064;p91"/>
            <p:cNvSpPr/>
            <p:nvPr/>
          </p:nvSpPr>
          <p:spPr>
            <a:xfrm>
              <a:off x="1259986" y="2605390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065;p91"/>
            <p:cNvSpPr/>
            <p:nvPr/>
          </p:nvSpPr>
          <p:spPr>
            <a:xfrm>
              <a:off x="1259441" y="255115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8"/>
                  </a:lnTo>
                  <a:lnTo>
                    <a:pt x="3520" y="3518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066;p91"/>
            <p:cNvSpPr/>
            <p:nvPr/>
          </p:nvSpPr>
          <p:spPr>
            <a:xfrm>
              <a:off x="1259986" y="2551703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067;p91"/>
            <p:cNvSpPr/>
            <p:nvPr/>
          </p:nvSpPr>
          <p:spPr>
            <a:xfrm>
              <a:off x="1259441" y="249742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068;p91"/>
            <p:cNvSpPr/>
            <p:nvPr/>
          </p:nvSpPr>
          <p:spPr>
            <a:xfrm>
              <a:off x="1259441" y="2443659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9069;p91"/>
            <p:cNvSpPr/>
            <p:nvPr/>
          </p:nvSpPr>
          <p:spPr>
            <a:xfrm>
              <a:off x="1259986" y="2444220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9070;p91"/>
            <p:cNvSpPr/>
            <p:nvPr/>
          </p:nvSpPr>
          <p:spPr>
            <a:xfrm>
              <a:off x="1205691" y="335696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071;p91"/>
            <p:cNvSpPr/>
            <p:nvPr/>
          </p:nvSpPr>
          <p:spPr>
            <a:xfrm>
              <a:off x="1206236" y="3357507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072;p91"/>
            <p:cNvSpPr/>
            <p:nvPr/>
          </p:nvSpPr>
          <p:spPr>
            <a:xfrm>
              <a:off x="1205691" y="3303274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9073;p91"/>
            <p:cNvSpPr/>
            <p:nvPr/>
          </p:nvSpPr>
          <p:spPr>
            <a:xfrm>
              <a:off x="1206236" y="3303820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9074;p91"/>
            <p:cNvSpPr/>
            <p:nvPr/>
          </p:nvSpPr>
          <p:spPr>
            <a:xfrm>
              <a:off x="1205691" y="3249541"/>
              <a:ext cx="54855" cy="54824"/>
            </a:xfrm>
            <a:custGeom>
              <a:avLst/>
              <a:gdLst/>
              <a:ahLst/>
              <a:cxnLst/>
              <a:rect l="l" t="t" r="r" b="b"/>
              <a:pathLst>
                <a:path w="3522" h="3520" extrusionOk="0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075;p91"/>
            <p:cNvSpPr/>
            <p:nvPr/>
          </p:nvSpPr>
          <p:spPr>
            <a:xfrm>
              <a:off x="1206236" y="325008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9076;p91"/>
            <p:cNvSpPr/>
            <p:nvPr/>
          </p:nvSpPr>
          <p:spPr>
            <a:xfrm>
              <a:off x="1205691" y="319579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9077;p91"/>
            <p:cNvSpPr/>
            <p:nvPr/>
          </p:nvSpPr>
          <p:spPr>
            <a:xfrm>
              <a:off x="1206236" y="3196352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9078;p91"/>
            <p:cNvSpPr/>
            <p:nvPr/>
          </p:nvSpPr>
          <p:spPr>
            <a:xfrm>
              <a:off x="1205691" y="314212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9079;p91"/>
            <p:cNvSpPr/>
            <p:nvPr/>
          </p:nvSpPr>
          <p:spPr>
            <a:xfrm>
              <a:off x="1205691" y="3088371"/>
              <a:ext cx="54855" cy="54824"/>
            </a:xfrm>
            <a:custGeom>
              <a:avLst/>
              <a:gdLst/>
              <a:ahLst/>
              <a:cxnLst/>
              <a:rect l="l" t="t" r="r" b="b"/>
              <a:pathLst>
                <a:path w="3522" h="3520" extrusionOk="0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9080;p91"/>
            <p:cNvSpPr/>
            <p:nvPr/>
          </p:nvSpPr>
          <p:spPr>
            <a:xfrm>
              <a:off x="1206236" y="308891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9081;p91"/>
            <p:cNvSpPr/>
            <p:nvPr/>
          </p:nvSpPr>
          <p:spPr>
            <a:xfrm>
              <a:off x="1205691" y="303462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9082;p91"/>
            <p:cNvSpPr/>
            <p:nvPr/>
          </p:nvSpPr>
          <p:spPr>
            <a:xfrm>
              <a:off x="1206236" y="3035151"/>
              <a:ext cx="53765" cy="53780"/>
            </a:xfrm>
            <a:custGeom>
              <a:avLst/>
              <a:gdLst/>
              <a:ahLst/>
              <a:cxnLst/>
              <a:rect l="l" t="t" r="r" b="b"/>
              <a:pathLst>
                <a:path w="3452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9083;p91"/>
            <p:cNvSpPr/>
            <p:nvPr/>
          </p:nvSpPr>
          <p:spPr>
            <a:xfrm>
              <a:off x="1205691" y="2980950"/>
              <a:ext cx="54855" cy="54762"/>
            </a:xfrm>
            <a:custGeom>
              <a:avLst/>
              <a:gdLst/>
              <a:ahLst/>
              <a:cxnLst/>
              <a:rect l="l" t="t" r="r" b="b"/>
              <a:pathLst>
                <a:path w="3522" h="3516" extrusionOk="0">
                  <a:moveTo>
                    <a:pt x="1" y="0"/>
                  </a:moveTo>
                  <a:lnTo>
                    <a:pt x="1" y="3515"/>
                  </a:lnTo>
                  <a:lnTo>
                    <a:pt x="3521" y="3515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9084;p91"/>
            <p:cNvSpPr/>
            <p:nvPr/>
          </p:nvSpPr>
          <p:spPr>
            <a:xfrm>
              <a:off x="1206236" y="2981479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52" y="3447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9085;p91"/>
            <p:cNvSpPr/>
            <p:nvPr/>
          </p:nvSpPr>
          <p:spPr>
            <a:xfrm>
              <a:off x="1205691" y="292718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9086;p91"/>
            <p:cNvSpPr/>
            <p:nvPr/>
          </p:nvSpPr>
          <p:spPr>
            <a:xfrm>
              <a:off x="1206236" y="2927730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9087;p91"/>
            <p:cNvSpPr/>
            <p:nvPr/>
          </p:nvSpPr>
          <p:spPr>
            <a:xfrm>
              <a:off x="1205691" y="2873498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9088;p91"/>
            <p:cNvSpPr/>
            <p:nvPr/>
          </p:nvSpPr>
          <p:spPr>
            <a:xfrm>
              <a:off x="1205691" y="281976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9089;p91"/>
            <p:cNvSpPr/>
            <p:nvPr/>
          </p:nvSpPr>
          <p:spPr>
            <a:xfrm>
              <a:off x="1206236" y="2820309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9090;p91"/>
            <p:cNvSpPr/>
            <p:nvPr/>
          </p:nvSpPr>
          <p:spPr>
            <a:xfrm>
              <a:off x="1205691" y="276601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9091;p91"/>
            <p:cNvSpPr/>
            <p:nvPr/>
          </p:nvSpPr>
          <p:spPr>
            <a:xfrm>
              <a:off x="1206236" y="2766560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9092;p91"/>
            <p:cNvSpPr/>
            <p:nvPr/>
          </p:nvSpPr>
          <p:spPr>
            <a:xfrm>
              <a:off x="1205691" y="2712328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9093;p91"/>
            <p:cNvSpPr/>
            <p:nvPr/>
          </p:nvSpPr>
          <p:spPr>
            <a:xfrm>
              <a:off x="1206236" y="2712888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2" y="3446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9094;p91"/>
            <p:cNvSpPr/>
            <p:nvPr/>
          </p:nvSpPr>
          <p:spPr>
            <a:xfrm>
              <a:off x="1205691" y="265859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9095;p91"/>
            <p:cNvSpPr/>
            <p:nvPr/>
          </p:nvSpPr>
          <p:spPr>
            <a:xfrm>
              <a:off x="1206236" y="2659124"/>
              <a:ext cx="53765" cy="53780"/>
            </a:xfrm>
            <a:custGeom>
              <a:avLst/>
              <a:gdLst/>
              <a:ahLst/>
              <a:cxnLst/>
              <a:rect l="l" t="t" r="r" b="b"/>
              <a:pathLst>
                <a:path w="3452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9096;p91"/>
            <p:cNvSpPr/>
            <p:nvPr/>
          </p:nvSpPr>
          <p:spPr>
            <a:xfrm>
              <a:off x="1205691" y="2604860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097;p91"/>
            <p:cNvSpPr/>
            <p:nvPr/>
          </p:nvSpPr>
          <p:spPr>
            <a:xfrm>
              <a:off x="1206236" y="2605390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098;p91"/>
            <p:cNvSpPr/>
            <p:nvPr/>
          </p:nvSpPr>
          <p:spPr>
            <a:xfrm>
              <a:off x="1205691" y="2551158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099;p91"/>
            <p:cNvSpPr/>
            <p:nvPr/>
          </p:nvSpPr>
          <p:spPr>
            <a:xfrm>
              <a:off x="1206236" y="2551703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9100;p91"/>
            <p:cNvSpPr/>
            <p:nvPr/>
          </p:nvSpPr>
          <p:spPr>
            <a:xfrm>
              <a:off x="1205691" y="249742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9101;p91"/>
            <p:cNvSpPr/>
            <p:nvPr/>
          </p:nvSpPr>
          <p:spPr>
            <a:xfrm>
              <a:off x="1205691" y="2443659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9102;p91"/>
            <p:cNvSpPr/>
            <p:nvPr/>
          </p:nvSpPr>
          <p:spPr>
            <a:xfrm>
              <a:off x="1206236" y="2444220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103;p91"/>
            <p:cNvSpPr/>
            <p:nvPr/>
          </p:nvSpPr>
          <p:spPr>
            <a:xfrm>
              <a:off x="1152004" y="3356961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104;p91"/>
            <p:cNvSpPr/>
            <p:nvPr/>
          </p:nvSpPr>
          <p:spPr>
            <a:xfrm>
              <a:off x="1152565" y="3357507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9105;p91"/>
            <p:cNvSpPr/>
            <p:nvPr/>
          </p:nvSpPr>
          <p:spPr>
            <a:xfrm>
              <a:off x="1152004" y="3303274"/>
              <a:ext cx="54808" cy="54793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9106;p91"/>
            <p:cNvSpPr/>
            <p:nvPr/>
          </p:nvSpPr>
          <p:spPr>
            <a:xfrm>
              <a:off x="1152565" y="3303820"/>
              <a:ext cx="53687" cy="53703"/>
            </a:xfrm>
            <a:custGeom>
              <a:avLst/>
              <a:gdLst/>
              <a:ahLst/>
              <a:cxnLst/>
              <a:rect l="l" t="t" r="r" b="b"/>
              <a:pathLst>
                <a:path w="3447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6" y="344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107;p91"/>
            <p:cNvSpPr/>
            <p:nvPr/>
          </p:nvSpPr>
          <p:spPr>
            <a:xfrm>
              <a:off x="1152004" y="3249541"/>
              <a:ext cx="54808" cy="54824"/>
            </a:xfrm>
            <a:custGeom>
              <a:avLst/>
              <a:gdLst/>
              <a:ahLst/>
              <a:cxnLst/>
              <a:rect l="l" t="t" r="r" b="b"/>
              <a:pathLst>
                <a:path w="3519" h="3520" extrusionOk="0">
                  <a:moveTo>
                    <a:pt x="0" y="1"/>
                  </a:moveTo>
                  <a:lnTo>
                    <a:pt x="0" y="3520"/>
                  </a:lnTo>
                  <a:lnTo>
                    <a:pt x="3518" y="3520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108;p91"/>
            <p:cNvSpPr/>
            <p:nvPr/>
          </p:nvSpPr>
          <p:spPr>
            <a:xfrm>
              <a:off x="1152565" y="3250086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6" y="3450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9109;p91"/>
            <p:cNvSpPr/>
            <p:nvPr/>
          </p:nvSpPr>
          <p:spPr>
            <a:xfrm>
              <a:off x="1152004" y="3195791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9110;p91"/>
            <p:cNvSpPr/>
            <p:nvPr/>
          </p:nvSpPr>
          <p:spPr>
            <a:xfrm>
              <a:off x="1152565" y="3196352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6" y="3450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9111;p91"/>
            <p:cNvSpPr/>
            <p:nvPr/>
          </p:nvSpPr>
          <p:spPr>
            <a:xfrm>
              <a:off x="1152004" y="3142120"/>
              <a:ext cx="54808" cy="54777"/>
            </a:xfrm>
            <a:custGeom>
              <a:avLst/>
              <a:gdLst/>
              <a:ahLst/>
              <a:cxnLst/>
              <a:rect l="l" t="t" r="r" b="b"/>
              <a:pathLst>
                <a:path w="3519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9112;p91"/>
            <p:cNvSpPr/>
            <p:nvPr/>
          </p:nvSpPr>
          <p:spPr>
            <a:xfrm>
              <a:off x="1152565" y="3142649"/>
              <a:ext cx="53687" cy="53718"/>
            </a:xfrm>
            <a:custGeom>
              <a:avLst/>
              <a:gdLst/>
              <a:ahLst/>
              <a:cxnLst/>
              <a:rect l="l" t="t" r="r" b="b"/>
              <a:pathLst>
                <a:path w="3447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46" y="3448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9113;p91"/>
            <p:cNvSpPr/>
            <p:nvPr/>
          </p:nvSpPr>
          <p:spPr>
            <a:xfrm>
              <a:off x="1152004" y="3088371"/>
              <a:ext cx="54808" cy="54824"/>
            </a:xfrm>
            <a:custGeom>
              <a:avLst/>
              <a:gdLst/>
              <a:ahLst/>
              <a:cxnLst/>
              <a:rect l="l" t="t" r="r" b="b"/>
              <a:pathLst>
                <a:path w="3519" h="3520" extrusionOk="0">
                  <a:moveTo>
                    <a:pt x="0" y="1"/>
                  </a:moveTo>
                  <a:lnTo>
                    <a:pt x="0" y="3520"/>
                  </a:lnTo>
                  <a:lnTo>
                    <a:pt x="3518" y="3520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114;p91"/>
            <p:cNvSpPr/>
            <p:nvPr/>
          </p:nvSpPr>
          <p:spPr>
            <a:xfrm>
              <a:off x="1152565" y="3088916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115;p91"/>
            <p:cNvSpPr/>
            <p:nvPr/>
          </p:nvSpPr>
          <p:spPr>
            <a:xfrm>
              <a:off x="1152004" y="3034621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9116;p91"/>
            <p:cNvSpPr/>
            <p:nvPr/>
          </p:nvSpPr>
          <p:spPr>
            <a:xfrm>
              <a:off x="1152565" y="3035151"/>
              <a:ext cx="53687" cy="53780"/>
            </a:xfrm>
            <a:custGeom>
              <a:avLst/>
              <a:gdLst/>
              <a:ahLst/>
              <a:cxnLst/>
              <a:rect l="l" t="t" r="r" b="b"/>
              <a:pathLst>
                <a:path w="3447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6" y="345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9117;p91"/>
            <p:cNvSpPr/>
            <p:nvPr/>
          </p:nvSpPr>
          <p:spPr>
            <a:xfrm>
              <a:off x="1152004" y="2980950"/>
              <a:ext cx="54808" cy="54762"/>
            </a:xfrm>
            <a:custGeom>
              <a:avLst/>
              <a:gdLst/>
              <a:ahLst/>
              <a:cxnLst/>
              <a:rect l="l" t="t" r="r" b="b"/>
              <a:pathLst>
                <a:path w="3519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3518" y="3515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9118;p91"/>
            <p:cNvSpPr/>
            <p:nvPr/>
          </p:nvSpPr>
          <p:spPr>
            <a:xfrm>
              <a:off x="1152004" y="2927185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119;p91"/>
            <p:cNvSpPr/>
            <p:nvPr/>
          </p:nvSpPr>
          <p:spPr>
            <a:xfrm>
              <a:off x="1152565" y="2927730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6" y="3452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120;p91"/>
            <p:cNvSpPr/>
            <p:nvPr/>
          </p:nvSpPr>
          <p:spPr>
            <a:xfrm>
              <a:off x="1152004" y="2873498"/>
              <a:ext cx="54808" cy="54793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8" y="3518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121;p91"/>
            <p:cNvSpPr/>
            <p:nvPr/>
          </p:nvSpPr>
          <p:spPr>
            <a:xfrm>
              <a:off x="1152004" y="2819764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18" y="35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122;p91"/>
            <p:cNvSpPr/>
            <p:nvPr/>
          </p:nvSpPr>
          <p:spPr>
            <a:xfrm>
              <a:off x="1152565" y="2820309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123;p91"/>
            <p:cNvSpPr/>
            <p:nvPr/>
          </p:nvSpPr>
          <p:spPr>
            <a:xfrm>
              <a:off x="1152004" y="2766015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124;p91"/>
            <p:cNvSpPr/>
            <p:nvPr/>
          </p:nvSpPr>
          <p:spPr>
            <a:xfrm>
              <a:off x="1152565" y="2766560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6" y="3452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125;p91"/>
            <p:cNvSpPr/>
            <p:nvPr/>
          </p:nvSpPr>
          <p:spPr>
            <a:xfrm>
              <a:off x="1152004" y="2712328"/>
              <a:ext cx="54808" cy="54808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18" y="3518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126;p91"/>
            <p:cNvSpPr/>
            <p:nvPr/>
          </p:nvSpPr>
          <p:spPr>
            <a:xfrm>
              <a:off x="1152565" y="2712888"/>
              <a:ext cx="53687" cy="53687"/>
            </a:xfrm>
            <a:custGeom>
              <a:avLst/>
              <a:gdLst/>
              <a:ahLst/>
              <a:cxnLst/>
              <a:rect l="l" t="t" r="r" b="b"/>
              <a:pathLst>
                <a:path w="3447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46" y="3446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127;p91"/>
            <p:cNvSpPr/>
            <p:nvPr/>
          </p:nvSpPr>
          <p:spPr>
            <a:xfrm>
              <a:off x="1152004" y="2658594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128;p91"/>
            <p:cNvSpPr/>
            <p:nvPr/>
          </p:nvSpPr>
          <p:spPr>
            <a:xfrm>
              <a:off x="1152565" y="2659124"/>
              <a:ext cx="53687" cy="53780"/>
            </a:xfrm>
            <a:custGeom>
              <a:avLst/>
              <a:gdLst/>
              <a:ahLst/>
              <a:cxnLst/>
              <a:rect l="l" t="t" r="r" b="b"/>
              <a:pathLst>
                <a:path w="3447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6" y="345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129;p91"/>
            <p:cNvSpPr/>
            <p:nvPr/>
          </p:nvSpPr>
          <p:spPr>
            <a:xfrm>
              <a:off x="1152004" y="2604860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18" y="35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130;p91"/>
            <p:cNvSpPr/>
            <p:nvPr/>
          </p:nvSpPr>
          <p:spPr>
            <a:xfrm>
              <a:off x="1152565" y="2605390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131;p91"/>
            <p:cNvSpPr/>
            <p:nvPr/>
          </p:nvSpPr>
          <p:spPr>
            <a:xfrm>
              <a:off x="1152004" y="2551158"/>
              <a:ext cx="54808" cy="54808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0" y="1"/>
                  </a:moveTo>
                  <a:lnTo>
                    <a:pt x="0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9132;p91"/>
            <p:cNvSpPr/>
            <p:nvPr/>
          </p:nvSpPr>
          <p:spPr>
            <a:xfrm>
              <a:off x="1152565" y="2551703"/>
              <a:ext cx="53687" cy="53703"/>
            </a:xfrm>
            <a:custGeom>
              <a:avLst/>
              <a:gdLst/>
              <a:ahLst/>
              <a:cxnLst/>
              <a:rect l="l" t="t" r="r" b="b"/>
              <a:pathLst>
                <a:path w="3447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6" y="344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9133;p91"/>
            <p:cNvSpPr/>
            <p:nvPr/>
          </p:nvSpPr>
          <p:spPr>
            <a:xfrm>
              <a:off x="1152004" y="2497424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134;p91"/>
            <p:cNvSpPr/>
            <p:nvPr/>
          </p:nvSpPr>
          <p:spPr>
            <a:xfrm>
              <a:off x="1152004" y="2443659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135;p91"/>
            <p:cNvSpPr/>
            <p:nvPr/>
          </p:nvSpPr>
          <p:spPr>
            <a:xfrm>
              <a:off x="1152565" y="2444220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9136;p91"/>
            <p:cNvSpPr/>
            <p:nvPr/>
          </p:nvSpPr>
          <p:spPr>
            <a:xfrm>
              <a:off x="1098271" y="335696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9137;p91"/>
            <p:cNvSpPr/>
            <p:nvPr/>
          </p:nvSpPr>
          <p:spPr>
            <a:xfrm>
              <a:off x="1098800" y="3357507"/>
              <a:ext cx="53780" cy="53765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138;p91"/>
            <p:cNvSpPr/>
            <p:nvPr/>
          </p:nvSpPr>
          <p:spPr>
            <a:xfrm>
              <a:off x="1098271" y="3303274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139;p91"/>
            <p:cNvSpPr/>
            <p:nvPr/>
          </p:nvSpPr>
          <p:spPr>
            <a:xfrm>
              <a:off x="1098800" y="3303820"/>
              <a:ext cx="53780" cy="53703"/>
            </a:xfrm>
            <a:custGeom>
              <a:avLst/>
              <a:gdLst/>
              <a:ahLst/>
              <a:cxnLst/>
              <a:rect l="l" t="t" r="r" b="b"/>
              <a:pathLst>
                <a:path w="3453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140;p91"/>
            <p:cNvSpPr/>
            <p:nvPr/>
          </p:nvSpPr>
          <p:spPr>
            <a:xfrm>
              <a:off x="1098271" y="3249541"/>
              <a:ext cx="54840" cy="54824"/>
            </a:xfrm>
            <a:custGeom>
              <a:avLst/>
              <a:gdLst/>
              <a:ahLst/>
              <a:cxnLst/>
              <a:rect l="l" t="t" r="r" b="b"/>
              <a:pathLst>
                <a:path w="3521" h="3520" extrusionOk="0">
                  <a:moveTo>
                    <a:pt x="0" y="1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141;p91"/>
            <p:cNvSpPr/>
            <p:nvPr/>
          </p:nvSpPr>
          <p:spPr>
            <a:xfrm>
              <a:off x="1098800" y="3250086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9142;p91"/>
            <p:cNvSpPr/>
            <p:nvPr/>
          </p:nvSpPr>
          <p:spPr>
            <a:xfrm>
              <a:off x="1098271" y="319579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9143;p91"/>
            <p:cNvSpPr/>
            <p:nvPr/>
          </p:nvSpPr>
          <p:spPr>
            <a:xfrm>
              <a:off x="1098800" y="3196352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144;p91"/>
            <p:cNvSpPr/>
            <p:nvPr/>
          </p:nvSpPr>
          <p:spPr>
            <a:xfrm>
              <a:off x="1098271" y="314212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145;p91"/>
            <p:cNvSpPr/>
            <p:nvPr/>
          </p:nvSpPr>
          <p:spPr>
            <a:xfrm>
              <a:off x="1098800" y="3142649"/>
              <a:ext cx="53780" cy="53718"/>
            </a:xfrm>
            <a:custGeom>
              <a:avLst/>
              <a:gdLst/>
              <a:ahLst/>
              <a:cxnLst/>
              <a:rect l="l" t="t" r="r" b="b"/>
              <a:pathLst>
                <a:path w="3453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146;p91"/>
            <p:cNvSpPr/>
            <p:nvPr/>
          </p:nvSpPr>
          <p:spPr>
            <a:xfrm>
              <a:off x="1098271" y="3088371"/>
              <a:ext cx="54840" cy="54824"/>
            </a:xfrm>
            <a:custGeom>
              <a:avLst/>
              <a:gdLst/>
              <a:ahLst/>
              <a:cxnLst/>
              <a:rect l="l" t="t" r="r" b="b"/>
              <a:pathLst>
                <a:path w="3521" h="3520" extrusionOk="0">
                  <a:moveTo>
                    <a:pt x="0" y="1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147;p91"/>
            <p:cNvSpPr/>
            <p:nvPr/>
          </p:nvSpPr>
          <p:spPr>
            <a:xfrm>
              <a:off x="1098800" y="3088916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0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148;p91"/>
            <p:cNvSpPr/>
            <p:nvPr/>
          </p:nvSpPr>
          <p:spPr>
            <a:xfrm>
              <a:off x="1098271" y="303462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149;p91"/>
            <p:cNvSpPr/>
            <p:nvPr/>
          </p:nvSpPr>
          <p:spPr>
            <a:xfrm>
              <a:off x="1098800" y="3035151"/>
              <a:ext cx="53780" cy="53780"/>
            </a:xfrm>
            <a:custGeom>
              <a:avLst/>
              <a:gdLst/>
              <a:ahLst/>
              <a:cxnLst/>
              <a:rect l="l" t="t" r="r" b="b"/>
              <a:pathLst>
                <a:path w="3453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150;p91"/>
            <p:cNvSpPr/>
            <p:nvPr/>
          </p:nvSpPr>
          <p:spPr>
            <a:xfrm>
              <a:off x="1098271" y="2980950"/>
              <a:ext cx="54840" cy="54762"/>
            </a:xfrm>
            <a:custGeom>
              <a:avLst/>
              <a:gdLst/>
              <a:ahLst/>
              <a:cxnLst/>
              <a:rect l="l" t="t" r="r" b="b"/>
              <a:pathLst>
                <a:path w="352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3521" y="3515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151;p91"/>
            <p:cNvSpPr/>
            <p:nvPr/>
          </p:nvSpPr>
          <p:spPr>
            <a:xfrm>
              <a:off x="1098800" y="2981479"/>
              <a:ext cx="53780" cy="53687"/>
            </a:xfrm>
            <a:custGeom>
              <a:avLst/>
              <a:gdLst/>
              <a:ahLst/>
              <a:cxnLst/>
              <a:rect l="l" t="t" r="r" b="b"/>
              <a:pathLst>
                <a:path w="3453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2" y="3447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152;p91"/>
            <p:cNvSpPr/>
            <p:nvPr/>
          </p:nvSpPr>
          <p:spPr>
            <a:xfrm>
              <a:off x="1098271" y="292718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153;p91"/>
            <p:cNvSpPr/>
            <p:nvPr/>
          </p:nvSpPr>
          <p:spPr>
            <a:xfrm>
              <a:off x="1098800" y="2927730"/>
              <a:ext cx="53780" cy="53765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154;p91"/>
            <p:cNvSpPr/>
            <p:nvPr/>
          </p:nvSpPr>
          <p:spPr>
            <a:xfrm>
              <a:off x="1098271" y="2873498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155;p91"/>
            <p:cNvSpPr/>
            <p:nvPr/>
          </p:nvSpPr>
          <p:spPr>
            <a:xfrm>
              <a:off x="1098271" y="281976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156;p91"/>
            <p:cNvSpPr/>
            <p:nvPr/>
          </p:nvSpPr>
          <p:spPr>
            <a:xfrm>
              <a:off x="1098800" y="2820309"/>
              <a:ext cx="53780" cy="53765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157;p91"/>
            <p:cNvSpPr/>
            <p:nvPr/>
          </p:nvSpPr>
          <p:spPr>
            <a:xfrm>
              <a:off x="1098271" y="276601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158;p91"/>
            <p:cNvSpPr/>
            <p:nvPr/>
          </p:nvSpPr>
          <p:spPr>
            <a:xfrm>
              <a:off x="1098800" y="2766560"/>
              <a:ext cx="53780" cy="53765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159;p91"/>
            <p:cNvSpPr/>
            <p:nvPr/>
          </p:nvSpPr>
          <p:spPr>
            <a:xfrm>
              <a:off x="1098271" y="271232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160;p91"/>
            <p:cNvSpPr/>
            <p:nvPr/>
          </p:nvSpPr>
          <p:spPr>
            <a:xfrm>
              <a:off x="1098800" y="2712888"/>
              <a:ext cx="53780" cy="53687"/>
            </a:xfrm>
            <a:custGeom>
              <a:avLst/>
              <a:gdLst/>
              <a:ahLst/>
              <a:cxnLst/>
              <a:rect l="l" t="t" r="r" b="b"/>
              <a:pathLst>
                <a:path w="3453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52" y="3446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161;p91"/>
            <p:cNvSpPr/>
            <p:nvPr/>
          </p:nvSpPr>
          <p:spPr>
            <a:xfrm>
              <a:off x="1098271" y="265859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162;p91"/>
            <p:cNvSpPr/>
            <p:nvPr/>
          </p:nvSpPr>
          <p:spPr>
            <a:xfrm>
              <a:off x="1098800" y="2659124"/>
              <a:ext cx="53780" cy="53780"/>
            </a:xfrm>
            <a:custGeom>
              <a:avLst/>
              <a:gdLst/>
              <a:ahLst/>
              <a:cxnLst/>
              <a:rect l="l" t="t" r="r" b="b"/>
              <a:pathLst>
                <a:path w="3453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163;p91"/>
            <p:cNvSpPr/>
            <p:nvPr/>
          </p:nvSpPr>
          <p:spPr>
            <a:xfrm>
              <a:off x="1098271" y="2604860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164;p91"/>
            <p:cNvSpPr/>
            <p:nvPr/>
          </p:nvSpPr>
          <p:spPr>
            <a:xfrm>
              <a:off x="1098800" y="2605390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165;p91"/>
            <p:cNvSpPr/>
            <p:nvPr/>
          </p:nvSpPr>
          <p:spPr>
            <a:xfrm>
              <a:off x="1098271" y="255115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166;p91"/>
            <p:cNvSpPr/>
            <p:nvPr/>
          </p:nvSpPr>
          <p:spPr>
            <a:xfrm>
              <a:off x="1098800" y="2551703"/>
              <a:ext cx="53780" cy="53703"/>
            </a:xfrm>
            <a:custGeom>
              <a:avLst/>
              <a:gdLst/>
              <a:ahLst/>
              <a:cxnLst/>
              <a:rect l="l" t="t" r="r" b="b"/>
              <a:pathLst>
                <a:path w="3453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167;p91"/>
            <p:cNvSpPr/>
            <p:nvPr/>
          </p:nvSpPr>
          <p:spPr>
            <a:xfrm>
              <a:off x="1098271" y="249742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168;p91"/>
            <p:cNvSpPr/>
            <p:nvPr/>
          </p:nvSpPr>
          <p:spPr>
            <a:xfrm>
              <a:off x="1098271" y="2443659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169;p91"/>
            <p:cNvSpPr/>
            <p:nvPr/>
          </p:nvSpPr>
          <p:spPr>
            <a:xfrm>
              <a:off x="1098800" y="2444220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170;p91"/>
            <p:cNvSpPr/>
            <p:nvPr/>
          </p:nvSpPr>
          <p:spPr>
            <a:xfrm>
              <a:off x="1044568" y="3356961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171;p91"/>
            <p:cNvSpPr/>
            <p:nvPr/>
          </p:nvSpPr>
          <p:spPr>
            <a:xfrm>
              <a:off x="1045129" y="3357507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47" y="3451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9172;p91"/>
            <p:cNvSpPr/>
            <p:nvPr/>
          </p:nvSpPr>
          <p:spPr>
            <a:xfrm>
              <a:off x="1044568" y="3303274"/>
              <a:ext cx="54808" cy="54793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18" y="3517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9173;p91"/>
            <p:cNvSpPr/>
            <p:nvPr/>
          </p:nvSpPr>
          <p:spPr>
            <a:xfrm>
              <a:off x="1045129" y="3303820"/>
              <a:ext cx="53687" cy="53703"/>
            </a:xfrm>
            <a:custGeom>
              <a:avLst/>
              <a:gdLst/>
              <a:ahLst/>
              <a:cxnLst/>
              <a:rect l="l" t="t" r="r" b="b"/>
              <a:pathLst>
                <a:path w="3447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7" y="3448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9174;p91"/>
            <p:cNvSpPr/>
            <p:nvPr/>
          </p:nvSpPr>
          <p:spPr>
            <a:xfrm>
              <a:off x="1044568" y="3249541"/>
              <a:ext cx="54808" cy="54824"/>
            </a:xfrm>
            <a:custGeom>
              <a:avLst/>
              <a:gdLst/>
              <a:ahLst/>
              <a:cxnLst/>
              <a:rect l="l" t="t" r="r" b="b"/>
              <a:pathLst>
                <a:path w="3519" h="3520" extrusionOk="0">
                  <a:moveTo>
                    <a:pt x="1" y="1"/>
                  </a:moveTo>
                  <a:lnTo>
                    <a:pt x="1" y="3520"/>
                  </a:lnTo>
                  <a:lnTo>
                    <a:pt x="3518" y="3520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9175;p91"/>
            <p:cNvSpPr/>
            <p:nvPr/>
          </p:nvSpPr>
          <p:spPr>
            <a:xfrm>
              <a:off x="1045129" y="3250086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9176;p91"/>
            <p:cNvSpPr/>
            <p:nvPr/>
          </p:nvSpPr>
          <p:spPr>
            <a:xfrm>
              <a:off x="1044568" y="3195791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9177;p91"/>
            <p:cNvSpPr/>
            <p:nvPr/>
          </p:nvSpPr>
          <p:spPr>
            <a:xfrm>
              <a:off x="1045129" y="3196352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9178;p91"/>
            <p:cNvSpPr/>
            <p:nvPr/>
          </p:nvSpPr>
          <p:spPr>
            <a:xfrm>
              <a:off x="1044568" y="3142120"/>
              <a:ext cx="54808" cy="54777"/>
            </a:xfrm>
            <a:custGeom>
              <a:avLst/>
              <a:gdLst/>
              <a:ahLst/>
              <a:cxnLst/>
              <a:rect l="l" t="t" r="r" b="b"/>
              <a:pathLst>
                <a:path w="3519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9179;p91"/>
            <p:cNvSpPr/>
            <p:nvPr/>
          </p:nvSpPr>
          <p:spPr>
            <a:xfrm>
              <a:off x="1045129" y="3142649"/>
              <a:ext cx="53687" cy="53718"/>
            </a:xfrm>
            <a:custGeom>
              <a:avLst/>
              <a:gdLst/>
              <a:ahLst/>
              <a:cxnLst/>
              <a:rect l="l" t="t" r="r" b="b"/>
              <a:pathLst>
                <a:path w="3447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47" y="3448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9180;p91"/>
            <p:cNvSpPr/>
            <p:nvPr/>
          </p:nvSpPr>
          <p:spPr>
            <a:xfrm>
              <a:off x="1044568" y="3088371"/>
              <a:ext cx="54808" cy="54824"/>
            </a:xfrm>
            <a:custGeom>
              <a:avLst/>
              <a:gdLst/>
              <a:ahLst/>
              <a:cxnLst/>
              <a:rect l="l" t="t" r="r" b="b"/>
              <a:pathLst>
                <a:path w="3519" h="3520" extrusionOk="0">
                  <a:moveTo>
                    <a:pt x="1" y="1"/>
                  </a:moveTo>
                  <a:lnTo>
                    <a:pt x="1" y="3520"/>
                  </a:lnTo>
                  <a:lnTo>
                    <a:pt x="3518" y="3520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9181;p91"/>
            <p:cNvSpPr/>
            <p:nvPr/>
          </p:nvSpPr>
          <p:spPr>
            <a:xfrm>
              <a:off x="1045129" y="3088916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47" y="3451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9182;p91"/>
            <p:cNvSpPr/>
            <p:nvPr/>
          </p:nvSpPr>
          <p:spPr>
            <a:xfrm>
              <a:off x="1044568" y="3034621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9183;p91"/>
            <p:cNvSpPr/>
            <p:nvPr/>
          </p:nvSpPr>
          <p:spPr>
            <a:xfrm>
              <a:off x="1045129" y="3035151"/>
              <a:ext cx="53687" cy="53780"/>
            </a:xfrm>
            <a:custGeom>
              <a:avLst/>
              <a:gdLst/>
              <a:ahLst/>
              <a:cxnLst/>
              <a:rect l="l" t="t" r="r" b="b"/>
              <a:pathLst>
                <a:path w="3447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7" y="3452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9184;p91"/>
            <p:cNvSpPr/>
            <p:nvPr/>
          </p:nvSpPr>
          <p:spPr>
            <a:xfrm>
              <a:off x="1044568" y="2980950"/>
              <a:ext cx="54808" cy="54762"/>
            </a:xfrm>
            <a:custGeom>
              <a:avLst/>
              <a:gdLst/>
              <a:ahLst/>
              <a:cxnLst/>
              <a:rect l="l" t="t" r="r" b="b"/>
              <a:pathLst>
                <a:path w="3519" h="3516" extrusionOk="0">
                  <a:moveTo>
                    <a:pt x="1" y="0"/>
                  </a:moveTo>
                  <a:lnTo>
                    <a:pt x="1" y="3515"/>
                  </a:lnTo>
                  <a:lnTo>
                    <a:pt x="3518" y="3515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FF3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9185;p91"/>
            <p:cNvSpPr/>
            <p:nvPr/>
          </p:nvSpPr>
          <p:spPr>
            <a:xfrm>
              <a:off x="1044568" y="2927185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9186;p91"/>
            <p:cNvSpPr/>
            <p:nvPr/>
          </p:nvSpPr>
          <p:spPr>
            <a:xfrm>
              <a:off x="1045129" y="2927730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7" y="3452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9187;p91"/>
            <p:cNvSpPr/>
            <p:nvPr/>
          </p:nvSpPr>
          <p:spPr>
            <a:xfrm>
              <a:off x="1044568" y="2873498"/>
              <a:ext cx="54808" cy="54793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9188;p91"/>
            <p:cNvSpPr/>
            <p:nvPr/>
          </p:nvSpPr>
          <p:spPr>
            <a:xfrm>
              <a:off x="1044568" y="2819764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18" y="35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9189;p91"/>
            <p:cNvSpPr/>
            <p:nvPr/>
          </p:nvSpPr>
          <p:spPr>
            <a:xfrm>
              <a:off x="1045129" y="2820309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47" y="3451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9190;p91"/>
            <p:cNvSpPr/>
            <p:nvPr/>
          </p:nvSpPr>
          <p:spPr>
            <a:xfrm>
              <a:off x="1044568" y="2766015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9191;p91"/>
            <p:cNvSpPr/>
            <p:nvPr/>
          </p:nvSpPr>
          <p:spPr>
            <a:xfrm>
              <a:off x="1045129" y="2766560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7" y="3452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9192;p91"/>
            <p:cNvSpPr/>
            <p:nvPr/>
          </p:nvSpPr>
          <p:spPr>
            <a:xfrm>
              <a:off x="1044568" y="2712328"/>
              <a:ext cx="54808" cy="54808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9193;p91"/>
            <p:cNvSpPr/>
            <p:nvPr/>
          </p:nvSpPr>
          <p:spPr>
            <a:xfrm>
              <a:off x="1045129" y="2712888"/>
              <a:ext cx="53687" cy="53687"/>
            </a:xfrm>
            <a:custGeom>
              <a:avLst/>
              <a:gdLst/>
              <a:ahLst/>
              <a:cxnLst/>
              <a:rect l="l" t="t" r="r" b="b"/>
              <a:pathLst>
                <a:path w="3447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47" y="3446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9194;p91"/>
            <p:cNvSpPr/>
            <p:nvPr/>
          </p:nvSpPr>
          <p:spPr>
            <a:xfrm>
              <a:off x="1044568" y="2658594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9195;p91"/>
            <p:cNvSpPr/>
            <p:nvPr/>
          </p:nvSpPr>
          <p:spPr>
            <a:xfrm>
              <a:off x="1045129" y="2659124"/>
              <a:ext cx="53687" cy="53780"/>
            </a:xfrm>
            <a:custGeom>
              <a:avLst/>
              <a:gdLst/>
              <a:ahLst/>
              <a:cxnLst/>
              <a:rect l="l" t="t" r="r" b="b"/>
              <a:pathLst>
                <a:path w="3447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7" y="3452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9196;p91"/>
            <p:cNvSpPr/>
            <p:nvPr/>
          </p:nvSpPr>
          <p:spPr>
            <a:xfrm>
              <a:off x="1044568" y="2604860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18" y="35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9197;p91"/>
            <p:cNvSpPr/>
            <p:nvPr/>
          </p:nvSpPr>
          <p:spPr>
            <a:xfrm>
              <a:off x="1045129" y="2605390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47" y="3451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9198;p91"/>
            <p:cNvSpPr/>
            <p:nvPr/>
          </p:nvSpPr>
          <p:spPr>
            <a:xfrm>
              <a:off x="1044568" y="2551158"/>
              <a:ext cx="54808" cy="54808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8" y="3518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9199;p91"/>
            <p:cNvSpPr/>
            <p:nvPr/>
          </p:nvSpPr>
          <p:spPr>
            <a:xfrm>
              <a:off x="1045129" y="2551703"/>
              <a:ext cx="53687" cy="53703"/>
            </a:xfrm>
            <a:custGeom>
              <a:avLst/>
              <a:gdLst/>
              <a:ahLst/>
              <a:cxnLst/>
              <a:rect l="l" t="t" r="r" b="b"/>
              <a:pathLst>
                <a:path w="3447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7" y="3448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9200;p91"/>
            <p:cNvSpPr/>
            <p:nvPr/>
          </p:nvSpPr>
          <p:spPr>
            <a:xfrm>
              <a:off x="1044568" y="2497424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9201;p91"/>
            <p:cNvSpPr/>
            <p:nvPr/>
          </p:nvSpPr>
          <p:spPr>
            <a:xfrm>
              <a:off x="1044568" y="2443659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9202;p91"/>
            <p:cNvSpPr/>
            <p:nvPr/>
          </p:nvSpPr>
          <p:spPr>
            <a:xfrm>
              <a:off x="1045129" y="2444220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47" y="3451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9203;p91"/>
            <p:cNvSpPr/>
            <p:nvPr/>
          </p:nvSpPr>
          <p:spPr>
            <a:xfrm>
              <a:off x="990834" y="335696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9204;p91"/>
            <p:cNvSpPr/>
            <p:nvPr/>
          </p:nvSpPr>
          <p:spPr>
            <a:xfrm>
              <a:off x="991395" y="3357507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9205;p91"/>
            <p:cNvSpPr/>
            <p:nvPr/>
          </p:nvSpPr>
          <p:spPr>
            <a:xfrm>
              <a:off x="990834" y="3303274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9206;p91"/>
            <p:cNvSpPr/>
            <p:nvPr/>
          </p:nvSpPr>
          <p:spPr>
            <a:xfrm>
              <a:off x="991395" y="3303820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9207;p91"/>
            <p:cNvSpPr/>
            <p:nvPr/>
          </p:nvSpPr>
          <p:spPr>
            <a:xfrm>
              <a:off x="990834" y="3249541"/>
              <a:ext cx="54840" cy="54824"/>
            </a:xfrm>
            <a:custGeom>
              <a:avLst/>
              <a:gdLst/>
              <a:ahLst/>
              <a:cxnLst/>
              <a:rect l="l" t="t" r="r" b="b"/>
              <a:pathLst>
                <a:path w="3521" h="3520" extrusionOk="0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9208;p91"/>
            <p:cNvSpPr/>
            <p:nvPr/>
          </p:nvSpPr>
          <p:spPr>
            <a:xfrm>
              <a:off x="991395" y="325008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9209;p91"/>
            <p:cNvSpPr/>
            <p:nvPr/>
          </p:nvSpPr>
          <p:spPr>
            <a:xfrm>
              <a:off x="990834" y="319579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9210;p91"/>
            <p:cNvSpPr/>
            <p:nvPr/>
          </p:nvSpPr>
          <p:spPr>
            <a:xfrm>
              <a:off x="991395" y="3196352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9211;p91"/>
            <p:cNvSpPr/>
            <p:nvPr/>
          </p:nvSpPr>
          <p:spPr>
            <a:xfrm>
              <a:off x="990834" y="314212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9212;p91"/>
            <p:cNvSpPr/>
            <p:nvPr/>
          </p:nvSpPr>
          <p:spPr>
            <a:xfrm>
              <a:off x="991395" y="314264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9213;p91"/>
            <p:cNvSpPr/>
            <p:nvPr/>
          </p:nvSpPr>
          <p:spPr>
            <a:xfrm>
              <a:off x="990834" y="3088371"/>
              <a:ext cx="54840" cy="54824"/>
            </a:xfrm>
            <a:custGeom>
              <a:avLst/>
              <a:gdLst/>
              <a:ahLst/>
              <a:cxnLst/>
              <a:rect l="l" t="t" r="r" b="b"/>
              <a:pathLst>
                <a:path w="3521" h="3520" extrusionOk="0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9214;p91"/>
            <p:cNvSpPr/>
            <p:nvPr/>
          </p:nvSpPr>
          <p:spPr>
            <a:xfrm>
              <a:off x="991395" y="30889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9215;p91"/>
            <p:cNvSpPr/>
            <p:nvPr/>
          </p:nvSpPr>
          <p:spPr>
            <a:xfrm>
              <a:off x="990834" y="303462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9216;p91"/>
            <p:cNvSpPr/>
            <p:nvPr/>
          </p:nvSpPr>
          <p:spPr>
            <a:xfrm>
              <a:off x="991395" y="3035151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9217;p91"/>
            <p:cNvSpPr/>
            <p:nvPr/>
          </p:nvSpPr>
          <p:spPr>
            <a:xfrm>
              <a:off x="990834" y="2980950"/>
              <a:ext cx="54840" cy="54762"/>
            </a:xfrm>
            <a:custGeom>
              <a:avLst/>
              <a:gdLst/>
              <a:ahLst/>
              <a:cxnLst/>
              <a:rect l="l" t="t" r="r" b="b"/>
              <a:pathLst>
                <a:path w="3521" h="3516" extrusionOk="0">
                  <a:moveTo>
                    <a:pt x="1" y="0"/>
                  </a:moveTo>
                  <a:lnTo>
                    <a:pt x="1" y="3515"/>
                  </a:lnTo>
                  <a:lnTo>
                    <a:pt x="3521" y="3515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FF3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9218;p91"/>
            <p:cNvGrpSpPr/>
            <p:nvPr/>
          </p:nvGrpSpPr>
          <p:grpSpPr>
            <a:xfrm>
              <a:off x="991395" y="2981479"/>
              <a:ext cx="107421" cy="53687"/>
              <a:chOff x="991395" y="2981479"/>
              <a:chExt cx="107421" cy="53687"/>
            </a:xfrm>
          </p:grpSpPr>
          <p:sp>
            <p:nvSpPr>
              <p:cNvPr id="665" name="Google Shape;9219;p91"/>
              <p:cNvSpPr/>
              <p:nvPr/>
            </p:nvSpPr>
            <p:spPr>
              <a:xfrm>
                <a:off x="1045129" y="2981479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9220;p91"/>
              <p:cNvSpPr/>
              <p:nvPr/>
            </p:nvSpPr>
            <p:spPr>
              <a:xfrm>
                <a:off x="991395" y="2981479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5" name="Google Shape;9221;p91"/>
            <p:cNvSpPr/>
            <p:nvPr/>
          </p:nvSpPr>
          <p:spPr>
            <a:xfrm>
              <a:off x="990834" y="292718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9222;p91"/>
            <p:cNvSpPr/>
            <p:nvPr/>
          </p:nvSpPr>
          <p:spPr>
            <a:xfrm>
              <a:off x="991395" y="292773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9223;p91"/>
            <p:cNvSpPr/>
            <p:nvPr/>
          </p:nvSpPr>
          <p:spPr>
            <a:xfrm>
              <a:off x="990834" y="2873498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9224;p91"/>
            <p:cNvSpPr/>
            <p:nvPr/>
          </p:nvSpPr>
          <p:spPr>
            <a:xfrm>
              <a:off x="990834" y="281976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9225;p91"/>
            <p:cNvSpPr/>
            <p:nvPr/>
          </p:nvSpPr>
          <p:spPr>
            <a:xfrm>
              <a:off x="991395" y="2820309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9226;p91"/>
            <p:cNvSpPr/>
            <p:nvPr/>
          </p:nvSpPr>
          <p:spPr>
            <a:xfrm>
              <a:off x="990834" y="276601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9227;p91"/>
            <p:cNvSpPr/>
            <p:nvPr/>
          </p:nvSpPr>
          <p:spPr>
            <a:xfrm>
              <a:off x="991395" y="276656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9228;p91"/>
            <p:cNvSpPr/>
            <p:nvPr/>
          </p:nvSpPr>
          <p:spPr>
            <a:xfrm>
              <a:off x="990834" y="271232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9229;p91"/>
            <p:cNvSpPr/>
            <p:nvPr/>
          </p:nvSpPr>
          <p:spPr>
            <a:xfrm>
              <a:off x="991395" y="2712888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0" y="3446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9230;p91"/>
            <p:cNvSpPr/>
            <p:nvPr/>
          </p:nvSpPr>
          <p:spPr>
            <a:xfrm>
              <a:off x="990834" y="265859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9231;p91"/>
            <p:cNvSpPr/>
            <p:nvPr/>
          </p:nvSpPr>
          <p:spPr>
            <a:xfrm>
              <a:off x="991395" y="265912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9232;p91"/>
            <p:cNvSpPr/>
            <p:nvPr/>
          </p:nvSpPr>
          <p:spPr>
            <a:xfrm>
              <a:off x="990834" y="2604860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9233;p91"/>
            <p:cNvSpPr/>
            <p:nvPr/>
          </p:nvSpPr>
          <p:spPr>
            <a:xfrm>
              <a:off x="991395" y="2605390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9234;p91"/>
            <p:cNvSpPr/>
            <p:nvPr/>
          </p:nvSpPr>
          <p:spPr>
            <a:xfrm>
              <a:off x="990834" y="255115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9235;p91"/>
            <p:cNvSpPr/>
            <p:nvPr/>
          </p:nvSpPr>
          <p:spPr>
            <a:xfrm>
              <a:off x="991395" y="2551703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9236;p91"/>
            <p:cNvSpPr/>
            <p:nvPr/>
          </p:nvSpPr>
          <p:spPr>
            <a:xfrm>
              <a:off x="990834" y="249742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9237;p91"/>
            <p:cNvSpPr/>
            <p:nvPr/>
          </p:nvSpPr>
          <p:spPr>
            <a:xfrm>
              <a:off x="990834" y="2443659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9238;p91"/>
            <p:cNvSpPr/>
            <p:nvPr/>
          </p:nvSpPr>
          <p:spPr>
            <a:xfrm>
              <a:off x="991395" y="2444220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9239;p91"/>
            <p:cNvSpPr/>
            <p:nvPr/>
          </p:nvSpPr>
          <p:spPr>
            <a:xfrm>
              <a:off x="937100" y="335696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9240;p91"/>
            <p:cNvSpPr/>
            <p:nvPr/>
          </p:nvSpPr>
          <p:spPr>
            <a:xfrm>
              <a:off x="937630" y="3357507"/>
              <a:ext cx="53780" cy="53765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9241;p91"/>
            <p:cNvSpPr/>
            <p:nvPr/>
          </p:nvSpPr>
          <p:spPr>
            <a:xfrm>
              <a:off x="937100" y="3303274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9242;p91"/>
            <p:cNvSpPr/>
            <p:nvPr/>
          </p:nvSpPr>
          <p:spPr>
            <a:xfrm>
              <a:off x="937630" y="3303820"/>
              <a:ext cx="53780" cy="53703"/>
            </a:xfrm>
            <a:custGeom>
              <a:avLst/>
              <a:gdLst/>
              <a:ahLst/>
              <a:cxnLst/>
              <a:rect l="l" t="t" r="r" b="b"/>
              <a:pathLst>
                <a:path w="3453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9243;p91"/>
            <p:cNvSpPr/>
            <p:nvPr/>
          </p:nvSpPr>
          <p:spPr>
            <a:xfrm>
              <a:off x="937100" y="3249541"/>
              <a:ext cx="54840" cy="54824"/>
            </a:xfrm>
            <a:custGeom>
              <a:avLst/>
              <a:gdLst/>
              <a:ahLst/>
              <a:cxnLst/>
              <a:rect l="l" t="t" r="r" b="b"/>
              <a:pathLst>
                <a:path w="3521" h="3520" extrusionOk="0">
                  <a:moveTo>
                    <a:pt x="0" y="1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9244;p91"/>
            <p:cNvSpPr/>
            <p:nvPr/>
          </p:nvSpPr>
          <p:spPr>
            <a:xfrm>
              <a:off x="937630" y="3250086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9245;p91"/>
            <p:cNvSpPr/>
            <p:nvPr/>
          </p:nvSpPr>
          <p:spPr>
            <a:xfrm>
              <a:off x="937100" y="319579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9246;p91"/>
            <p:cNvSpPr/>
            <p:nvPr/>
          </p:nvSpPr>
          <p:spPr>
            <a:xfrm>
              <a:off x="937630" y="3196352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9247;p91"/>
            <p:cNvSpPr/>
            <p:nvPr/>
          </p:nvSpPr>
          <p:spPr>
            <a:xfrm>
              <a:off x="937100" y="314212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9248;p91"/>
            <p:cNvSpPr/>
            <p:nvPr/>
          </p:nvSpPr>
          <p:spPr>
            <a:xfrm>
              <a:off x="937630" y="3142649"/>
              <a:ext cx="53780" cy="53718"/>
            </a:xfrm>
            <a:custGeom>
              <a:avLst/>
              <a:gdLst/>
              <a:ahLst/>
              <a:cxnLst/>
              <a:rect l="l" t="t" r="r" b="b"/>
              <a:pathLst>
                <a:path w="3453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9249;p91"/>
            <p:cNvSpPr/>
            <p:nvPr/>
          </p:nvSpPr>
          <p:spPr>
            <a:xfrm>
              <a:off x="937100" y="3088371"/>
              <a:ext cx="54840" cy="54824"/>
            </a:xfrm>
            <a:custGeom>
              <a:avLst/>
              <a:gdLst/>
              <a:ahLst/>
              <a:cxnLst/>
              <a:rect l="l" t="t" r="r" b="b"/>
              <a:pathLst>
                <a:path w="3521" h="3520" extrusionOk="0">
                  <a:moveTo>
                    <a:pt x="0" y="1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9250;p91"/>
            <p:cNvSpPr/>
            <p:nvPr/>
          </p:nvSpPr>
          <p:spPr>
            <a:xfrm>
              <a:off x="937100" y="303462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9251;p91"/>
            <p:cNvSpPr/>
            <p:nvPr/>
          </p:nvSpPr>
          <p:spPr>
            <a:xfrm>
              <a:off x="937630" y="3035151"/>
              <a:ext cx="53780" cy="53780"/>
            </a:xfrm>
            <a:custGeom>
              <a:avLst/>
              <a:gdLst/>
              <a:ahLst/>
              <a:cxnLst/>
              <a:rect l="l" t="t" r="r" b="b"/>
              <a:pathLst>
                <a:path w="3453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9252;p91"/>
            <p:cNvSpPr/>
            <p:nvPr/>
          </p:nvSpPr>
          <p:spPr>
            <a:xfrm>
              <a:off x="937100" y="2980950"/>
              <a:ext cx="54840" cy="54762"/>
            </a:xfrm>
            <a:custGeom>
              <a:avLst/>
              <a:gdLst/>
              <a:ahLst/>
              <a:cxnLst/>
              <a:rect l="l" t="t" r="r" b="b"/>
              <a:pathLst>
                <a:path w="352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3521" y="3515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9253;p91"/>
            <p:cNvSpPr/>
            <p:nvPr/>
          </p:nvSpPr>
          <p:spPr>
            <a:xfrm>
              <a:off x="937630" y="2981479"/>
              <a:ext cx="53780" cy="53687"/>
            </a:xfrm>
            <a:custGeom>
              <a:avLst/>
              <a:gdLst/>
              <a:ahLst/>
              <a:cxnLst/>
              <a:rect l="l" t="t" r="r" b="b"/>
              <a:pathLst>
                <a:path w="3453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2" y="3447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9254;p91"/>
            <p:cNvSpPr/>
            <p:nvPr/>
          </p:nvSpPr>
          <p:spPr>
            <a:xfrm>
              <a:off x="937100" y="292718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9255;p91"/>
            <p:cNvSpPr/>
            <p:nvPr/>
          </p:nvSpPr>
          <p:spPr>
            <a:xfrm>
              <a:off x="937630" y="2927730"/>
              <a:ext cx="53780" cy="53765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9256;p91"/>
            <p:cNvSpPr/>
            <p:nvPr/>
          </p:nvSpPr>
          <p:spPr>
            <a:xfrm>
              <a:off x="937100" y="2873498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9257;p91"/>
            <p:cNvSpPr/>
            <p:nvPr/>
          </p:nvSpPr>
          <p:spPr>
            <a:xfrm>
              <a:off x="937100" y="281976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9258;p91"/>
            <p:cNvSpPr/>
            <p:nvPr/>
          </p:nvSpPr>
          <p:spPr>
            <a:xfrm>
              <a:off x="937630" y="2820309"/>
              <a:ext cx="53780" cy="53765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9259;p91"/>
            <p:cNvSpPr/>
            <p:nvPr/>
          </p:nvSpPr>
          <p:spPr>
            <a:xfrm>
              <a:off x="937100" y="276601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9260;p91"/>
            <p:cNvSpPr/>
            <p:nvPr/>
          </p:nvSpPr>
          <p:spPr>
            <a:xfrm>
              <a:off x="937630" y="2766560"/>
              <a:ext cx="53780" cy="53765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9261;p91"/>
            <p:cNvSpPr/>
            <p:nvPr/>
          </p:nvSpPr>
          <p:spPr>
            <a:xfrm>
              <a:off x="937100" y="271232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9262;p91"/>
            <p:cNvSpPr/>
            <p:nvPr/>
          </p:nvSpPr>
          <p:spPr>
            <a:xfrm>
              <a:off x="937630" y="2712888"/>
              <a:ext cx="53780" cy="53687"/>
            </a:xfrm>
            <a:custGeom>
              <a:avLst/>
              <a:gdLst/>
              <a:ahLst/>
              <a:cxnLst/>
              <a:rect l="l" t="t" r="r" b="b"/>
              <a:pathLst>
                <a:path w="3453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52" y="3446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9263;p91"/>
            <p:cNvSpPr/>
            <p:nvPr/>
          </p:nvSpPr>
          <p:spPr>
            <a:xfrm>
              <a:off x="937100" y="265859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9264;p91"/>
            <p:cNvSpPr/>
            <p:nvPr/>
          </p:nvSpPr>
          <p:spPr>
            <a:xfrm>
              <a:off x="937630" y="2659124"/>
              <a:ext cx="53780" cy="53780"/>
            </a:xfrm>
            <a:custGeom>
              <a:avLst/>
              <a:gdLst/>
              <a:ahLst/>
              <a:cxnLst/>
              <a:rect l="l" t="t" r="r" b="b"/>
              <a:pathLst>
                <a:path w="3453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9265;p91"/>
            <p:cNvSpPr/>
            <p:nvPr/>
          </p:nvSpPr>
          <p:spPr>
            <a:xfrm>
              <a:off x="937100" y="2604860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9266;p91"/>
            <p:cNvSpPr/>
            <p:nvPr/>
          </p:nvSpPr>
          <p:spPr>
            <a:xfrm>
              <a:off x="937630" y="2605390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9267;p91"/>
            <p:cNvSpPr/>
            <p:nvPr/>
          </p:nvSpPr>
          <p:spPr>
            <a:xfrm>
              <a:off x="937100" y="255115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9268;p91"/>
            <p:cNvSpPr/>
            <p:nvPr/>
          </p:nvSpPr>
          <p:spPr>
            <a:xfrm>
              <a:off x="937630" y="2551703"/>
              <a:ext cx="53780" cy="53703"/>
            </a:xfrm>
            <a:custGeom>
              <a:avLst/>
              <a:gdLst/>
              <a:ahLst/>
              <a:cxnLst/>
              <a:rect l="l" t="t" r="r" b="b"/>
              <a:pathLst>
                <a:path w="3453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9269;p91"/>
            <p:cNvSpPr/>
            <p:nvPr/>
          </p:nvSpPr>
          <p:spPr>
            <a:xfrm>
              <a:off x="937100" y="249742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9270;p91"/>
            <p:cNvSpPr/>
            <p:nvPr/>
          </p:nvSpPr>
          <p:spPr>
            <a:xfrm>
              <a:off x="937100" y="2443659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9271;p91"/>
            <p:cNvSpPr/>
            <p:nvPr/>
          </p:nvSpPr>
          <p:spPr>
            <a:xfrm>
              <a:off x="937630" y="2444220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9272;p91"/>
            <p:cNvSpPr/>
            <p:nvPr/>
          </p:nvSpPr>
          <p:spPr>
            <a:xfrm>
              <a:off x="883398" y="3356961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9" y="3521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9273;p91"/>
            <p:cNvSpPr/>
            <p:nvPr/>
          </p:nvSpPr>
          <p:spPr>
            <a:xfrm>
              <a:off x="883943" y="3357507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9274;p91"/>
            <p:cNvSpPr/>
            <p:nvPr/>
          </p:nvSpPr>
          <p:spPr>
            <a:xfrm>
              <a:off x="883398" y="3303274"/>
              <a:ext cx="54808" cy="54793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19" y="3517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9275;p91"/>
            <p:cNvSpPr/>
            <p:nvPr/>
          </p:nvSpPr>
          <p:spPr>
            <a:xfrm>
              <a:off x="883943" y="3303820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9276;p91"/>
            <p:cNvSpPr/>
            <p:nvPr/>
          </p:nvSpPr>
          <p:spPr>
            <a:xfrm>
              <a:off x="883398" y="3249541"/>
              <a:ext cx="54808" cy="54824"/>
            </a:xfrm>
            <a:custGeom>
              <a:avLst/>
              <a:gdLst/>
              <a:ahLst/>
              <a:cxnLst/>
              <a:rect l="l" t="t" r="r" b="b"/>
              <a:pathLst>
                <a:path w="3519" h="3520" extrusionOk="0">
                  <a:moveTo>
                    <a:pt x="1" y="1"/>
                  </a:moveTo>
                  <a:lnTo>
                    <a:pt x="1" y="3520"/>
                  </a:lnTo>
                  <a:lnTo>
                    <a:pt x="3519" y="3520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9277;p91"/>
            <p:cNvSpPr/>
            <p:nvPr/>
          </p:nvSpPr>
          <p:spPr>
            <a:xfrm>
              <a:off x="883943" y="3250086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9278;p91"/>
            <p:cNvSpPr/>
            <p:nvPr/>
          </p:nvSpPr>
          <p:spPr>
            <a:xfrm>
              <a:off x="883398" y="3195791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9" y="3521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9279;p91"/>
            <p:cNvSpPr/>
            <p:nvPr/>
          </p:nvSpPr>
          <p:spPr>
            <a:xfrm>
              <a:off x="883943" y="3196352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9280;p91"/>
            <p:cNvSpPr/>
            <p:nvPr/>
          </p:nvSpPr>
          <p:spPr>
            <a:xfrm>
              <a:off x="883398" y="3142120"/>
              <a:ext cx="54808" cy="54777"/>
            </a:xfrm>
            <a:custGeom>
              <a:avLst/>
              <a:gdLst/>
              <a:ahLst/>
              <a:cxnLst/>
              <a:rect l="l" t="t" r="r" b="b"/>
              <a:pathLst>
                <a:path w="3519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19" y="3517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9281;p91"/>
            <p:cNvSpPr/>
            <p:nvPr/>
          </p:nvSpPr>
          <p:spPr>
            <a:xfrm>
              <a:off x="883398" y="3088371"/>
              <a:ext cx="54808" cy="54824"/>
            </a:xfrm>
            <a:custGeom>
              <a:avLst/>
              <a:gdLst/>
              <a:ahLst/>
              <a:cxnLst/>
              <a:rect l="l" t="t" r="r" b="b"/>
              <a:pathLst>
                <a:path w="3519" h="3520" extrusionOk="0">
                  <a:moveTo>
                    <a:pt x="1" y="1"/>
                  </a:moveTo>
                  <a:lnTo>
                    <a:pt x="1" y="3520"/>
                  </a:lnTo>
                  <a:lnTo>
                    <a:pt x="3519" y="3520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9282;p91"/>
            <p:cNvSpPr/>
            <p:nvPr/>
          </p:nvSpPr>
          <p:spPr>
            <a:xfrm>
              <a:off x="883398" y="3034621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9" y="3521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9283;p91"/>
            <p:cNvSpPr/>
            <p:nvPr/>
          </p:nvSpPr>
          <p:spPr>
            <a:xfrm>
              <a:off x="883398" y="2980950"/>
              <a:ext cx="54808" cy="54762"/>
            </a:xfrm>
            <a:custGeom>
              <a:avLst/>
              <a:gdLst/>
              <a:ahLst/>
              <a:cxnLst/>
              <a:rect l="l" t="t" r="r" b="b"/>
              <a:pathLst>
                <a:path w="3519" h="3516" extrusionOk="0">
                  <a:moveTo>
                    <a:pt x="1" y="0"/>
                  </a:moveTo>
                  <a:lnTo>
                    <a:pt x="1" y="3515"/>
                  </a:lnTo>
                  <a:lnTo>
                    <a:pt x="3519" y="3515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9284;p91"/>
            <p:cNvSpPr/>
            <p:nvPr/>
          </p:nvSpPr>
          <p:spPr>
            <a:xfrm>
              <a:off x="883943" y="2981479"/>
              <a:ext cx="53703" cy="53687"/>
            </a:xfrm>
            <a:custGeom>
              <a:avLst/>
              <a:gdLst/>
              <a:ahLst/>
              <a:cxnLst/>
              <a:rect l="l" t="t" r="r" b="b"/>
              <a:pathLst>
                <a:path w="3448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48" y="344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9285;p91"/>
            <p:cNvSpPr/>
            <p:nvPr/>
          </p:nvSpPr>
          <p:spPr>
            <a:xfrm>
              <a:off x="883398" y="2927185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9" y="3521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9286;p91"/>
            <p:cNvSpPr/>
            <p:nvPr/>
          </p:nvSpPr>
          <p:spPr>
            <a:xfrm>
              <a:off x="883943" y="2927730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9287;p91"/>
            <p:cNvSpPr/>
            <p:nvPr/>
          </p:nvSpPr>
          <p:spPr>
            <a:xfrm>
              <a:off x="883398" y="2873498"/>
              <a:ext cx="54808" cy="54793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19" y="3518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9288;p91"/>
            <p:cNvSpPr/>
            <p:nvPr/>
          </p:nvSpPr>
          <p:spPr>
            <a:xfrm>
              <a:off x="883398" y="2819764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19" y="352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9289;p91"/>
            <p:cNvSpPr/>
            <p:nvPr/>
          </p:nvSpPr>
          <p:spPr>
            <a:xfrm>
              <a:off x="883943" y="2820309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9290;p91"/>
            <p:cNvSpPr/>
            <p:nvPr/>
          </p:nvSpPr>
          <p:spPr>
            <a:xfrm>
              <a:off x="883398" y="2766015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9" y="3521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9291;p91"/>
            <p:cNvSpPr/>
            <p:nvPr/>
          </p:nvSpPr>
          <p:spPr>
            <a:xfrm>
              <a:off x="883943" y="2766560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9292;p91"/>
            <p:cNvSpPr/>
            <p:nvPr/>
          </p:nvSpPr>
          <p:spPr>
            <a:xfrm>
              <a:off x="883398" y="2712328"/>
              <a:ext cx="54808" cy="54808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19" y="3518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9293;p91"/>
            <p:cNvSpPr/>
            <p:nvPr/>
          </p:nvSpPr>
          <p:spPr>
            <a:xfrm>
              <a:off x="883943" y="2712888"/>
              <a:ext cx="53703" cy="53687"/>
            </a:xfrm>
            <a:custGeom>
              <a:avLst/>
              <a:gdLst/>
              <a:ahLst/>
              <a:cxnLst/>
              <a:rect l="l" t="t" r="r" b="b"/>
              <a:pathLst>
                <a:path w="3448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48" y="3446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9294;p91"/>
            <p:cNvSpPr/>
            <p:nvPr/>
          </p:nvSpPr>
          <p:spPr>
            <a:xfrm>
              <a:off x="883398" y="2658594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9" y="3521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9295;p91"/>
            <p:cNvSpPr/>
            <p:nvPr/>
          </p:nvSpPr>
          <p:spPr>
            <a:xfrm>
              <a:off x="883943" y="2659124"/>
              <a:ext cx="53703" cy="53780"/>
            </a:xfrm>
            <a:custGeom>
              <a:avLst/>
              <a:gdLst/>
              <a:ahLst/>
              <a:cxnLst/>
              <a:rect l="l" t="t" r="r" b="b"/>
              <a:pathLst>
                <a:path w="3448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9296;p91"/>
            <p:cNvSpPr/>
            <p:nvPr/>
          </p:nvSpPr>
          <p:spPr>
            <a:xfrm>
              <a:off x="883398" y="2604860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19" y="352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9297;p91"/>
            <p:cNvSpPr/>
            <p:nvPr/>
          </p:nvSpPr>
          <p:spPr>
            <a:xfrm>
              <a:off x="883943" y="2605390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9298;p91"/>
            <p:cNvSpPr/>
            <p:nvPr/>
          </p:nvSpPr>
          <p:spPr>
            <a:xfrm>
              <a:off x="883398" y="2551158"/>
              <a:ext cx="54808" cy="54808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19" y="3518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9299;p91"/>
            <p:cNvSpPr/>
            <p:nvPr/>
          </p:nvSpPr>
          <p:spPr>
            <a:xfrm>
              <a:off x="883943" y="2551703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9300;p91"/>
            <p:cNvSpPr/>
            <p:nvPr/>
          </p:nvSpPr>
          <p:spPr>
            <a:xfrm>
              <a:off x="883398" y="2497424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9" y="3521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9301;p91"/>
            <p:cNvSpPr/>
            <p:nvPr/>
          </p:nvSpPr>
          <p:spPr>
            <a:xfrm>
              <a:off x="883398" y="2443659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9" y="3521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9302;p91"/>
            <p:cNvSpPr/>
            <p:nvPr/>
          </p:nvSpPr>
          <p:spPr>
            <a:xfrm>
              <a:off x="883943" y="2444220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9303;p91"/>
            <p:cNvSpPr/>
            <p:nvPr/>
          </p:nvSpPr>
          <p:spPr>
            <a:xfrm>
              <a:off x="829664" y="3303274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9304;p91"/>
            <p:cNvSpPr/>
            <p:nvPr/>
          </p:nvSpPr>
          <p:spPr>
            <a:xfrm>
              <a:off x="830209" y="3303820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9305;p91"/>
            <p:cNvSpPr/>
            <p:nvPr/>
          </p:nvSpPr>
          <p:spPr>
            <a:xfrm>
              <a:off x="829664" y="3249541"/>
              <a:ext cx="54855" cy="54824"/>
            </a:xfrm>
            <a:custGeom>
              <a:avLst/>
              <a:gdLst/>
              <a:ahLst/>
              <a:cxnLst/>
              <a:rect l="l" t="t" r="r" b="b"/>
              <a:pathLst>
                <a:path w="3522" h="3520" extrusionOk="0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9306;p91"/>
            <p:cNvSpPr/>
            <p:nvPr/>
          </p:nvSpPr>
          <p:spPr>
            <a:xfrm>
              <a:off x="830209" y="325008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9307;p91"/>
            <p:cNvSpPr/>
            <p:nvPr/>
          </p:nvSpPr>
          <p:spPr>
            <a:xfrm>
              <a:off x="829664" y="319579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9308;p91"/>
            <p:cNvSpPr/>
            <p:nvPr/>
          </p:nvSpPr>
          <p:spPr>
            <a:xfrm>
              <a:off x="830209" y="3196352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9309;p91"/>
            <p:cNvSpPr/>
            <p:nvPr/>
          </p:nvSpPr>
          <p:spPr>
            <a:xfrm>
              <a:off x="829664" y="314212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9310;p91"/>
            <p:cNvSpPr/>
            <p:nvPr/>
          </p:nvSpPr>
          <p:spPr>
            <a:xfrm>
              <a:off x="830209" y="3142649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9311;p91"/>
            <p:cNvSpPr/>
            <p:nvPr/>
          </p:nvSpPr>
          <p:spPr>
            <a:xfrm>
              <a:off x="829664" y="3088371"/>
              <a:ext cx="54855" cy="54824"/>
            </a:xfrm>
            <a:custGeom>
              <a:avLst/>
              <a:gdLst/>
              <a:ahLst/>
              <a:cxnLst/>
              <a:rect l="l" t="t" r="r" b="b"/>
              <a:pathLst>
                <a:path w="3522" h="3520" extrusionOk="0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9312;p91"/>
            <p:cNvSpPr/>
            <p:nvPr/>
          </p:nvSpPr>
          <p:spPr>
            <a:xfrm>
              <a:off x="829664" y="303462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9313;p91"/>
            <p:cNvSpPr/>
            <p:nvPr/>
          </p:nvSpPr>
          <p:spPr>
            <a:xfrm>
              <a:off x="830209" y="3035151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9314;p91"/>
            <p:cNvSpPr/>
            <p:nvPr/>
          </p:nvSpPr>
          <p:spPr>
            <a:xfrm>
              <a:off x="829664" y="2980950"/>
              <a:ext cx="54855" cy="54762"/>
            </a:xfrm>
            <a:custGeom>
              <a:avLst/>
              <a:gdLst/>
              <a:ahLst/>
              <a:cxnLst/>
              <a:rect l="l" t="t" r="r" b="b"/>
              <a:pathLst>
                <a:path w="3522" h="3516" extrusionOk="0">
                  <a:moveTo>
                    <a:pt x="1" y="0"/>
                  </a:moveTo>
                  <a:lnTo>
                    <a:pt x="1" y="3515"/>
                  </a:lnTo>
                  <a:lnTo>
                    <a:pt x="3521" y="3515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9315;p91"/>
            <p:cNvSpPr/>
            <p:nvPr/>
          </p:nvSpPr>
          <p:spPr>
            <a:xfrm>
              <a:off x="830209" y="298147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50" y="3447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9316;p91"/>
            <p:cNvSpPr/>
            <p:nvPr/>
          </p:nvSpPr>
          <p:spPr>
            <a:xfrm>
              <a:off x="829664" y="292718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9317;p91"/>
            <p:cNvSpPr/>
            <p:nvPr/>
          </p:nvSpPr>
          <p:spPr>
            <a:xfrm>
              <a:off x="830209" y="292773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9318;p91"/>
            <p:cNvSpPr/>
            <p:nvPr/>
          </p:nvSpPr>
          <p:spPr>
            <a:xfrm>
              <a:off x="829664" y="2873498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9319;p91"/>
            <p:cNvSpPr/>
            <p:nvPr/>
          </p:nvSpPr>
          <p:spPr>
            <a:xfrm>
              <a:off x="830209" y="287405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0" y="3446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9320;p91"/>
            <p:cNvSpPr/>
            <p:nvPr/>
          </p:nvSpPr>
          <p:spPr>
            <a:xfrm>
              <a:off x="829664" y="281976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9321;p91"/>
            <p:cNvSpPr/>
            <p:nvPr/>
          </p:nvSpPr>
          <p:spPr>
            <a:xfrm>
              <a:off x="829664" y="276601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9322;p91"/>
            <p:cNvSpPr/>
            <p:nvPr/>
          </p:nvSpPr>
          <p:spPr>
            <a:xfrm>
              <a:off x="829664" y="2712328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9323;p91"/>
            <p:cNvSpPr/>
            <p:nvPr/>
          </p:nvSpPr>
          <p:spPr>
            <a:xfrm>
              <a:off x="829664" y="265859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9324;p91"/>
            <p:cNvSpPr/>
            <p:nvPr/>
          </p:nvSpPr>
          <p:spPr>
            <a:xfrm>
              <a:off x="829664" y="2604860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9325;p91"/>
            <p:cNvSpPr/>
            <p:nvPr/>
          </p:nvSpPr>
          <p:spPr>
            <a:xfrm>
              <a:off x="829664" y="2551158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9326;p91"/>
            <p:cNvSpPr/>
            <p:nvPr/>
          </p:nvSpPr>
          <p:spPr>
            <a:xfrm>
              <a:off x="829664" y="249742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9327;p91"/>
            <p:cNvSpPr/>
            <p:nvPr/>
          </p:nvSpPr>
          <p:spPr>
            <a:xfrm>
              <a:off x="829664" y="2443659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9328;p91"/>
            <p:cNvSpPr/>
            <p:nvPr/>
          </p:nvSpPr>
          <p:spPr>
            <a:xfrm>
              <a:off x="830209" y="2444220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3" name="Google Shape;9329;p91"/>
            <p:cNvGrpSpPr/>
            <p:nvPr/>
          </p:nvGrpSpPr>
          <p:grpSpPr>
            <a:xfrm>
              <a:off x="775915" y="3356961"/>
              <a:ext cx="645802" cy="108589"/>
              <a:chOff x="775915" y="3356961"/>
              <a:chExt cx="645802" cy="108589"/>
            </a:xfrm>
          </p:grpSpPr>
          <p:sp>
            <p:nvSpPr>
              <p:cNvPr id="635" name="Google Shape;9330;p91"/>
              <p:cNvSpPr/>
              <p:nvPr/>
            </p:nvSpPr>
            <p:spPr>
              <a:xfrm>
                <a:off x="1366861" y="341071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9331;p91"/>
              <p:cNvSpPr/>
              <p:nvPr/>
            </p:nvSpPr>
            <p:spPr>
              <a:xfrm>
                <a:off x="1366861" y="335696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9332;p91"/>
              <p:cNvSpPr/>
              <p:nvPr/>
            </p:nvSpPr>
            <p:spPr>
              <a:xfrm>
                <a:off x="1367422" y="3357507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9333;p91"/>
              <p:cNvSpPr/>
              <p:nvPr/>
            </p:nvSpPr>
            <p:spPr>
              <a:xfrm>
                <a:off x="1313174" y="3410711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9334;p91"/>
              <p:cNvSpPr/>
              <p:nvPr/>
            </p:nvSpPr>
            <p:spPr>
              <a:xfrm>
                <a:off x="1313720" y="341125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9335;p91"/>
              <p:cNvSpPr/>
              <p:nvPr/>
            </p:nvSpPr>
            <p:spPr>
              <a:xfrm>
                <a:off x="1313174" y="3356961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8" y="3521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9336;p91"/>
              <p:cNvSpPr/>
              <p:nvPr/>
            </p:nvSpPr>
            <p:spPr>
              <a:xfrm>
                <a:off x="1313720" y="3357507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9337;p91"/>
              <p:cNvSpPr/>
              <p:nvPr/>
            </p:nvSpPr>
            <p:spPr>
              <a:xfrm>
                <a:off x="1259441" y="341071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9338;p91"/>
              <p:cNvSpPr/>
              <p:nvPr/>
            </p:nvSpPr>
            <p:spPr>
              <a:xfrm>
                <a:off x="1259986" y="341125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9339;p91"/>
              <p:cNvSpPr/>
              <p:nvPr/>
            </p:nvSpPr>
            <p:spPr>
              <a:xfrm>
                <a:off x="1205691" y="341071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9340;p91"/>
              <p:cNvSpPr/>
              <p:nvPr/>
            </p:nvSpPr>
            <p:spPr>
              <a:xfrm>
                <a:off x="1206236" y="341125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9341;p91"/>
              <p:cNvSpPr/>
              <p:nvPr/>
            </p:nvSpPr>
            <p:spPr>
              <a:xfrm>
                <a:off x="1152004" y="3410711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9342;p91"/>
              <p:cNvSpPr/>
              <p:nvPr/>
            </p:nvSpPr>
            <p:spPr>
              <a:xfrm>
                <a:off x="1152565" y="3411256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6" y="3450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9343;p91"/>
              <p:cNvSpPr/>
              <p:nvPr/>
            </p:nvSpPr>
            <p:spPr>
              <a:xfrm>
                <a:off x="1098271" y="341071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9344;p91"/>
              <p:cNvSpPr/>
              <p:nvPr/>
            </p:nvSpPr>
            <p:spPr>
              <a:xfrm>
                <a:off x="1098800" y="3411256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9345;p91"/>
              <p:cNvSpPr/>
              <p:nvPr/>
            </p:nvSpPr>
            <p:spPr>
              <a:xfrm>
                <a:off x="1044568" y="3410711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9346;p91"/>
              <p:cNvSpPr/>
              <p:nvPr/>
            </p:nvSpPr>
            <p:spPr>
              <a:xfrm>
                <a:off x="1045129" y="3411256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9347;p91"/>
              <p:cNvSpPr/>
              <p:nvPr/>
            </p:nvSpPr>
            <p:spPr>
              <a:xfrm>
                <a:off x="990834" y="341071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9348;p91"/>
              <p:cNvSpPr/>
              <p:nvPr/>
            </p:nvSpPr>
            <p:spPr>
              <a:xfrm>
                <a:off x="991395" y="341125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9349;p91"/>
              <p:cNvSpPr/>
              <p:nvPr/>
            </p:nvSpPr>
            <p:spPr>
              <a:xfrm>
                <a:off x="937100" y="341071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9350;p91"/>
              <p:cNvSpPr/>
              <p:nvPr/>
            </p:nvSpPr>
            <p:spPr>
              <a:xfrm>
                <a:off x="937630" y="3411256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9351;p91"/>
              <p:cNvSpPr/>
              <p:nvPr/>
            </p:nvSpPr>
            <p:spPr>
              <a:xfrm>
                <a:off x="883398" y="3410711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9352;p91"/>
              <p:cNvSpPr/>
              <p:nvPr/>
            </p:nvSpPr>
            <p:spPr>
              <a:xfrm>
                <a:off x="883943" y="341125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9353;p91"/>
              <p:cNvSpPr/>
              <p:nvPr/>
            </p:nvSpPr>
            <p:spPr>
              <a:xfrm>
                <a:off x="829664" y="341071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9354;p91"/>
              <p:cNvSpPr/>
              <p:nvPr/>
            </p:nvSpPr>
            <p:spPr>
              <a:xfrm>
                <a:off x="830209" y="341125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9355;p91"/>
              <p:cNvSpPr/>
              <p:nvPr/>
            </p:nvSpPr>
            <p:spPr>
              <a:xfrm>
                <a:off x="829664" y="335696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9356;p91"/>
              <p:cNvSpPr/>
              <p:nvPr/>
            </p:nvSpPr>
            <p:spPr>
              <a:xfrm>
                <a:off x="830209" y="3357507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9357;p91"/>
              <p:cNvSpPr/>
              <p:nvPr/>
            </p:nvSpPr>
            <p:spPr>
              <a:xfrm>
                <a:off x="775915" y="341071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2" y="3521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9358;p91"/>
              <p:cNvSpPr/>
              <p:nvPr/>
            </p:nvSpPr>
            <p:spPr>
              <a:xfrm>
                <a:off x="775915" y="335696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2" y="3521"/>
                    </a:lnTo>
                    <a:lnTo>
                      <a:pt x="352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9359;p91"/>
              <p:cNvSpPr/>
              <p:nvPr/>
            </p:nvSpPr>
            <p:spPr>
              <a:xfrm>
                <a:off x="776460" y="3357507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4" name="Google Shape;9360;p91"/>
            <p:cNvSpPr/>
            <p:nvPr/>
          </p:nvSpPr>
          <p:spPr>
            <a:xfrm>
              <a:off x="775915" y="3303274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0" y="1"/>
                  </a:moveTo>
                  <a:lnTo>
                    <a:pt x="0" y="3517"/>
                  </a:lnTo>
                  <a:lnTo>
                    <a:pt x="3522" y="3517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9361;p91"/>
            <p:cNvSpPr/>
            <p:nvPr/>
          </p:nvSpPr>
          <p:spPr>
            <a:xfrm>
              <a:off x="776460" y="3303820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9362;p91"/>
            <p:cNvSpPr/>
            <p:nvPr/>
          </p:nvSpPr>
          <p:spPr>
            <a:xfrm>
              <a:off x="775915" y="3249541"/>
              <a:ext cx="54855" cy="54824"/>
            </a:xfrm>
            <a:custGeom>
              <a:avLst/>
              <a:gdLst/>
              <a:ahLst/>
              <a:cxnLst/>
              <a:rect l="l" t="t" r="r" b="b"/>
              <a:pathLst>
                <a:path w="3522" h="3520" extrusionOk="0">
                  <a:moveTo>
                    <a:pt x="0" y="1"/>
                  </a:moveTo>
                  <a:lnTo>
                    <a:pt x="0" y="3520"/>
                  </a:lnTo>
                  <a:lnTo>
                    <a:pt x="3522" y="3520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9363;p91"/>
            <p:cNvSpPr/>
            <p:nvPr/>
          </p:nvSpPr>
          <p:spPr>
            <a:xfrm>
              <a:off x="776460" y="325008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9364;p91"/>
            <p:cNvSpPr/>
            <p:nvPr/>
          </p:nvSpPr>
          <p:spPr>
            <a:xfrm>
              <a:off x="775915" y="319579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9365;p91"/>
            <p:cNvSpPr/>
            <p:nvPr/>
          </p:nvSpPr>
          <p:spPr>
            <a:xfrm>
              <a:off x="776460" y="3196352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9366;p91"/>
            <p:cNvSpPr/>
            <p:nvPr/>
          </p:nvSpPr>
          <p:spPr>
            <a:xfrm>
              <a:off x="775915" y="314212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2" y="3517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9367;p91"/>
            <p:cNvSpPr/>
            <p:nvPr/>
          </p:nvSpPr>
          <p:spPr>
            <a:xfrm>
              <a:off x="776460" y="3142649"/>
              <a:ext cx="53765" cy="53718"/>
            </a:xfrm>
            <a:custGeom>
              <a:avLst/>
              <a:gdLst/>
              <a:ahLst/>
              <a:cxnLst/>
              <a:rect l="l" t="t" r="r" b="b"/>
              <a:pathLst>
                <a:path w="3452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9368;p91"/>
            <p:cNvSpPr/>
            <p:nvPr/>
          </p:nvSpPr>
          <p:spPr>
            <a:xfrm>
              <a:off x="775915" y="3088371"/>
              <a:ext cx="54855" cy="54824"/>
            </a:xfrm>
            <a:custGeom>
              <a:avLst/>
              <a:gdLst/>
              <a:ahLst/>
              <a:cxnLst/>
              <a:rect l="l" t="t" r="r" b="b"/>
              <a:pathLst>
                <a:path w="3522" h="3520" extrusionOk="0">
                  <a:moveTo>
                    <a:pt x="0" y="1"/>
                  </a:moveTo>
                  <a:lnTo>
                    <a:pt x="0" y="3520"/>
                  </a:lnTo>
                  <a:lnTo>
                    <a:pt x="3522" y="3520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9369;p91"/>
            <p:cNvSpPr/>
            <p:nvPr/>
          </p:nvSpPr>
          <p:spPr>
            <a:xfrm>
              <a:off x="776460" y="308891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9370;p91"/>
            <p:cNvSpPr/>
            <p:nvPr/>
          </p:nvSpPr>
          <p:spPr>
            <a:xfrm>
              <a:off x="775915" y="303462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9371;p91"/>
            <p:cNvSpPr/>
            <p:nvPr/>
          </p:nvSpPr>
          <p:spPr>
            <a:xfrm>
              <a:off x="776460" y="3035151"/>
              <a:ext cx="53765" cy="53780"/>
            </a:xfrm>
            <a:custGeom>
              <a:avLst/>
              <a:gdLst/>
              <a:ahLst/>
              <a:cxnLst/>
              <a:rect l="l" t="t" r="r" b="b"/>
              <a:pathLst>
                <a:path w="3452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9372;p91"/>
            <p:cNvSpPr/>
            <p:nvPr/>
          </p:nvSpPr>
          <p:spPr>
            <a:xfrm>
              <a:off x="775915" y="2980950"/>
              <a:ext cx="54855" cy="54762"/>
            </a:xfrm>
            <a:custGeom>
              <a:avLst/>
              <a:gdLst/>
              <a:ahLst/>
              <a:cxnLst/>
              <a:rect l="l" t="t" r="r" b="b"/>
              <a:pathLst>
                <a:path w="3522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3522" y="3515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9373;p91"/>
            <p:cNvSpPr/>
            <p:nvPr/>
          </p:nvSpPr>
          <p:spPr>
            <a:xfrm>
              <a:off x="776460" y="2981479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9374;p91"/>
            <p:cNvSpPr/>
            <p:nvPr/>
          </p:nvSpPr>
          <p:spPr>
            <a:xfrm>
              <a:off x="775915" y="292718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9375;p91"/>
            <p:cNvSpPr/>
            <p:nvPr/>
          </p:nvSpPr>
          <p:spPr>
            <a:xfrm>
              <a:off x="776460" y="2927730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9376;p91"/>
            <p:cNvSpPr/>
            <p:nvPr/>
          </p:nvSpPr>
          <p:spPr>
            <a:xfrm>
              <a:off x="775915" y="2873498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2" y="3518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9377;p91"/>
            <p:cNvSpPr/>
            <p:nvPr/>
          </p:nvSpPr>
          <p:spPr>
            <a:xfrm>
              <a:off x="776460" y="2874059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51" y="3446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9378;p91"/>
            <p:cNvSpPr/>
            <p:nvPr/>
          </p:nvSpPr>
          <p:spPr>
            <a:xfrm>
              <a:off x="775915" y="281976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2" y="3520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9379;p91"/>
            <p:cNvSpPr/>
            <p:nvPr/>
          </p:nvSpPr>
          <p:spPr>
            <a:xfrm>
              <a:off x="776460" y="2820309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9380;p91"/>
            <p:cNvSpPr/>
            <p:nvPr/>
          </p:nvSpPr>
          <p:spPr>
            <a:xfrm>
              <a:off x="775915" y="276601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9381;p91"/>
            <p:cNvSpPr/>
            <p:nvPr/>
          </p:nvSpPr>
          <p:spPr>
            <a:xfrm>
              <a:off x="776460" y="2766560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9382;p91"/>
            <p:cNvSpPr/>
            <p:nvPr/>
          </p:nvSpPr>
          <p:spPr>
            <a:xfrm>
              <a:off x="775915" y="2712328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22" y="3518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9383;p91"/>
            <p:cNvSpPr/>
            <p:nvPr/>
          </p:nvSpPr>
          <p:spPr>
            <a:xfrm>
              <a:off x="776460" y="2712888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51" y="3446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9384;p91"/>
            <p:cNvSpPr/>
            <p:nvPr/>
          </p:nvSpPr>
          <p:spPr>
            <a:xfrm>
              <a:off x="775915" y="265859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9385;p91"/>
            <p:cNvSpPr/>
            <p:nvPr/>
          </p:nvSpPr>
          <p:spPr>
            <a:xfrm>
              <a:off x="776460" y="2659124"/>
              <a:ext cx="53765" cy="53780"/>
            </a:xfrm>
            <a:custGeom>
              <a:avLst/>
              <a:gdLst/>
              <a:ahLst/>
              <a:cxnLst/>
              <a:rect l="l" t="t" r="r" b="b"/>
              <a:pathLst>
                <a:path w="3452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9386;p91"/>
            <p:cNvSpPr/>
            <p:nvPr/>
          </p:nvSpPr>
          <p:spPr>
            <a:xfrm>
              <a:off x="775915" y="2604860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2" y="3520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9387;p91"/>
            <p:cNvSpPr/>
            <p:nvPr/>
          </p:nvSpPr>
          <p:spPr>
            <a:xfrm>
              <a:off x="776460" y="2605390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9388;p91"/>
            <p:cNvSpPr/>
            <p:nvPr/>
          </p:nvSpPr>
          <p:spPr>
            <a:xfrm>
              <a:off x="775915" y="2551158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0" y="1"/>
                  </a:moveTo>
                  <a:lnTo>
                    <a:pt x="0" y="3518"/>
                  </a:lnTo>
                  <a:lnTo>
                    <a:pt x="3522" y="3518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9389;p91"/>
            <p:cNvSpPr/>
            <p:nvPr/>
          </p:nvSpPr>
          <p:spPr>
            <a:xfrm>
              <a:off x="776460" y="2551703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9390;p91"/>
            <p:cNvSpPr/>
            <p:nvPr/>
          </p:nvSpPr>
          <p:spPr>
            <a:xfrm>
              <a:off x="775915" y="249742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9391;p91"/>
            <p:cNvSpPr/>
            <p:nvPr/>
          </p:nvSpPr>
          <p:spPr>
            <a:xfrm>
              <a:off x="776460" y="2497953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9392;p91"/>
            <p:cNvSpPr/>
            <p:nvPr/>
          </p:nvSpPr>
          <p:spPr>
            <a:xfrm>
              <a:off x="775915" y="2443659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9393;p91"/>
            <p:cNvSpPr/>
            <p:nvPr/>
          </p:nvSpPr>
          <p:spPr>
            <a:xfrm>
              <a:off x="776460" y="2444220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9394;p91"/>
            <p:cNvGrpSpPr/>
            <p:nvPr/>
          </p:nvGrpSpPr>
          <p:grpSpPr>
            <a:xfrm>
              <a:off x="722243" y="2389988"/>
              <a:ext cx="753207" cy="1129250"/>
              <a:chOff x="722243" y="2389988"/>
              <a:chExt cx="753207" cy="1129250"/>
            </a:xfrm>
          </p:grpSpPr>
          <p:sp>
            <p:nvSpPr>
              <p:cNvPr id="479" name="Google Shape;9395;p91"/>
              <p:cNvSpPr/>
              <p:nvPr/>
            </p:nvSpPr>
            <p:spPr>
              <a:xfrm>
                <a:off x="1420595" y="335696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9396;p91"/>
              <p:cNvSpPr/>
              <p:nvPr/>
            </p:nvSpPr>
            <p:spPr>
              <a:xfrm>
                <a:off x="1421156" y="3357507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9397;p91"/>
              <p:cNvSpPr/>
              <p:nvPr/>
            </p:nvSpPr>
            <p:spPr>
              <a:xfrm>
                <a:off x="1420595" y="3303274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9398;p91"/>
              <p:cNvSpPr/>
              <p:nvPr/>
            </p:nvSpPr>
            <p:spPr>
              <a:xfrm>
                <a:off x="1421156" y="3303820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9399;p91"/>
              <p:cNvSpPr/>
              <p:nvPr/>
            </p:nvSpPr>
            <p:spPr>
              <a:xfrm>
                <a:off x="1420595" y="3249541"/>
                <a:ext cx="54855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9400;p91"/>
              <p:cNvSpPr/>
              <p:nvPr/>
            </p:nvSpPr>
            <p:spPr>
              <a:xfrm>
                <a:off x="1421156" y="325008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9401;p91"/>
              <p:cNvSpPr/>
              <p:nvPr/>
            </p:nvSpPr>
            <p:spPr>
              <a:xfrm>
                <a:off x="1420595" y="319579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9402;p91"/>
              <p:cNvSpPr/>
              <p:nvPr/>
            </p:nvSpPr>
            <p:spPr>
              <a:xfrm>
                <a:off x="1421156" y="319635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9403;p91"/>
              <p:cNvSpPr/>
              <p:nvPr/>
            </p:nvSpPr>
            <p:spPr>
              <a:xfrm>
                <a:off x="1420595" y="3142120"/>
                <a:ext cx="54855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9404;p91"/>
              <p:cNvSpPr/>
              <p:nvPr/>
            </p:nvSpPr>
            <p:spPr>
              <a:xfrm>
                <a:off x="1421156" y="3142649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9405;p91"/>
              <p:cNvSpPr/>
              <p:nvPr/>
            </p:nvSpPr>
            <p:spPr>
              <a:xfrm>
                <a:off x="1420595" y="3088371"/>
                <a:ext cx="54855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9406;p91"/>
              <p:cNvSpPr/>
              <p:nvPr/>
            </p:nvSpPr>
            <p:spPr>
              <a:xfrm>
                <a:off x="1421156" y="308891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9407;p91"/>
              <p:cNvSpPr/>
              <p:nvPr/>
            </p:nvSpPr>
            <p:spPr>
              <a:xfrm>
                <a:off x="1420595" y="303462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9408;p91"/>
              <p:cNvSpPr/>
              <p:nvPr/>
            </p:nvSpPr>
            <p:spPr>
              <a:xfrm>
                <a:off x="1421156" y="3035151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9409;p91"/>
              <p:cNvSpPr/>
              <p:nvPr/>
            </p:nvSpPr>
            <p:spPr>
              <a:xfrm>
                <a:off x="1420595" y="2980950"/>
                <a:ext cx="54855" cy="54762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6" extrusionOk="0">
                    <a:moveTo>
                      <a:pt x="1" y="0"/>
                    </a:moveTo>
                    <a:lnTo>
                      <a:pt x="1" y="3515"/>
                    </a:lnTo>
                    <a:lnTo>
                      <a:pt x="3521" y="3515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9410;p91"/>
              <p:cNvSpPr/>
              <p:nvPr/>
            </p:nvSpPr>
            <p:spPr>
              <a:xfrm>
                <a:off x="1421156" y="2981479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51" y="3447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9411;p91"/>
              <p:cNvSpPr/>
              <p:nvPr/>
            </p:nvSpPr>
            <p:spPr>
              <a:xfrm>
                <a:off x="1420595" y="2927185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9412;p91"/>
              <p:cNvSpPr/>
              <p:nvPr/>
            </p:nvSpPr>
            <p:spPr>
              <a:xfrm>
                <a:off x="1421156" y="292773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9413;p91"/>
              <p:cNvSpPr/>
              <p:nvPr/>
            </p:nvSpPr>
            <p:spPr>
              <a:xfrm>
                <a:off x="1420595" y="2873498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9414;p91"/>
              <p:cNvSpPr/>
              <p:nvPr/>
            </p:nvSpPr>
            <p:spPr>
              <a:xfrm>
                <a:off x="1421156" y="2874059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9415;p91"/>
              <p:cNvSpPr/>
              <p:nvPr/>
            </p:nvSpPr>
            <p:spPr>
              <a:xfrm>
                <a:off x="1420595" y="2819764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9416;p91"/>
              <p:cNvSpPr/>
              <p:nvPr/>
            </p:nvSpPr>
            <p:spPr>
              <a:xfrm>
                <a:off x="1421156" y="2820309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9417;p91"/>
              <p:cNvSpPr/>
              <p:nvPr/>
            </p:nvSpPr>
            <p:spPr>
              <a:xfrm>
                <a:off x="1420595" y="2766015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9418;p91"/>
              <p:cNvSpPr/>
              <p:nvPr/>
            </p:nvSpPr>
            <p:spPr>
              <a:xfrm>
                <a:off x="1421156" y="276656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9419;p91"/>
              <p:cNvSpPr/>
              <p:nvPr/>
            </p:nvSpPr>
            <p:spPr>
              <a:xfrm>
                <a:off x="1420595" y="2712328"/>
                <a:ext cx="54855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9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9420;p91"/>
              <p:cNvSpPr/>
              <p:nvPr/>
            </p:nvSpPr>
            <p:spPr>
              <a:xfrm>
                <a:off x="1421156" y="2712888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9421;p91"/>
              <p:cNvSpPr/>
              <p:nvPr/>
            </p:nvSpPr>
            <p:spPr>
              <a:xfrm>
                <a:off x="1420595" y="2658594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9422;p91"/>
              <p:cNvSpPr/>
              <p:nvPr/>
            </p:nvSpPr>
            <p:spPr>
              <a:xfrm>
                <a:off x="1421156" y="2659124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9423;p91"/>
              <p:cNvSpPr/>
              <p:nvPr/>
            </p:nvSpPr>
            <p:spPr>
              <a:xfrm>
                <a:off x="1420595" y="2604860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9424;p91"/>
              <p:cNvSpPr/>
              <p:nvPr/>
            </p:nvSpPr>
            <p:spPr>
              <a:xfrm>
                <a:off x="1421156" y="2605390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9425;p91"/>
              <p:cNvSpPr/>
              <p:nvPr/>
            </p:nvSpPr>
            <p:spPr>
              <a:xfrm>
                <a:off x="1420595" y="2551158"/>
                <a:ext cx="54855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9" extrusionOk="0">
                    <a:moveTo>
                      <a:pt x="1" y="1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9426;p91"/>
              <p:cNvSpPr/>
              <p:nvPr/>
            </p:nvSpPr>
            <p:spPr>
              <a:xfrm>
                <a:off x="1421156" y="2551703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9427;p91"/>
              <p:cNvSpPr/>
              <p:nvPr/>
            </p:nvSpPr>
            <p:spPr>
              <a:xfrm>
                <a:off x="1420595" y="2497424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9428;p91"/>
              <p:cNvSpPr/>
              <p:nvPr/>
            </p:nvSpPr>
            <p:spPr>
              <a:xfrm>
                <a:off x="1421156" y="2497953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9429;p91"/>
              <p:cNvSpPr/>
              <p:nvPr/>
            </p:nvSpPr>
            <p:spPr>
              <a:xfrm>
                <a:off x="1420595" y="2443659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9430;p91"/>
              <p:cNvSpPr/>
              <p:nvPr/>
            </p:nvSpPr>
            <p:spPr>
              <a:xfrm>
                <a:off x="1421156" y="2444220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9431;p91"/>
              <p:cNvSpPr/>
              <p:nvPr/>
            </p:nvSpPr>
            <p:spPr>
              <a:xfrm>
                <a:off x="1367422" y="341125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9432;p91"/>
              <p:cNvSpPr/>
              <p:nvPr/>
            </p:nvSpPr>
            <p:spPr>
              <a:xfrm>
                <a:off x="1366861" y="2389988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9433;p91"/>
              <p:cNvSpPr/>
              <p:nvPr/>
            </p:nvSpPr>
            <p:spPr>
              <a:xfrm>
                <a:off x="1367422" y="2390533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9434;p91"/>
              <p:cNvSpPr/>
              <p:nvPr/>
            </p:nvSpPr>
            <p:spPr>
              <a:xfrm>
                <a:off x="1313174" y="3464445"/>
                <a:ext cx="54793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8" y="3517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9435;p91"/>
              <p:cNvSpPr/>
              <p:nvPr/>
            </p:nvSpPr>
            <p:spPr>
              <a:xfrm>
                <a:off x="1313720" y="3464990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9436;p91"/>
              <p:cNvSpPr/>
              <p:nvPr/>
            </p:nvSpPr>
            <p:spPr>
              <a:xfrm>
                <a:off x="1313720" y="2820309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9437;p91"/>
              <p:cNvSpPr/>
              <p:nvPr/>
            </p:nvSpPr>
            <p:spPr>
              <a:xfrm>
                <a:off x="1313720" y="2766560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9438;p91"/>
              <p:cNvSpPr/>
              <p:nvPr/>
            </p:nvSpPr>
            <p:spPr>
              <a:xfrm>
                <a:off x="1313720" y="2712888"/>
                <a:ext cx="53703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47" y="3446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9439;p91"/>
              <p:cNvSpPr/>
              <p:nvPr/>
            </p:nvSpPr>
            <p:spPr>
              <a:xfrm>
                <a:off x="1313720" y="2659124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9440;p91"/>
              <p:cNvSpPr/>
              <p:nvPr/>
            </p:nvSpPr>
            <p:spPr>
              <a:xfrm>
                <a:off x="1313720" y="2605390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9441;p91"/>
              <p:cNvSpPr/>
              <p:nvPr/>
            </p:nvSpPr>
            <p:spPr>
              <a:xfrm>
                <a:off x="1313720" y="2551703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9442;p91"/>
              <p:cNvSpPr/>
              <p:nvPr/>
            </p:nvSpPr>
            <p:spPr>
              <a:xfrm>
                <a:off x="1313720" y="2497953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9443;p91"/>
              <p:cNvSpPr/>
              <p:nvPr/>
            </p:nvSpPr>
            <p:spPr>
              <a:xfrm>
                <a:off x="1313174" y="2389988"/>
                <a:ext cx="54793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8" y="3517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9444;p91"/>
              <p:cNvSpPr/>
              <p:nvPr/>
            </p:nvSpPr>
            <p:spPr>
              <a:xfrm>
                <a:off x="1313720" y="2390533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9445;p91"/>
              <p:cNvSpPr/>
              <p:nvPr/>
            </p:nvSpPr>
            <p:spPr>
              <a:xfrm>
                <a:off x="1259441" y="3464445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20" y="3517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9446;p91"/>
              <p:cNvSpPr/>
              <p:nvPr/>
            </p:nvSpPr>
            <p:spPr>
              <a:xfrm>
                <a:off x="1259986" y="3464990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9447;p91"/>
              <p:cNvSpPr/>
              <p:nvPr/>
            </p:nvSpPr>
            <p:spPr>
              <a:xfrm>
                <a:off x="1259986" y="308891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9448;p91"/>
              <p:cNvSpPr/>
              <p:nvPr/>
            </p:nvSpPr>
            <p:spPr>
              <a:xfrm>
                <a:off x="1259986" y="2874059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9449;p91"/>
              <p:cNvSpPr/>
              <p:nvPr/>
            </p:nvSpPr>
            <p:spPr>
              <a:xfrm>
                <a:off x="1259986" y="2497953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9450;p91"/>
              <p:cNvSpPr/>
              <p:nvPr/>
            </p:nvSpPr>
            <p:spPr>
              <a:xfrm>
                <a:off x="1259441" y="2389988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20" y="3517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9451;p91"/>
              <p:cNvSpPr/>
              <p:nvPr/>
            </p:nvSpPr>
            <p:spPr>
              <a:xfrm>
                <a:off x="1259986" y="2390533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9452;p91"/>
              <p:cNvSpPr/>
              <p:nvPr/>
            </p:nvSpPr>
            <p:spPr>
              <a:xfrm>
                <a:off x="1205691" y="3464445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9453;p91"/>
              <p:cNvSpPr/>
              <p:nvPr/>
            </p:nvSpPr>
            <p:spPr>
              <a:xfrm>
                <a:off x="1206236" y="3464990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9454;p91"/>
              <p:cNvSpPr/>
              <p:nvPr/>
            </p:nvSpPr>
            <p:spPr>
              <a:xfrm>
                <a:off x="1206236" y="3142649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9455;p91"/>
              <p:cNvSpPr/>
              <p:nvPr/>
            </p:nvSpPr>
            <p:spPr>
              <a:xfrm>
                <a:off x="1206236" y="2874059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52" y="3446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9456;p91"/>
              <p:cNvSpPr/>
              <p:nvPr/>
            </p:nvSpPr>
            <p:spPr>
              <a:xfrm>
                <a:off x="1206236" y="2497953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9457;p91"/>
              <p:cNvSpPr/>
              <p:nvPr/>
            </p:nvSpPr>
            <p:spPr>
              <a:xfrm>
                <a:off x="1205691" y="2389988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9458;p91"/>
              <p:cNvSpPr/>
              <p:nvPr/>
            </p:nvSpPr>
            <p:spPr>
              <a:xfrm>
                <a:off x="1206236" y="2390533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9459;p91"/>
              <p:cNvSpPr/>
              <p:nvPr/>
            </p:nvSpPr>
            <p:spPr>
              <a:xfrm>
                <a:off x="1152004" y="3464445"/>
                <a:ext cx="54808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8" y="3517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9460;p91"/>
              <p:cNvSpPr/>
              <p:nvPr/>
            </p:nvSpPr>
            <p:spPr>
              <a:xfrm>
                <a:off x="1152565" y="3464990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6" y="3448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9461;p91"/>
              <p:cNvSpPr/>
              <p:nvPr/>
            </p:nvSpPr>
            <p:spPr>
              <a:xfrm>
                <a:off x="1152565" y="2981479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6" y="3447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9462;p91"/>
              <p:cNvSpPr/>
              <p:nvPr/>
            </p:nvSpPr>
            <p:spPr>
              <a:xfrm>
                <a:off x="1152565" y="2874059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46" y="3446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9463;p91"/>
              <p:cNvSpPr/>
              <p:nvPr/>
            </p:nvSpPr>
            <p:spPr>
              <a:xfrm>
                <a:off x="1152565" y="2497953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6" y="3451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9464;p91"/>
              <p:cNvSpPr/>
              <p:nvPr/>
            </p:nvSpPr>
            <p:spPr>
              <a:xfrm>
                <a:off x="1152004" y="2389988"/>
                <a:ext cx="54808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8" y="3517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9465;p91"/>
              <p:cNvSpPr/>
              <p:nvPr/>
            </p:nvSpPr>
            <p:spPr>
              <a:xfrm>
                <a:off x="1152565" y="2390533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6" y="3448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9466;p91"/>
              <p:cNvSpPr/>
              <p:nvPr/>
            </p:nvSpPr>
            <p:spPr>
              <a:xfrm>
                <a:off x="1098271" y="3464445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9467;p91"/>
              <p:cNvSpPr/>
              <p:nvPr/>
            </p:nvSpPr>
            <p:spPr>
              <a:xfrm>
                <a:off x="1098800" y="3464990"/>
                <a:ext cx="53780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9468;p91"/>
              <p:cNvSpPr/>
              <p:nvPr/>
            </p:nvSpPr>
            <p:spPr>
              <a:xfrm>
                <a:off x="1098800" y="2874059"/>
                <a:ext cx="53780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52" y="3446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9469;p91"/>
              <p:cNvSpPr/>
              <p:nvPr/>
            </p:nvSpPr>
            <p:spPr>
              <a:xfrm>
                <a:off x="1098800" y="2497953"/>
                <a:ext cx="53780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9470;p91"/>
              <p:cNvSpPr/>
              <p:nvPr/>
            </p:nvSpPr>
            <p:spPr>
              <a:xfrm>
                <a:off x="1098271" y="2389988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9471;p91"/>
              <p:cNvSpPr/>
              <p:nvPr/>
            </p:nvSpPr>
            <p:spPr>
              <a:xfrm>
                <a:off x="1098800" y="2390533"/>
                <a:ext cx="53780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9472;p91"/>
              <p:cNvSpPr/>
              <p:nvPr/>
            </p:nvSpPr>
            <p:spPr>
              <a:xfrm>
                <a:off x="1044568" y="3464445"/>
                <a:ext cx="54808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18" y="3517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9473;p91"/>
              <p:cNvSpPr/>
              <p:nvPr/>
            </p:nvSpPr>
            <p:spPr>
              <a:xfrm>
                <a:off x="1045129" y="3464990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9474;p91"/>
              <p:cNvSpPr/>
              <p:nvPr/>
            </p:nvSpPr>
            <p:spPr>
              <a:xfrm>
                <a:off x="1045129" y="2874059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47" y="3446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9475;p91"/>
              <p:cNvSpPr/>
              <p:nvPr/>
            </p:nvSpPr>
            <p:spPr>
              <a:xfrm>
                <a:off x="1045129" y="2497953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9476;p91"/>
              <p:cNvSpPr/>
              <p:nvPr/>
            </p:nvSpPr>
            <p:spPr>
              <a:xfrm>
                <a:off x="1044568" y="2389988"/>
                <a:ext cx="54808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18" y="3517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9477;p91"/>
              <p:cNvSpPr/>
              <p:nvPr/>
            </p:nvSpPr>
            <p:spPr>
              <a:xfrm>
                <a:off x="1045129" y="2390533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9478;p91"/>
              <p:cNvSpPr/>
              <p:nvPr/>
            </p:nvSpPr>
            <p:spPr>
              <a:xfrm>
                <a:off x="990834" y="3464445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9479;p91"/>
              <p:cNvSpPr/>
              <p:nvPr/>
            </p:nvSpPr>
            <p:spPr>
              <a:xfrm>
                <a:off x="991395" y="3464990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9480;p91"/>
              <p:cNvSpPr/>
              <p:nvPr/>
            </p:nvSpPr>
            <p:spPr>
              <a:xfrm>
                <a:off x="991395" y="2874059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50" y="3446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9481;p91"/>
              <p:cNvSpPr/>
              <p:nvPr/>
            </p:nvSpPr>
            <p:spPr>
              <a:xfrm>
                <a:off x="991395" y="2497953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9482;p91"/>
              <p:cNvSpPr/>
              <p:nvPr/>
            </p:nvSpPr>
            <p:spPr>
              <a:xfrm>
                <a:off x="990834" y="2389988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9483;p91"/>
              <p:cNvSpPr/>
              <p:nvPr/>
            </p:nvSpPr>
            <p:spPr>
              <a:xfrm>
                <a:off x="991395" y="2390533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9484;p91"/>
              <p:cNvSpPr/>
              <p:nvPr/>
            </p:nvSpPr>
            <p:spPr>
              <a:xfrm>
                <a:off x="937100" y="3464445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9485;p91"/>
              <p:cNvSpPr/>
              <p:nvPr/>
            </p:nvSpPr>
            <p:spPr>
              <a:xfrm>
                <a:off x="937630" y="3464990"/>
                <a:ext cx="53780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9486;p91"/>
              <p:cNvSpPr/>
              <p:nvPr/>
            </p:nvSpPr>
            <p:spPr>
              <a:xfrm>
                <a:off x="937630" y="3088916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9487;p91"/>
              <p:cNvSpPr/>
              <p:nvPr/>
            </p:nvSpPr>
            <p:spPr>
              <a:xfrm>
                <a:off x="937630" y="2874059"/>
                <a:ext cx="53780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52" y="3446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9488;p91"/>
              <p:cNvSpPr/>
              <p:nvPr/>
            </p:nvSpPr>
            <p:spPr>
              <a:xfrm>
                <a:off x="937630" y="2497953"/>
                <a:ext cx="53780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9489;p91"/>
              <p:cNvSpPr/>
              <p:nvPr/>
            </p:nvSpPr>
            <p:spPr>
              <a:xfrm>
                <a:off x="937100" y="2389988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9490;p91"/>
              <p:cNvSpPr/>
              <p:nvPr/>
            </p:nvSpPr>
            <p:spPr>
              <a:xfrm>
                <a:off x="937630" y="2390533"/>
                <a:ext cx="53780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9491;p91"/>
              <p:cNvSpPr/>
              <p:nvPr/>
            </p:nvSpPr>
            <p:spPr>
              <a:xfrm>
                <a:off x="883398" y="3464445"/>
                <a:ext cx="54808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19" y="3517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9492;p91"/>
              <p:cNvSpPr/>
              <p:nvPr/>
            </p:nvSpPr>
            <p:spPr>
              <a:xfrm>
                <a:off x="883943" y="3464990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9493;p91"/>
              <p:cNvSpPr/>
              <p:nvPr/>
            </p:nvSpPr>
            <p:spPr>
              <a:xfrm>
                <a:off x="883943" y="3142649"/>
                <a:ext cx="53703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9494;p91"/>
              <p:cNvSpPr/>
              <p:nvPr/>
            </p:nvSpPr>
            <p:spPr>
              <a:xfrm>
                <a:off x="883943" y="308891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9495;p91"/>
              <p:cNvSpPr/>
              <p:nvPr/>
            </p:nvSpPr>
            <p:spPr>
              <a:xfrm>
                <a:off x="883943" y="3035151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9496;p91"/>
              <p:cNvSpPr/>
              <p:nvPr/>
            </p:nvSpPr>
            <p:spPr>
              <a:xfrm>
                <a:off x="883943" y="2874059"/>
                <a:ext cx="53703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9497;p91"/>
              <p:cNvSpPr/>
              <p:nvPr/>
            </p:nvSpPr>
            <p:spPr>
              <a:xfrm>
                <a:off x="883943" y="2497953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9498;p91"/>
              <p:cNvSpPr/>
              <p:nvPr/>
            </p:nvSpPr>
            <p:spPr>
              <a:xfrm>
                <a:off x="883398" y="2389988"/>
                <a:ext cx="54808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19" y="3517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9499;p91"/>
              <p:cNvSpPr/>
              <p:nvPr/>
            </p:nvSpPr>
            <p:spPr>
              <a:xfrm>
                <a:off x="883943" y="2390533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9500;p91"/>
              <p:cNvSpPr/>
              <p:nvPr/>
            </p:nvSpPr>
            <p:spPr>
              <a:xfrm>
                <a:off x="829664" y="3464445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9501;p91"/>
              <p:cNvSpPr/>
              <p:nvPr/>
            </p:nvSpPr>
            <p:spPr>
              <a:xfrm>
                <a:off x="830209" y="3464990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9502;p91"/>
              <p:cNvSpPr/>
              <p:nvPr/>
            </p:nvSpPr>
            <p:spPr>
              <a:xfrm>
                <a:off x="830209" y="308891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9503;p91"/>
              <p:cNvSpPr/>
              <p:nvPr/>
            </p:nvSpPr>
            <p:spPr>
              <a:xfrm>
                <a:off x="830209" y="2820309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9504;p91"/>
              <p:cNvSpPr/>
              <p:nvPr/>
            </p:nvSpPr>
            <p:spPr>
              <a:xfrm>
                <a:off x="830209" y="276656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9505;p91"/>
              <p:cNvSpPr/>
              <p:nvPr/>
            </p:nvSpPr>
            <p:spPr>
              <a:xfrm>
                <a:off x="830209" y="2712888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50" y="3446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9506;p91"/>
              <p:cNvSpPr/>
              <p:nvPr/>
            </p:nvSpPr>
            <p:spPr>
              <a:xfrm>
                <a:off x="830209" y="2659124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9507;p91"/>
              <p:cNvSpPr/>
              <p:nvPr/>
            </p:nvSpPr>
            <p:spPr>
              <a:xfrm>
                <a:off x="830209" y="2605390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9508;p91"/>
              <p:cNvSpPr/>
              <p:nvPr/>
            </p:nvSpPr>
            <p:spPr>
              <a:xfrm>
                <a:off x="830209" y="2551703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9509;p91"/>
              <p:cNvSpPr/>
              <p:nvPr/>
            </p:nvSpPr>
            <p:spPr>
              <a:xfrm>
                <a:off x="830209" y="2497953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9510;p91"/>
              <p:cNvSpPr/>
              <p:nvPr/>
            </p:nvSpPr>
            <p:spPr>
              <a:xfrm>
                <a:off x="829664" y="2389988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9511;p91"/>
              <p:cNvSpPr/>
              <p:nvPr/>
            </p:nvSpPr>
            <p:spPr>
              <a:xfrm>
                <a:off x="830209" y="2390533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9512;p91"/>
              <p:cNvSpPr/>
              <p:nvPr/>
            </p:nvSpPr>
            <p:spPr>
              <a:xfrm>
                <a:off x="776460" y="341125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9513;p91"/>
              <p:cNvSpPr/>
              <p:nvPr/>
            </p:nvSpPr>
            <p:spPr>
              <a:xfrm>
                <a:off x="775915" y="2389988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22" y="3517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9514;p91"/>
              <p:cNvSpPr/>
              <p:nvPr/>
            </p:nvSpPr>
            <p:spPr>
              <a:xfrm>
                <a:off x="776460" y="2390533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9515;p91"/>
              <p:cNvSpPr/>
              <p:nvPr/>
            </p:nvSpPr>
            <p:spPr>
              <a:xfrm>
                <a:off x="722243" y="335696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9516;p91"/>
              <p:cNvSpPr/>
              <p:nvPr/>
            </p:nvSpPr>
            <p:spPr>
              <a:xfrm>
                <a:off x="722773" y="3357507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9517;p91"/>
              <p:cNvSpPr/>
              <p:nvPr/>
            </p:nvSpPr>
            <p:spPr>
              <a:xfrm>
                <a:off x="722243" y="3303274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6" y="3517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9518;p91"/>
              <p:cNvSpPr/>
              <p:nvPr/>
            </p:nvSpPr>
            <p:spPr>
              <a:xfrm>
                <a:off x="722773" y="3303820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9519;p91"/>
              <p:cNvSpPr/>
              <p:nvPr/>
            </p:nvSpPr>
            <p:spPr>
              <a:xfrm>
                <a:off x="722243" y="3249541"/>
                <a:ext cx="54777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0" extrusionOk="0">
                    <a:moveTo>
                      <a:pt x="0" y="1"/>
                    </a:moveTo>
                    <a:lnTo>
                      <a:pt x="0" y="3520"/>
                    </a:lnTo>
                    <a:lnTo>
                      <a:pt x="3516" y="3520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9520;p91"/>
              <p:cNvSpPr/>
              <p:nvPr/>
            </p:nvSpPr>
            <p:spPr>
              <a:xfrm>
                <a:off x="722773" y="325008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9521;p91"/>
              <p:cNvSpPr/>
              <p:nvPr/>
            </p:nvSpPr>
            <p:spPr>
              <a:xfrm>
                <a:off x="722243" y="319579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9522;p91"/>
              <p:cNvSpPr/>
              <p:nvPr/>
            </p:nvSpPr>
            <p:spPr>
              <a:xfrm>
                <a:off x="722773" y="319635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9523;p91"/>
              <p:cNvSpPr/>
              <p:nvPr/>
            </p:nvSpPr>
            <p:spPr>
              <a:xfrm>
                <a:off x="722243" y="3142120"/>
                <a:ext cx="54777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16" y="3517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9524;p91"/>
              <p:cNvSpPr/>
              <p:nvPr/>
            </p:nvSpPr>
            <p:spPr>
              <a:xfrm>
                <a:off x="722773" y="3142649"/>
                <a:ext cx="53703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9525;p91"/>
              <p:cNvSpPr/>
              <p:nvPr/>
            </p:nvSpPr>
            <p:spPr>
              <a:xfrm>
                <a:off x="722243" y="3088371"/>
                <a:ext cx="54777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0" extrusionOk="0">
                    <a:moveTo>
                      <a:pt x="0" y="1"/>
                    </a:moveTo>
                    <a:lnTo>
                      <a:pt x="0" y="3520"/>
                    </a:lnTo>
                    <a:lnTo>
                      <a:pt x="3516" y="3520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9526;p91"/>
              <p:cNvSpPr/>
              <p:nvPr/>
            </p:nvSpPr>
            <p:spPr>
              <a:xfrm>
                <a:off x="722773" y="308891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9527;p91"/>
              <p:cNvSpPr/>
              <p:nvPr/>
            </p:nvSpPr>
            <p:spPr>
              <a:xfrm>
                <a:off x="722243" y="303462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9528;p91"/>
              <p:cNvSpPr/>
              <p:nvPr/>
            </p:nvSpPr>
            <p:spPr>
              <a:xfrm>
                <a:off x="722773" y="3035151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9529;p91"/>
              <p:cNvSpPr/>
              <p:nvPr/>
            </p:nvSpPr>
            <p:spPr>
              <a:xfrm>
                <a:off x="722243" y="2980950"/>
                <a:ext cx="54777" cy="54762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6" extrusionOk="0">
                    <a:moveTo>
                      <a:pt x="0" y="0"/>
                    </a:moveTo>
                    <a:lnTo>
                      <a:pt x="0" y="3515"/>
                    </a:lnTo>
                    <a:lnTo>
                      <a:pt x="3516" y="3515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9530;p91"/>
              <p:cNvSpPr/>
              <p:nvPr/>
            </p:nvSpPr>
            <p:spPr>
              <a:xfrm>
                <a:off x="722773" y="2981479"/>
                <a:ext cx="53703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8" y="3447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9531;p91"/>
              <p:cNvSpPr/>
              <p:nvPr/>
            </p:nvSpPr>
            <p:spPr>
              <a:xfrm>
                <a:off x="722243" y="2927185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9532;p91"/>
              <p:cNvSpPr/>
              <p:nvPr/>
            </p:nvSpPr>
            <p:spPr>
              <a:xfrm>
                <a:off x="722773" y="2927730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9533;p91"/>
              <p:cNvSpPr/>
              <p:nvPr/>
            </p:nvSpPr>
            <p:spPr>
              <a:xfrm>
                <a:off x="722243" y="2873498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6" y="3518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9534;p91"/>
              <p:cNvSpPr/>
              <p:nvPr/>
            </p:nvSpPr>
            <p:spPr>
              <a:xfrm>
                <a:off x="722773" y="2874059"/>
                <a:ext cx="53703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9535;p91"/>
              <p:cNvSpPr/>
              <p:nvPr/>
            </p:nvSpPr>
            <p:spPr>
              <a:xfrm>
                <a:off x="722243" y="2819764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6" y="3520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9536;p91"/>
              <p:cNvSpPr/>
              <p:nvPr/>
            </p:nvSpPr>
            <p:spPr>
              <a:xfrm>
                <a:off x="722773" y="2820309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9537;p91"/>
              <p:cNvSpPr/>
              <p:nvPr/>
            </p:nvSpPr>
            <p:spPr>
              <a:xfrm>
                <a:off x="722243" y="2766015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9538;p91"/>
              <p:cNvSpPr/>
              <p:nvPr/>
            </p:nvSpPr>
            <p:spPr>
              <a:xfrm>
                <a:off x="722773" y="2766560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9539;p91"/>
              <p:cNvSpPr/>
              <p:nvPr/>
            </p:nvSpPr>
            <p:spPr>
              <a:xfrm>
                <a:off x="722243" y="2712328"/>
                <a:ext cx="54777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9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6" y="3518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9540;p91"/>
              <p:cNvSpPr/>
              <p:nvPr/>
            </p:nvSpPr>
            <p:spPr>
              <a:xfrm>
                <a:off x="722773" y="2712888"/>
                <a:ext cx="53703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9541;p91"/>
              <p:cNvSpPr/>
              <p:nvPr/>
            </p:nvSpPr>
            <p:spPr>
              <a:xfrm>
                <a:off x="722243" y="2658594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9542;p91"/>
              <p:cNvSpPr/>
              <p:nvPr/>
            </p:nvSpPr>
            <p:spPr>
              <a:xfrm>
                <a:off x="722773" y="2659124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9543;p91"/>
              <p:cNvSpPr/>
              <p:nvPr/>
            </p:nvSpPr>
            <p:spPr>
              <a:xfrm>
                <a:off x="722243" y="2604860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6" y="3520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9544;p91"/>
              <p:cNvSpPr/>
              <p:nvPr/>
            </p:nvSpPr>
            <p:spPr>
              <a:xfrm>
                <a:off x="722773" y="2605390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9545;p91"/>
              <p:cNvSpPr/>
              <p:nvPr/>
            </p:nvSpPr>
            <p:spPr>
              <a:xfrm>
                <a:off x="722243" y="2551158"/>
                <a:ext cx="54777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9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16" y="3518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9546;p91"/>
              <p:cNvSpPr/>
              <p:nvPr/>
            </p:nvSpPr>
            <p:spPr>
              <a:xfrm>
                <a:off x="722773" y="2551703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9547;p91"/>
              <p:cNvSpPr/>
              <p:nvPr/>
            </p:nvSpPr>
            <p:spPr>
              <a:xfrm>
                <a:off x="722243" y="2497424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9548;p91"/>
              <p:cNvSpPr/>
              <p:nvPr/>
            </p:nvSpPr>
            <p:spPr>
              <a:xfrm>
                <a:off x="722773" y="2497953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9549;p91"/>
              <p:cNvSpPr/>
              <p:nvPr/>
            </p:nvSpPr>
            <p:spPr>
              <a:xfrm>
                <a:off x="722243" y="2443659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9550;p91"/>
              <p:cNvSpPr/>
              <p:nvPr/>
            </p:nvSpPr>
            <p:spPr>
              <a:xfrm>
                <a:off x="722773" y="2444220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7" name="Google Shape;7436;p91"/>
          <p:cNvGrpSpPr/>
          <p:nvPr/>
        </p:nvGrpSpPr>
        <p:grpSpPr>
          <a:xfrm>
            <a:off x="7777271" y="2865119"/>
            <a:ext cx="914393" cy="1129312"/>
            <a:chOff x="3392671" y="2389956"/>
            <a:chExt cx="914393" cy="1129312"/>
          </a:xfrm>
        </p:grpSpPr>
        <p:grpSp>
          <p:nvGrpSpPr>
            <p:cNvPr id="668" name="Google Shape;7437;p91"/>
            <p:cNvGrpSpPr/>
            <p:nvPr/>
          </p:nvGrpSpPr>
          <p:grpSpPr>
            <a:xfrm>
              <a:off x="3446965" y="2551672"/>
              <a:ext cx="805804" cy="913365"/>
              <a:chOff x="3446965" y="2551672"/>
              <a:chExt cx="805804" cy="913365"/>
            </a:xfrm>
          </p:grpSpPr>
          <p:sp>
            <p:nvSpPr>
              <p:cNvPr id="1325" name="Google Shape;7438;p91"/>
              <p:cNvSpPr/>
              <p:nvPr/>
            </p:nvSpPr>
            <p:spPr>
              <a:xfrm>
                <a:off x="4199066" y="3411271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7439;p91"/>
              <p:cNvSpPr/>
              <p:nvPr/>
            </p:nvSpPr>
            <p:spPr>
              <a:xfrm>
                <a:off x="4199066" y="3357538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7440;p91"/>
              <p:cNvSpPr/>
              <p:nvPr/>
            </p:nvSpPr>
            <p:spPr>
              <a:xfrm>
                <a:off x="4145332" y="3411271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7441;p91"/>
              <p:cNvSpPr/>
              <p:nvPr/>
            </p:nvSpPr>
            <p:spPr>
              <a:xfrm>
                <a:off x="4145332" y="3196368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7442;p91"/>
              <p:cNvSpPr/>
              <p:nvPr/>
            </p:nvSpPr>
            <p:spPr>
              <a:xfrm>
                <a:off x="4091583" y="3411271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7443;p91"/>
              <p:cNvSpPr/>
              <p:nvPr/>
            </p:nvSpPr>
            <p:spPr>
              <a:xfrm>
                <a:off x="4037896" y="3411271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7444;p91"/>
              <p:cNvSpPr/>
              <p:nvPr/>
            </p:nvSpPr>
            <p:spPr>
              <a:xfrm>
                <a:off x="3984162" y="3411271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7445;p91"/>
              <p:cNvSpPr/>
              <p:nvPr/>
            </p:nvSpPr>
            <p:spPr>
              <a:xfrm>
                <a:off x="3930429" y="3411271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7446;p91"/>
              <p:cNvSpPr/>
              <p:nvPr/>
            </p:nvSpPr>
            <p:spPr>
              <a:xfrm>
                <a:off x="3930429" y="325010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7447;p91"/>
              <p:cNvSpPr/>
              <p:nvPr/>
            </p:nvSpPr>
            <p:spPr>
              <a:xfrm>
                <a:off x="3930429" y="3196368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7448;p91"/>
              <p:cNvSpPr/>
              <p:nvPr/>
            </p:nvSpPr>
            <p:spPr>
              <a:xfrm>
                <a:off x="3930429" y="3142665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7449;p91"/>
              <p:cNvSpPr/>
              <p:nvPr/>
            </p:nvSpPr>
            <p:spPr>
              <a:xfrm>
                <a:off x="3930429" y="271284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7450;p91"/>
              <p:cNvSpPr/>
              <p:nvPr/>
            </p:nvSpPr>
            <p:spPr>
              <a:xfrm>
                <a:off x="3930429" y="2659170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0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7451;p91"/>
              <p:cNvSpPr/>
              <p:nvPr/>
            </p:nvSpPr>
            <p:spPr>
              <a:xfrm>
                <a:off x="3930429" y="2605405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7452;p91"/>
              <p:cNvSpPr/>
              <p:nvPr/>
            </p:nvSpPr>
            <p:spPr>
              <a:xfrm>
                <a:off x="3930429" y="255167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7453;p91"/>
              <p:cNvSpPr/>
              <p:nvPr/>
            </p:nvSpPr>
            <p:spPr>
              <a:xfrm>
                <a:off x="3876726" y="3411271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7454;p91"/>
              <p:cNvSpPr/>
              <p:nvPr/>
            </p:nvSpPr>
            <p:spPr>
              <a:xfrm>
                <a:off x="3876726" y="3250101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7455;p91"/>
              <p:cNvSpPr/>
              <p:nvPr/>
            </p:nvSpPr>
            <p:spPr>
              <a:xfrm>
                <a:off x="3876726" y="3196368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7456;p91"/>
              <p:cNvSpPr/>
              <p:nvPr/>
            </p:nvSpPr>
            <p:spPr>
              <a:xfrm>
                <a:off x="3876726" y="3142665"/>
                <a:ext cx="53718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7457;p91"/>
              <p:cNvSpPr/>
              <p:nvPr/>
            </p:nvSpPr>
            <p:spPr>
              <a:xfrm>
                <a:off x="3876726" y="2712842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7458;p91"/>
              <p:cNvSpPr/>
              <p:nvPr/>
            </p:nvSpPr>
            <p:spPr>
              <a:xfrm>
                <a:off x="3876726" y="2659170"/>
                <a:ext cx="53718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7" extrusionOk="0">
                    <a:moveTo>
                      <a:pt x="1" y="0"/>
                    </a:moveTo>
                    <a:lnTo>
                      <a:pt x="1" y="3447"/>
                    </a:lnTo>
                    <a:lnTo>
                      <a:pt x="3448" y="3447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7459;p91"/>
              <p:cNvSpPr/>
              <p:nvPr/>
            </p:nvSpPr>
            <p:spPr>
              <a:xfrm>
                <a:off x="3876726" y="2605405"/>
                <a:ext cx="53718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7460;p91"/>
              <p:cNvSpPr/>
              <p:nvPr/>
            </p:nvSpPr>
            <p:spPr>
              <a:xfrm>
                <a:off x="3822992" y="3411271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7461;p91"/>
              <p:cNvSpPr/>
              <p:nvPr/>
            </p:nvSpPr>
            <p:spPr>
              <a:xfrm>
                <a:off x="3822992" y="325010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7462;p91"/>
              <p:cNvSpPr/>
              <p:nvPr/>
            </p:nvSpPr>
            <p:spPr>
              <a:xfrm>
                <a:off x="3822992" y="3196368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7463;p91"/>
              <p:cNvSpPr/>
              <p:nvPr/>
            </p:nvSpPr>
            <p:spPr>
              <a:xfrm>
                <a:off x="3822992" y="271284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7464;p91"/>
              <p:cNvSpPr/>
              <p:nvPr/>
            </p:nvSpPr>
            <p:spPr>
              <a:xfrm>
                <a:off x="3822992" y="2659170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0"/>
                    </a:moveTo>
                    <a:lnTo>
                      <a:pt x="0" y="3447"/>
                    </a:lnTo>
                    <a:lnTo>
                      <a:pt x="3451" y="3447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7465;p91"/>
              <p:cNvSpPr/>
              <p:nvPr/>
            </p:nvSpPr>
            <p:spPr>
              <a:xfrm>
                <a:off x="3769243" y="3411271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7466;p91"/>
              <p:cNvSpPr/>
              <p:nvPr/>
            </p:nvSpPr>
            <p:spPr>
              <a:xfrm>
                <a:off x="3769243" y="3250101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7467;p91"/>
              <p:cNvSpPr/>
              <p:nvPr/>
            </p:nvSpPr>
            <p:spPr>
              <a:xfrm>
                <a:off x="3769243" y="271284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7468;p91"/>
              <p:cNvSpPr/>
              <p:nvPr/>
            </p:nvSpPr>
            <p:spPr>
              <a:xfrm>
                <a:off x="3715556" y="3411271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7469;p91"/>
              <p:cNvSpPr/>
              <p:nvPr/>
            </p:nvSpPr>
            <p:spPr>
              <a:xfrm>
                <a:off x="3661822" y="3411271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7470;p91"/>
              <p:cNvSpPr/>
              <p:nvPr/>
            </p:nvSpPr>
            <p:spPr>
              <a:xfrm>
                <a:off x="3608073" y="3411271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7471;p91"/>
              <p:cNvSpPr/>
              <p:nvPr/>
            </p:nvSpPr>
            <p:spPr>
              <a:xfrm>
                <a:off x="3554370" y="3411271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7472;p91"/>
              <p:cNvSpPr/>
              <p:nvPr/>
            </p:nvSpPr>
            <p:spPr>
              <a:xfrm>
                <a:off x="3500636" y="3411271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7473;p91"/>
              <p:cNvSpPr/>
              <p:nvPr/>
            </p:nvSpPr>
            <p:spPr>
              <a:xfrm>
                <a:off x="3446965" y="3411271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7474;p91"/>
              <p:cNvSpPr/>
              <p:nvPr/>
            </p:nvSpPr>
            <p:spPr>
              <a:xfrm>
                <a:off x="3446965" y="3357538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7475;p91"/>
            <p:cNvGrpSpPr/>
            <p:nvPr/>
          </p:nvGrpSpPr>
          <p:grpSpPr>
            <a:xfrm>
              <a:off x="3446404" y="2443706"/>
              <a:ext cx="806910" cy="1021876"/>
              <a:chOff x="3446404" y="2443706"/>
              <a:chExt cx="806910" cy="1021876"/>
            </a:xfrm>
          </p:grpSpPr>
          <p:sp>
            <p:nvSpPr>
              <p:cNvPr id="930" name="Google Shape;7476;p91"/>
              <p:cNvSpPr/>
              <p:nvPr/>
            </p:nvSpPr>
            <p:spPr>
              <a:xfrm>
                <a:off x="4198521" y="3410726"/>
                <a:ext cx="54793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7477;p91"/>
              <p:cNvSpPr/>
              <p:nvPr/>
            </p:nvSpPr>
            <p:spPr>
              <a:xfrm>
                <a:off x="4198521" y="3356993"/>
                <a:ext cx="54793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7478;p91"/>
              <p:cNvSpPr/>
              <p:nvPr/>
            </p:nvSpPr>
            <p:spPr>
              <a:xfrm>
                <a:off x="4198521" y="3303306"/>
                <a:ext cx="54793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7479;p91"/>
              <p:cNvSpPr/>
              <p:nvPr/>
            </p:nvSpPr>
            <p:spPr>
              <a:xfrm>
                <a:off x="4199066" y="3303835"/>
                <a:ext cx="53703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7480;p91"/>
              <p:cNvSpPr/>
              <p:nvPr/>
            </p:nvSpPr>
            <p:spPr>
              <a:xfrm>
                <a:off x="4198521" y="3249572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7481;p91"/>
              <p:cNvSpPr/>
              <p:nvPr/>
            </p:nvSpPr>
            <p:spPr>
              <a:xfrm>
                <a:off x="4199066" y="3250101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7482;p91"/>
              <p:cNvSpPr/>
              <p:nvPr/>
            </p:nvSpPr>
            <p:spPr>
              <a:xfrm>
                <a:off x="4198521" y="3195807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7483;p91"/>
              <p:cNvSpPr/>
              <p:nvPr/>
            </p:nvSpPr>
            <p:spPr>
              <a:xfrm>
                <a:off x="4199066" y="3196368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7484;p91"/>
              <p:cNvSpPr/>
              <p:nvPr/>
            </p:nvSpPr>
            <p:spPr>
              <a:xfrm>
                <a:off x="4198521" y="3142135"/>
                <a:ext cx="54793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7485;p91"/>
              <p:cNvSpPr/>
              <p:nvPr/>
            </p:nvSpPr>
            <p:spPr>
              <a:xfrm>
                <a:off x="4199066" y="3142665"/>
                <a:ext cx="53703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7486;p91"/>
              <p:cNvSpPr/>
              <p:nvPr/>
            </p:nvSpPr>
            <p:spPr>
              <a:xfrm>
                <a:off x="4198521" y="3088371"/>
                <a:ext cx="54793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7487;p91"/>
              <p:cNvSpPr/>
              <p:nvPr/>
            </p:nvSpPr>
            <p:spPr>
              <a:xfrm>
                <a:off x="4199066" y="3088931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7488;p91"/>
              <p:cNvSpPr/>
              <p:nvPr/>
            </p:nvSpPr>
            <p:spPr>
              <a:xfrm>
                <a:off x="4198521" y="3034637"/>
                <a:ext cx="54793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7489;p91"/>
              <p:cNvSpPr/>
              <p:nvPr/>
            </p:nvSpPr>
            <p:spPr>
              <a:xfrm>
                <a:off x="4199066" y="3035182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7490;p91"/>
              <p:cNvSpPr/>
              <p:nvPr/>
            </p:nvSpPr>
            <p:spPr>
              <a:xfrm>
                <a:off x="4198521" y="2819780"/>
                <a:ext cx="54793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19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7491;p91"/>
              <p:cNvSpPr/>
              <p:nvPr/>
            </p:nvSpPr>
            <p:spPr>
              <a:xfrm>
                <a:off x="4199066" y="2820340"/>
                <a:ext cx="53703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7492;p91"/>
              <p:cNvSpPr/>
              <p:nvPr/>
            </p:nvSpPr>
            <p:spPr>
              <a:xfrm>
                <a:off x="4198521" y="2766046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7493;p91"/>
              <p:cNvSpPr/>
              <p:nvPr/>
            </p:nvSpPr>
            <p:spPr>
              <a:xfrm>
                <a:off x="4199066" y="2766576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7494;p91"/>
              <p:cNvSpPr/>
              <p:nvPr/>
            </p:nvSpPr>
            <p:spPr>
              <a:xfrm>
                <a:off x="4198521" y="2712312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7495;p91"/>
              <p:cNvSpPr/>
              <p:nvPr/>
            </p:nvSpPr>
            <p:spPr>
              <a:xfrm>
                <a:off x="4199066" y="271284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7496;p91"/>
              <p:cNvSpPr/>
              <p:nvPr/>
            </p:nvSpPr>
            <p:spPr>
              <a:xfrm>
                <a:off x="4198521" y="2658610"/>
                <a:ext cx="54793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19" extrusionOk="0">
                    <a:moveTo>
                      <a:pt x="1" y="1"/>
                    </a:moveTo>
                    <a:lnTo>
                      <a:pt x="1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7497;p91"/>
              <p:cNvSpPr/>
              <p:nvPr/>
            </p:nvSpPr>
            <p:spPr>
              <a:xfrm>
                <a:off x="4199066" y="2659170"/>
                <a:ext cx="53703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7" extrusionOk="0">
                    <a:moveTo>
                      <a:pt x="0" y="0"/>
                    </a:moveTo>
                    <a:lnTo>
                      <a:pt x="0" y="3447"/>
                    </a:lnTo>
                    <a:lnTo>
                      <a:pt x="3448" y="3447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7498;p91"/>
              <p:cNvSpPr/>
              <p:nvPr/>
            </p:nvSpPr>
            <p:spPr>
              <a:xfrm>
                <a:off x="4198521" y="2604876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7499;p91"/>
              <p:cNvSpPr/>
              <p:nvPr/>
            </p:nvSpPr>
            <p:spPr>
              <a:xfrm>
                <a:off x="4199066" y="2605405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7500;p91"/>
              <p:cNvSpPr/>
              <p:nvPr/>
            </p:nvSpPr>
            <p:spPr>
              <a:xfrm>
                <a:off x="4198521" y="2551142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7501;p91"/>
              <p:cNvSpPr/>
              <p:nvPr/>
            </p:nvSpPr>
            <p:spPr>
              <a:xfrm>
                <a:off x="4199066" y="255167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7502;p91"/>
              <p:cNvSpPr/>
              <p:nvPr/>
            </p:nvSpPr>
            <p:spPr>
              <a:xfrm>
                <a:off x="4198521" y="2497440"/>
                <a:ext cx="54793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7503;p91"/>
              <p:cNvSpPr/>
              <p:nvPr/>
            </p:nvSpPr>
            <p:spPr>
              <a:xfrm>
                <a:off x="4199066" y="2497985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7504;p91"/>
              <p:cNvSpPr/>
              <p:nvPr/>
            </p:nvSpPr>
            <p:spPr>
              <a:xfrm>
                <a:off x="4198521" y="2443706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7505;p91"/>
              <p:cNvSpPr/>
              <p:nvPr/>
            </p:nvSpPr>
            <p:spPr>
              <a:xfrm>
                <a:off x="4199066" y="2444251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7506;p91"/>
              <p:cNvSpPr/>
              <p:nvPr/>
            </p:nvSpPr>
            <p:spPr>
              <a:xfrm>
                <a:off x="4144787" y="3410726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7507;p91"/>
              <p:cNvSpPr/>
              <p:nvPr/>
            </p:nvSpPr>
            <p:spPr>
              <a:xfrm>
                <a:off x="4144787" y="3356993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7508;p91"/>
              <p:cNvSpPr/>
              <p:nvPr/>
            </p:nvSpPr>
            <p:spPr>
              <a:xfrm>
                <a:off x="4145332" y="3357538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7509;p91"/>
              <p:cNvSpPr/>
              <p:nvPr/>
            </p:nvSpPr>
            <p:spPr>
              <a:xfrm>
                <a:off x="4144787" y="3303306"/>
                <a:ext cx="54855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7510;p91"/>
              <p:cNvSpPr/>
              <p:nvPr/>
            </p:nvSpPr>
            <p:spPr>
              <a:xfrm>
                <a:off x="4145332" y="3303835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7511;p91"/>
              <p:cNvSpPr/>
              <p:nvPr/>
            </p:nvSpPr>
            <p:spPr>
              <a:xfrm>
                <a:off x="4144787" y="3249572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7512;p91"/>
              <p:cNvSpPr/>
              <p:nvPr/>
            </p:nvSpPr>
            <p:spPr>
              <a:xfrm>
                <a:off x="4145332" y="325010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7513;p91"/>
              <p:cNvSpPr/>
              <p:nvPr/>
            </p:nvSpPr>
            <p:spPr>
              <a:xfrm>
                <a:off x="4144787" y="3195807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7514;p91"/>
              <p:cNvSpPr/>
              <p:nvPr/>
            </p:nvSpPr>
            <p:spPr>
              <a:xfrm>
                <a:off x="4144787" y="3142135"/>
                <a:ext cx="54855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7515;p91"/>
              <p:cNvSpPr/>
              <p:nvPr/>
            </p:nvSpPr>
            <p:spPr>
              <a:xfrm>
                <a:off x="4145332" y="3142665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7516;p91"/>
              <p:cNvSpPr/>
              <p:nvPr/>
            </p:nvSpPr>
            <p:spPr>
              <a:xfrm>
                <a:off x="4144787" y="3088371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7517;p91"/>
              <p:cNvSpPr/>
              <p:nvPr/>
            </p:nvSpPr>
            <p:spPr>
              <a:xfrm>
                <a:off x="4145332" y="308893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7518;p91"/>
              <p:cNvSpPr/>
              <p:nvPr/>
            </p:nvSpPr>
            <p:spPr>
              <a:xfrm>
                <a:off x="4144787" y="3034637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7519;p91"/>
              <p:cNvSpPr/>
              <p:nvPr/>
            </p:nvSpPr>
            <p:spPr>
              <a:xfrm>
                <a:off x="4145332" y="303518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7520;p91"/>
              <p:cNvSpPr/>
              <p:nvPr/>
            </p:nvSpPr>
            <p:spPr>
              <a:xfrm>
                <a:off x="4144787" y="2927216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7521;p91"/>
              <p:cNvSpPr/>
              <p:nvPr/>
            </p:nvSpPr>
            <p:spPr>
              <a:xfrm>
                <a:off x="4144787" y="2819780"/>
                <a:ext cx="54855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9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7522;p91"/>
              <p:cNvSpPr/>
              <p:nvPr/>
            </p:nvSpPr>
            <p:spPr>
              <a:xfrm>
                <a:off x="4145332" y="2820340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50" y="3446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7523;p91"/>
              <p:cNvSpPr/>
              <p:nvPr/>
            </p:nvSpPr>
            <p:spPr>
              <a:xfrm>
                <a:off x="4144787" y="2766046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7524;p91"/>
              <p:cNvSpPr/>
              <p:nvPr/>
            </p:nvSpPr>
            <p:spPr>
              <a:xfrm>
                <a:off x="4145332" y="2766576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7525;p91"/>
              <p:cNvSpPr/>
              <p:nvPr/>
            </p:nvSpPr>
            <p:spPr>
              <a:xfrm>
                <a:off x="4144787" y="2712312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7526;p91"/>
              <p:cNvSpPr/>
              <p:nvPr/>
            </p:nvSpPr>
            <p:spPr>
              <a:xfrm>
                <a:off x="4145332" y="271284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7527;p91"/>
              <p:cNvSpPr/>
              <p:nvPr/>
            </p:nvSpPr>
            <p:spPr>
              <a:xfrm>
                <a:off x="4144787" y="2658610"/>
                <a:ext cx="54855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9" extrusionOk="0">
                    <a:moveTo>
                      <a:pt x="1" y="1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7528;p91"/>
              <p:cNvSpPr/>
              <p:nvPr/>
            </p:nvSpPr>
            <p:spPr>
              <a:xfrm>
                <a:off x="4144787" y="2604876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7529;p91"/>
              <p:cNvSpPr/>
              <p:nvPr/>
            </p:nvSpPr>
            <p:spPr>
              <a:xfrm>
                <a:off x="4145332" y="2605405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7530;p91"/>
              <p:cNvSpPr/>
              <p:nvPr/>
            </p:nvSpPr>
            <p:spPr>
              <a:xfrm>
                <a:off x="4144787" y="2551142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7531;p91"/>
              <p:cNvSpPr/>
              <p:nvPr/>
            </p:nvSpPr>
            <p:spPr>
              <a:xfrm>
                <a:off x="4144787" y="2497440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7532;p91"/>
              <p:cNvSpPr/>
              <p:nvPr/>
            </p:nvSpPr>
            <p:spPr>
              <a:xfrm>
                <a:off x="4145332" y="2497985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7533;p91"/>
              <p:cNvSpPr/>
              <p:nvPr/>
            </p:nvSpPr>
            <p:spPr>
              <a:xfrm>
                <a:off x="4144787" y="2443706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7534;p91"/>
              <p:cNvSpPr/>
              <p:nvPr/>
            </p:nvSpPr>
            <p:spPr>
              <a:xfrm>
                <a:off x="4145332" y="244425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7535;p91"/>
              <p:cNvSpPr/>
              <p:nvPr/>
            </p:nvSpPr>
            <p:spPr>
              <a:xfrm>
                <a:off x="4091054" y="3410726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7536;p91"/>
              <p:cNvSpPr/>
              <p:nvPr/>
            </p:nvSpPr>
            <p:spPr>
              <a:xfrm>
                <a:off x="4091054" y="3356993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7537;p91"/>
              <p:cNvSpPr/>
              <p:nvPr/>
            </p:nvSpPr>
            <p:spPr>
              <a:xfrm>
                <a:off x="4091583" y="3357538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7538;p91"/>
              <p:cNvSpPr/>
              <p:nvPr/>
            </p:nvSpPr>
            <p:spPr>
              <a:xfrm>
                <a:off x="4091054" y="3303306"/>
                <a:ext cx="54824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0" y="3517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7539;p91"/>
              <p:cNvSpPr/>
              <p:nvPr/>
            </p:nvSpPr>
            <p:spPr>
              <a:xfrm>
                <a:off x="4091583" y="3303835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7540;p91"/>
              <p:cNvSpPr/>
              <p:nvPr/>
            </p:nvSpPr>
            <p:spPr>
              <a:xfrm>
                <a:off x="4091054" y="3249572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7541;p91"/>
              <p:cNvSpPr/>
              <p:nvPr/>
            </p:nvSpPr>
            <p:spPr>
              <a:xfrm>
                <a:off x="4091054" y="3195807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7542;p91"/>
              <p:cNvSpPr/>
              <p:nvPr/>
            </p:nvSpPr>
            <p:spPr>
              <a:xfrm>
                <a:off x="4091583" y="3196368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7543;p91"/>
              <p:cNvSpPr/>
              <p:nvPr/>
            </p:nvSpPr>
            <p:spPr>
              <a:xfrm>
                <a:off x="4091054" y="3142135"/>
                <a:ext cx="54824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0" y="3517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7544;p91"/>
              <p:cNvSpPr/>
              <p:nvPr/>
            </p:nvSpPr>
            <p:spPr>
              <a:xfrm>
                <a:off x="4091583" y="3142665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7545;p91"/>
              <p:cNvSpPr/>
              <p:nvPr/>
            </p:nvSpPr>
            <p:spPr>
              <a:xfrm>
                <a:off x="4091054" y="3088371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7546;p91"/>
              <p:cNvSpPr/>
              <p:nvPr/>
            </p:nvSpPr>
            <p:spPr>
              <a:xfrm>
                <a:off x="4091583" y="3088931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7547;p91"/>
              <p:cNvSpPr/>
              <p:nvPr/>
            </p:nvSpPr>
            <p:spPr>
              <a:xfrm>
                <a:off x="4091054" y="3034637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7548;p91"/>
              <p:cNvSpPr/>
              <p:nvPr/>
            </p:nvSpPr>
            <p:spPr>
              <a:xfrm>
                <a:off x="4091583" y="3035182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7549;p91"/>
              <p:cNvSpPr/>
              <p:nvPr/>
            </p:nvSpPr>
            <p:spPr>
              <a:xfrm>
                <a:off x="4091054" y="292721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7550;p91"/>
              <p:cNvSpPr/>
              <p:nvPr/>
            </p:nvSpPr>
            <p:spPr>
              <a:xfrm>
                <a:off x="4091583" y="2927761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7551;p91"/>
              <p:cNvSpPr/>
              <p:nvPr/>
            </p:nvSpPr>
            <p:spPr>
              <a:xfrm>
                <a:off x="4091054" y="2819780"/>
                <a:ext cx="54824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9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0" y="3518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7552;p91"/>
              <p:cNvSpPr/>
              <p:nvPr/>
            </p:nvSpPr>
            <p:spPr>
              <a:xfrm>
                <a:off x="4091583" y="2820340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7553;p91"/>
              <p:cNvSpPr/>
              <p:nvPr/>
            </p:nvSpPr>
            <p:spPr>
              <a:xfrm>
                <a:off x="4091054" y="276604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7554;p91"/>
              <p:cNvSpPr/>
              <p:nvPr/>
            </p:nvSpPr>
            <p:spPr>
              <a:xfrm>
                <a:off x="4091583" y="2766576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7555;p91"/>
              <p:cNvSpPr/>
              <p:nvPr/>
            </p:nvSpPr>
            <p:spPr>
              <a:xfrm>
                <a:off x="4091054" y="2712312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7556;p91"/>
              <p:cNvSpPr/>
              <p:nvPr/>
            </p:nvSpPr>
            <p:spPr>
              <a:xfrm>
                <a:off x="4091583" y="271284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7557;p91"/>
              <p:cNvSpPr/>
              <p:nvPr/>
            </p:nvSpPr>
            <p:spPr>
              <a:xfrm>
                <a:off x="4091054" y="2658610"/>
                <a:ext cx="54824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9" extrusionOk="0">
                    <a:moveTo>
                      <a:pt x="1" y="1"/>
                    </a:moveTo>
                    <a:lnTo>
                      <a:pt x="1" y="3518"/>
                    </a:lnTo>
                    <a:lnTo>
                      <a:pt x="3520" y="3518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7558;p91"/>
              <p:cNvSpPr/>
              <p:nvPr/>
            </p:nvSpPr>
            <p:spPr>
              <a:xfrm>
                <a:off x="4091054" y="260487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7559;p91"/>
              <p:cNvSpPr/>
              <p:nvPr/>
            </p:nvSpPr>
            <p:spPr>
              <a:xfrm>
                <a:off x="4091583" y="2605405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7560;p91"/>
              <p:cNvSpPr/>
              <p:nvPr/>
            </p:nvSpPr>
            <p:spPr>
              <a:xfrm>
                <a:off x="4091054" y="2551142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7561;p91"/>
              <p:cNvSpPr/>
              <p:nvPr/>
            </p:nvSpPr>
            <p:spPr>
              <a:xfrm>
                <a:off x="4091054" y="2497440"/>
                <a:ext cx="54824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0" y="3517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7562;p91"/>
              <p:cNvSpPr/>
              <p:nvPr/>
            </p:nvSpPr>
            <p:spPr>
              <a:xfrm>
                <a:off x="4091583" y="2497985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7563;p91"/>
              <p:cNvSpPr/>
              <p:nvPr/>
            </p:nvSpPr>
            <p:spPr>
              <a:xfrm>
                <a:off x="4091054" y="244370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7564;p91"/>
              <p:cNvSpPr/>
              <p:nvPr/>
            </p:nvSpPr>
            <p:spPr>
              <a:xfrm>
                <a:off x="4091583" y="2444251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7565;p91"/>
              <p:cNvSpPr/>
              <p:nvPr/>
            </p:nvSpPr>
            <p:spPr>
              <a:xfrm>
                <a:off x="4037366" y="3410726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7566;p91"/>
              <p:cNvSpPr/>
              <p:nvPr/>
            </p:nvSpPr>
            <p:spPr>
              <a:xfrm>
                <a:off x="4037366" y="3356993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7567;p91"/>
              <p:cNvSpPr/>
              <p:nvPr/>
            </p:nvSpPr>
            <p:spPr>
              <a:xfrm>
                <a:off x="4037896" y="3357538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7568;p91"/>
              <p:cNvSpPr/>
              <p:nvPr/>
            </p:nvSpPr>
            <p:spPr>
              <a:xfrm>
                <a:off x="4037366" y="3303306"/>
                <a:ext cx="54777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16" y="3517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7569;p91"/>
              <p:cNvSpPr/>
              <p:nvPr/>
            </p:nvSpPr>
            <p:spPr>
              <a:xfrm>
                <a:off x="4037896" y="3303835"/>
                <a:ext cx="53703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7570;p91"/>
              <p:cNvSpPr/>
              <p:nvPr/>
            </p:nvSpPr>
            <p:spPr>
              <a:xfrm>
                <a:off x="4037366" y="3249572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6" y="3520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7571;p91"/>
              <p:cNvSpPr/>
              <p:nvPr/>
            </p:nvSpPr>
            <p:spPr>
              <a:xfrm>
                <a:off x="4037896" y="3250101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7572;p91"/>
              <p:cNvSpPr/>
              <p:nvPr/>
            </p:nvSpPr>
            <p:spPr>
              <a:xfrm>
                <a:off x="4037366" y="3195807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7573;p91"/>
              <p:cNvSpPr/>
              <p:nvPr/>
            </p:nvSpPr>
            <p:spPr>
              <a:xfrm>
                <a:off x="4037896" y="3196368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7574;p91"/>
              <p:cNvSpPr/>
              <p:nvPr/>
            </p:nvSpPr>
            <p:spPr>
              <a:xfrm>
                <a:off x="4037366" y="3142135"/>
                <a:ext cx="54777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16" y="3517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7575;p91"/>
              <p:cNvSpPr/>
              <p:nvPr/>
            </p:nvSpPr>
            <p:spPr>
              <a:xfrm>
                <a:off x="4037896" y="3142665"/>
                <a:ext cx="53703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7576;p91"/>
              <p:cNvSpPr/>
              <p:nvPr/>
            </p:nvSpPr>
            <p:spPr>
              <a:xfrm>
                <a:off x="4037366" y="3088371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7577;p91"/>
              <p:cNvSpPr/>
              <p:nvPr/>
            </p:nvSpPr>
            <p:spPr>
              <a:xfrm>
                <a:off x="4037896" y="3088931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7578;p91"/>
              <p:cNvSpPr/>
              <p:nvPr/>
            </p:nvSpPr>
            <p:spPr>
              <a:xfrm>
                <a:off x="4037366" y="3034637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7579;p91"/>
              <p:cNvSpPr/>
              <p:nvPr/>
            </p:nvSpPr>
            <p:spPr>
              <a:xfrm>
                <a:off x="4037896" y="3035182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7580;p91"/>
              <p:cNvSpPr/>
              <p:nvPr/>
            </p:nvSpPr>
            <p:spPr>
              <a:xfrm>
                <a:off x="4037366" y="292721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6" y="3520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7581;p91"/>
              <p:cNvSpPr/>
              <p:nvPr/>
            </p:nvSpPr>
            <p:spPr>
              <a:xfrm>
                <a:off x="4037896" y="2927761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7582;p91"/>
              <p:cNvSpPr/>
              <p:nvPr/>
            </p:nvSpPr>
            <p:spPr>
              <a:xfrm>
                <a:off x="4037366" y="2819780"/>
                <a:ext cx="54777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9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6" y="3518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7583;p91"/>
              <p:cNvSpPr/>
              <p:nvPr/>
            </p:nvSpPr>
            <p:spPr>
              <a:xfrm>
                <a:off x="4037896" y="2820340"/>
                <a:ext cx="53703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7584;p91"/>
              <p:cNvSpPr/>
              <p:nvPr/>
            </p:nvSpPr>
            <p:spPr>
              <a:xfrm>
                <a:off x="4037366" y="276604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7585;p91"/>
              <p:cNvSpPr/>
              <p:nvPr/>
            </p:nvSpPr>
            <p:spPr>
              <a:xfrm>
                <a:off x="4037896" y="2766576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7586;p91"/>
              <p:cNvSpPr/>
              <p:nvPr/>
            </p:nvSpPr>
            <p:spPr>
              <a:xfrm>
                <a:off x="4037366" y="2712312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6" y="3520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7587;p91"/>
              <p:cNvSpPr/>
              <p:nvPr/>
            </p:nvSpPr>
            <p:spPr>
              <a:xfrm>
                <a:off x="4037896" y="271284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7588;p91"/>
              <p:cNvSpPr/>
              <p:nvPr/>
            </p:nvSpPr>
            <p:spPr>
              <a:xfrm>
                <a:off x="4037366" y="2658610"/>
                <a:ext cx="54777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9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16" y="3518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7589;p91"/>
              <p:cNvSpPr/>
              <p:nvPr/>
            </p:nvSpPr>
            <p:spPr>
              <a:xfrm>
                <a:off x="4037896" y="2659170"/>
                <a:ext cx="53703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7" extrusionOk="0">
                    <a:moveTo>
                      <a:pt x="0" y="0"/>
                    </a:moveTo>
                    <a:lnTo>
                      <a:pt x="0" y="3447"/>
                    </a:lnTo>
                    <a:lnTo>
                      <a:pt x="3448" y="3447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7590;p91"/>
              <p:cNvSpPr/>
              <p:nvPr/>
            </p:nvSpPr>
            <p:spPr>
              <a:xfrm>
                <a:off x="4037366" y="260487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7591;p91"/>
              <p:cNvSpPr/>
              <p:nvPr/>
            </p:nvSpPr>
            <p:spPr>
              <a:xfrm>
                <a:off x="4037896" y="2605405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7592;p91"/>
              <p:cNvSpPr/>
              <p:nvPr/>
            </p:nvSpPr>
            <p:spPr>
              <a:xfrm>
                <a:off x="4037366" y="2551142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7593;p91"/>
              <p:cNvSpPr/>
              <p:nvPr/>
            </p:nvSpPr>
            <p:spPr>
              <a:xfrm>
                <a:off x="4037896" y="255167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7594;p91"/>
              <p:cNvSpPr/>
              <p:nvPr/>
            </p:nvSpPr>
            <p:spPr>
              <a:xfrm>
                <a:off x="4037366" y="2497440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6" y="3517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7595;p91"/>
              <p:cNvSpPr/>
              <p:nvPr/>
            </p:nvSpPr>
            <p:spPr>
              <a:xfrm>
                <a:off x="4037896" y="2497985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7596;p91"/>
              <p:cNvSpPr/>
              <p:nvPr/>
            </p:nvSpPr>
            <p:spPr>
              <a:xfrm>
                <a:off x="4037366" y="244370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7597;p91"/>
              <p:cNvSpPr/>
              <p:nvPr/>
            </p:nvSpPr>
            <p:spPr>
              <a:xfrm>
                <a:off x="4037896" y="2444251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7598;p91"/>
              <p:cNvSpPr/>
              <p:nvPr/>
            </p:nvSpPr>
            <p:spPr>
              <a:xfrm>
                <a:off x="3983617" y="3410726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7599;p91"/>
              <p:cNvSpPr/>
              <p:nvPr/>
            </p:nvSpPr>
            <p:spPr>
              <a:xfrm>
                <a:off x="3983617" y="3356993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7600;p91"/>
              <p:cNvSpPr/>
              <p:nvPr/>
            </p:nvSpPr>
            <p:spPr>
              <a:xfrm>
                <a:off x="3984162" y="3357538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7601;p91"/>
              <p:cNvSpPr/>
              <p:nvPr/>
            </p:nvSpPr>
            <p:spPr>
              <a:xfrm>
                <a:off x="3983617" y="3303306"/>
                <a:ext cx="54824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0" y="3517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7602;p91"/>
              <p:cNvSpPr/>
              <p:nvPr/>
            </p:nvSpPr>
            <p:spPr>
              <a:xfrm>
                <a:off x="3983617" y="3249572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7603;p91"/>
              <p:cNvSpPr/>
              <p:nvPr/>
            </p:nvSpPr>
            <p:spPr>
              <a:xfrm>
                <a:off x="3983617" y="3195807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7604;p91"/>
              <p:cNvSpPr/>
              <p:nvPr/>
            </p:nvSpPr>
            <p:spPr>
              <a:xfrm>
                <a:off x="3983617" y="3142135"/>
                <a:ext cx="54824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0" y="3517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7605;p91"/>
              <p:cNvSpPr/>
              <p:nvPr/>
            </p:nvSpPr>
            <p:spPr>
              <a:xfrm>
                <a:off x="3983617" y="3088371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7606;p91"/>
              <p:cNvSpPr/>
              <p:nvPr/>
            </p:nvSpPr>
            <p:spPr>
              <a:xfrm>
                <a:off x="3983617" y="3034637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7607;p91"/>
              <p:cNvSpPr/>
              <p:nvPr/>
            </p:nvSpPr>
            <p:spPr>
              <a:xfrm>
                <a:off x="3984162" y="303518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7608;p91"/>
              <p:cNvSpPr/>
              <p:nvPr/>
            </p:nvSpPr>
            <p:spPr>
              <a:xfrm>
                <a:off x="3983617" y="292721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7609;p91"/>
              <p:cNvSpPr/>
              <p:nvPr/>
            </p:nvSpPr>
            <p:spPr>
              <a:xfrm>
                <a:off x="3984162" y="2927761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7610;p91"/>
              <p:cNvSpPr/>
              <p:nvPr/>
            </p:nvSpPr>
            <p:spPr>
              <a:xfrm>
                <a:off x="3983617" y="2819780"/>
                <a:ext cx="54824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9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0" y="3518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7611;p91"/>
              <p:cNvSpPr/>
              <p:nvPr/>
            </p:nvSpPr>
            <p:spPr>
              <a:xfrm>
                <a:off x="3984162" y="2820340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50" y="3446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7612;p91"/>
              <p:cNvSpPr/>
              <p:nvPr/>
            </p:nvSpPr>
            <p:spPr>
              <a:xfrm>
                <a:off x="3983617" y="276604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7613;p91"/>
              <p:cNvSpPr/>
              <p:nvPr/>
            </p:nvSpPr>
            <p:spPr>
              <a:xfrm>
                <a:off x="3983617" y="2712312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7614;p91"/>
              <p:cNvSpPr/>
              <p:nvPr/>
            </p:nvSpPr>
            <p:spPr>
              <a:xfrm>
                <a:off x="3983617" y="2658610"/>
                <a:ext cx="54824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9" extrusionOk="0">
                    <a:moveTo>
                      <a:pt x="1" y="1"/>
                    </a:moveTo>
                    <a:lnTo>
                      <a:pt x="1" y="3518"/>
                    </a:lnTo>
                    <a:lnTo>
                      <a:pt x="3520" y="3518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7615;p91"/>
              <p:cNvSpPr/>
              <p:nvPr/>
            </p:nvSpPr>
            <p:spPr>
              <a:xfrm>
                <a:off x="3983617" y="260487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7616;p91"/>
              <p:cNvSpPr/>
              <p:nvPr/>
            </p:nvSpPr>
            <p:spPr>
              <a:xfrm>
                <a:off x="3983617" y="2551142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7617;p91"/>
              <p:cNvSpPr/>
              <p:nvPr/>
            </p:nvSpPr>
            <p:spPr>
              <a:xfrm>
                <a:off x="3983617" y="2497440"/>
                <a:ext cx="54824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0" y="3517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7618;p91"/>
              <p:cNvSpPr/>
              <p:nvPr/>
            </p:nvSpPr>
            <p:spPr>
              <a:xfrm>
                <a:off x="3983617" y="244370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7619;p91"/>
              <p:cNvSpPr/>
              <p:nvPr/>
            </p:nvSpPr>
            <p:spPr>
              <a:xfrm>
                <a:off x="3984162" y="244425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7620;p91"/>
              <p:cNvSpPr/>
              <p:nvPr/>
            </p:nvSpPr>
            <p:spPr>
              <a:xfrm>
                <a:off x="3929868" y="3410726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7621;p91"/>
              <p:cNvSpPr/>
              <p:nvPr/>
            </p:nvSpPr>
            <p:spPr>
              <a:xfrm>
                <a:off x="3929868" y="3356993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7622;p91"/>
              <p:cNvSpPr/>
              <p:nvPr/>
            </p:nvSpPr>
            <p:spPr>
              <a:xfrm>
                <a:off x="3930429" y="3357538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7623;p91"/>
              <p:cNvSpPr/>
              <p:nvPr/>
            </p:nvSpPr>
            <p:spPr>
              <a:xfrm>
                <a:off x="3929868" y="3303306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7624;p91"/>
              <p:cNvSpPr/>
              <p:nvPr/>
            </p:nvSpPr>
            <p:spPr>
              <a:xfrm>
                <a:off x="3929868" y="324957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7625;p91"/>
              <p:cNvSpPr/>
              <p:nvPr/>
            </p:nvSpPr>
            <p:spPr>
              <a:xfrm>
                <a:off x="3929868" y="3195807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7626;p91"/>
              <p:cNvSpPr/>
              <p:nvPr/>
            </p:nvSpPr>
            <p:spPr>
              <a:xfrm>
                <a:off x="3929868" y="3142135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7627;p91"/>
              <p:cNvSpPr/>
              <p:nvPr/>
            </p:nvSpPr>
            <p:spPr>
              <a:xfrm>
                <a:off x="3929868" y="3088371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7628;p91"/>
              <p:cNvSpPr/>
              <p:nvPr/>
            </p:nvSpPr>
            <p:spPr>
              <a:xfrm>
                <a:off x="3929868" y="3034637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7629;p91"/>
              <p:cNvSpPr/>
              <p:nvPr/>
            </p:nvSpPr>
            <p:spPr>
              <a:xfrm>
                <a:off x="3930429" y="303518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7630;p91"/>
              <p:cNvSpPr/>
              <p:nvPr/>
            </p:nvSpPr>
            <p:spPr>
              <a:xfrm>
                <a:off x="3929868" y="292721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7631;p91"/>
              <p:cNvSpPr/>
              <p:nvPr/>
            </p:nvSpPr>
            <p:spPr>
              <a:xfrm>
                <a:off x="3930429" y="2927761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7632;p91"/>
              <p:cNvSpPr/>
              <p:nvPr/>
            </p:nvSpPr>
            <p:spPr>
              <a:xfrm>
                <a:off x="3929868" y="2819780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7633;p91"/>
              <p:cNvSpPr/>
              <p:nvPr/>
            </p:nvSpPr>
            <p:spPr>
              <a:xfrm>
                <a:off x="3930429" y="2820340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50" y="3446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7634;p91"/>
              <p:cNvSpPr/>
              <p:nvPr/>
            </p:nvSpPr>
            <p:spPr>
              <a:xfrm>
                <a:off x="3929868" y="276604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7635;p91"/>
              <p:cNvSpPr/>
              <p:nvPr/>
            </p:nvSpPr>
            <p:spPr>
              <a:xfrm>
                <a:off x="3929868" y="271231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7636;p91"/>
              <p:cNvSpPr/>
              <p:nvPr/>
            </p:nvSpPr>
            <p:spPr>
              <a:xfrm>
                <a:off x="3929868" y="2658610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7637;p91"/>
              <p:cNvSpPr/>
              <p:nvPr/>
            </p:nvSpPr>
            <p:spPr>
              <a:xfrm>
                <a:off x="3929868" y="260487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7638;p91"/>
              <p:cNvSpPr/>
              <p:nvPr/>
            </p:nvSpPr>
            <p:spPr>
              <a:xfrm>
                <a:off x="3929868" y="255114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7639;p91"/>
              <p:cNvSpPr/>
              <p:nvPr/>
            </p:nvSpPr>
            <p:spPr>
              <a:xfrm>
                <a:off x="3929868" y="2497440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7640;p91"/>
              <p:cNvSpPr/>
              <p:nvPr/>
            </p:nvSpPr>
            <p:spPr>
              <a:xfrm>
                <a:off x="3929868" y="244370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7641;p91"/>
              <p:cNvSpPr/>
              <p:nvPr/>
            </p:nvSpPr>
            <p:spPr>
              <a:xfrm>
                <a:off x="3930429" y="244425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7642;p91"/>
              <p:cNvSpPr/>
              <p:nvPr/>
            </p:nvSpPr>
            <p:spPr>
              <a:xfrm>
                <a:off x="3876196" y="3410726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7643;p91"/>
              <p:cNvSpPr/>
              <p:nvPr/>
            </p:nvSpPr>
            <p:spPr>
              <a:xfrm>
                <a:off x="3876196" y="3356993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7644;p91"/>
              <p:cNvSpPr/>
              <p:nvPr/>
            </p:nvSpPr>
            <p:spPr>
              <a:xfrm>
                <a:off x="3876726" y="3357538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7645;p91"/>
              <p:cNvSpPr/>
              <p:nvPr/>
            </p:nvSpPr>
            <p:spPr>
              <a:xfrm>
                <a:off x="3876196" y="3303306"/>
                <a:ext cx="54777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7646;p91"/>
              <p:cNvSpPr/>
              <p:nvPr/>
            </p:nvSpPr>
            <p:spPr>
              <a:xfrm>
                <a:off x="3876196" y="3249572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7647;p91"/>
              <p:cNvSpPr/>
              <p:nvPr/>
            </p:nvSpPr>
            <p:spPr>
              <a:xfrm>
                <a:off x="3876196" y="3195807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7648;p91"/>
              <p:cNvSpPr/>
              <p:nvPr/>
            </p:nvSpPr>
            <p:spPr>
              <a:xfrm>
                <a:off x="3876196" y="3142135"/>
                <a:ext cx="54777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7649;p91"/>
              <p:cNvSpPr/>
              <p:nvPr/>
            </p:nvSpPr>
            <p:spPr>
              <a:xfrm>
                <a:off x="3876196" y="3088371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7650;p91"/>
              <p:cNvSpPr/>
              <p:nvPr/>
            </p:nvSpPr>
            <p:spPr>
              <a:xfrm>
                <a:off x="3876196" y="3034637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7651;p91"/>
              <p:cNvSpPr/>
              <p:nvPr/>
            </p:nvSpPr>
            <p:spPr>
              <a:xfrm>
                <a:off x="3876726" y="3035182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7652;p91"/>
              <p:cNvSpPr/>
              <p:nvPr/>
            </p:nvSpPr>
            <p:spPr>
              <a:xfrm>
                <a:off x="3876196" y="292721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7653;p91"/>
              <p:cNvSpPr/>
              <p:nvPr/>
            </p:nvSpPr>
            <p:spPr>
              <a:xfrm>
                <a:off x="3876726" y="2927761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7654;p91"/>
              <p:cNvSpPr/>
              <p:nvPr/>
            </p:nvSpPr>
            <p:spPr>
              <a:xfrm>
                <a:off x="3876196" y="2819780"/>
                <a:ext cx="54777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9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7655;p91"/>
              <p:cNvSpPr/>
              <p:nvPr/>
            </p:nvSpPr>
            <p:spPr>
              <a:xfrm>
                <a:off x="3876726" y="2820340"/>
                <a:ext cx="53718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7656;p91"/>
              <p:cNvSpPr/>
              <p:nvPr/>
            </p:nvSpPr>
            <p:spPr>
              <a:xfrm>
                <a:off x="3876196" y="276604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7657;p91"/>
              <p:cNvSpPr/>
              <p:nvPr/>
            </p:nvSpPr>
            <p:spPr>
              <a:xfrm>
                <a:off x="3876196" y="2712312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7658;p91"/>
              <p:cNvSpPr/>
              <p:nvPr/>
            </p:nvSpPr>
            <p:spPr>
              <a:xfrm>
                <a:off x="3876196" y="2658610"/>
                <a:ext cx="54777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9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7659;p91"/>
              <p:cNvSpPr/>
              <p:nvPr/>
            </p:nvSpPr>
            <p:spPr>
              <a:xfrm>
                <a:off x="3876196" y="260487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7660;p91"/>
              <p:cNvSpPr/>
              <p:nvPr/>
            </p:nvSpPr>
            <p:spPr>
              <a:xfrm>
                <a:off x="3876196" y="2551142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7661;p91"/>
              <p:cNvSpPr/>
              <p:nvPr/>
            </p:nvSpPr>
            <p:spPr>
              <a:xfrm>
                <a:off x="3876196" y="2497440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7662;p91"/>
              <p:cNvSpPr/>
              <p:nvPr/>
            </p:nvSpPr>
            <p:spPr>
              <a:xfrm>
                <a:off x="3876196" y="244370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7663;p91"/>
              <p:cNvSpPr/>
              <p:nvPr/>
            </p:nvSpPr>
            <p:spPr>
              <a:xfrm>
                <a:off x="3876726" y="2444251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7664;p91"/>
              <p:cNvSpPr/>
              <p:nvPr/>
            </p:nvSpPr>
            <p:spPr>
              <a:xfrm>
                <a:off x="3822463" y="3410726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7665;p91"/>
              <p:cNvSpPr/>
              <p:nvPr/>
            </p:nvSpPr>
            <p:spPr>
              <a:xfrm>
                <a:off x="3822463" y="3356993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7666;p91"/>
              <p:cNvSpPr/>
              <p:nvPr/>
            </p:nvSpPr>
            <p:spPr>
              <a:xfrm>
                <a:off x="3822992" y="3357538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7667;p91"/>
              <p:cNvSpPr/>
              <p:nvPr/>
            </p:nvSpPr>
            <p:spPr>
              <a:xfrm>
                <a:off x="3822463" y="3303306"/>
                <a:ext cx="54824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19" y="3517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7668;p91"/>
              <p:cNvSpPr/>
              <p:nvPr/>
            </p:nvSpPr>
            <p:spPr>
              <a:xfrm>
                <a:off x="3822463" y="3249572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9" y="3520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7669;p91"/>
              <p:cNvSpPr/>
              <p:nvPr/>
            </p:nvSpPr>
            <p:spPr>
              <a:xfrm>
                <a:off x="3822463" y="3195807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7670;p91"/>
              <p:cNvSpPr/>
              <p:nvPr/>
            </p:nvSpPr>
            <p:spPr>
              <a:xfrm>
                <a:off x="3822463" y="3142135"/>
                <a:ext cx="54824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19" y="3517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7671;p91"/>
              <p:cNvSpPr/>
              <p:nvPr/>
            </p:nvSpPr>
            <p:spPr>
              <a:xfrm>
                <a:off x="3822463" y="3088371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7672;p91"/>
              <p:cNvSpPr/>
              <p:nvPr/>
            </p:nvSpPr>
            <p:spPr>
              <a:xfrm>
                <a:off x="3822463" y="3034637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7673;p91"/>
              <p:cNvSpPr/>
              <p:nvPr/>
            </p:nvSpPr>
            <p:spPr>
              <a:xfrm>
                <a:off x="3822992" y="303518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7674;p91"/>
              <p:cNvSpPr/>
              <p:nvPr/>
            </p:nvSpPr>
            <p:spPr>
              <a:xfrm>
                <a:off x="3822463" y="292721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9" y="3520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7675;p91"/>
              <p:cNvSpPr/>
              <p:nvPr/>
            </p:nvSpPr>
            <p:spPr>
              <a:xfrm>
                <a:off x="3822992" y="2927761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7676;p91"/>
              <p:cNvSpPr/>
              <p:nvPr/>
            </p:nvSpPr>
            <p:spPr>
              <a:xfrm>
                <a:off x="3822463" y="2819780"/>
                <a:ext cx="54824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9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9" y="3518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7677;p91"/>
              <p:cNvSpPr/>
              <p:nvPr/>
            </p:nvSpPr>
            <p:spPr>
              <a:xfrm>
                <a:off x="3822992" y="2820340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7678;p91"/>
              <p:cNvSpPr/>
              <p:nvPr/>
            </p:nvSpPr>
            <p:spPr>
              <a:xfrm>
                <a:off x="3822463" y="276604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7679;p91"/>
              <p:cNvSpPr/>
              <p:nvPr/>
            </p:nvSpPr>
            <p:spPr>
              <a:xfrm>
                <a:off x="3822463" y="2712312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9" y="3520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7680;p91"/>
              <p:cNvSpPr/>
              <p:nvPr/>
            </p:nvSpPr>
            <p:spPr>
              <a:xfrm>
                <a:off x="3822463" y="2658610"/>
                <a:ext cx="54824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9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19" y="3518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7681;p91"/>
              <p:cNvSpPr/>
              <p:nvPr/>
            </p:nvSpPr>
            <p:spPr>
              <a:xfrm>
                <a:off x="3822463" y="260487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7682;p91"/>
              <p:cNvSpPr/>
              <p:nvPr/>
            </p:nvSpPr>
            <p:spPr>
              <a:xfrm>
                <a:off x="3822463" y="2551142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7683;p91"/>
              <p:cNvSpPr/>
              <p:nvPr/>
            </p:nvSpPr>
            <p:spPr>
              <a:xfrm>
                <a:off x="3822463" y="2497440"/>
                <a:ext cx="54824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9" y="3517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7684;p91"/>
              <p:cNvSpPr/>
              <p:nvPr/>
            </p:nvSpPr>
            <p:spPr>
              <a:xfrm>
                <a:off x="3822463" y="244370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7685;p91"/>
              <p:cNvSpPr/>
              <p:nvPr/>
            </p:nvSpPr>
            <p:spPr>
              <a:xfrm>
                <a:off x="3822992" y="244425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7686;p91"/>
              <p:cNvSpPr/>
              <p:nvPr/>
            </p:nvSpPr>
            <p:spPr>
              <a:xfrm>
                <a:off x="3768698" y="3410726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7687;p91"/>
              <p:cNvSpPr/>
              <p:nvPr/>
            </p:nvSpPr>
            <p:spPr>
              <a:xfrm>
                <a:off x="3768698" y="3356993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7688;p91"/>
              <p:cNvSpPr/>
              <p:nvPr/>
            </p:nvSpPr>
            <p:spPr>
              <a:xfrm>
                <a:off x="3769243" y="3357538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7689;p91"/>
              <p:cNvSpPr/>
              <p:nvPr/>
            </p:nvSpPr>
            <p:spPr>
              <a:xfrm>
                <a:off x="3768698" y="3303306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7690;p91"/>
              <p:cNvSpPr/>
              <p:nvPr/>
            </p:nvSpPr>
            <p:spPr>
              <a:xfrm>
                <a:off x="3768698" y="324957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7691;p91"/>
              <p:cNvSpPr/>
              <p:nvPr/>
            </p:nvSpPr>
            <p:spPr>
              <a:xfrm>
                <a:off x="3768698" y="3195807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7692;p91"/>
              <p:cNvSpPr/>
              <p:nvPr/>
            </p:nvSpPr>
            <p:spPr>
              <a:xfrm>
                <a:off x="3768698" y="3142135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7693;p91"/>
              <p:cNvSpPr/>
              <p:nvPr/>
            </p:nvSpPr>
            <p:spPr>
              <a:xfrm>
                <a:off x="3768698" y="3088371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7694;p91"/>
              <p:cNvSpPr/>
              <p:nvPr/>
            </p:nvSpPr>
            <p:spPr>
              <a:xfrm>
                <a:off x="3768698" y="3034637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7695;p91"/>
              <p:cNvSpPr/>
              <p:nvPr/>
            </p:nvSpPr>
            <p:spPr>
              <a:xfrm>
                <a:off x="3769243" y="3035182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7696;p91"/>
              <p:cNvSpPr/>
              <p:nvPr/>
            </p:nvSpPr>
            <p:spPr>
              <a:xfrm>
                <a:off x="3768698" y="292721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7697;p91"/>
              <p:cNvSpPr/>
              <p:nvPr/>
            </p:nvSpPr>
            <p:spPr>
              <a:xfrm>
                <a:off x="3769243" y="2927761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7698;p91"/>
              <p:cNvSpPr/>
              <p:nvPr/>
            </p:nvSpPr>
            <p:spPr>
              <a:xfrm>
                <a:off x="3768698" y="2819780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7699;p91"/>
              <p:cNvSpPr/>
              <p:nvPr/>
            </p:nvSpPr>
            <p:spPr>
              <a:xfrm>
                <a:off x="3769243" y="2820340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7700;p91"/>
              <p:cNvSpPr/>
              <p:nvPr/>
            </p:nvSpPr>
            <p:spPr>
              <a:xfrm>
                <a:off x="3768698" y="276604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7701;p91"/>
              <p:cNvSpPr/>
              <p:nvPr/>
            </p:nvSpPr>
            <p:spPr>
              <a:xfrm>
                <a:off x="3768698" y="271231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7702;p91"/>
              <p:cNvSpPr/>
              <p:nvPr/>
            </p:nvSpPr>
            <p:spPr>
              <a:xfrm>
                <a:off x="3768698" y="2658610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1" y="1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7703;p91"/>
              <p:cNvSpPr/>
              <p:nvPr/>
            </p:nvSpPr>
            <p:spPr>
              <a:xfrm>
                <a:off x="3768698" y="260487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7704;p91"/>
              <p:cNvSpPr/>
              <p:nvPr/>
            </p:nvSpPr>
            <p:spPr>
              <a:xfrm>
                <a:off x="3768698" y="255114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7705;p91"/>
              <p:cNvSpPr/>
              <p:nvPr/>
            </p:nvSpPr>
            <p:spPr>
              <a:xfrm>
                <a:off x="3768698" y="2497440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7706;p91"/>
              <p:cNvSpPr/>
              <p:nvPr/>
            </p:nvSpPr>
            <p:spPr>
              <a:xfrm>
                <a:off x="3768698" y="244370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7707;p91"/>
              <p:cNvSpPr/>
              <p:nvPr/>
            </p:nvSpPr>
            <p:spPr>
              <a:xfrm>
                <a:off x="3769243" y="2444251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7708;p91"/>
              <p:cNvSpPr/>
              <p:nvPr/>
            </p:nvSpPr>
            <p:spPr>
              <a:xfrm>
                <a:off x="3715026" y="3410726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7709;p91"/>
              <p:cNvSpPr/>
              <p:nvPr/>
            </p:nvSpPr>
            <p:spPr>
              <a:xfrm>
                <a:off x="3715026" y="3356993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7710;p91"/>
              <p:cNvSpPr/>
              <p:nvPr/>
            </p:nvSpPr>
            <p:spPr>
              <a:xfrm>
                <a:off x="3715556" y="3357538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7711;p91"/>
              <p:cNvSpPr/>
              <p:nvPr/>
            </p:nvSpPr>
            <p:spPr>
              <a:xfrm>
                <a:off x="3715026" y="3303306"/>
                <a:ext cx="54777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7712;p91"/>
              <p:cNvSpPr/>
              <p:nvPr/>
            </p:nvSpPr>
            <p:spPr>
              <a:xfrm>
                <a:off x="3715026" y="3249572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7713;p91"/>
              <p:cNvSpPr/>
              <p:nvPr/>
            </p:nvSpPr>
            <p:spPr>
              <a:xfrm>
                <a:off x="3715026" y="3195807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7714;p91"/>
              <p:cNvSpPr/>
              <p:nvPr/>
            </p:nvSpPr>
            <p:spPr>
              <a:xfrm>
                <a:off x="3715026" y="3142135"/>
                <a:ext cx="54777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7715;p91"/>
              <p:cNvSpPr/>
              <p:nvPr/>
            </p:nvSpPr>
            <p:spPr>
              <a:xfrm>
                <a:off x="3715026" y="3088371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7716;p91"/>
              <p:cNvSpPr/>
              <p:nvPr/>
            </p:nvSpPr>
            <p:spPr>
              <a:xfrm>
                <a:off x="3715026" y="3034637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7717;p91"/>
              <p:cNvSpPr/>
              <p:nvPr/>
            </p:nvSpPr>
            <p:spPr>
              <a:xfrm>
                <a:off x="3715556" y="3035182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7718;p91"/>
              <p:cNvSpPr/>
              <p:nvPr/>
            </p:nvSpPr>
            <p:spPr>
              <a:xfrm>
                <a:off x="3715026" y="292721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7719;p91"/>
              <p:cNvSpPr/>
              <p:nvPr/>
            </p:nvSpPr>
            <p:spPr>
              <a:xfrm>
                <a:off x="3715556" y="2927761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7720;p91"/>
              <p:cNvSpPr/>
              <p:nvPr/>
            </p:nvSpPr>
            <p:spPr>
              <a:xfrm>
                <a:off x="3715026" y="2819780"/>
                <a:ext cx="54777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9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7721;p91"/>
              <p:cNvSpPr/>
              <p:nvPr/>
            </p:nvSpPr>
            <p:spPr>
              <a:xfrm>
                <a:off x="3715556" y="2820340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47" y="3446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7722;p91"/>
              <p:cNvSpPr/>
              <p:nvPr/>
            </p:nvSpPr>
            <p:spPr>
              <a:xfrm>
                <a:off x="3715026" y="276604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7723;p91"/>
              <p:cNvSpPr/>
              <p:nvPr/>
            </p:nvSpPr>
            <p:spPr>
              <a:xfrm>
                <a:off x="3715026" y="2712312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7724;p91"/>
              <p:cNvSpPr/>
              <p:nvPr/>
            </p:nvSpPr>
            <p:spPr>
              <a:xfrm>
                <a:off x="3715026" y="2658610"/>
                <a:ext cx="54777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9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7725;p91"/>
              <p:cNvSpPr/>
              <p:nvPr/>
            </p:nvSpPr>
            <p:spPr>
              <a:xfrm>
                <a:off x="3715026" y="260487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7726;p91"/>
              <p:cNvSpPr/>
              <p:nvPr/>
            </p:nvSpPr>
            <p:spPr>
              <a:xfrm>
                <a:off x="3715026" y="2551142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7727;p91"/>
              <p:cNvSpPr/>
              <p:nvPr/>
            </p:nvSpPr>
            <p:spPr>
              <a:xfrm>
                <a:off x="3715026" y="2497440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7728;p91"/>
              <p:cNvSpPr/>
              <p:nvPr/>
            </p:nvSpPr>
            <p:spPr>
              <a:xfrm>
                <a:off x="3715026" y="244370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7729;p91"/>
              <p:cNvSpPr/>
              <p:nvPr/>
            </p:nvSpPr>
            <p:spPr>
              <a:xfrm>
                <a:off x="3715556" y="2444251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7730;p91"/>
              <p:cNvSpPr/>
              <p:nvPr/>
            </p:nvSpPr>
            <p:spPr>
              <a:xfrm>
                <a:off x="3661293" y="3410726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7731;p91"/>
              <p:cNvSpPr/>
              <p:nvPr/>
            </p:nvSpPr>
            <p:spPr>
              <a:xfrm>
                <a:off x="3661293" y="3356993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7732;p91"/>
              <p:cNvSpPr/>
              <p:nvPr/>
            </p:nvSpPr>
            <p:spPr>
              <a:xfrm>
                <a:off x="3661822" y="3357538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7733;p91"/>
              <p:cNvSpPr/>
              <p:nvPr/>
            </p:nvSpPr>
            <p:spPr>
              <a:xfrm>
                <a:off x="3661293" y="3303306"/>
                <a:ext cx="54824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19" y="3517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7734;p91"/>
              <p:cNvSpPr/>
              <p:nvPr/>
            </p:nvSpPr>
            <p:spPr>
              <a:xfrm>
                <a:off x="3661293" y="3249572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9" y="3520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7735;p91"/>
              <p:cNvSpPr/>
              <p:nvPr/>
            </p:nvSpPr>
            <p:spPr>
              <a:xfrm>
                <a:off x="3661293" y="3195807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7736;p91"/>
              <p:cNvSpPr/>
              <p:nvPr/>
            </p:nvSpPr>
            <p:spPr>
              <a:xfrm>
                <a:off x="3661293" y="3142135"/>
                <a:ext cx="54824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19" y="3517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7737;p91"/>
              <p:cNvSpPr/>
              <p:nvPr/>
            </p:nvSpPr>
            <p:spPr>
              <a:xfrm>
                <a:off x="3661293" y="3088371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7738;p91"/>
              <p:cNvSpPr/>
              <p:nvPr/>
            </p:nvSpPr>
            <p:spPr>
              <a:xfrm>
                <a:off x="3661293" y="3034637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7739;p91"/>
              <p:cNvSpPr/>
              <p:nvPr/>
            </p:nvSpPr>
            <p:spPr>
              <a:xfrm>
                <a:off x="3661822" y="303518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7740;p91"/>
              <p:cNvSpPr/>
              <p:nvPr/>
            </p:nvSpPr>
            <p:spPr>
              <a:xfrm>
                <a:off x="3661293" y="292721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9" y="3520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7741;p91"/>
              <p:cNvSpPr/>
              <p:nvPr/>
            </p:nvSpPr>
            <p:spPr>
              <a:xfrm>
                <a:off x="3661822" y="2927761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7742;p91"/>
              <p:cNvSpPr/>
              <p:nvPr/>
            </p:nvSpPr>
            <p:spPr>
              <a:xfrm>
                <a:off x="3661293" y="2819780"/>
                <a:ext cx="54824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9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9" y="3518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7743;p91"/>
              <p:cNvSpPr/>
              <p:nvPr/>
            </p:nvSpPr>
            <p:spPr>
              <a:xfrm>
                <a:off x="3661822" y="2820340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7744;p91"/>
              <p:cNvSpPr/>
              <p:nvPr/>
            </p:nvSpPr>
            <p:spPr>
              <a:xfrm>
                <a:off x="3661293" y="276604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7745;p91"/>
              <p:cNvSpPr/>
              <p:nvPr/>
            </p:nvSpPr>
            <p:spPr>
              <a:xfrm>
                <a:off x="3661293" y="2712312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9" y="3520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7746;p91"/>
              <p:cNvSpPr/>
              <p:nvPr/>
            </p:nvSpPr>
            <p:spPr>
              <a:xfrm>
                <a:off x="3661293" y="2658610"/>
                <a:ext cx="54824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9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19" y="3518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7747;p91"/>
              <p:cNvSpPr/>
              <p:nvPr/>
            </p:nvSpPr>
            <p:spPr>
              <a:xfrm>
                <a:off x="3661293" y="260487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7748;p91"/>
              <p:cNvSpPr/>
              <p:nvPr/>
            </p:nvSpPr>
            <p:spPr>
              <a:xfrm>
                <a:off x="3661293" y="2551142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7749;p91"/>
              <p:cNvSpPr/>
              <p:nvPr/>
            </p:nvSpPr>
            <p:spPr>
              <a:xfrm>
                <a:off x="3661293" y="2497440"/>
                <a:ext cx="54824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9" y="3517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7750;p91"/>
              <p:cNvSpPr/>
              <p:nvPr/>
            </p:nvSpPr>
            <p:spPr>
              <a:xfrm>
                <a:off x="3661293" y="244370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7751;p91"/>
              <p:cNvSpPr/>
              <p:nvPr/>
            </p:nvSpPr>
            <p:spPr>
              <a:xfrm>
                <a:off x="3661822" y="244425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7752;p91"/>
              <p:cNvSpPr/>
              <p:nvPr/>
            </p:nvSpPr>
            <p:spPr>
              <a:xfrm>
                <a:off x="3607528" y="3410726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7753;p91"/>
              <p:cNvSpPr/>
              <p:nvPr/>
            </p:nvSpPr>
            <p:spPr>
              <a:xfrm>
                <a:off x="3607528" y="3356993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7754;p91"/>
              <p:cNvSpPr/>
              <p:nvPr/>
            </p:nvSpPr>
            <p:spPr>
              <a:xfrm>
                <a:off x="3608073" y="3357538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7755;p91"/>
              <p:cNvSpPr/>
              <p:nvPr/>
            </p:nvSpPr>
            <p:spPr>
              <a:xfrm>
                <a:off x="3607528" y="3303306"/>
                <a:ext cx="54855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7756;p91"/>
              <p:cNvSpPr/>
              <p:nvPr/>
            </p:nvSpPr>
            <p:spPr>
              <a:xfrm>
                <a:off x="3608073" y="3303835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7757;p91"/>
              <p:cNvSpPr/>
              <p:nvPr/>
            </p:nvSpPr>
            <p:spPr>
              <a:xfrm>
                <a:off x="3607528" y="3249572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7758;p91"/>
              <p:cNvSpPr/>
              <p:nvPr/>
            </p:nvSpPr>
            <p:spPr>
              <a:xfrm>
                <a:off x="3608073" y="3250101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7759;p91"/>
              <p:cNvSpPr/>
              <p:nvPr/>
            </p:nvSpPr>
            <p:spPr>
              <a:xfrm>
                <a:off x="3607528" y="3195807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7760;p91"/>
              <p:cNvSpPr/>
              <p:nvPr/>
            </p:nvSpPr>
            <p:spPr>
              <a:xfrm>
                <a:off x="3608073" y="3196368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7761;p91"/>
              <p:cNvSpPr/>
              <p:nvPr/>
            </p:nvSpPr>
            <p:spPr>
              <a:xfrm>
                <a:off x="3607528" y="3142135"/>
                <a:ext cx="54855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7762;p91"/>
              <p:cNvSpPr/>
              <p:nvPr/>
            </p:nvSpPr>
            <p:spPr>
              <a:xfrm>
                <a:off x="3608073" y="3142665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7763;p91"/>
              <p:cNvSpPr/>
              <p:nvPr/>
            </p:nvSpPr>
            <p:spPr>
              <a:xfrm>
                <a:off x="3607528" y="3088371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7764;p91"/>
              <p:cNvSpPr/>
              <p:nvPr/>
            </p:nvSpPr>
            <p:spPr>
              <a:xfrm>
                <a:off x="3608073" y="3088931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7765;p91"/>
              <p:cNvSpPr/>
              <p:nvPr/>
            </p:nvSpPr>
            <p:spPr>
              <a:xfrm>
                <a:off x="3607528" y="3034637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7766;p91"/>
              <p:cNvSpPr/>
              <p:nvPr/>
            </p:nvSpPr>
            <p:spPr>
              <a:xfrm>
                <a:off x="3608073" y="3035182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7767;p91"/>
              <p:cNvSpPr/>
              <p:nvPr/>
            </p:nvSpPr>
            <p:spPr>
              <a:xfrm>
                <a:off x="3607528" y="2927216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7768;p91"/>
              <p:cNvSpPr/>
              <p:nvPr/>
            </p:nvSpPr>
            <p:spPr>
              <a:xfrm>
                <a:off x="3608073" y="2927761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7769;p91"/>
              <p:cNvSpPr/>
              <p:nvPr/>
            </p:nvSpPr>
            <p:spPr>
              <a:xfrm>
                <a:off x="3607528" y="2819780"/>
                <a:ext cx="54855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9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7770;p91"/>
              <p:cNvSpPr/>
              <p:nvPr/>
            </p:nvSpPr>
            <p:spPr>
              <a:xfrm>
                <a:off x="3608073" y="2820340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52" y="3446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7771;p91"/>
              <p:cNvSpPr/>
              <p:nvPr/>
            </p:nvSpPr>
            <p:spPr>
              <a:xfrm>
                <a:off x="3607528" y="2766046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7772;p91"/>
              <p:cNvSpPr/>
              <p:nvPr/>
            </p:nvSpPr>
            <p:spPr>
              <a:xfrm>
                <a:off x="3608073" y="2766576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7773;p91"/>
              <p:cNvSpPr/>
              <p:nvPr/>
            </p:nvSpPr>
            <p:spPr>
              <a:xfrm>
                <a:off x="3607528" y="2712312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7774;p91"/>
              <p:cNvSpPr/>
              <p:nvPr/>
            </p:nvSpPr>
            <p:spPr>
              <a:xfrm>
                <a:off x="3608073" y="271284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7775;p91"/>
              <p:cNvSpPr/>
              <p:nvPr/>
            </p:nvSpPr>
            <p:spPr>
              <a:xfrm>
                <a:off x="3607528" y="2658610"/>
                <a:ext cx="54855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9" extrusionOk="0">
                    <a:moveTo>
                      <a:pt x="1" y="1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7776;p91"/>
              <p:cNvSpPr/>
              <p:nvPr/>
            </p:nvSpPr>
            <p:spPr>
              <a:xfrm>
                <a:off x="3608073" y="2659170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0" y="0"/>
                    </a:moveTo>
                    <a:lnTo>
                      <a:pt x="0" y="3447"/>
                    </a:lnTo>
                    <a:lnTo>
                      <a:pt x="3452" y="3447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7777;p91"/>
              <p:cNvSpPr/>
              <p:nvPr/>
            </p:nvSpPr>
            <p:spPr>
              <a:xfrm>
                <a:off x="3607528" y="2604876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7778;p91"/>
              <p:cNvSpPr/>
              <p:nvPr/>
            </p:nvSpPr>
            <p:spPr>
              <a:xfrm>
                <a:off x="3608073" y="2605405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7779;p91"/>
              <p:cNvSpPr/>
              <p:nvPr/>
            </p:nvSpPr>
            <p:spPr>
              <a:xfrm>
                <a:off x="3607528" y="2551142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7780;p91"/>
              <p:cNvSpPr/>
              <p:nvPr/>
            </p:nvSpPr>
            <p:spPr>
              <a:xfrm>
                <a:off x="3608073" y="255167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7781;p91"/>
              <p:cNvSpPr/>
              <p:nvPr/>
            </p:nvSpPr>
            <p:spPr>
              <a:xfrm>
                <a:off x="3607528" y="2497440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7782;p91"/>
              <p:cNvSpPr/>
              <p:nvPr/>
            </p:nvSpPr>
            <p:spPr>
              <a:xfrm>
                <a:off x="3608073" y="2497985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7783;p91"/>
              <p:cNvSpPr/>
              <p:nvPr/>
            </p:nvSpPr>
            <p:spPr>
              <a:xfrm>
                <a:off x="3607528" y="2443706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7784;p91"/>
              <p:cNvSpPr/>
              <p:nvPr/>
            </p:nvSpPr>
            <p:spPr>
              <a:xfrm>
                <a:off x="3608073" y="2444251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7785;p91"/>
              <p:cNvSpPr/>
              <p:nvPr/>
            </p:nvSpPr>
            <p:spPr>
              <a:xfrm>
                <a:off x="3553841" y="3410726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7786;p91"/>
              <p:cNvSpPr/>
              <p:nvPr/>
            </p:nvSpPr>
            <p:spPr>
              <a:xfrm>
                <a:off x="3553841" y="3356993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7787;p91"/>
              <p:cNvSpPr/>
              <p:nvPr/>
            </p:nvSpPr>
            <p:spPr>
              <a:xfrm>
                <a:off x="3554370" y="3357538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7788;p91"/>
              <p:cNvSpPr/>
              <p:nvPr/>
            </p:nvSpPr>
            <p:spPr>
              <a:xfrm>
                <a:off x="3553841" y="3303306"/>
                <a:ext cx="54777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7789;p91"/>
              <p:cNvSpPr/>
              <p:nvPr/>
            </p:nvSpPr>
            <p:spPr>
              <a:xfrm>
                <a:off x="3554370" y="3303835"/>
                <a:ext cx="53718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7790;p91"/>
              <p:cNvSpPr/>
              <p:nvPr/>
            </p:nvSpPr>
            <p:spPr>
              <a:xfrm>
                <a:off x="3553841" y="3249572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7791;p91"/>
              <p:cNvSpPr/>
              <p:nvPr/>
            </p:nvSpPr>
            <p:spPr>
              <a:xfrm>
                <a:off x="3554370" y="3250101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7792;p91"/>
              <p:cNvSpPr/>
              <p:nvPr/>
            </p:nvSpPr>
            <p:spPr>
              <a:xfrm>
                <a:off x="3553841" y="3195807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7793;p91"/>
              <p:cNvSpPr/>
              <p:nvPr/>
            </p:nvSpPr>
            <p:spPr>
              <a:xfrm>
                <a:off x="3553841" y="3142135"/>
                <a:ext cx="54777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7794;p91"/>
              <p:cNvSpPr/>
              <p:nvPr/>
            </p:nvSpPr>
            <p:spPr>
              <a:xfrm>
                <a:off x="3554370" y="3142665"/>
                <a:ext cx="53718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7795;p91"/>
              <p:cNvSpPr/>
              <p:nvPr/>
            </p:nvSpPr>
            <p:spPr>
              <a:xfrm>
                <a:off x="3553841" y="3088371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7796;p91"/>
              <p:cNvSpPr/>
              <p:nvPr/>
            </p:nvSpPr>
            <p:spPr>
              <a:xfrm>
                <a:off x="3554370" y="3088931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7797;p91"/>
              <p:cNvSpPr/>
              <p:nvPr/>
            </p:nvSpPr>
            <p:spPr>
              <a:xfrm>
                <a:off x="3553841" y="3034637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7798;p91"/>
              <p:cNvSpPr/>
              <p:nvPr/>
            </p:nvSpPr>
            <p:spPr>
              <a:xfrm>
                <a:off x="3554370" y="3035182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7799;p91"/>
              <p:cNvSpPr/>
              <p:nvPr/>
            </p:nvSpPr>
            <p:spPr>
              <a:xfrm>
                <a:off x="3553841" y="292721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7800;p91"/>
              <p:cNvSpPr/>
              <p:nvPr/>
            </p:nvSpPr>
            <p:spPr>
              <a:xfrm>
                <a:off x="3554370" y="2927761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7801;p91"/>
              <p:cNvSpPr/>
              <p:nvPr/>
            </p:nvSpPr>
            <p:spPr>
              <a:xfrm>
                <a:off x="3553841" y="2819780"/>
                <a:ext cx="54777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9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7802;p91"/>
              <p:cNvSpPr/>
              <p:nvPr/>
            </p:nvSpPr>
            <p:spPr>
              <a:xfrm>
                <a:off x="3554370" y="2820340"/>
                <a:ext cx="53718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7803;p91"/>
              <p:cNvSpPr/>
              <p:nvPr/>
            </p:nvSpPr>
            <p:spPr>
              <a:xfrm>
                <a:off x="3553841" y="276604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7804;p91"/>
              <p:cNvSpPr/>
              <p:nvPr/>
            </p:nvSpPr>
            <p:spPr>
              <a:xfrm>
                <a:off x="3554370" y="2766576"/>
                <a:ext cx="53718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7805;p91"/>
              <p:cNvSpPr/>
              <p:nvPr/>
            </p:nvSpPr>
            <p:spPr>
              <a:xfrm>
                <a:off x="3553841" y="2712312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7806;p91"/>
              <p:cNvSpPr/>
              <p:nvPr/>
            </p:nvSpPr>
            <p:spPr>
              <a:xfrm>
                <a:off x="3554370" y="2712842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7807;p91"/>
              <p:cNvSpPr/>
              <p:nvPr/>
            </p:nvSpPr>
            <p:spPr>
              <a:xfrm>
                <a:off x="3553841" y="2658610"/>
                <a:ext cx="54777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9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7808;p91"/>
              <p:cNvSpPr/>
              <p:nvPr/>
            </p:nvSpPr>
            <p:spPr>
              <a:xfrm>
                <a:off x="3553841" y="260487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7809;p91"/>
              <p:cNvSpPr/>
              <p:nvPr/>
            </p:nvSpPr>
            <p:spPr>
              <a:xfrm>
                <a:off x="3554370" y="2605405"/>
                <a:ext cx="53718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7810;p91"/>
              <p:cNvSpPr/>
              <p:nvPr/>
            </p:nvSpPr>
            <p:spPr>
              <a:xfrm>
                <a:off x="3553841" y="2551142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7811;p91"/>
              <p:cNvSpPr/>
              <p:nvPr/>
            </p:nvSpPr>
            <p:spPr>
              <a:xfrm>
                <a:off x="3553841" y="2497440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7812;p91"/>
              <p:cNvSpPr/>
              <p:nvPr/>
            </p:nvSpPr>
            <p:spPr>
              <a:xfrm>
                <a:off x="3554370" y="2497985"/>
                <a:ext cx="53718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7813;p91"/>
              <p:cNvSpPr/>
              <p:nvPr/>
            </p:nvSpPr>
            <p:spPr>
              <a:xfrm>
                <a:off x="3553841" y="244370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7814;p91"/>
              <p:cNvSpPr/>
              <p:nvPr/>
            </p:nvSpPr>
            <p:spPr>
              <a:xfrm>
                <a:off x="3554370" y="2444251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7815;p91"/>
              <p:cNvSpPr/>
              <p:nvPr/>
            </p:nvSpPr>
            <p:spPr>
              <a:xfrm>
                <a:off x="3500107" y="3410726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7816;p91"/>
              <p:cNvSpPr/>
              <p:nvPr/>
            </p:nvSpPr>
            <p:spPr>
              <a:xfrm>
                <a:off x="3500107" y="3356993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7817;p91"/>
              <p:cNvSpPr/>
              <p:nvPr/>
            </p:nvSpPr>
            <p:spPr>
              <a:xfrm>
                <a:off x="3500636" y="3357538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7818;p91"/>
              <p:cNvSpPr/>
              <p:nvPr/>
            </p:nvSpPr>
            <p:spPr>
              <a:xfrm>
                <a:off x="3500107" y="3303306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20" y="3517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7819;p91"/>
              <p:cNvSpPr/>
              <p:nvPr/>
            </p:nvSpPr>
            <p:spPr>
              <a:xfrm>
                <a:off x="3500636" y="3303835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7820;p91"/>
              <p:cNvSpPr/>
              <p:nvPr/>
            </p:nvSpPr>
            <p:spPr>
              <a:xfrm>
                <a:off x="3500107" y="324957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7821;p91"/>
              <p:cNvSpPr/>
              <p:nvPr/>
            </p:nvSpPr>
            <p:spPr>
              <a:xfrm>
                <a:off x="3500107" y="3195807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7822;p91"/>
              <p:cNvSpPr/>
              <p:nvPr/>
            </p:nvSpPr>
            <p:spPr>
              <a:xfrm>
                <a:off x="3500107" y="3142135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20" y="3517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7823;p91"/>
              <p:cNvSpPr/>
              <p:nvPr/>
            </p:nvSpPr>
            <p:spPr>
              <a:xfrm>
                <a:off x="3500107" y="3088371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7824;p91"/>
              <p:cNvSpPr/>
              <p:nvPr/>
            </p:nvSpPr>
            <p:spPr>
              <a:xfrm>
                <a:off x="3500636" y="3088931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7825;p91"/>
              <p:cNvSpPr/>
              <p:nvPr/>
            </p:nvSpPr>
            <p:spPr>
              <a:xfrm>
                <a:off x="3500107" y="3034637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7826;p91"/>
              <p:cNvSpPr/>
              <p:nvPr/>
            </p:nvSpPr>
            <p:spPr>
              <a:xfrm>
                <a:off x="3500636" y="3035182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7827;p91"/>
              <p:cNvSpPr/>
              <p:nvPr/>
            </p:nvSpPr>
            <p:spPr>
              <a:xfrm>
                <a:off x="3500107" y="292721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7828;p91"/>
              <p:cNvSpPr/>
              <p:nvPr/>
            </p:nvSpPr>
            <p:spPr>
              <a:xfrm>
                <a:off x="3500107" y="2819780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20" y="3518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7829;p91"/>
              <p:cNvSpPr/>
              <p:nvPr/>
            </p:nvSpPr>
            <p:spPr>
              <a:xfrm>
                <a:off x="3500636" y="2820340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52" y="3446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7830;p91"/>
              <p:cNvSpPr/>
              <p:nvPr/>
            </p:nvSpPr>
            <p:spPr>
              <a:xfrm>
                <a:off x="3500107" y="276604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7831;p91"/>
              <p:cNvSpPr/>
              <p:nvPr/>
            </p:nvSpPr>
            <p:spPr>
              <a:xfrm>
                <a:off x="3500636" y="2766576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7832;p91"/>
              <p:cNvSpPr/>
              <p:nvPr/>
            </p:nvSpPr>
            <p:spPr>
              <a:xfrm>
                <a:off x="3500107" y="271231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7833;p91"/>
              <p:cNvSpPr/>
              <p:nvPr/>
            </p:nvSpPr>
            <p:spPr>
              <a:xfrm>
                <a:off x="3500636" y="271284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7834;p91"/>
              <p:cNvSpPr/>
              <p:nvPr/>
            </p:nvSpPr>
            <p:spPr>
              <a:xfrm>
                <a:off x="3500107" y="2658610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20" y="3518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7835;p91"/>
              <p:cNvSpPr/>
              <p:nvPr/>
            </p:nvSpPr>
            <p:spPr>
              <a:xfrm>
                <a:off x="3500107" y="260487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7836;p91"/>
              <p:cNvSpPr/>
              <p:nvPr/>
            </p:nvSpPr>
            <p:spPr>
              <a:xfrm>
                <a:off x="3500636" y="2605405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7837;p91"/>
              <p:cNvSpPr/>
              <p:nvPr/>
            </p:nvSpPr>
            <p:spPr>
              <a:xfrm>
                <a:off x="3500107" y="255114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7838;p91"/>
              <p:cNvSpPr/>
              <p:nvPr/>
            </p:nvSpPr>
            <p:spPr>
              <a:xfrm>
                <a:off x="3500107" y="2497440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20" y="3517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7839;p91"/>
              <p:cNvSpPr/>
              <p:nvPr/>
            </p:nvSpPr>
            <p:spPr>
              <a:xfrm>
                <a:off x="3500636" y="2497985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7840;p91"/>
              <p:cNvSpPr/>
              <p:nvPr/>
            </p:nvSpPr>
            <p:spPr>
              <a:xfrm>
                <a:off x="3500107" y="244370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7841;p91"/>
              <p:cNvSpPr/>
              <p:nvPr/>
            </p:nvSpPr>
            <p:spPr>
              <a:xfrm>
                <a:off x="3500636" y="2444251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7842;p91"/>
              <p:cNvSpPr/>
              <p:nvPr/>
            </p:nvSpPr>
            <p:spPr>
              <a:xfrm>
                <a:off x="3446404" y="3410726"/>
                <a:ext cx="54808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7843;p91"/>
              <p:cNvSpPr/>
              <p:nvPr/>
            </p:nvSpPr>
            <p:spPr>
              <a:xfrm>
                <a:off x="3446404" y="3356993"/>
                <a:ext cx="54808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7844;p91"/>
              <p:cNvSpPr/>
              <p:nvPr/>
            </p:nvSpPr>
            <p:spPr>
              <a:xfrm>
                <a:off x="3446404" y="3303306"/>
                <a:ext cx="54808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18" y="3517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7845;p91"/>
              <p:cNvSpPr/>
              <p:nvPr/>
            </p:nvSpPr>
            <p:spPr>
              <a:xfrm>
                <a:off x="3446965" y="3303835"/>
                <a:ext cx="53687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47" y="3448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7846;p91"/>
              <p:cNvSpPr/>
              <p:nvPr/>
            </p:nvSpPr>
            <p:spPr>
              <a:xfrm>
                <a:off x="3446404" y="3249572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18" y="3520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7847;p91"/>
              <p:cNvSpPr/>
              <p:nvPr/>
            </p:nvSpPr>
            <p:spPr>
              <a:xfrm>
                <a:off x="3446965" y="3250101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7848;p91"/>
              <p:cNvSpPr/>
              <p:nvPr/>
            </p:nvSpPr>
            <p:spPr>
              <a:xfrm>
                <a:off x="3446404" y="3195807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7849;p91"/>
              <p:cNvSpPr/>
              <p:nvPr/>
            </p:nvSpPr>
            <p:spPr>
              <a:xfrm>
                <a:off x="3446404" y="3142135"/>
                <a:ext cx="54808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18" y="3517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7850;p91"/>
              <p:cNvSpPr/>
              <p:nvPr/>
            </p:nvSpPr>
            <p:spPr>
              <a:xfrm>
                <a:off x="3446965" y="3142665"/>
                <a:ext cx="53687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47" y="3448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7851;p91"/>
              <p:cNvSpPr/>
              <p:nvPr/>
            </p:nvSpPr>
            <p:spPr>
              <a:xfrm>
                <a:off x="3446404" y="3088371"/>
                <a:ext cx="54808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7852;p91"/>
              <p:cNvSpPr/>
              <p:nvPr/>
            </p:nvSpPr>
            <p:spPr>
              <a:xfrm>
                <a:off x="3446965" y="3088931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7853;p91"/>
              <p:cNvSpPr/>
              <p:nvPr/>
            </p:nvSpPr>
            <p:spPr>
              <a:xfrm>
                <a:off x="3446404" y="3034637"/>
                <a:ext cx="54808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7854;p91"/>
              <p:cNvSpPr/>
              <p:nvPr/>
            </p:nvSpPr>
            <p:spPr>
              <a:xfrm>
                <a:off x="3446965" y="3035182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7855;p91"/>
              <p:cNvSpPr/>
              <p:nvPr/>
            </p:nvSpPr>
            <p:spPr>
              <a:xfrm>
                <a:off x="3446404" y="2819780"/>
                <a:ext cx="54808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9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18" y="3518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7856;p91"/>
              <p:cNvSpPr/>
              <p:nvPr/>
            </p:nvSpPr>
            <p:spPr>
              <a:xfrm>
                <a:off x="3446965" y="2820340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47" y="3446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7857;p91"/>
              <p:cNvSpPr/>
              <p:nvPr/>
            </p:nvSpPr>
            <p:spPr>
              <a:xfrm>
                <a:off x="3446404" y="2766046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7858;p91"/>
              <p:cNvSpPr/>
              <p:nvPr/>
            </p:nvSpPr>
            <p:spPr>
              <a:xfrm>
                <a:off x="3446965" y="2766576"/>
                <a:ext cx="53687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7" y="3452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7859;p91"/>
              <p:cNvSpPr/>
              <p:nvPr/>
            </p:nvSpPr>
            <p:spPr>
              <a:xfrm>
                <a:off x="3446404" y="2712312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18" y="3520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7860;p91"/>
              <p:cNvSpPr/>
              <p:nvPr/>
            </p:nvSpPr>
            <p:spPr>
              <a:xfrm>
                <a:off x="3446965" y="2712842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7861;p91"/>
              <p:cNvSpPr/>
              <p:nvPr/>
            </p:nvSpPr>
            <p:spPr>
              <a:xfrm>
                <a:off x="3446404" y="2658610"/>
                <a:ext cx="54808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9" extrusionOk="0">
                    <a:moveTo>
                      <a:pt x="1" y="1"/>
                    </a:moveTo>
                    <a:lnTo>
                      <a:pt x="1" y="3518"/>
                    </a:lnTo>
                    <a:lnTo>
                      <a:pt x="3518" y="3518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7862;p91"/>
              <p:cNvSpPr/>
              <p:nvPr/>
            </p:nvSpPr>
            <p:spPr>
              <a:xfrm>
                <a:off x="3446965" y="2659170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0" y="0"/>
                    </a:moveTo>
                    <a:lnTo>
                      <a:pt x="0" y="3447"/>
                    </a:lnTo>
                    <a:lnTo>
                      <a:pt x="3447" y="3447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7863;p91"/>
              <p:cNvSpPr/>
              <p:nvPr/>
            </p:nvSpPr>
            <p:spPr>
              <a:xfrm>
                <a:off x="3446404" y="2604876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7864;p91"/>
              <p:cNvSpPr/>
              <p:nvPr/>
            </p:nvSpPr>
            <p:spPr>
              <a:xfrm>
                <a:off x="3446965" y="2605405"/>
                <a:ext cx="53687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7" y="3452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7865;p91"/>
              <p:cNvSpPr/>
              <p:nvPr/>
            </p:nvSpPr>
            <p:spPr>
              <a:xfrm>
                <a:off x="3446404" y="2551142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7866;p91"/>
              <p:cNvSpPr/>
              <p:nvPr/>
            </p:nvSpPr>
            <p:spPr>
              <a:xfrm>
                <a:off x="3446965" y="2551672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7867;p91"/>
              <p:cNvSpPr/>
              <p:nvPr/>
            </p:nvSpPr>
            <p:spPr>
              <a:xfrm>
                <a:off x="3446404" y="2497440"/>
                <a:ext cx="54808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18" y="3517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7868;p91"/>
              <p:cNvSpPr/>
              <p:nvPr/>
            </p:nvSpPr>
            <p:spPr>
              <a:xfrm>
                <a:off x="3446965" y="2497985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7869;p91"/>
              <p:cNvSpPr/>
              <p:nvPr/>
            </p:nvSpPr>
            <p:spPr>
              <a:xfrm>
                <a:off x="3446404" y="2443706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7870;p91"/>
              <p:cNvSpPr/>
              <p:nvPr/>
            </p:nvSpPr>
            <p:spPr>
              <a:xfrm>
                <a:off x="3446965" y="2444251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0" name="Google Shape;7871;p91"/>
            <p:cNvGrpSpPr/>
            <p:nvPr/>
          </p:nvGrpSpPr>
          <p:grpSpPr>
            <a:xfrm>
              <a:off x="3392671" y="2389956"/>
              <a:ext cx="914393" cy="1129312"/>
              <a:chOff x="3392671" y="2389956"/>
              <a:chExt cx="914393" cy="1129312"/>
            </a:xfrm>
          </p:grpSpPr>
          <p:sp>
            <p:nvSpPr>
              <p:cNvPr id="688" name="Google Shape;7872;p91"/>
              <p:cNvSpPr/>
              <p:nvPr/>
            </p:nvSpPr>
            <p:spPr>
              <a:xfrm>
                <a:off x="4252224" y="3410726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7873;p91"/>
              <p:cNvSpPr/>
              <p:nvPr/>
            </p:nvSpPr>
            <p:spPr>
              <a:xfrm>
                <a:off x="4252753" y="3411271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7874;p91"/>
              <p:cNvSpPr/>
              <p:nvPr/>
            </p:nvSpPr>
            <p:spPr>
              <a:xfrm>
                <a:off x="4252224" y="3356993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7875;p91"/>
              <p:cNvSpPr/>
              <p:nvPr/>
            </p:nvSpPr>
            <p:spPr>
              <a:xfrm>
                <a:off x="4252753" y="3357538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7876;p91"/>
              <p:cNvSpPr/>
              <p:nvPr/>
            </p:nvSpPr>
            <p:spPr>
              <a:xfrm>
                <a:off x="4252224" y="3303306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7877;p91"/>
              <p:cNvSpPr/>
              <p:nvPr/>
            </p:nvSpPr>
            <p:spPr>
              <a:xfrm>
                <a:off x="4252753" y="3303835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7878;p91"/>
              <p:cNvSpPr/>
              <p:nvPr/>
            </p:nvSpPr>
            <p:spPr>
              <a:xfrm>
                <a:off x="4252224" y="324957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7879;p91"/>
              <p:cNvSpPr/>
              <p:nvPr/>
            </p:nvSpPr>
            <p:spPr>
              <a:xfrm>
                <a:off x="4252753" y="325010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7880;p91"/>
              <p:cNvSpPr/>
              <p:nvPr/>
            </p:nvSpPr>
            <p:spPr>
              <a:xfrm>
                <a:off x="4252224" y="3195807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7881;p91"/>
              <p:cNvSpPr/>
              <p:nvPr/>
            </p:nvSpPr>
            <p:spPr>
              <a:xfrm>
                <a:off x="4252753" y="3196368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7882;p91"/>
              <p:cNvSpPr/>
              <p:nvPr/>
            </p:nvSpPr>
            <p:spPr>
              <a:xfrm>
                <a:off x="4252224" y="3142135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7883;p91"/>
              <p:cNvSpPr/>
              <p:nvPr/>
            </p:nvSpPr>
            <p:spPr>
              <a:xfrm>
                <a:off x="4252753" y="3142665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884;p91"/>
              <p:cNvSpPr/>
              <p:nvPr/>
            </p:nvSpPr>
            <p:spPr>
              <a:xfrm>
                <a:off x="4252224" y="3088371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885;p91"/>
              <p:cNvSpPr/>
              <p:nvPr/>
            </p:nvSpPr>
            <p:spPr>
              <a:xfrm>
                <a:off x="4252753" y="308893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886;p91"/>
              <p:cNvSpPr/>
              <p:nvPr/>
            </p:nvSpPr>
            <p:spPr>
              <a:xfrm>
                <a:off x="4252224" y="3034637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887;p91"/>
              <p:cNvSpPr/>
              <p:nvPr/>
            </p:nvSpPr>
            <p:spPr>
              <a:xfrm>
                <a:off x="4252753" y="303518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888;p91"/>
              <p:cNvSpPr/>
              <p:nvPr/>
            </p:nvSpPr>
            <p:spPr>
              <a:xfrm>
                <a:off x="4252224" y="2819780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889;p91"/>
              <p:cNvSpPr/>
              <p:nvPr/>
            </p:nvSpPr>
            <p:spPr>
              <a:xfrm>
                <a:off x="4252753" y="2820340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890;p91"/>
              <p:cNvSpPr/>
              <p:nvPr/>
            </p:nvSpPr>
            <p:spPr>
              <a:xfrm>
                <a:off x="4252224" y="276604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891;p91"/>
              <p:cNvSpPr/>
              <p:nvPr/>
            </p:nvSpPr>
            <p:spPr>
              <a:xfrm>
                <a:off x="4252753" y="2766576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892;p91"/>
              <p:cNvSpPr/>
              <p:nvPr/>
            </p:nvSpPr>
            <p:spPr>
              <a:xfrm>
                <a:off x="4252224" y="271231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893;p91"/>
              <p:cNvSpPr/>
              <p:nvPr/>
            </p:nvSpPr>
            <p:spPr>
              <a:xfrm>
                <a:off x="4252753" y="271284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894;p91"/>
              <p:cNvSpPr/>
              <p:nvPr/>
            </p:nvSpPr>
            <p:spPr>
              <a:xfrm>
                <a:off x="4252224" y="2658610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895;p91"/>
              <p:cNvSpPr/>
              <p:nvPr/>
            </p:nvSpPr>
            <p:spPr>
              <a:xfrm>
                <a:off x="4252753" y="2659170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1" y="0"/>
                    </a:moveTo>
                    <a:lnTo>
                      <a:pt x="1" y="3447"/>
                    </a:lnTo>
                    <a:lnTo>
                      <a:pt x="3451" y="3447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896;p91"/>
              <p:cNvSpPr/>
              <p:nvPr/>
            </p:nvSpPr>
            <p:spPr>
              <a:xfrm>
                <a:off x="4252224" y="260487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897;p91"/>
              <p:cNvSpPr/>
              <p:nvPr/>
            </p:nvSpPr>
            <p:spPr>
              <a:xfrm>
                <a:off x="4252753" y="2605405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898;p91"/>
              <p:cNvSpPr/>
              <p:nvPr/>
            </p:nvSpPr>
            <p:spPr>
              <a:xfrm>
                <a:off x="4252224" y="255114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899;p91"/>
              <p:cNvSpPr/>
              <p:nvPr/>
            </p:nvSpPr>
            <p:spPr>
              <a:xfrm>
                <a:off x="4252753" y="255167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900;p91"/>
              <p:cNvSpPr/>
              <p:nvPr/>
            </p:nvSpPr>
            <p:spPr>
              <a:xfrm>
                <a:off x="4252224" y="2497440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901;p91"/>
              <p:cNvSpPr/>
              <p:nvPr/>
            </p:nvSpPr>
            <p:spPr>
              <a:xfrm>
                <a:off x="4252753" y="2497985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902;p91"/>
              <p:cNvSpPr/>
              <p:nvPr/>
            </p:nvSpPr>
            <p:spPr>
              <a:xfrm>
                <a:off x="4252224" y="244370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903;p91"/>
              <p:cNvSpPr/>
              <p:nvPr/>
            </p:nvSpPr>
            <p:spPr>
              <a:xfrm>
                <a:off x="4252753" y="244425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904;p91"/>
              <p:cNvSpPr/>
              <p:nvPr/>
            </p:nvSpPr>
            <p:spPr>
              <a:xfrm>
                <a:off x="4198521" y="3464476"/>
                <a:ext cx="54793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905;p91"/>
              <p:cNvSpPr/>
              <p:nvPr/>
            </p:nvSpPr>
            <p:spPr>
              <a:xfrm>
                <a:off x="4199066" y="3465021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8" y="3447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906;p91"/>
              <p:cNvSpPr/>
              <p:nvPr/>
            </p:nvSpPr>
            <p:spPr>
              <a:xfrm>
                <a:off x="4198521" y="2980965"/>
                <a:ext cx="54793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17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907;p91"/>
              <p:cNvSpPr/>
              <p:nvPr/>
            </p:nvSpPr>
            <p:spPr>
              <a:xfrm>
                <a:off x="4199066" y="2981511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908;p91"/>
              <p:cNvSpPr/>
              <p:nvPr/>
            </p:nvSpPr>
            <p:spPr>
              <a:xfrm>
                <a:off x="4198521" y="2873467"/>
                <a:ext cx="54793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909;p91"/>
              <p:cNvSpPr/>
              <p:nvPr/>
            </p:nvSpPr>
            <p:spPr>
              <a:xfrm>
                <a:off x="4199066" y="2874012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910;p91"/>
              <p:cNvSpPr/>
              <p:nvPr/>
            </p:nvSpPr>
            <p:spPr>
              <a:xfrm>
                <a:off x="4198521" y="2389956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911;p91"/>
              <p:cNvSpPr/>
              <p:nvPr/>
            </p:nvSpPr>
            <p:spPr>
              <a:xfrm>
                <a:off x="4199066" y="2390502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912;p91"/>
              <p:cNvSpPr/>
              <p:nvPr/>
            </p:nvSpPr>
            <p:spPr>
              <a:xfrm>
                <a:off x="4144787" y="3464476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913;p91"/>
              <p:cNvSpPr/>
              <p:nvPr/>
            </p:nvSpPr>
            <p:spPr>
              <a:xfrm>
                <a:off x="4145332" y="3465021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914;p91"/>
              <p:cNvSpPr/>
              <p:nvPr/>
            </p:nvSpPr>
            <p:spPr>
              <a:xfrm>
                <a:off x="4144787" y="2980965"/>
                <a:ext cx="54855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7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915;p91"/>
              <p:cNvSpPr/>
              <p:nvPr/>
            </p:nvSpPr>
            <p:spPr>
              <a:xfrm>
                <a:off x="4145332" y="2981511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916;p91"/>
              <p:cNvSpPr/>
              <p:nvPr/>
            </p:nvSpPr>
            <p:spPr>
              <a:xfrm>
                <a:off x="4145332" y="2927761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917;p91"/>
              <p:cNvSpPr/>
              <p:nvPr/>
            </p:nvSpPr>
            <p:spPr>
              <a:xfrm>
                <a:off x="4144787" y="2873467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918;p91"/>
              <p:cNvSpPr/>
              <p:nvPr/>
            </p:nvSpPr>
            <p:spPr>
              <a:xfrm>
                <a:off x="4145332" y="287401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919;p91"/>
              <p:cNvSpPr/>
              <p:nvPr/>
            </p:nvSpPr>
            <p:spPr>
              <a:xfrm>
                <a:off x="4145332" y="2659170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0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920;p91"/>
              <p:cNvSpPr/>
              <p:nvPr/>
            </p:nvSpPr>
            <p:spPr>
              <a:xfrm>
                <a:off x="4145332" y="255167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921;p91"/>
              <p:cNvSpPr/>
              <p:nvPr/>
            </p:nvSpPr>
            <p:spPr>
              <a:xfrm>
                <a:off x="4144787" y="2389956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922;p91"/>
              <p:cNvSpPr/>
              <p:nvPr/>
            </p:nvSpPr>
            <p:spPr>
              <a:xfrm>
                <a:off x="4145332" y="239050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923;p91"/>
              <p:cNvSpPr/>
              <p:nvPr/>
            </p:nvSpPr>
            <p:spPr>
              <a:xfrm>
                <a:off x="4091054" y="3464476"/>
                <a:ext cx="54824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0" y="3518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924;p91"/>
              <p:cNvSpPr/>
              <p:nvPr/>
            </p:nvSpPr>
            <p:spPr>
              <a:xfrm>
                <a:off x="4091583" y="3465021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51" y="3447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925;p91"/>
              <p:cNvSpPr/>
              <p:nvPr/>
            </p:nvSpPr>
            <p:spPr>
              <a:xfrm>
                <a:off x="4091583" y="3250101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926;p91"/>
              <p:cNvSpPr/>
              <p:nvPr/>
            </p:nvSpPr>
            <p:spPr>
              <a:xfrm>
                <a:off x="4091054" y="2980965"/>
                <a:ext cx="54824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7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0" y="3517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927;p91"/>
              <p:cNvSpPr/>
              <p:nvPr/>
            </p:nvSpPr>
            <p:spPr>
              <a:xfrm>
                <a:off x="4091583" y="2981511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928;p91"/>
              <p:cNvSpPr/>
              <p:nvPr/>
            </p:nvSpPr>
            <p:spPr>
              <a:xfrm>
                <a:off x="4091054" y="2873467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929;p91"/>
              <p:cNvSpPr/>
              <p:nvPr/>
            </p:nvSpPr>
            <p:spPr>
              <a:xfrm>
                <a:off x="4091583" y="2874012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930;p91"/>
              <p:cNvSpPr/>
              <p:nvPr/>
            </p:nvSpPr>
            <p:spPr>
              <a:xfrm>
                <a:off x="4091583" y="2659170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1" y="0"/>
                    </a:moveTo>
                    <a:lnTo>
                      <a:pt x="1" y="3447"/>
                    </a:lnTo>
                    <a:lnTo>
                      <a:pt x="3451" y="3447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931;p91"/>
              <p:cNvSpPr/>
              <p:nvPr/>
            </p:nvSpPr>
            <p:spPr>
              <a:xfrm>
                <a:off x="4091583" y="255167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932;p91"/>
              <p:cNvSpPr/>
              <p:nvPr/>
            </p:nvSpPr>
            <p:spPr>
              <a:xfrm>
                <a:off x="4091054" y="238995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933;p91"/>
              <p:cNvSpPr/>
              <p:nvPr/>
            </p:nvSpPr>
            <p:spPr>
              <a:xfrm>
                <a:off x="4091583" y="2390502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934;p91"/>
              <p:cNvSpPr/>
              <p:nvPr/>
            </p:nvSpPr>
            <p:spPr>
              <a:xfrm>
                <a:off x="4037366" y="3464476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6" y="3518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935;p91"/>
              <p:cNvSpPr/>
              <p:nvPr/>
            </p:nvSpPr>
            <p:spPr>
              <a:xfrm>
                <a:off x="4037896" y="3465021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8" y="3447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936;p91"/>
              <p:cNvSpPr/>
              <p:nvPr/>
            </p:nvSpPr>
            <p:spPr>
              <a:xfrm>
                <a:off x="4037366" y="2980965"/>
                <a:ext cx="54777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7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6" y="3517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937;p91"/>
              <p:cNvSpPr/>
              <p:nvPr/>
            </p:nvSpPr>
            <p:spPr>
              <a:xfrm>
                <a:off x="4037896" y="2981511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938;p91"/>
              <p:cNvSpPr/>
              <p:nvPr/>
            </p:nvSpPr>
            <p:spPr>
              <a:xfrm>
                <a:off x="4037366" y="2873467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939;p91"/>
              <p:cNvSpPr/>
              <p:nvPr/>
            </p:nvSpPr>
            <p:spPr>
              <a:xfrm>
                <a:off x="4037896" y="2874012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940;p91"/>
              <p:cNvSpPr/>
              <p:nvPr/>
            </p:nvSpPr>
            <p:spPr>
              <a:xfrm>
                <a:off x="4037366" y="238995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6" y="3520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941;p91"/>
              <p:cNvSpPr/>
              <p:nvPr/>
            </p:nvSpPr>
            <p:spPr>
              <a:xfrm>
                <a:off x="4037896" y="2390502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942;p91"/>
              <p:cNvSpPr/>
              <p:nvPr/>
            </p:nvSpPr>
            <p:spPr>
              <a:xfrm>
                <a:off x="3983617" y="3464476"/>
                <a:ext cx="54824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0" y="3518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943;p91"/>
              <p:cNvSpPr/>
              <p:nvPr/>
            </p:nvSpPr>
            <p:spPr>
              <a:xfrm>
                <a:off x="3984162" y="3465021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944;p91"/>
              <p:cNvSpPr/>
              <p:nvPr/>
            </p:nvSpPr>
            <p:spPr>
              <a:xfrm>
                <a:off x="3984162" y="3303835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945;p91"/>
              <p:cNvSpPr/>
              <p:nvPr/>
            </p:nvSpPr>
            <p:spPr>
              <a:xfrm>
                <a:off x="3984162" y="325010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946;p91"/>
              <p:cNvSpPr/>
              <p:nvPr/>
            </p:nvSpPr>
            <p:spPr>
              <a:xfrm>
                <a:off x="3984162" y="3196368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947;p91"/>
              <p:cNvSpPr/>
              <p:nvPr/>
            </p:nvSpPr>
            <p:spPr>
              <a:xfrm>
                <a:off x="3984162" y="3142665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948;p91"/>
              <p:cNvSpPr/>
              <p:nvPr/>
            </p:nvSpPr>
            <p:spPr>
              <a:xfrm>
                <a:off x="3984162" y="308893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949;p91"/>
              <p:cNvSpPr/>
              <p:nvPr/>
            </p:nvSpPr>
            <p:spPr>
              <a:xfrm>
                <a:off x="3983617" y="2980965"/>
                <a:ext cx="54824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7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0" y="3517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950;p91"/>
              <p:cNvSpPr/>
              <p:nvPr/>
            </p:nvSpPr>
            <p:spPr>
              <a:xfrm>
                <a:off x="3984162" y="2981511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951;p91"/>
              <p:cNvSpPr/>
              <p:nvPr/>
            </p:nvSpPr>
            <p:spPr>
              <a:xfrm>
                <a:off x="3983617" y="2873467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952;p91"/>
              <p:cNvSpPr/>
              <p:nvPr/>
            </p:nvSpPr>
            <p:spPr>
              <a:xfrm>
                <a:off x="3984162" y="287401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953;p91"/>
              <p:cNvSpPr/>
              <p:nvPr/>
            </p:nvSpPr>
            <p:spPr>
              <a:xfrm>
                <a:off x="3984162" y="2766576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954;p91"/>
              <p:cNvSpPr/>
              <p:nvPr/>
            </p:nvSpPr>
            <p:spPr>
              <a:xfrm>
                <a:off x="3984162" y="271284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955;p91"/>
              <p:cNvSpPr/>
              <p:nvPr/>
            </p:nvSpPr>
            <p:spPr>
              <a:xfrm>
                <a:off x="3984162" y="2659170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0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956;p91"/>
              <p:cNvSpPr/>
              <p:nvPr/>
            </p:nvSpPr>
            <p:spPr>
              <a:xfrm>
                <a:off x="3984162" y="2605405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957;p91"/>
              <p:cNvSpPr/>
              <p:nvPr/>
            </p:nvSpPr>
            <p:spPr>
              <a:xfrm>
                <a:off x="3984162" y="255167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958;p91"/>
              <p:cNvSpPr/>
              <p:nvPr/>
            </p:nvSpPr>
            <p:spPr>
              <a:xfrm>
                <a:off x="3984162" y="2497985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959;p91"/>
              <p:cNvSpPr/>
              <p:nvPr/>
            </p:nvSpPr>
            <p:spPr>
              <a:xfrm>
                <a:off x="3983617" y="238995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960;p91"/>
              <p:cNvSpPr/>
              <p:nvPr/>
            </p:nvSpPr>
            <p:spPr>
              <a:xfrm>
                <a:off x="3984162" y="239050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961;p91"/>
              <p:cNvSpPr/>
              <p:nvPr/>
            </p:nvSpPr>
            <p:spPr>
              <a:xfrm>
                <a:off x="3929868" y="3464476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962;p91"/>
              <p:cNvSpPr/>
              <p:nvPr/>
            </p:nvSpPr>
            <p:spPr>
              <a:xfrm>
                <a:off x="3930429" y="3465021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963;p91"/>
              <p:cNvSpPr/>
              <p:nvPr/>
            </p:nvSpPr>
            <p:spPr>
              <a:xfrm>
                <a:off x="3930429" y="3303835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964;p91"/>
              <p:cNvSpPr/>
              <p:nvPr/>
            </p:nvSpPr>
            <p:spPr>
              <a:xfrm>
                <a:off x="3930429" y="308893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965;p91"/>
              <p:cNvSpPr/>
              <p:nvPr/>
            </p:nvSpPr>
            <p:spPr>
              <a:xfrm>
                <a:off x="3929868" y="2980965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966;p91"/>
              <p:cNvSpPr/>
              <p:nvPr/>
            </p:nvSpPr>
            <p:spPr>
              <a:xfrm>
                <a:off x="3930429" y="2981511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967;p91"/>
              <p:cNvSpPr/>
              <p:nvPr/>
            </p:nvSpPr>
            <p:spPr>
              <a:xfrm>
                <a:off x="3929868" y="2873467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968;p91"/>
              <p:cNvSpPr/>
              <p:nvPr/>
            </p:nvSpPr>
            <p:spPr>
              <a:xfrm>
                <a:off x="3930429" y="287401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969;p91"/>
              <p:cNvSpPr/>
              <p:nvPr/>
            </p:nvSpPr>
            <p:spPr>
              <a:xfrm>
                <a:off x="3930429" y="2766576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970;p91"/>
              <p:cNvSpPr/>
              <p:nvPr/>
            </p:nvSpPr>
            <p:spPr>
              <a:xfrm>
                <a:off x="3930429" y="2497985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971;p91"/>
              <p:cNvSpPr/>
              <p:nvPr/>
            </p:nvSpPr>
            <p:spPr>
              <a:xfrm>
                <a:off x="3929868" y="238995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972;p91"/>
              <p:cNvSpPr/>
              <p:nvPr/>
            </p:nvSpPr>
            <p:spPr>
              <a:xfrm>
                <a:off x="3930429" y="239050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973;p91"/>
              <p:cNvSpPr/>
              <p:nvPr/>
            </p:nvSpPr>
            <p:spPr>
              <a:xfrm>
                <a:off x="3876196" y="3464476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74;p91"/>
              <p:cNvSpPr/>
              <p:nvPr/>
            </p:nvSpPr>
            <p:spPr>
              <a:xfrm>
                <a:off x="3876726" y="3465021"/>
                <a:ext cx="53718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48" y="3447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75;p91"/>
              <p:cNvSpPr/>
              <p:nvPr/>
            </p:nvSpPr>
            <p:spPr>
              <a:xfrm>
                <a:off x="3876726" y="3303835"/>
                <a:ext cx="53718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76;p91"/>
              <p:cNvSpPr/>
              <p:nvPr/>
            </p:nvSpPr>
            <p:spPr>
              <a:xfrm>
                <a:off x="3876726" y="3088931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77;p91"/>
              <p:cNvSpPr/>
              <p:nvPr/>
            </p:nvSpPr>
            <p:spPr>
              <a:xfrm>
                <a:off x="3876196" y="2980965"/>
                <a:ext cx="54777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7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78;p91"/>
              <p:cNvSpPr/>
              <p:nvPr/>
            </p:nvSpPr>
            <p:spPr>
              <a:xfrm>
                <a:off x="3876726" y="2981511"/>
                <a:ext cx="53718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79;p91"/>
              <p:cNvSpPr/>
              <p:nvPr/>
            </p:nvSpPr>
            <p:spPr>
              <a:xfrm>
                <a:off x="3876196" y="2873467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80;p91"/>
              <p:cNvSpPr/>
              <p:nvPr/>
            </p:nvSpPr>
            <p:spPr>
              <a:xfrm>
                <a:off x="3876726" y="2874012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81;p91"/>
              <p:cNvSpPr/>
              <p:nvPr/>
            </p:nvSpPr>
            <p:spPr>
              <a:xfrm>
                <a:off x="3876726" y="2766576"/>
                <a:ext cx="53718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2;p91"/>
              <p:cNvSpPr/>
              <p:nvPr/>
            </p:nvSpPr>
            <p:spPr>
              <a:xfrm>
                <a:off x="3876726" y="2497985"/>
                <a:ext cx="53718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83;p91"/>
              <p:cNvSpPr/>
              <p:nvPr/>
            </p:nvSpPr>
            <p:spPr>
              <a:xfrm>
                <a:off x="3876196" y="238995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7984;p91"/>
              <p:cNvSpPr/>
              <p:nvPr/>
            </p:nvSpPr>
            <p:spPr>
              <a:xfrm>
                <a:off x="3876726" y="2390502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7985;p91"/>
              <p:cNvSpPr/>
              <p:nvPr/>
            </p:nvSpPr>
            <p:spPr>
              <a:xfrm>
                <a:off x="3822463" y="3464476"/>
                <a:ext cx="54824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9" y="3518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7986;p91"/>
              <p:cNvSpPr/>
              <p:nvPr/>
            </p:nvSpPr>
            <p:spPr>
              <a:xfrm>
                <a:off x="3822992" y="3465021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1" y="3447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7987;p91"/>
              <p:cNvSpPr/>
              <p:nvPr/>
            </p:nvSpPr>
            <p:spPr>
              <a:xfrm>
                <a:off x="3822992" y="3303835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7988;p91"/>
              <p:cNvSpPr/>
              <p:nvPr/>
            </p:nvSpPr>
            <p:spPr>
              <a:xfrm>
                <a:off x="3822992" y="308893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7989;p91"/>
              <p:cNvSpPr/>
              <p:nvPr/>
            </p:nvSpPr>
            <p:spPr>
              <a:xfrm>
                <a:off x="3822463" y="2980965"/>
                <a:ext cx="54824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7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9" y="3517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7990;p91"/>
              <p:cNvSpPr/>
              <p:nvPr/>
            </p:nvSpPr>
            <p:spPr>
              <a:xfrm>
                <a:off x="3822992" y="2981511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7991;p91"/>
              <p:cNvSpPr/>
              <p:nvPr/>
            </p:nvSpPr>
            <p:spPr>
              <a:xfrm>
                <a:off x="3822463" y="2873467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7992;p91"/>
              <p:cNvSpPr/>
              <p:nvPr/>
            </p:nvSpPr>
            <p:spPr>
              <a:xfrm>
                <a:off x="3822992" y="287401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7993;p91"/>
              <p:cNvSpPr/>
              <p:nvPr/>
            </p:nvSpPr>
            <p:spPr>
              <a:xfrm>
                <a:off x="3822992" y="2766576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7994;p91"/>
              <p:cNvSpPr/>
              <p:nvPr/>
            </p:nvSpPr>
            <p:spPr>
              <a:xfrm>
                <a:off x="3822992" y="2497985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7995;p91"/>
              <p:cNvSpPr/>
              <p:nvPr/>
            </p:nvSpPr>
            <p:spPr>
              <a:xfrm>
                <a:off x="3822463" y="238995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9" y="3520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7996;p91"/>
              <p:cNvSpPr/>
              <p:nvPr/>
            </p:nvSpPr>
            <p:spPr>
              <a:xfrm>
                <a:off x="3822992" y="239050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7997;p91"/>
              <p:cNvSpPr/>
              <p:nvPr/>
            </p:nvSpPr>
            <p:spPr>
              <a:xfrm>
                <a:off x="3768698" y="3464476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7998;p91"/>
              <p:cNvSpPr/>
              <p:nvPr/>
            </p:nvSpPr>
            <p:spPr>
              <a:xfrm>
                <a:off x="3769243" y="3465021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1" y="3447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7999;p91"/>
              <p:cNvSpPr/>
              <p:nvPr/>
            </p:nvSpPr>
            <p:spPr>
              <a:xfrm>
                <a:off x="3769243" y="3303835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000;p91"/>
              <p:cNvSpPr/>
              <p:nvPr/>
            </p:nvSpPr>
            <p:spPr>
              <a:xfrm>
                <a:off x="3769243" y="3088931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001;p91"/>
              <p:cNvSpPr/>
              <p:nvPr/>
            </p:nvSpPr>
            <p:spPr>
              <a:xfrm>
                <a:off x="3768698" y="2980965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002;p91"/>
              <p:cNvSpPr/>
              <p:nvPr/>
            </p:nvSpPr>
            <p:spPr>
              <a:xfrm>
                <a:off x="3769243" y="2981511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003;p91"/>
              <p:cNvSpPr/>
              <p:nvPr/>
            </p:nvSpPr>
            <p:spPr>
              <a:xfrm>
                <a:off x="3768698" y="2873467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004;p91"/>
              <p:cNvSpPr/>
              <p:nvPr/>
            </p:nvSpPr>
            <p:spPr>
              <a:xfrm>
                <a:off x="3769243" y="2874012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005;p91"/>
              <p:cNvSpPr/>
              <p:nvPr/>
            </p:nvSpPr>
            <p:spPr>
              <a:xfrm>
                <a:off x="3769243" y="2766576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006;p91"/>
              <p:cNvSpPr/>
              <p:nvPr/>
            </p:nvSpPr>
            <p:spPr>
              <a:xfrm>
                <a:off x="3769243" y="2497985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007;p91"/>
              <p:cNvSpPr/>
              <p:nvPr/>
            </p:nvSpPr>
            <p:spPr>
              <a:xfrm>
                <a:off x="3768698" y="238995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008;p91"/>
              <p:cNvSpPr/>
              <p:nvPr/>
            </p:nvSpPr>
            <p:spPr>
              <a:xfrm>
                <a:off x="3769243" y="2390502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009;p91"/>
              <p:cNvSpPr/>
              <p:nvPr/>
            </p:nvSpPr>
            <p:spPr>
              <a:xfrm>
                <a:off x="3715026" y="3464476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010;p91"/>
              <p:cNvSpPr/>
              <p:nvPr/>
            </p:nvSpPr>
            <p:spPr>
              <a:xfrm>
                <a:off x="3715556" y="3465021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011;p91"/>
              <p:cNvSpPr/>
              <p:nvPr/>
            </p:nvSpPr>
            <p:spPr>
              <a:xfrm>
                <a:off x="3715556" y="3303835"/>
                <a:ext cx="53687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47" y="3448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012;p91"/>
              <p:cNvSpPr/>
              <p:nvPr/>
            </p:nvSpPr>
            <p:spPr>
              <a:xfrm>
                <a:off x="3715556" y="3088931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013;p91"/>
              <p:cNvSpPr/>
              <p:nvPr/>
            </p:nvSpPr>
            <p:spPr>
              <a:xfrm>
                <a:off x="3715026" y="2980965"/>
                <a:ext cx="54777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7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014;p91"/>
              <p:cNvSpPr/>
              <p:nvPr/>
            </p:nvSpPr>
            <p:spPr>
              <a:xfrm>
                <a:off x="3715556" y="2981511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015;p91"/>
              <p:cNvSpPr/>
              <p:nvPr/>
            </p:nvSpPr>
            <p:spPr>
              <a:xfrm>
                <a:off x="3715026" y="2873467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016;p91"/>
              <p:cNvSpPr/>
              <p:nvPr/>
            </p:nvSpPr>
            <p:spPr>
              <a:xfrm>
                <a:off x="3715556" y="2874012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017;p91"/>
              <p:cNvSpPr/>
              <p:nvPr/>
            </p:nvSpPr>
            <p:spPr>
              <a:xfrm>
                <a:off x="3715556" y="2766576"/>
                <a:ext cx="53687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018;p91"/>
              <p:cNvSpPr/>
              <p:nvPr/>
            </p:nvSpPr>
            <p:spPr>
              <a:xfrm>
                <a:off x="3715556" y="2497985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019;p91"/>
              <p:cNvSpPr/>
              <p:nvPr/>
            </p:nvSpPr>
            <p:spPr>
              <a:xfrm>
                <a:off x="3715026" y="238995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020;p91"/>
              <p:cNvSpPr/>
              <p:nvPr/>
            </p:nvSpPr>
            <p:spPr>
              <a:xfrm>
                <a:off x="3715556" y="2390502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021;p91"/>
              <p:cNvSpPr/>
              <p:nvPr/>
            </p:nvSpPr>
            <p:spPr>
              <a:xfrm>
                <a:off x="3661293" y="3464476"/>
                <a:ext cx="54824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9" y="3518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022;p91"/>
              <p:cNvSpPr/>
              <p:nvPr/>
            </p:nvSpPr>
            <p:spPr>
              <a:xfrm>
                <a:off x="3661822" y="3465021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51" y="3447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023;p91"/>
              <p:cNvSpPr/>
              <p:nvPr/>
            </p:nvSpPr>
            <p:spPr>
              <a:xfrm>
                <a:off x="3661822" y="3303835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024;p91"/>
              <p:cNvSpPr/>
              <p:nvPr/>
            </p:nvSpPr>
            <p:spPr>
              <a:xfrm>
                <a:off x="3661822" y="325010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025;p91"/>
              <p:cNvSpPr/>
              <p:nvPr/>
            </p:nvSpPr>
            <p:spPr>
              <a:xfrm>
                <a:off x="3661822" y="3196368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026;p91"/>
              <p:cNvSpPr/>
              <p:nvPr/>
            </p:nvSpPr>
            <p:spPr>
              <a:xfrm>
                <a:off x="3661822" y="3142665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027;p91"/>
              <p:cNvSpPr/>
              <p:nvPr/>
            </p:nvSpPr>
            <p:spPr>
              <a:xfrm>
                <a:off x="3661822" y="3088931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028;p91"/>
              <p:cNvSpPr/>
              <p:nvPr/>
            </p:nvSpPr>
            <p:spPr>
              <a:xfrm>
                <a:off x="3661293" y="2980965"/>
                <a:ext cx="54824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17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9" y="3517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029;p91"/>
              <p:cNvSpPr/>
              <p:nvPr/>
            </p:nvSpPr>
            <p:spPr>
              <a:xfrm>
                <a:off x="3661822" y="2981511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030;p91"/>
              <p:cNvSpPr/>
              <p:nvPr/>
            </p:nvSpPr>
            <p:spPr>
              <a:xfrm>
                <a:off x="3661293" y="2873467"/>
                <a:ext cx="54824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031;p91"/>
              <p:cNvSpPr/>
              <p:nvPr/>
            </p:nvSpPr>
            <p:spPr>
              <a:xfrm>
                <a:off x="3661822" y="287401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032;p91"/>
              <p:cNvSpPr/>
              <p:nvPr/>
            </p:nvSpPr>
            <p:spPr>
              <a:xfrm>
                <a:off x="3661822" y="2766576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033;p91"/>
              <p:cNvSpPr/>
              <p:nvPr/>
            </p:nvSpPr>
            <p:spPr>
              <a:xfrm>
                <a:off x="3661822" y="271284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034;p91"/>
              <p:cNvSpPr/>
              <p:nvPr/>
            </p:nvSpPr>
            <p:spPr>
              <a:xfrm>
                <a:off x="3661822" y="2659170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1" y="0"/>
                    </a:moveTo>
                    <a:lnTo>
                      <a:pt x="1" y="3447"/>
                    </a:lnTo>
                    <a:lnTo>
                      <a:pt x="3451" y="3447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035;p91"/>
              <p:cNvSpPr/>
              <p:nvPr/>
            </p:nvSpPr>
            <p:spPr>
              <a:xfrm>
                <a:off x="3661822" y="2605405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036;p91"/>
              <p:cNvSpPr/>
              <p:nvPr/>
            </p:nvSpPr>
            <p:spPr>
              <a:xfrm>
                <a:off x="3661822" y="255167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037;p91"/>
              <p:cNvSpPr/>
              <p:nvPr/>
            </p:nvSpPr>
            <p:spPr>
              <a:xfrm>
                <a:off x="3661822" y="2497985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038;p91"/>
              <p:cNvSpPr/>
              <p:nvPr/>
            </p:nvSpPr>
            <p:spPr>
              <a:xfrm>
                <a:off x="3661293" y="2389956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9" y="3520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039;p91"/>
              <p:cNvSpPr/>
              <p:nvPr/>
            </p:nvSpPr>
            <p:spPr>
              <a:xfrm>
                <a:off x="3661822" y="2390502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040;p91"/>
              <p:cNvSpPr/>
              <p:nvPr/>
            </p:nvSpPr>
            <p:spPr>
              <a:xfrm>
                <a:off x="3607528" y="3464476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041;p91"/>
              <p:cNvSpPr/>
              <p:nvPr/>
            </p:nvSpPr>
            <p:spPr>
              <a:xfrm>
                <a:off x="3608073" y="3465021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2" y="3447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042;p91"/>
              <p:cNvSpPr/>
              <p:nvPr/>
            </p:nvSpPr>
            <p:spPr>
              <a:xfrm>
                <a:off x="3607528" y="2980965"/>
                <a:ext cx="54855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7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043;p91"/>
              <p:cNvSpPr/>
              <p:nvPr/>
            </p:nvSpPr>
            <p:spPr>
              <a:xfrm>
                <a:off x="3608073" y="2981511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044;p91"/>
              <p:cNvSpPr/>
              <p:nvPr/>
            </p:nvSpPr>
            <p:spPr>
              <a:xfrm>
                <a:off x="3607528" y="2873467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045;p91"/>
              <p:cNvSpPr/>
              <p:nvPr/>
            </p:nvSpPr>
            <p:spPr>
              <a:xfrm>
                <a:off x="3608073" y="2874012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046;p91"/>
              <p:cNvSpPr/>
              <p:nvPr/>
            </p:nvSpPr>
            <p:spPr>
              <a:xfrm>
                <a:off x="3607528" y="2389956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047;p91"/>
              <p:cNvSpPr/>
              <p:nvPr/>
            </p:nvSpPr>
            <p:spPr>
              <a:xfrm>
                <a:off x="3608073" y="2390502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048;p91"/>
              <p:cNvSpPr/>
              <p:nvPr/>
            </p:nvSpPr>
            <p:spPr>
              <a:xfrm>
                <a:off x="3553841" y="3464476"/>
                <a:ext cx="54777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049;p91"/>
              <p:cNvSpPr/>
              <p:nvPr/>
            </p:nvSpPr>
            <p:spPr>
              <a:xfrm>
                <a:off x="3554370" y="3465021"/>
                <a:ext cx="53718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48" y="3447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050;p91"/>
              <p:cNvSpPr/>
              <p:nvPr/>
            </p:nvSpPr>
            <p:spPr>
              <a:xfrm>
                <a:off x="3554370" y="3196368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051;p91"/>
              <p:cNvSpPr/>
              <p:nvPr/>
            </p:nvSpPr>
            <p:spPr>
              <a:xfrm>
                <a:off x="3553841" y="2980965"/>
                <a:ext cx="54777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17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052;p91"/>
              <p:cNvSpPr/>
              <p:nvPr/>
            </p:nvSpPr>
            <p:spPr>
              <a:xfrm>
                <a:off x="3554370" y="2981511"/>
                <a:ext cx="53718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053;p91"/>
              <p:cNvSpPr/>
              <p:nvPr/>
            </p:nvSpPr>
            <p:spPr>
              <a:xfrm>
                <a:off x="3553841" y="2873467"/>
                <a:ext cx="54777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054;p91"/>
              <p:cNvSpPr/>
              <p:nvPr/>
            </p:nvSpPr>
            <p:spPr>
              <a:xfrm>
                <a:off x="3554370" y="2874012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055;p91"/>
              <p:cNvSpPr/>
              <p:nvPr/>
            </p:nvSpPr>
            <p:spPr>
              <a:xfrm>
                <a:off x="3554370" y="2659170"/>
                <a:ext cx="53718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7" extrusionOk="0">
                    <a:moveTo>
                      <a:pt x="1" y="0"/>
                    </a:moveTo>
                    <a:lnTo>
                      <a:pt x="1" y="3447"/>
                    </a:lnTo>
                    <a:lnTo>
                      <a:pt x="3448" y="3447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056;p91"/>
              <p:cNvSpPr/>
              <p:nvPr/>
            </p:nvSpPr>
            <p:spPr>
              <a:xfrm>
                <a:off x="3554370" y="2551672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057;p91"/>
              <p:cNvSpPr/>
              <p:nvPr/>
            </p:nvSpPr>
            <p:spPr>
              <a:xfrm>
                <a:off x="3553841" y="2389956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058;p91"/>
              <p:cNvSpPr/>
              <p:nvPr/>
            </p:nvSpPr>
            <p:spPr>
              <a:xfrm>
                <a:off x="3554370" y="2390502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059;p91"/>
              <p:cNvSpPr/>
              <p:nvPr/>
            </p:nvSpPr>
            <p:spPr>
              <a:xfrm>
                <a:off x="3500107" y="3464476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20" y="3518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060;p91"/>
              <p:cNvSpPr/>
              <p:nvPr/>
            </p:nvSpPr>
            <p:spPr>
              <a:xfrm>
                <a:off x="3500636" y="3465021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52" y="3447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061;p91"/>
              <p:cNvSpPr/>
              <p:nvPr/>
            </p:nvSpPr>
            <p:spPr>
              <a:xfrm>
                <a:off x="3500636" y="3250101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062;p91"/>
              <p:cNvSpPr/>
              <p:nvPr/>
            </p:nvSpPr>
            <p:spPr>
              <a:xfrm>
                <a:off x="3500636" y="3196368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063;p91"/>
              <p:cNvSpPr/>
              <p:nvPr/>
            </p:nvSpPr>
            <p:spPr>
              <a:xfrm>
                <a:off x="3500636" y="3142665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064;p91"/>
              <p:cNvSpPr/>
              <p:nvPr/>
            </p:nvSpPr>
            <p:spPr>
              <a:xfrm>
                <a:off x="3500107" y="2980965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20" y="3517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065;p91"/>
              <p:cNvSpPr/>
              <p:nvPr/>
            </p:nvSpPr>
            <p:spPr>
              <a:xfrm>
                <a:off x="3500636" y="2981511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066;p91"/>
              <p:cNvSpPr/>
              <p:nvPr/>
            </p:nvSpPr>
            <p:spPr>
              <a:xfrm>
                <a:off x="3500636" y="2927761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067;p91"/>
              <p:cNvSpPr/>
              <p:nvPr/>
            </p:nvSpPr>
            <p:spPr>
              <a:xfrm>
                <a:off x="3500107" y="2873467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068;p91"/>
              <p:cNvSpPr/>
              <p:nvPr/>
            </p:nvSpPr>
            <p:spPr>
              <a:xfrm>
                <a:off x="3500636" y="2874012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069;p91"/>
              <p:cNvSpPr/>
              <p:nvPr/>
            </p:nvSpPr>
            <p:spPr>
              <a:xfrm>
                <a:off x="3500636" y="2659170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1" y="0"/>
                    </a:moveTo>
                    <a:lnTo>
                      <a:pt x="1" y="3447"/>
                    </a:lnTo>
                    <a:lnTo>
                      <a:pt x="3452" y="3447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070;p91"/>
              <p:cNvSpPr/>
              <p:nvPr/>
            </p:nvSpPr>
            <p:spPr>
              <a:xfrm>
                <a:off x="3500636" y="255167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071;p91"/>
              <p:cNvSpPr/>
              <p:nvPr/>
            </p:nvSpPr>
            <p:spPr>
              <a:xfrm>
                <a:off x="3500107" y="238995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072;p91"/>
              <p:cNvSpPr/>
              <p:nvPr/>
            </p:nvSpPr>
            <p:spPr>
              <a:xfrm>
                <a:off x="3500636" y="2390502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073;p91"/>
              <p:cNvSpPr/>
              <p:nvPr/>
            </p:nvSpPr>
            <p:spPr>
              <a:xfrm>
                <a:off x="3446404" y="3464476"/>
                <a:ext cx="54808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18" y="3518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074;p91"/>
              <p:cNvSpPr/>
              <p:nvPr/>
            </p:nvSpPr>
            <p:spPr>
              <a:xfrm>
                <a:off x="3446965" y="3465021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075;p91"/>
              <p:cNvSpPr/>
              <p:nvPr/>
            </p:nvSpPr>
            <p:spPr>
              <a:xfrm>
                <a:off x="3446965" y="3196368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076;p91"/>
              <p:cNvSpPr/>
              <p:nvPr/>
            </p:nvSpPr>
            <p:spPr>
              <a:xfrm>
                <a:off x="3446404" y="2980965"/>
                <a:ext cx="54808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7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18" y="3517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077;p91"/>
              <p:cNvSpPr/>
              <p:nvPr/>
            </p:nvSpPr>
            <p:spPr>
              <a:xfrm>
                <a:off x="3446965" y="2981511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078;p91"/>
              <p:cNvSpPr/>
              <p:nvPr/>
            </p:nvSpPr>
            <p:spPr>
              <a:xfrm>
                <a:off x="3446404" y="2873467"/>
                <a:ext cx="54808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079;p91"/>
              <p:cNvSpPr/>
              <p:nvPr/>
            </p:nvSpPr>
            <p:spPr>
              <a:xfrm>
                <a:off x="3446965" y="2874012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080;p91"/>
              <p:cNvSpPr/>
              <p:nvPr/>
            </p:nvSpPr>
            <p:spPr>
              <a:xfrm>
                <a:off x="3446404" y="2389956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18" y="3520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081;p91"/>
              <p:cNvSpPr/>
              <p:nvPr/>
            </p:nvSpPr>
            <p:spPr>
              <a:xfrm>
                <a:off x="3446965" y="2390502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082;p91"/>
              <p:cNvSpPr/>
              <p:nvPr/>
            </p:nvSpPr>
            <p:spPr>
              <a:xfrm>
                <a:off x="3392671" y="3410726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083;p91"/>
              <p:cNvSpPr/>
              <p:nvPr/>
            </p:nvSpPr>
            <p:spPr>
              <a:xfrm>
                <a:off x="3393200" y="3411271"/>
                <a:ext cx="53780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8084;p91"/>
              <p:cNvSpPr/>
              <p:nvPr/>
            </p:nvSpPr>
            <p:spPr>
              <a:xfrm>
                <a:off x="3392671" y="3356993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8085;p91"/>
              <p:cNvSpPr/>
              <p:nvPr/>
            </p:nvSpPr>
            <p:spPr>
              <a:xfrm>
                <a:off x="3393200" y="3357538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8086;p91"/>
              <p:cNvSpPr/>
              <p:nvPr/>
            </p:nvSpPr>
            <p:spPr>
              <a:xfrm>
                <a:off x="3392671" y="3303306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8087;p91"/>
              <p:cNvSpPr/>
              <p:nvPr/>
            </p:nvSpPr>
            <p:spPr>
              <a:xfrm>
                <a:off x="3393200" y="3303835"/>
                <a:ext cx="53780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8088;p91"/>
              <p:cNvSpPr/>
              <p:nvPr/>
            </p:nvSpPr>
            <p:spPr>
              <a:xfrm>
                <a:off x="3392671" y="324957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8089;p91"/>
              <p:cNvSpPr/>
              <p:nvPr/>
            </p:nvSpPr>
            <p:spPr>
              <a:xfrm>
                <a:off x="3393200" y="3250101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8090;p91"/>
              <p:cNvSpPr/>
              <p:nvPr/>
            </p:nvSpPr>
            <p:spPr>
              <a:xfrm>
                <a:off x="3392671" y="3195807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8091;p91"/>
              <p:cNvSpPr/>
              <p:nvPr/>
            </p:nvSpPr>
            <p:spPr>
              <a:xfrm>
                <a:off x="3393200" y="3196368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8092;p91"/>
              <p:cNvSpPr/>
              <p:nvPr/>
            </p:nvSpPr>
            <p:spPr>
              <a:xfrm>
                <a:off x="3392671" y="3142135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0" y="0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8093;p91"/>
              <p:cNvSpPr/>
              <p:nvPr/>
            </p:nvSpPr>
            <p:spPr>
              <a:xfrm>
                <a:off x="3393200" y="3142665"/>
                <a:ext cx="53780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8094;p91"/>
              <p:cNvSpPr/>
              <p:nvPr/>
            </p:nvSpPr>
            <p:spPr>
              <a:xfrm>
                <a:off x="3392671" y="3088371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8095;p91"/>
              <p:cNvSpPr/>
              <p:nvPr/>
            </p:nvSpPr>
            <p:spPr>
              <a:xfrm>
                <a:off x="3393200" y="3088931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8096;p91"/>
              <p:cNvSpPr/>
              <p:nvPr/>
            </p:nvSpPr>
            <p:spPr>
              <a:xfrm>
                <a:off x="3392671" y="3034637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8097;p91"/>
              <p:cNvSpPr/>
              <p:nvPr/>
            </p:nvSpPr>
            <p:spPr>
              <a:xfrm>
                <a:off x="3393200" y="3035182"/>
                <a:ext cx="53780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8098;p91"/>
              <p:cNvSpPr/>
              <p:nvPr/>
            </p:nvSpPr>
            <p:spPr>
              <a:xfrm>
                <a:off x="3392671" y="2819780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8099;p91"/>
              <p:cNvSpPr/>
              <p:nvPr/>
            </p:nvSpPr>
            <p:spPr>
              <a:xfrm>
                <a:off x="3393200" y="2820340"/>
                <a:ext cx="53780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52" y="3446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8100;p91"/>
              <p:cNvSpPr/>
              <p:nvPr/>
            </p:nvSpPr>
            <p:spPr>
              <a:xfrm>
                <a:off x="3392671" y="276604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8101;p91"/>
              <p:cNvSpPr/>
              <p:nvPr/>
            </p:nvSpPr>
            <p:spPr>
              <a:xfrm>
                <a:off x="3393200" y="2766576"/>
                <a:ext cx="53780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8102;p91"/>
              <p:cNvSpPr/>
              <p:nvPr/>
            </p:nvSpPr>
            <p:spPr>
              <a:xfrm>
                <a:off x="3392671" y="271231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8103;p91"/>
              <p:cNvSpPr/>
              <p:nvPr/>
            </p:nvSpPr>
            <p:spPr>
              <a:xfrm>
                <a:off x="3393200" y="2712842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8104;p91"/>
              <p:cNvSpPr/>
              <p:nvPr/>
            </p:nvSpPr>
            <p:spPr>
              <a:xfrm>
                <a:off x="3392671" y="2658610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0" y="1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8105;p91"/>
              <p:cNvSpPr/>
              <p:nvPr/>
            </p:nvSpPr>
            <p:spPr>
              <a:xfrm>
                <a:off x="3393200" y="2659170"/>
                <a:ext cx="53780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7" extrusionOk="0">
                    <a:moveTo>
                      <a:pt x="1" y="0"/>
                    </a:moveTo>
                    <a:lnTo>
                      <a:pt x="1" y="3447"/>
                    </a:lnTo>
                    <a:lnTo>
                      <a:pt x="3452" y="3447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8106;p91"/>
              <p:cNvSpPr/>
              <p:nvPr/>
            </p:nvSpPr>
            <p:spPr>
              <a:xfrm>
                <a:off x="3392671" y="260487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8107;p91"/>
              <p:cNvSpPr/>
              <p:nvPr/>
            </p:nvSpPr>
            <p:spPr>
              <a:xfrm>
                <a:off x="3393200" y="2605405"/>
                <a:ext cx="53780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8108;p91"/>
              <p:cNvSpPr/>
              <p:nvPr/>
            </p:nvSpPr>
            <p:spPr>
              <a:xfrm>
                <a:off x="3392671" y="2551142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8109;p91"/>
              <p:cNvSpPr/>
              <p:nvPr/>
            </p:nvSpPr>
            <p:spPr>
              <a:xfrm>
                <a:off x="3393200" y="2551672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8110;p91"/>
              <p:cNvSpPr/>
              <p:nvPr/>
            </p:nvSpPr>
            <p:spPr>
              <a:xfrm>
                <a:off x="3392671" y="2497440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1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8111;p91"/>
              <p:cNvSpPr/>
              <p:nvPr/>
            </p:nvSpPr>
            <p:spPr>
              <a:xfrm>
                <a:off x="3393200" y="2497985"/>
                <a:ext cx="53780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8112;p91"/>
              <p:cNvSpPr/>
              <p:nvPr/>
            </p:nvSpPr>
            <p:spPr>
              <a:xfrm>
                <a:off x="3392671" y="2443706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8113;p91"/>
              <p:cNvSpPr/>
              <p:nvPr/>
            </p:nvSpPr>
            <p:spPr>
              <a:xfrm>
                <a:off x="3393200" y="2444251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1" name="Google Shape;8114;p91"/>
            <p:cNvGrpSpPr/>
            <p:nvPr/>
          </p:nvGrpSpPr>
          <p:grpSpPr>
            <a:xfrm>
              <a:off x="3715556" y="2551672"/>
              <a:ext cx="214888" cy="752179"/>
              <a:chOff x="3715556" y="2551672"/>
              <a:chExt cx="214888" cy="752179"/>
            </a:xfrm>
          </p:grpSpPr>
          <p:sp>
            <p:nvSpPr>
              <p:cNvPr id="672" name="Google Shape;8115;p91"/>
              <p:cNvSpPr/>
              <p:nvPr/>
            </p:nvSpPr>
            <p:spPr>
              <a:xfrm>
                <a:off x="3876726" y="2551672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8116;p91"/>
              <p:cNvSpPr/>
              <p:nvPr/>
            </p:nvSpPr>
            <p:spPr>
              <a:xfrm>
                <a:off x="3822992" y="3142665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8117;p91"/>
              <p:cNvSpPr/>
              <p:nvPr/>
            </p:nvSpPr>
            <p:spPr>
              <a:xfrm>
                <a:off x="3822992" y="2605405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8118;p91"/>
              <p:cNvSpPr/>
              <p:nvPr/>
            </p:nvSpPr>
            <p:spPr>
              <a:xfrm>
                <a:off x="3822992" y="255167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8119;p91"/>
              <p:cNvSpPr/>
              <p:nvPr/>
            </p:nvSpPr>
            <p:spPr>
              <a:xfrm>
                <a:off x="3769243" y="3196368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8120;p91"/>
              <p:cNvSpPr/>
              <p:nvPr/>
            </p:nvSpPr>
            <p:spPr>
              <a:xfrm>
                <a:off x="3769243" y="3142665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8121;p91"/>
              <p:cNvSpPr/>
              <p:nvPr/>
            </p:nvSpPr>
            <p:spPr>
              <a:xfrm>
                <a:off x="3769243" y="2659170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0" y="0"/>
                    </a:moveTo>
                    <a:lnTo>
                      <a:pt x="0" y="3447"/>
                    </a:lnTo>
                    <a:lnTo>
                      <a:pt x="3451" y="3447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8122;p91"/>
              <p:cNvSpPr/>
              <p:nvPr/>
            </p:nvSpPr>
            <p:spPr>
              <a:xfrm>
                <a:off x="3769243" y="2605405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8123;p91"/>
              <p:cNvSpPr/>
              <p:nvPr/>
            </p:nvSpPr>
            <p:spPr>
              <a:xfrm>
                <a:off x="3769243" y="255167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8124;p91"/>
              <p:cNvSpPr/>
              <p:nvPr/>
            </p:nvSpPr>
            <p:spPr>
              <a:xfrm>
                <a:off x="3715556" y="3250101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8125;p91"/>
              <p:cNvSpPr/>
              <p:nvPr/>
            </p:nvSpPr>
            <p:spPr>
              <a:xfrm>
                <a:off x="3715556" y="3196368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8126;p91"/>
              <p:cNvSpPr/>
              <p:nvPr/>
            </p:nvSpPr>
            <p:spPr>
              <a:xfrm>
                <a:off x="3715556" y="3142665"/>
                <a:ext cx="53687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47" y="3448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8127;p91"/>
              <p:cNvSpPr/>
              <p:nvPr/>
            </p:nvSpPr>
            <p:spPr>
              <a:xfrm>
                <a:off x="3715556" y="2712842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8128;p91"/>
              <p:cNvSpPr/>
              <p:nvPr/>
            </p:nvSpPr>
            <p:spPr>
              <a:xfrm>
                <a:off x="3715556" y="2659170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1" y="0"/>
                    </a:moveTo>
                    <a:lnTo>
                      <a:pt x="1" y="3447"/>
                    </a:lnTo>
                    <a:lnTo>
                      <a:pt x="3447" y="3447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8129;p91"/>
              <p:cNvSpPr/>
              <p:nvPr/>
            </p:nvSpPr>
            <p:spPr>
              <a:xfrm>
                <a:off x="3715556" y="2605405"/>
                <a:ext cx="53687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8130;p91"/>
              <p:cNvSpPr/>
              <p:nvPr/>
            </p:nvSpPr>
            <p:spPr>
              <a:xfrm>
                <a:off x="3715556" y="2551672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14030"/>
            <a:ext cx="2692231" cy="19877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362" y="1106125"/>
            <a:ext cx="938220" cy="621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" name="Google Shape;5724;p34"/>
          <p:cNvSpPr/>
          <p:nvPr/>
        </p:nvSpPr>
        <p:spPr>
          <a:xfrm>
            <a:off x="5092700" y="1371600"/>
            <a:ext cx="3828500" cy="302004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25" name="Google Shape;5725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RETRO SHOOTING GAME</a:t>
            </a:r>
            <a:endParaRPr dirty="0"/>
          </a:p>
        </p:txBody>
      </p:sp>
      <p:sp>
        <p:nvSpPr>
          <p:cNvPr id="5726" name="Google Shape;5726;p34"/>
          <p:cNvSpPr txBox="1">
            <a:spLocks noGrp="1"/>
          </p:cNvSpPr>
          <p:nvPr>
            <p:ph type="body" idx="1"/>
          </p:nvPr>
        </p:nvSpPr>
        <p:spPr>
          <a:xfrm>
            <a:off x="5279905" y="1455823"/>
            <a:ext cx="3728545" cy="2935822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/>
              </a:rPr>
              <a:t>옛날에 주로 하던 게임기로부터 아이디어를 얻어 조이스틱과 버튼을 활용한 </a:t>
            </a:r>
            <a:r>
              <a:rPr lang="ko-KR" altLang="en-US" sz="1800" dirty="0" err="1">
                <a:latin typeface="휴먼엑스포" panose="02030504000101010101" pitchFamily="18" charset="-127"/>
                <a:ea typeface="휴먼엑스포" panose="02030504000101010101" pitchFamily="18" charset="-127"/>
                <a:cs typeface="Arial"/>
              </a:rPr>
              <a:t>레트로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/>
              </a:rPr>
              <a:t> 슈팅게임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defRPr/>
            </a:pP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/>
              </a:rPr>
              <a:t>무작위로 나타나는 적들을 피해 이동하며 버튼을 사용해 공격하고 현재 캐릭터의 상태 및 </a:t>
            </a:r>
            <a:r>
              <a:rPr lang="ko-KR" altLang="en-US" sz="1800" dirty="0" err="1">
                <a:latin typeface="휴먼엑스포" panose="02030504000101010101" pitchFamily="18" charset="-127"/>
                <a:ea typeface="휴먼엑스포" panose="02030504000101010101" pitchFamily="18" charset="-127"/>
                <a:cs typeface="Arial"/>
              </a:rPr>
              <a:t>점수판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/>
              </a:rPr>
              <a:t> 등을 디바이스를 사용해 표시합니다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/>
              </a:rPr>
              <a:t>.</a:t>
            </a:r>
          </a:p>
        </p:txBody>
      </p:sp>
      <p:grpSp>
        <p:nvGrpSpPr>
          <p:cNvPr id="5727" name="Google Shape;5727;p34"/>
          <p:cNvGrpSpPr/>
          <p:nvPr/>
        </p:nvGrpSpPr>
        <p:grpSpPr>
          <a:xfrm rot="162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728" name="Google Shape;5728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29" name="Google Shape;5729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0" name="Google Shape;5730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1" name="Google Shape;5731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732" name="Google Shape;5732;p34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733" name="Google Shape;5733;p3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4" name="Google Shape;5734;p3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5" name="Google Shape;5735;p3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36" name="Google Shape;5736;p3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737" name="Google Shape;5737;p34"/>
          <p:cNvSpPr/>
          <p:nvPr/>
        </p:nvSpPr>
        <p:spPr>
          <a:xfrm>
            <a:off x="5267325" y="1570118"/>
            <a:ext cx="96159" cy="7153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38" name="Google Shape;5738;p34"/>
          <p:cNvSpPr/>
          <p:nvPr/>
        </p:nvSpPr>
        <p:spPr>
          <a:xfrm rot="17998898">
            <a:off x="8706641" y="4207644"/>
            <a:ext cx="82760" cy="831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8" name="Google Shape;9551;p91"/>
          <p:cNvGrpSpPr/>
          <p:nvPr/>
        </p:nvGrpSpPr>
        <p:grpSpPr>
          <a:xfrm>
            <a:off x="73024" y="2258450"/>
            <a:ext cx="2275572" cy="1161746"/>
            <a:chOff x="1833987" y="2604860"/>
            <a:chExt cx="1182999" cy="699504"/>
          </a:xfrm>
        </p:grpSpPr>
        <p:sp>
          <p:nvSpPr>
            <p:cNvPr id="19" name="Google Shape;9552;p91"/>
            <p:cNvSpPr/>
            <p:nvPr/>
          </p:nvSpPr>
          <p:spPr>
            <a:xfrm>
              <a:off x="2908444" y="3088355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9553;p91"/>
            <p:cNvSpPr/>
            <p:nvPr/>
          </p:nvSpPr>
          <p:spPr>
            <a:xfrm>
              <a:off x="2908444" y="3034684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9554;p91"/>
            <p:cNvSpPr/>
            <p:nvPr/>
          </p:nvSpPr>
          <p:spPr>
            <a:xfrm>
              <a:off x="2908973" y="3035213"/>
              <a:ext cx="53780" cy="53703"/>
            </a:xfrm>
            <a:custGeom>
              <a:avLst/>
              <a:gdLst/>
              <a:ahLst/>
              <a:cxnLst/>
              <a:rect l="l" t="t" r="r" b="b"/>
              <a:pathLst>
                <a:path w="3453" h="3448" extrusionOk="0">
                  <a:moveTo>
                    <a:pt x="1" y="1"/>
                  </a:moveTo>
                  <a:lnTo>
                    <a:pt x="1" y="3447"/>
                  </a:lnTo>
                  <a:lnTo>
                    <a:pt x="3452" y="3447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9555;p91"/>
            <p:cNvSpPr/>
            <p:nvPr/>
          </p:nvSpPr>
          <p:spPr>
            <a:xfrm>
              <a:off x="2908444" y="2980919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9556;p91"/>
            <p:cNvSpPr/>
            <p:nvPr/>
          </p:nvSpPr>
          <p:spPr>
            <a:xfrm>
              <a:off x="2908973" y="2981479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9557;p91"/>
            <p:cNvSpPr/>
            <p:nvPr/>
          </p:nvSpPr>
          <p:spPr>
            <a:xfrm>
              <a:off x="2908444" y="292718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9558;p91"/>
            <p:cNvSpPr/>
            <p:nvPr/>
          </p:nvSpPr>
          <p:spPr>
            <a:xfrm>
              <a:off x="2908973" y="2927730"/>
              <a:ext cx="53780" cy="53765"/>
            </a:xfrm>
            <a:custGeom>
              <a:avLst/>
              <a:gdLst/>
              <a:ahLst/>
              <a:cxnLst/>
              <a:rect l="l" t="t" r="r" b="b"/>
              <a:pathLst>
                <a:path w="3453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9559;p91"/>
            <p:cNvSpPr/>
            <p:nvPr/>
          </p:nvSpPr>
          <p:spPr>
            <a:xfrm>
              <a:off x="2908444" y="2873498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9560;p91"/>
            <p:cNvSpPr/>
            <p:nvPr/>
          </p:nvSpPr>
          <p:spPr>
            <a:xfrm>
              <a:off x="2908973" y="2874059"/>
              <a:ext cx="53780" cy="53687"/>
            </a:xfrm>
            <a:custGeom>
              <a:avLst/>
              <a:gdLst/>
              <a:ahLst/>
              <a:cxnLst/>
              <a:rect l="l" t="t" r="r" b="b"/>
              <a:pathLst>
                <a:path w="3453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52" y="3446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9561;p91"/>
            <p:cNvSpPr/>
            <p:nvPr/>
          </p:nvSpPr>
          <p:spPr>
            <a:xfrm>
              <a:off x="2908444" y="281976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9562;p91"/>
            <p:cNvSpPr/>
            <p:nvPr/>
          </p:nvSpPr>
          <p:spPr>
            <a:xfrm>
              <a:off x="2908973" y="2820294"/>
              <a:ext cx="53780" cy="53780"/>
            </a:xfrm>
            <a:custGeom>
              <a:avLst/>
              <a:gdLst/>
              <a:ahLst/>
              <a:cxnLst/>
              <a:rect l="l" t="t" r="r" b="b"/>
              <a:pathLst>
                <a:path w="3453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9563;p91"/>
            <p:cNvSpPr/>
            <p:nvPr/>
          </p:nvSpPr>
          <p:spPr>
            <a:xfrm>
              <a:off x="2854710" y="314212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9564;p91"/>
            <p:cNvSpPr/>
            <p:nvPr/>
          </p:nvSpPr>
          <p:spPr>
            <a:xfrm>
              <a:off x="2855240" y="314264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9565;p91"/>
            <p:cNvSpPr/>
            <p:nvPr/>
          </p:nvSpPr>
          <p:spPr>
            <a:xfrm>
              <a:off x="2854710" y="3088355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9566;p91"/>
            <p:cNvSpPr/>
            <p:nvPr/>
          </p:nvSpPr>
          <p:spPr>
            <a:xfrm>
              <a:off x="2854710" y="3034684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9567;p91"/>
            <p:cNvSpPr/>
            <p:nvPr/>
          </p:nvSpPr>
          <p:spPr>
            <a:xfrm>
              <a:off x="2855240" y="3035213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9568;p91"/>
            <p:cNvSpPr/>
            <p:nvPr/>
          </p:nvSpPr>
          <p:spPr>
            <a:xfrm>
              <a:off x="2854710" y="2980919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9569;p91"/>
            <p:cNvSpPr/>
            <p:nvPr/>
          </p:nvSpPr>
          <p:spPr>
            <a:xfrm>
              <a:off x="2855240" y="2981479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9570;p91"/>
            <p:cNvSpPr/>
            <p:nvPr/>
          </p:nvSpPr>
          <p:spPr>
            <a:xfrm>
              <a:off x="2854710" y="292718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9571;p91"/>
            <p:cNvSpPr/>
            <p:nvPr/>
          </p:nvSpPr>
          <p:spPr>
            <a:xfrm>
              <a:off x="2854710" y="2873498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9572;p91"/>
            <p:cNvSpPr/>
            <p:nvPr/>
          </p:nvSpPr>
          <p:spPr>
            <a:xfrm>
              <a:off x="2855240" y="287405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51" y="3446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9573;p91"/>
            <p:cNvSpPr/>
            <p:nvPr/>
          </p:nvSpPr>
          <p:spPr>
            <a:xfrm>
              <a:off x="2854710" y="281976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9574;p91"/>
            <p:cNvSpPr/>
            <p:nvPr/>
          </p:nvSpPr>
          <p:spPr>
            <a:xfrm>
              <a:off x="2855240" y="282029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9575;p91"/>
            <p:cNvSpPr/>
            <p:nvPr/>
          </p:nvSpPr>
          <p:spPr>
            <a:xfrm>
              <a:off x="2854710" y="276601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9576;p91"/>
            <p:cNvSpPr/>
            <p:nvPr/>
          </p:nvSpPr>
          <p:spPr>
            <a:xfrm>
              <a:off x="2854710" y="271232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9577;p91"/>
            <p:cNvSpPr/>
            <p:nvPr/>
          </p:nvSpPr>
          <p:spPr>
            <a:xfrm>
              <a:off x="2855240" y="2712857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9578;p91"/>
            <p:cNvSpPr/>
            <p:nvPr/>
          </p:nvSpPr>
          <p:spPr>
            <a:xfrm>
              <a:off x="2801007" y="3142120"/>
              <a:ext cx="54808" cy="54777"/>
            </a:xfrm>
            <a:custGeom>
              <a:avLst/>
              <a:gdLst/>
              <a:ahLst/>
              <a:cxnLst/>
              <a:rect l="l" t="t" r="r" b="b"/>
              <a:pathLst>
                <a:path w="3519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19" y="3517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9579;p91"/>
            <p:cNvSpPr/>
            <p:nvPr/>
          </p:nvSpPr>
          <p:spPr>
            <a:xfrm>
              <a:off x="2801568" y="3142649"/>
              <a:ext cx="53687" cy="53687"/>
            </a:xfrm>
            <a:custGeom>
              <a:avLst/>
              <a:gdLst/>
              <a:ahLst/>
              <a:cxnLst/>
              <a:rect l="l" t="t" r="r" b="b"/>
              <a:pathLst>
                <a:path w="3447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47" y="3447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9580;p91"/>
            <p:cNvSpPr/>
            <p:nvPr/>
          </p:nvSpPr>
          <p:spPr>
            <a:xfrm>
              <a:off x="2801007" y="3088355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9" y="3521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9581;p91"/>
            <p:cNvSpPr/>
            <p:nvPr/>
          </p:nvSpPr>
          <p:spPr>
            <a:xfrm>
              <a:off x="2801007" y="3034684"/>
              <a:ext cx="54808" cy="54777"/>
            </a:xfrm>
            <a:custGeom>
              <a:avLst/>
              <a:gdLst/>
              <a:ahLst/>
              <a:cxnLst/>
              <a:rect l="l" t="t" r="r" b="b"/>
              <a:pathLst>
                <a:path w="3519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19" y="3517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9582;p91"/>
            <p:cNvSpPr/>
            <p:nvPr/>
          </p:nvSpPr>
          <p:spPr>
            <a:xfrm>
              <a:off x="2801568" y="3035213"/>
              <a:ext cx="53687" cy="53703"/>
            </a:xfrm>
            <a:custGeom>
              <a:avLst/>
              <a:gdLst/>
              <a:ahLst/>
              <a:cxnLst/>
              <a:rect l="l" t="t" r="r" b="b"/>
              <a:pathLst>
                <a:path w="3447" h="3448" extrusionOk="0">
                  <a:moveTo>
                    <a:pt x="1" y="1"/>
                  </a:moveTo>
                  <a:lnTo>
                    <a:pt x="1" y="3447"/>
                  </a:lnTo>
                  <a:lnTo>
                    <a:pt x="3447" y="3447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9583;p91"/>
            <p:cNvSpPr/>
            <p:nvPr/>
          </p:nvSpPr>
          <p:spPr>
            <a:xfrm>
              <a:off x="2801007" y="2980919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9" y="3521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9584;p91"/>
            <p:cNvSpPr/>
            <p:nvPr/>
          </p:nvSpPr>
          <p:spPr>
            <a:xfrm>
              <a:off x="2801007" y="2927185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9" y="3521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9585;p91"/>
            <p:cNvSpPr/>
            <p:nvPr/>
          </p:nvSpPr>
          <p:spPr>
            <a:xfrm>
              <a:off x="2801568" y="2927730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47" y="3452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9586;p91"/>
            <p:cNvSpPr/>
            <p:nvPr/>
          </p:nvSpPr>
          <p:spPr>
            <a:xfrm>
              <a:off x="2801007" y="2873498"/>
              <a:ext cx="54808" cy="54793"/>
            </a:xfrm>
            <a:custGeom>
              <a:avLst/>
              <a:gdLst/>
              <a:ahLst/>
              <a:cxnLst/>
              <a:rect l="l" t="t" r="r" b="b"/>
              <a:pathLst>
                <a:path w="3519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19" y="3518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9587;p91"/>
            <p:cNvSpPr/>
            <p:nvPr/>
          </p:nvSpPr>
          <p:spPr>
            <a:xfrm>
              <a:off x="2801007" y="2819764"/>
              <a:ext cx="54808" cy="54840"/>
            </a:xfrm>
            <a:custGeom>
              <a:avLst/>
              <a:gdLst/>
              <a:ahLst/>
              <a:cxnLst/>
              <a:rect l="l" t="t" r="r" b="b"/>
              <a:pathLst>
                <a:path w="3519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19" y="352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9588;p91"/>
            <p:cNvSpPr/>
            <p:nvPr/>
          </p:nvSpPr>
          <p:spPr>
            <a:xfrm>
              <a:off x="2801568" y="2820294"/>
              <a:ext cx="53687" cy="53780"/>
            </a:xfrm>
            <a:custGeom>
              <a:avLst/>
              <a:gdLst/>
              <a:ahLst/>
              <a:cxnLst/>
              <a:rect l="l" t="t" r="r" b="b"/>
              <a:pathLst>
                <a:path w="3447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47" y="3452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9589;p91"/>
            <p:cNvSpPr/>
            <p:nvPr/>
          </p:nvSpPr>
          <p:spPr>
            <a:xfrm>
              <a:off x="2801007" y="2766015"/>
              <a:ext cx="54808" cy="54855"/>
            </a:xfrm>
            <a:custGeom>
              <a:avLst/>
              <a:gdLst/>
              <a:ahLst/>
              <a:cxnLst/>
              <a:rect l="l" t="t" r="r" b="b"/>
              <a:pathLst>
                <a:path w="3519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9" y="3521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9590;p91"/>
            <p:cNvSpPr/>
            <p:nvPr/>
          </p:nvSpPr>
          <p:spPr>
            <a:xfrm>
              <a:off x="2801007" y="2712328"/>
              <a:ext cx="54808" cy="54808"/>
            </a:xfrm>
            <a:custGeom>
              <a:avLst/>
              <a:gdLst/>
              <a:ahLst/>
              <a:cxnLst/>
              <a:rect l="l" t="t" r="r" b="b"/>
              <a:pathLst>
                <a:path w="3519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19" y="3518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9591;p91"/>
            <p:cNvSpPr/>
            <p:nvPr/>
          </p:nvSpPr>
          <p:spPr>
            <a:xfrm>
              <a:off x="2801568" y="2712857"/>
              <a:ext cx="53687" cy="53718"/>
            </a:xfrm>
            <a:custGeom>
              <a:avLst/>
              <a:gdLst/>
              <a:ahLst/>
              <a:cxnLst/>
              <a:rect l="l" t="t" r="r" b="b"/>
              <a:pathLst>
                <a:path w="3447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9592;p91"/>
            <p:cNvSpPr/>
            <p:nvPr/>
          </p:nvSpPr>
          <p:spPr>
            <a:xfrm>
              <a:off x="2747274" y="319579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9593;p91"/>
            <p:cNvSpPr/>
            <p:nvPr/>
          </p:nvSpPr>
          <p:spPr>
            <a:xfrm>
              <a:off x="2747819" y="3196321"/>
              <a:ext cx="53765" cy="53780"/>
            </a:xfrm>
            <a:custGeom>
              <a:avLst/>
              <a:gdLst/>
              <a:ahLst/>
              <a:cxnLst/>
              <a:rect l="l" t="t" r="r" b="b"/>
              <a:pathLst>
                <a:path w="3452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9594;p91"/>
            <p:cNvSpPr/>
            <p:nvPr/>
          </p:nvSpPr>
          <p:spPr>
            <a:xfrm>
              <a:off x="2747274" y="314212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9595;p91"/>
            <p:cNvSpPr/>
            <p:nvPr/>
          </p:nvSpPr>
          <p:spPr>
            <a:xfrm>
              <a:off x="2747274" y="3088355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9596;p91"/>
            <p:cNvSpPr/>
            <p:nvPr/>
          </p:nvSpPr>
          <p:spPr>
            <a:xfrm>
              <a:off x="2747819" y="3088900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" name="Google Shape;9597;p91"/>
            <p:cNvSpPr/>
            <p:nvPr/>
          </p:nvSpPr>
          <p:spPr>
            <a:xfrm>
              <a:off x="2747274" y="3034684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9598;p91"/>
            <p:cNvSpPr/>
            <p:nvPr/>
          </p:nvSpPr>
          <p:spPr>
            <a:xfrm>
              <a:off x="2747819" y="3035213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0" y="1"/>
                  </a:moveTo>
                  <a:lnTo>
                    <a:pt x="0" y="3447"/>
                  </a:lnTo>
                  <a:lnTo>
                    <a:pt x="3452" y="3447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" name="Google Shape;9599;p91"/>
            <p:cNvSpPr/>
            <p:nvPr/>
          </p:nvSpPr>
          <p:spPr>
            <a:xfrm>
              <a:off x="2747274" y="2980919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" name="Google Shape;9600;p91"/>
            <p:cNvSpPr/>
            <p:nvPr/>
          </p:nvSpPr>
          <p:spPr>
            <a:xfrm>
              <a:off x="2747819" y="2981479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" name="Google Shape;9601;p91"/>
            <p:cNvSpPr/>
            <p:nvPr/>
          </p:nvSpPr>
          <p:spPr>
            <a:xfrm>
              <a:off x="2747274" y="292718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" name="Google Shape;9602;p91"/>
            <p:cNvSpPr/>
            <p:nvPr/>
          </p:nvSpPr>
          <p:spPr>
            <a:xfrm>
              <a:off x="2747274" y="2873498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" name="Google Shape;9603;p91"/>
            <p:cNvSpPr/>
            <p:nvPr/>
          </p:nvSpPr>
          <p:spPr>
            <a:xfrm>
              <a:off x="2747819" y="2874059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2" y="3446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9604;p91"/>
            <p:cNvSpPr/>
            <p:nvPr/>
          </p:nvSpPr>
          <p:spPr>
            <a:xfrm>
              <a:off x="2747274" y="281976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9605;p91"/>
            <p:cNvSpPr/>
            <p:nvPr/>
          </p:nvSpPr>
          <p:spPr>
            <a:xfrm>
              <a:off x="2747819" y="2820294"/>
              <a:ext cx="53765" cy="53780"/>
            </a:xfrm>
            <a:custGeom>
              <a:avLst/>
              <a:gdLst/>
              <a:ahLst/>
              <a:cxnLst/>
              <a:rect l="l" t="t" r="r" b="b"/>
              <a:pathLst>
                <a:path w="3452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9606;p91"/>
            <p:cNvSpPr/>
            <p:nvPr/>
          </p:nvSpPr>
          <p:spPr>
            <a:xfrm>
              <a:off x="2747274" y="276601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9607;p91"/>
            <p:cNvSpPr/>
            <p:nvPr/>
          </p:nvSpPr>
          <p:spPr>
            <a:xfrm>
              <a:off x="2747819" y="2766560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9608;p91"/>
            <p:cNvSpPr/>
            <p:nvPr/>
          </p:nvSpPr>
          <p:spPr>
            <a:xfrm>
              <a:off x="2747274" y="2712328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9609;p91"/>
            <p:cNvSpPr/>
            <p:nvPr/>
          </p:nvSpPr>
          <p:spPr>
            <a:xfrm>
              <a:off x="2747274" y="265859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9610;p91"/>
            <p:cNvSpPr/>
            <p:nvPr/>
          </p:nvSpPr>
          <p:spPr>
            <a:xfrm>
              <a:off x="2747819" y="2659124"/>
              <a:ext cx="53765" cy="53780"/>
            </a:xfrm>
            <a:custGeom>
              <a:avLst/>
              <a:gdLst/>
              <a:ahLst/>
              <a:cxnLst/>
              <a:rect l="l" t="t" r="r" b="b"/>
              <a:pathLst>
                <a:path w="3452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9611;p91"/>
            <p:cNvSpPr/>
            <p:nvPr/>
          </p:nvSpPr>
          <p:spPr>
            <a:xfrm>
              <a:off x="2693540" y="319579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9612;p91"/>
            <p:cNvSpPr/>
            <p:nvPr/>
          </p:nvSpPr>
          <p:spPr>
            <a:xfrm>
              <a:off x="2693540" y="314212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9613;p91"/>
            <p:cNvSpPr/>
            <p:nvPr/>
          </p:nvSpPr>
          <p:spPr>
            <a:xfrm>
              <a:off x="2694069" y="3142649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" name="Google Shape;9614;p91"/>
            <p:cNvSpPr/>
            <p:nvPr/>
          </p:nvSpPr>
          <p:spPr>
            <a:xfrm>
              <a:off x="2693540" y="3088355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9615;p91"/>
            <p:cNvSpPr/>
            <p:nvPr/>
          </p:nvSpPr>
          <p:spPr>
            <a:xfrm>
              <a:off x="2694069" y="3088900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" name="Google Shape;9616;p91"/>
            <p:cNvSpPr/>
            <p:nvPr/>
          </p:nvSpPr>
          <p:spPr>
            <a:xfrm>
              <a:off x="2693540" y="3034684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" name="Google Shape;9617;p91"/>
            <p:cNvSpPr/>
            <p:nvPr/>
          </p:nvSpPr>
          <p:spPr>
            <a:xfrm>
              <a:off x="2694069" y="3035213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9618;p91"/>
            <p:cNvSpPr/>
            <p:nvPr/>
          </p:nvSpPr>
          <p:spPr>
            <a:xfrm>
              <a:off x="2693540" y="2980919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9619;p91"/>
            <p:cNvSpPr/>
            <p:nvPr/>
          </p:nvSpPr>
          <p:spPr>
            <a:xfrm>
              <a:off x="2694069" y="2981479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9620;p91"/>
            <p:cNvSpPr/>
            <p:nvPr/>
          </p:nvSpPr>
          <p:spPr>
            <a:xfrm>
              <a:off x="2693540" y="292718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9621;p91"/>
            <p:cNvSpPr/>
            <p:nvPr/>
          </p:nvSpPr>
          <p:spPr>
            <a:xfrm>
              <a:off x="2694069" y="2927730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9622;p91"/>
            <p:cNvSpPr/>
            <p:nvPr/>
          </p:nvSpPr>
          <p:spPr>
            <a:xfrm>
              <a:off x="2693540" y="2873498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" name="Google Shape;9623;p91"/>
            <p:cNvSpPr/>
            <p:nvPr/>
          </p:nvSpPr>
          <p:spPr>
            <a:xfrm>
              <a:off x="2694069" y="2874059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51" y="3446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9624;p91"/>
            <p:cNvSpPr/>
            <p:nvPr/>
          </p:nvSpPr>
          <p:spPr>
            <a:xfrm>
              <a:off x="2693540" y="281976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9625;p91"/>
            <p:cNvSpPr/>
            <p:nvPr/>
          </p:nvSpPr>
          <p:spPr>
            <a:xfrm>
              <a:off x="2694069" y="2820294"/>
              <a:ext cx="53765" cy="53780"/>
            </a:xfrm>
            <a:custGeom>
              <a:avLst/>
              <a:gdLst/>
              <a:ahLst/>
              <a:cxnLst/>
              <a:rect l="l" t="t" r="r" b="b"/>
              <a:pathLst>
                <a:path w="3452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626;p91"/>
            <p:cNvSpPr/>
            <p:nvPr/>
          </p:nvSpPr>
          <p:spPr>
            <a:xfrm>
              <a:off x="2693540" y="276601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627;p91"/>
            <p:cNvSpPr/>
            <p:nvPr/>
          </p:nvSpPr>
          <p:spPr>
            <a:xfrm>
              <a:off x="2694069" y="2766560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9628;p91"/>
            <p:cNvSpPr/>
            <p:nvPr/>
          </p:nvSpPr>
          <p:spPr>
            <a:xfrm>
              <a:off x="2693540" y="271232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9629;p91"/>
            <p:cNvSpPr/>
            <p:nvPr/>
          </p:nvSpPr>
          <p:spPr>
            <a:xfrm>
              <a:off x="2694069" y="2712857"/>
              <a:ext cx="53765" cy="53718"/>
            </a:xfrm>
            <a:custGeom>
              <a:avLst/>
              <a:gdLst/>
              <a:ahLst/>
              <a:cxnLst/>
              <a:rect l="l" t="t" r="r" b="b"/>
              <a:pathLst>
                <a:path w="3452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630;p91"/>
            <p:cNvSpPr/>
            <p:nvPr/>
          </p:nvSpPr>
          <p:spPr>
            <a:xfrm>
              <a:off x="2693540" y="265859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" name="Google Shape;9631;p91"/>
            <p:cNvSpPr/>
            <p:nvPr/>
          </p:nvSpPr>
          <p:spPr>
            <a:xfrm>
              <a:off x="2639853" y="3195791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" name="Google Shape;9632;p91"/>
            <p:cNvSpPr/>
            <p:nvPr/>
          </p:nvSpPr>
          <p:spPr>
            <a:xfrm>
              <a:off x="2640382" y="3196321"/>
              <a:ext cx="53703" cy="53780"/>
            </a:xfrm>
            <a:custGeom>
              <a:avLst/>
              <a:gdLst/>
              <a:ahLst/>
              <a:cxnLst/>
              <a:rect l="l" t="t" r="r" b="b"/>
              <a:pathLst>
                <a:path w="3448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9633;p91"/>
            <p:cNvSpPr/>
            <p:nvPr/>
          </p:nvSpPr>
          <p:spPr>
            <a:xfrm>
              <a:off x="2639853" y="3142120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6" y="3517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" name="Google Shape;9634;p91"/>
            <p:cNvSpPr/>
            <p:nvPr/>
          </p:nvSpPr>
          <p:spPr>
            <a:xfrm>
              <a:off x="2640382" y="3142649"/>
              <a:ext cx="53703" cy="53687"/>
            </a:xfrm>
            <a:custGeom>
              <a:avLst/>
              <a:gdLst/>
              <a:ahLst/>
              <a:cxnLst/>
              <a:rect l="l" t="t" r="r" b="b"/>
              <a:pathLst>
                <a:path w="3448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48" y="344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9635;p91"/>
            <p:cNvSpPr/>
            <p:nvPr/>
          </p:nvSpPr>
          <p:spPr>
            <a:xfrm>
              <a:off x="2639853" y="3088355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9636;p91"/>
            <p:cNvSpPr/>
            <p:nvPr/>
          </p:nvSpPr>
          <p:spPr>
            <a:xfrm>
              <a:off x="2640382" y="3088900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9637;p91"/>
            <p:cNvSpPr/>
            <p:nvPr/>
          </p:nvSpPr>
          <p:spPr>
            <a:xfrm>
              <a:off x="2639853" y="3034684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6" y="3517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9638;p91"/>
            <p:cNvSpPr/>
            <p:nvPr/>
          </p:nvSpPr>
          <p:spPr>
            <a:xfrm>
              <a:off x="2639853" y="2980919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9639;p91"/>
            <p:cNvSpPr/>
            <p:nvPr/>
          </p:nvSpPr>
          <p:spPr>
            <a:xfrm>
              <a:off x="2639853" y="2927185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9640;p91"/>
            <p:cNvSpPr/>
            <p:nvPr/>
          </p:nvSpPr>
          <p:spPr>
            <a:xfrm>
              <a:off x="2639853" y="2873498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6" y="3518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9641;p91"/>
            <p:cNvSpPr/>
            <p:nvPr/>
          </p:nvSpPr>
          <p:spPr>
            <a:xfrm>
              <a:off x="2639853" y="2819764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16" y="3520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9642;p91"/>
            <p:cNvSpPr/>
            <p:nvPr/>
          </p:nvSpPr>
          <p:spPr>
            <a:xfrm>
              <a:off x="2639853" y="2766015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9643;p91"/>
            <p:cNvSpPr/>
            <p:nvPr/>
          </p:nvSpPr>
          <p:spPr>
            <a:xfrm>
              <a:off x="2639853" y="2712328"/>
              <a:ext cx="54777" cy="54808"/>
            </a:xfrm>
            <a:custGeom>
              <a:avLst/>
              <a:gdLst/>
              <a:ahLst/>
              <a:cxnLst/>
              <a:rect l="l" t="t" r="r" b="b"/>
              <a:pathLst>
                <a:path w="3517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16" y="3518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9644;p91"/>
            <p:cNvSpPr/>
            <p:nvPr/>
          </p:nvSpPr>
          <p:spPr>
            <a:xfrm>
              <a:off x="2640382" y="2712857"/>
              <a:ext cx="53703" cy="53718"/>
            </a:xfrm>
            <a:custGeom>
              <a:avLst/>
              <a:gdLst/>
              <a:ahLst/>
              <a:cxnLst/>
              <a:rect l="l" t="t" r="r" b="b"/>
              <a:pathLst>
                <a:path w="3448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9645;p91"/>
            <p:cNvSpPr/>
            <p:nvPr/>
          </p:nvSpPr>
          <p:spPr>
            <a:xfrm>
              <a:off x="2639853" y="2658594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9646;p91"/>
            <p:cNvSpPr/>
            <p:nvPr/>
          </p:nvSpPr>
          <p:spPr>
            <a:xfrm>
              <a:off x="2640382" y="2659124"/>
              <a:ext cx="53703" cy="53780"/>
            </a:xfrm>
            <a:custGeom>
              <a:avLst/>
              <a:gdLst/>
              <a:ahLst/>
              <a:cxnLst/>
              <a:rect l="l" t="t" r="r" b="b"/>
              <a:pathLst>
                <a:path w="3448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9647;p91"/>
            <p:cNvSpPr/>
            <p:nvPr/>
          </p:nvSpPr>
          <p:spPr>
            <a:xfrm>
              <a:off x="2586104" y="319579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9648;p91"/>
            <p:cNvSpPr/>
            <p:nvPr/>
          </p:nvSpPr>
          <p:spPr>
            <a:xfrm>
              <a:off x="2586649" y="3196321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9649;p91"/>
            <p:cNvSpPr/>
            <p:nvPr/>
          </p:nvSpPr>
          <p:spPr>
            <a:xfrm>
              <a:off x="2586104" y="314212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9650;p91"/>
            <p:cNvSpPr/>
            <p:nvPr/>
          </p:nvSpPr>
          <p:spPr>
            <a:xfrm>
              <a:off x="2586649" y="314264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50" y="3447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" name="Google Shape;9651;p91"/>
            <p:cNvSpPr/>
            <p:nvPr/>
          </p:nvSpPr>
          <p:spPr>
            <a:xfrm>
              <a:off x="2586104" y="3088355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9652;p91"/>
            <p:cNvSpPr/>
            <p:nvPr/>
          </p:nvSpPr>
          <p:spPr>
            <a:xfrm>
              <a:off x="2586104" y="3034684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9653;p91"/>
            <p:cNvSpPr/>
            <p:nvPr/>
          </p:nvSpPr>
          <p:spPr>
            <a:xfrm>
              <a:off x="2586649" y="3035213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1"/>
                  </a:moveTo>
                  <a:lnTo>
                    <a:pt x="0" y="3447"/>
                  </a:lnTo>
                  <a:lnTo>
                    <a:pt x="3450" y="3447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9654;p91"/>
            <p:cNvSpPr/>
            <p:nvPr/>
          </p:nvSpPr>
          <p:spPr>
            <a:xfrm>
              <a:off x="2586104" y="2980919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9655;p91"/>
            <p:cNvSpPr/>
            <p:nvPr/>
          </p:nvSpPr>
          <p:spPr>
            <a:xfrm>
              <a:off x="2586649" y="2981479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9656;p91"/>
            <p:cNvSpPr/>
            <p:nvPr/>
          </p:nvSpPr>
          <p:spPr>
            <a:xfrm>
              <a:off x="2586104" y="292718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9657;p91"/>
            <p:cNvSpPr/>
            <p:nvPr/>
          </p:nvSpPr>
          <p:spPr>
            <a:xfrm>
              <a:off x="2586649" y="292773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" name="Google Shape;9658;p91"/>
            <p:cNvSpPr/>
            <p:nvPr/>
          </p:nvSpPr>
          <p:spPr>
            <a:xfrm>
              <a:off x="2586104" y="2873498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" name="Google Shape;9659;p91"/>
            <p:cNvSpPr/>
            <p:nvPr/>
          </p:nvSpPr>
          <p:spPr>
            <a:xfrm>
              <a:off x="2586649" y="287405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0" y="3446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" name="Google Shape;9660;p91"/>
            <p:cNvSpPr/>
            <p:nvPr/>
          </p:nvSpPr>
          <p:spPr>
            <a:xfrm>
              <a:off x="2586104" y="281976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" name="Google Shape;9661;p91"/>
            <p:cNvSpPr/>
            <p:nvPr/>
          </p:nvSpPr>
          <p:spPr>
            <a:xfrm>
              <a:off x="2586649" y="282029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" name="Google Shape;9662;p91"/>
            <p:cNvSpPr/>
            <p:nvPr/>
          </p:nvSpPr>
          <p:spPr>
            <a:xfrm>
              <a:off x="2586104" y="276601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" name="Google Shape;9663;p91"/>
            <p:cNvSpPr/>
            <p:nvPr/>
          </p:nvSpPr>
          <p:spPr>
            <a:xfrm>
              <a:off x="2586649" y="2766560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" name="Google Shape;9664;p91"/>
            <p:cNvSpPr/>
            <p:nvPr/>
          </p:nvSpPr>
          <p:spPr>
            <a:xfrm>
              <a:off x="2586104" y="2712328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" name="Google Shape;9665;p91"/>
            <p:cNvSpPr/>
            <p:nvPr/>
          </p:nvSpPr>
          <p:spPr>
            <a:xfrm>
              <a:off x="2586104" y="265859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" name="Google Shape;9666;p91"/>
            <p:cNvSpPr/>
            <p:nvPr/>
          </p:nvSpPr>
          <p:spPr>
            <a:xfrm>
              <a:off x="2586649" y="265912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" name="Google Shape;9667;p91"/>
            <p:cNvSpPr/>
            <p:nvPr/>
          </p:nvSpPr>
          <p:spPr>
            <a:xfrm>
              <a:off x="2532370" y="3195791"/>
              <a:ext cx="54824" cy="54840"/>
            </a:xfrm>
            <a:custGeom>
              <a:avLst/>
              <a:gdLst/>
              <a:ahLst/>
              <a:cxnLst/>
              <a:rect l="l" t="t" r="r" b="b"/>
              <a:pathLst>
                <a:path w="3520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" name="Google Shape;9668;p91"/>
            <p:cNvSpPr/>
            <p:nvPr/>
          </p:nvSpPr>
          <p:spPr>
            <a:xfrm>
              <a:off x="2532915" y="3196321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" name="Google Shape;9669;p91"/>
            <p:cNvSpPr/>
            <p:nvPr/>
          </p:nvSpPr>
          <p:spPr>
            <a:xfrm>
              <a:off x="2532370" y="3142120"/>
              <a:ext cx="54824" cy="54777"/>
            </a:xfrm>
            <a:custGeom>
              <a:avLst/>
              <a:gdLst/>
              <a:ahLst/>
              <a:cxnLst/>
              <a:rect l="l" t="t" r="r" b="b"/>
              <a:pathLst>
                <a:path w="3520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" name="Google Shape;9670;p91"/>
            <p:cNvSpPr/>
            <p:nvPr/>
          </p:nvSpPr>
          <p:spPr>
            <a:xfrm>
              <a:off x="2532915" y="314264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50" y="3447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" name="Google Shape;9671;p91"/>
            <p:cNvSpPr/>
            <p:nvPr/>
          </p:nvSpPr>
          <p:spPr>
            <a:xfrm>
              <a:off x="2532370" y="3088355"/>
              <a:ext cx="54824" cy="54840"/>
            </a:xfrm>
            <a:custGeom>
              <a:avLst/>
              <a:gdLst/>
              <a:ahLst/>
              <a:cxnLst/>
              <a:rect l="l" t="t" r="r" b="b"/>
              <a:pathLst>
                <a:path w="3520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" name="Google Shape;9672;p91"/>
            <p:cNvSpPr/>
            <p:nvPr/>
          </p:nvSpPr>
          <p:spPr>
            <a:xfrm>
              <a:off x="2532370" y="3034684"/>
              <a:ext cx="54824" cy="54777"/>
            </a:xfrm>
            <a:custGeom>
              <a:avLst/>
              <a:gdLst/>
              <a:ahLst/>
              <a:cxnLst/>
              <a:rect l="l" t="t" r="r" b="b"/>
              <a:pathLst>
                <a:path w="3520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" name="Google Shape;9673;p91"/>
            <p:cNvSpPr/>
            <p:nvPr/>
          </p:nvSpPr>
          <p:spPr>
            <a:xfrm>
              <a:off x="2532915" y="3035213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1"/>
                  </a:moveTo>
                  <a:lnTo>
                    <a:pt x="0" y="3447"/>
                  </a:lnTo>
                  <a:lnTo>
                    <a:pt x="3450" y="3447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" name="Google Shape;9674;p91"/>
            <p:cNvSpPr/>
            <p:nvPr/>
          </p:nvSpPr>
          <p:spPr>
            <a:xfrm>
              <a:off x="2532370" y="2980919"/>
              <a:ext cx="54824" cy="54855"/>
            </a:xfrm>
            <a:custGeom>
              <a:avLst/>
              <a:gdLst/>
              <a:ahLst/>
              <a:cxnLst/>
              <a:rect l="l" t="t" r="r" b="b"/>
              <a:pathLst>
                <a:path w="3520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" name="Google Shape;9675;p91"/>
            <p:cNvSpPr/>
            <p:nvPr/>
          </p:nvSpPr>
          <p:spPr>
            <a:xfrm>
              <a:off x="2532915" y="2981479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" name="Google Shape;9676;p91"/>
            <p:cNvSpPr/>
            <p:nvPr/>
          </p:nvSpPr>
          <p:spPr>
            <a:xfrm>
              <a:off x="2532370" y="2927185"/>
              <a:ext cx="54824" cy="54855"/>
            </a:xfrm>
            <a:custGeom>
              <a:avLst/>
              <a:gdLst/>
              <a:ahLst/>
              <a:cxnLst/>
              <a:rect l="l" t="t" r="r" b="b"/>
              <a:pathLst>
                <a:path w="3520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" name="Google Shape;9677;p91"/>
            <p:cNvSpPr/>
            <p:nvPr/>
          </p:nvSpPr>
          <p:spPr>
            <a:xfrm>
              <a:off x="2532915" y="292773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" name="Google Shape;9678;p91"/>
            <p:cNvSpPr/>
            <p:nvPr/>
          </p:nvSpPr>
          <p:spPr>
            <a:xfrm>
              <a:off x="2532370" y="2873498"/>
              <a:ext cx="54824" cy="54793"/>
            </a:xfrm>
            <a:custGeom>
              <a:avLst/>
              <a:gdLst/>
              <a:ahLst/>
              <a:cxnLst/>
              <a:rect l="l" t="t" r="r" b="b"/>
              <a:pathLst>
                <a:path w="3520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" name="Google Shape;9679;p91"/>
            <p:cNvSpPr/>
            <p:nvPr/>
          </p:nvSpPr>
          <p:spPr>
            <a:xfrm>
              <a:off x="2532915" y="287405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0" y="3446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" name="Google Shape;9680;p91"/>
            <p:cNvSpPr/>
            <p:nvPr/>
          </p:nvSpPr>
          <p:spPr>
            <a:xfrm>
              <a:off x="2532370" y="2819764"/>
              <a:ext cx="54824" cy="54840"/>
            </a:xfrm>
            <a:custGeom>
              <a:avLst/>
              <a:gdLst/>
              <a:ahLst/>
              <a:cxnLst/>
              <a:rect l="l" t="t" r="r" b="b"/>
              <a:pathLst>
                <a:path w="3520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0" y="3520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" name="Google Shape;9681;p91"/>
            <p:cNvSpPr/>
            <p:nvPr/>
          </p:nvSpPr>
          <p:spPr>
            <a:xfrm>
              <a:off x="2532915" y="282029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" name="Google Shape;9682;p91"/>
            <p:cNvSpPr/>
            <p:nvPr/>
          </p:nvSpPr>
          <p:spPr>
            <a:xfrm>
              <a:off x="2532370" y="2766015"/>
              <a:ext cx="54824" cy="54855"/>
            </a:xfrm>
            <a:custGeom>
              <a:avLst/>
              <a:gdLst/>
              <a:ahLst/>
              <a:cxnLst/>
              <a:rect l="l" t="t" r="r" b="b"/>
              <a:pathLst>
                <a:path w="3520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" name="Google Shape;9683;p91"/>
            <p:cNvSpPr/>
            <p:nvPr/>
          </p:nvSpPr>
          <p:spPr>
            <a:xfrm>
              <a:off x="2532915" y="2766560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" name="Google Shape;9684;p91"/>
            <p:cNvSpPr/>
            <p:nvPr/>
          </p:nvSpPr>
          <p:spPr>
            <a:xfrm>
              <a:off x="2532370" y="2712328"/>
              <a:ext cx="54824" cy="54808"/>
            </a:xfrm>
            <a:custGeom>
              <a:avLst/>
              <a:gdLst/>
              <a:ahLst/>
              <a:cxnLst/>
              <a:rect l="l" t="t" r="r" b="b"/>
              <a:pathLst>
                <a:path w="3520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" name="Google Shape;9685;p91"/>
            <p:cNvSpPr/>
            <p:nvPr/>
          </p:nvSpPr>
          <p:spPr>
            <a:xfrm>
              <a:off x="2532370" y="2658594"/>
              <a:ext cx="54824" cy="54840"/>
            </a:xfrm>
            <a:custGeom>
              <a:avLst/>
              <a:gdLst/>
              <a:ahLst/>
              <a:cxnLst/>
              <a:rect l="l" t="t" r="r" b="b"/>
              <a:pathLst>
                <a:path w="3520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" name="Google Shape;9686;p91"/>
            <p:cNvSpPr/>
            <p:nvPr/>
          </p:nvSpPr>
          <p:spPr>
            <a:xfrm>
              <a:off x="2532915" y="265912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9687;p91"/>
            <p:cNvSpPr/>
            <p:nvPr/>
          </p:nvSpPr>
          <p:spPr>
            <a:xfrm>
              <a:off x="2478683" y="3195791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" name="Google Shape;9688;p91"/>
            <p:cNvSpPr/>
            <p:nvPr/>
          </p:nvSpPr>
          <p:spPr>
            <a:xfrm>
              <a:off x="2479212" y="3196321"/>
              <a:ext cx="53718" cy="53780"/>
            </a:xfrm>
            <a:custGeom>
              <a:avLst/>
              <a:gdLst/>
              <a:ahLst/>
              <a:cxnLst/>
              <a:rect l="l" t="t" r="r" b="b"/>
              <a:pathLst>
                <a:path w="3449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" name="Google Shape;9689;p91"/>
            <p:cNvSpPr/>
            <p:nvPr/>
          </p:nvSpPr>
          <p:spPr>
            <a:xfrm>
              <a:off x="2478683" y="3142120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" name="Google Shape;9690;p91"/>
            <p:cNvSpPr/>
            <p:nvPr/>
          </p:nvSpPr>
          <p:spPr>
            <a:xfrm>
              <a:off x="2479212" y="3142649"/>
              <a:ext cx="53718" cy="53687"/>
            </a:xfrm>
            <a:custGeom>
              <a:avLst/>
              <a:gdLst/>
              <a:ahLst/>
              <a:cxnLst/>
              <a:rect l="l" t="t" r="r" b="b"/>
              <a:pathLst>
                <a:path w="3449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48" y="344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" name="Google Shape;9691;p91"/>
            <p:cNvSpPr/>
            <p:nvPr/>
          </p:nvSpPr>
          <p:spPr>
            <a:xfrm>
              <a:off x="2478683" y="3088355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" name="Google Shape;9692;p91"/>
            <p:cNvSpPr/>
            <p:nvPr/>
          </p:nvSpPr>
          <p:spPr>
            <a:xfrm>
              <a:off x="2478683" y="3034684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9693;p91"/>
            <p:cNvSpPr/>
            <p:nvPr/>
          </p:nvSpPr>
          <p:spPr>
            <a:xfrm>
              <a:off x="2479212" y="3035213"/>
              <a:ext cx="53718" cy="53703"/>
            </a:xfrm>
            <a:custGeom>
              <a:avLst/>
              <a:gdLst/>
              <a:ahLst/>
              <a:cxnLst/>
              <a:rect l="l" t="t" r="r" b="b"/>
              <a:pathLst>
                <a:path w="3449" h="3448" extrusionOk="0">
                  <a:moveTo>
                    <a:pt x="1" y="1"/>
                  </a:moveTo>
                  <a:lnTo>
                    <a:pt x="1" y="3447"/>
                  </a:lnTo>
                  <a:lnTo>
                    <a:pt x="3448" y="344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9694;p91"/>
            <p:cNvSpPr/>
            <p:nvPr/>
          </p:nvSpPr>
          <p:spPr>
            <a:xfrm>
              <a:off x="2478683" y="2980919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" name="Google Shape;9695;p91"/>
            <p:cNvSpPr/>
            <p:nvPr/>
          </p:nvSpPr>
          <p:spPr>
            <a:xfrm>
              <a:off x="2479212" y="2981479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9696;p91"/>
            <p:cNvSpPr/>
            <p:nvPr/>
          </p:nvSpPr>
          <p:spPr>
            <a:xfrm>
              <a:off x="2478683" y="2927185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9697;p91"/>
            <p:cNvSpPr/>
            <p:nvPr/>
          </p:nvSpPr>
          <p:spPr>
            <a:xfrm>
              <a:off x="2479212" y="2927730"/>
              <a:ext cx="53718" cy="53765"/>
            </a:xfrm>
            <a:custGeom>
              <a:avLst/>
              <a:gdLst/>
              <a:ahLst/>
              <a:cxnLst/>
              <a:rect l="l" t="t" r="r" b="b"/>
              <a:pathLst>
                <a:path w="3449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" name="Google Shape;9698;p91"/>
            <p:cNvSpPr/>
            <p:nvPr/>
          </p:nvSpPr>
          <p:spPr>
            <a:xfrm>
              <a:off x="2478683" y="2873498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" name="Google Shape;9699;p91"/>
            <p:cNvSpPr/>
            <p:nvPr/>
          </p:nvSpPr>
          <p:spPr>
            <a:xfrm>
              <a:off x="2479212" y="2874059"/>
              <a:ext cx="53718" cy="53687"/>
            </a:xfrm>
            <a:custGeom>
              <a:avLst/>
              <a:gdLst/>
              <a:ahLst/>
              <a:cxnLst/>
              <a:rect l="l" t="t" r="r" b="b"/>
              <a:pathLst>
                <a:path w="3449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48" y="3446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" name="Google Shape;9700;p91"/>
            <p:cNvSpPr/>
            <p:nvPr/>
          </p:nvSpPr>
          <p:spPr>
            <a:xfrm>
              <a:off x="2478683" y="2819764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" name="Google Shape;9701;p91"/>
            <p:cNvSpPr/>
            <p:nvPr/>
          </p:nvSpPr>
          <p:spPr>
            <a:xfrm>
              <a:off x="2479212" y="2820294"/>
              <a:ext cx="53718" cy="53780"/>
            </a:xfrm>
            <a:custGeom>
              <a:avLst/>
              <a:gdLst/>
              <a:ahLst/>
              <a:cxnLst/>
              <a:rect l="l" t="t" r="r" b="b"/>
              <a:pathLst>
                <a:path w="3449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" name="Google Shape;9702;p91"/>
            <p:cNvSpPr/>
            <p:nvPr/>
          </p:nvSpPr>
          <p:spPr>
            <a:xfrm>
              <a:off x="2478683" y="2766015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" name="Google Shape;9703;p91"/>
            <p:cNvSpPr/>
            <p:nvPr/>
          </p:nvSpPr>
          <p:spPr>
            <a:xfrm>
              <a:off x="2479212" y="2766560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" name="Google Shape;9704;p91"/>
            <p:cNvSpPr/>
            <p:nvPr/>
          </p:nvSpPr>
          <p:spPr>
            <a:xfrm>
              <a:off x="2478683" y="2712328"/>
              <a:ext cx="54777" cy="54808"/>
            </a:xfrm>
            <a:custGeom>
              <a:avLst/>
              <a:gdLst/>
              <a:ahLst/>
              <a:cxnLst/>
              <a:rect l="l" t="t" r="r" b="b"/>
              <a:pathLst>
                <a:path w="3517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9705;p91"/>
            <p:cNvSpPr/>
            <p:nvPr/>
          </p:nvSpPr>
          <p:spPr>
            <a:xfrm>
              <a:off x="2478683" y="2658594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9706;p91"/>
            <p:cNvSpPr/>
            <p:nvPr/>
          </p:nvSpPr>
          <p:spPr>
            <a:xfrm>
              <a:off x="2479212" y="2659124"/>
              <a:ext cx="53718" cy="53780"/>
            </a:xfrm>
            <a:custGeom>
              <a:avLst/>
              <a:gdLst/>
              <a:ahLst/>
              <a:cxnLst/>
              <a:rect l="l" t="t" r="r" b="b"/>
              <a:pathLst>
                <a:path w="3449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9707;p91"/>
            <p:cNvSpPr/>
            <p:nvPr/>
          </p:nvSpPr>
          <p:spPr>
            <a:xfrm>
              <a:off x="2424949" y="319579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9708;p91"/>
            <p:cNvSpPr/>
            <p:nvPr/>
          </p:nvSpPr>
          <p:spPr>
            <a:xfrm>
              <a:off x="2425479" y="3196321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9709;p91"/>
            <p:cNvSpPr/>
            <p:nvPr/>
          </p:nvSpPr>
          <p:spPr>
            <a:xfrm>
              <a:off x="2424949" y="314212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9710;p91"/>
            <p:cNvSpPr/>
            <p:nvPr/>
          </p:nvSpPr>
          <p:spPr>
            <a:xfrm>
              <a:off x="2425479" y="314264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9711;p91"/>
            <p:cNvSpPr/>
            <p:nvPr/>
          </p:nvSpPr>
          <p:spPr>
            <a:xfrm>
              <a:off x="2424949" y="3088355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9712;p91"/>
            <p:cNvSpPr/>
            <p:nvPr/>
          </p:nvSpPr>
          <p:spPr>
            <a:xfrm>
              <a:off x="2424949" y="3034684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9713;p91"/>
            <p:cNvSpPr/>
            <p:nvPr/>
          </p:nvSpPr>
          <p:spPr>
            <a:xfrm>
              <a:off x="2425479" y="3035213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1"/>
                  </a:moveTo>
                  <a:lnTo>
                    <a:pt x="0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9714;p91"/>
            <p:cNvSpPr/>
            <p:nvPr/>
          </p:nvSpPr>
          <p:spPr>
            <a:xfrm>
              <a:off x="2424949" y="2980919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9715;p91"/>
            <p:cNvSpPr/>
            <p:nvPr/>
          </p:nvSpPr>
          <p:spPr>
            <a:xfrm>
              <a:off x="2425479" y="2981479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" name="Google Shape;9716;p91"/>
            <p:cNvSpPr/>
            <p:nvPr/>
          </p:nvSpPr>
          <p:spPr>
            <a:xfrm>
              <a:off x="2424949" y="292718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" name="Google Shape;9717;p91"/>
            <p:cNvSpPr/>
            <p:nvPr/>
          </p:nvSpPr>
          <p:spPr>
            <a:xfrm>
              <a:off x="2425479" y="292773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9718;p91"/>
            <p:cNvSpPr/>
            <p:nvPr/>
          </p:nvSpPr>
          <p:spPr>
            <a:xfrm>
              <a:off x="2424949" y="2873498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9719;p91"/>
            <p:cNvSpPr/>
            <p:nvPr/>
          </p:nvSpPr>
          <p:spPr>
            <a:xfrm>
              <a:off x="2425479" y="287405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1" y="3446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9720;p91"/>
            <p:cNvSpPr/>
            <p:nvPr/>
          </p:nvSpPr>
          <p:spPr>
            <a:xfrm>
              <a:off x="2424949" y="281976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0" y="3520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" name="Google Shape;9721;p91"/>
            <p:cNvSpPr/>
            <p:nvPr/>
          </p:nvSpPr>
          <p:spPr>
            <a:xfrm>
              <a:off x="2425479" y="282029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" name="Google Shape;9722;p91"/>
            <p:cNvSpPr/>
            <p:nvPr/>
          </p:nvSpPr>
          <p:spPr>
            <a:xfrm>
              <a:off x="2424949" y="276601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9723;p91"/>
            <p:cNvSpPr/>
            <p:nvPr/>
          </p:nvSpPr>
          <p:spPr>
            <a:xfrm>
              <a:off x="2425479" y="2766560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9724;p91"/>
            <p:cNvSpPr/>
            <p:nvPr/>
          </p:nvSpPr>
          <p:spPr>
            <a:xfrm>
              <a:off x="2424949" y="271232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9725;p91"/>
            <p:cNvSpPr/>
            <p:nvPr/>
          </p:nvSpPr>
          <p:spPr>
            <a:xfrm>
              <a:off x="2424949" y="265859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9726;p91"/>
            <p:cNvSpPr/>
            <p:nvPr/>
          </p:nvSpPr>
          <p:spPr>
            <a:xfrm>
              <a:off x="2425479" y="265912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9727;p91"/>
            <p:cNvSpPr/>
            <p:nvPr/>
          </p:nvSpPr>
          <p:spPr>
            <a:xfrm>
              <a:off x="2371184" y="319579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9728;p91"/>
            <p:cNvSpPr/>
            <p:nvPr/>
          </p:nvSpPr>
          <p:spPr>
            <a:xfrm>
              <a:off x="2371745" y="3196321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9729;p91"/>
            <p:cNvSpPr/>
            <p:nvPr/>
          </p:nvSpPr>
          <p:spPr>
            <a:xfrm>
              <a:off x="2371184" y="314212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9730;p91"/>
            <p:cNvSpPr/>
            <p:nvPr/>
          </p:nvSpPr>
          <p:spPr>
            <a:xfrm>
              <a:off x="2371745" y="314264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50" y="3447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9731;p91"/>
            <p:cNvSpPr/>
            <p:nvPr/>
          </p:nvSpPr>
          <p:spPr>
            <a:xfrm>
              <a:off x="2371184" y="3088355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9732;p91"/>
            <p:cNvSpPr/>
            <p:nvPr/>
          </p:nvSpPr>
          <p:spPr>
            <a:xfrm>
              <a:off x="2371184" y="3034684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9733;p91"/>
            <p:cNvSpPr/>
            <p:nvPr/>
          </p:nvSpPr>
          <p:spPr>
            <a:xfrm>
              <a:off x="2371745" y="3035213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1"/>
                  </a:moveTo>
                  <a:lnTo>
                    <a:pt x="0" y="3447"/>
                  </a:lnTo>
                  <a:lnTo>
                    <a:pt x="3450" y="3447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9734;p91"/>
            <p:cNvSpPr/>
            <p:nvPr/>
          </p:nvSpPr>
          <p:spPr>
            <a:xfrm>
              <a:off x="2371184" y="2980919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9735;p91"/>
            <p:cNvSpPr/>
            <p:nvPr/>
          </p:nvSpPr>
          <p:spPr>
            <a:xfrm>
              <a:off x="2371745" y="2981479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9736;p91"/>
            <p:cNvSpPr/>
            <p:nvPr/>
          </p:nvSpPr>
          <p:spPr>
            <a:xfrm>
              <a:off x="2371184" y="292718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9737;p91"/>
            <p:cNvSpPr/>
            <p:nvPr/>
          </p:nvSpPr>
          <p:spPr>
            <a:xfrm>
              <a:off x="2371745" y="292773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9738;p91"/>
            <p:cNvSpPr/>
            <p:nvPr/>
          </p:nvSpPr>
          <p:spPr>
            <a:xfrm>
              <a:off x="2371184" y="2873498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9739;p91"/>
            <p:cNvSpPr/>
            <p:nvPr/>
          </p:nvSpPr>
          <p:spPr>
            <a:xfrm>
              <a:off x="2371745" y="287405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50" y="3446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9740;p91"/>
            <p:cNvSpPr/>
            <p:nvPr/>
          </p:nvSpPr>
          <p:spPr>
            <a:xfrm>
              <a:off x="2371184" y="281976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9741;p91"/>
            <p:cNvSpPr/>
            <p:nvPr/>
          </p:nvSpPr>
          <p:spPr>
            <a:xfrm>
              <a:off x="2371745" y="282029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9742;p91"/>
            <p:cNvSpPr/>
            <p:nvPr/>
          </p:nvSpPr>
          <p:spPr>
            <a:xfrm>
              <a:off x="2371184" y="276601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9743;p91"/>
            <p:cNvSpPr/>
            <p:nvPr/>
          </p:nvSpPr>
          <p:spPr>
            <a:xfrm>
              <a:off x="2371745" y="2766560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9744;p91"/>
            <p:cNvSpPr/>
            <p:nvPr/>
          </p:nvSpPr>
          <p:spPr>
            <a:xfrm>
              <a:off x="2371184" y="271232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9745;p91"/>
            <p:cNvSpPr/>
            <p:nvPr/>
          </p:nvSpPr>
          <p:spPr>
            <a:xfrm>
              <a:off x="2371184" y="265859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9746;p91"/>
            <p:cNvSpPr/>
            <p:nvPr/>
          </p:nvSpPr>
          <p:spPr>
            <a:xfrm>
              <a:off x="2371745" y="265912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9747;p91"/>
            <p:cNvSpPr/>
            <p:nvPr/>
          </p:nvSpPr>
          <p:spPr>
            <a:xfrm>
              <a:off x="2317513" y="3195791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9748;p91"/>
            <p:cNvSpPr/>
            <p:nvPr/>
          </p:nvSpPr>
          <p:spPr>
            <a:xfrm>
              <a:off x="2318042" y="3196321"/>
              <a:ext cx="53718" cy="53780"/>
            </a:xfrm>
            <a:custGeom>
              <a:avLst/>
              <a:gdLst/>
              <a:ahLst/>
              <a:cxnLst/>
              <a:rect l="l" t="t" r="r" b="b"/>
              <a:pathLst>
                <a:path w="3449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9749;p91"/>
            <p:cNvSpPr/>
            <p:nvPr/>
          </p:nvSpPr>
          <p:spPr>
            <a:xfrm>
              <a:off x="2317513" y="3142120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9750;p91"/>
            <p:cNvSpPr/>
            <p:nvPr/>
          </p:nvSpPr>
          <p:spPr>
            <a:xfrm>
              <a:off x="2318042" y="3142649"/>
              <a:ext cx="53718" cy="53687"/>
            </a:xfrm>
            <a:custGeom>
              <a:avLst/>
              <a:gdLst/>
              <a:ahLst/>
              <a:cxnLst/>
              <a:rect l="l" t="t" r="r" b="b"/>
              <a:pathLst>
                <a:path w="3449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48" y="344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9751;p91"/>
            <p:cNvSpPr/>
            <p:nvPr/>
          </p:nvSpPr>
          <p:spPr>
            <a:xfrm>
              <a:off x="2317513" y="3088355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9752;p91"/>
            <p:cNvSpPr/>
            <p:nvPr/>
          </p:nvSpPr>
          <p:spPr>
            <a:xfrm>
              <a:off x="2317513" y="3034684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9753;p91"/>
            <p:cNvSpPr/>
            <p:nvPr/>
          </p:nvSpPr>
          <p:spPr>
            <a:xfrm>
              <a:off x="2318042" y="3035213"/>
              <a:ext cx="53718" cy="53703"/>
            </a:xfrm>
            <a:custGeom>
              <a:avLst/>
              <a:gdLst/>
              <a:ahLst/>
              <a:cxnLst/>
              <a:rect l="l" t="t" r="r" b="b"/>
              <a:pathLst>
                <a:path w="3449" h="3448" extrusionOk="0">
                  <a:moveTo>
                    <a:pt x="1" y="1"/>
                  </a:moveTo>
                  <a:lnTo>
                    <a:pt x="1" y="3447"/>
                  </a:lnTo>
                  <a:lnTo>
                    <a:pt x="3448" y="344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9754;p91"/>
            <p:cNvSpPr/>
            <p:nvPr/>
          </p:nvSpPr>
          <p:spPr>
            <a:xfrm>
              <a:off x="2317513" y="2980919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9755;p91"/>
            <p:cNvSpPr/>
            <p:nvPr/>
          </p:nvSpPr>
          <p:spPr>
            <a:xfrm>
              <a:off x="2318042" y="2981479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9756;p91"/>
            <p:cNvSpPr/>
            <p:nvPr/>
          </p:nvSpPr>
          <p:spPr>
            <a:xfrm>
              <a:off x="2317513" y="2927185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9757;p91"/>
            <p:cNvSpPr/>
            <p:nvPr/>
          </p:nvSpPr>
          <p:spPr>
            <a:xfrm>
              <a:off x="2318042" y="2927730"/>
              <a:ext cx="53718" cy="53765"/>
            </a:xfrm>
            <a:custGeom>
              <a:avLst/>
              <a:gdLst/>
              <a:ahLst/>
              <a:cxnLst/>
              <a:rect l="l" t="t" r="r" b="b"/>
              <a:pathLst>
                <a:path w="3449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9758;p91"/>
            <p:cNvSpPr/>
            <p:nvPr/>
          </p:nvSpPr>
          <p:spPr>
            <a:xfrm>
              <a:off x="2317513" y="2873498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9759;p91"/>
            <p:cNvSpPr/>
            <p:nvPr/>
          </p:nvSpPr>
          <p:spPr>
            <a:xfrm>
              <a:off x="2318042" y="2874059"/>
              <a:ext cx="53718" cy="53687"/>
            </a:xfrm>
            <a:custGeom>
              <a:avLst/>
              <a:gdLst/>
              <a:ahLst/>
              <a:cxnLst/>
              <a:rect l="l" t="t" r="r" b="b"/>
              <a:pathLst>
                <a:path w="3449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48" y="3446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9760;p91"/>
            <p:cNvSpPr/>
            <p:nvPr/>
          </p:nvSpPr>
          <p:spPr>
            <a:xfrm>
              <a:off x="2317513" y="2819764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9761;p91"/>
            <p:cNvSpPr/>
            <p:nvPr/>
          </p:nvSpPr>
          <p:spPr>
            <a:xfrm>
              <a:off x="2318042" y="2820294"/>
              <a:ext cx="53718" cy="53780"/>
            </a:xfrm>
            <a:custGeom>
              <a:avLst/>
              <a:gdLst/>
              <a:ahLst/>
              <a:cxnLst/>
              <a:rect l="l" t="t" r="r" b="b"/>
              <a:pathLst>
                <a:path w="3449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9762;p91"/>
            <p:cNvSpPr/>
            <p:nvPr/>
          </p:nvSpPr>
          <p:spPr>
            <a:xfrm>
              <a:off x="2317513" y="2766015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9763;p91"/>
            <p:cNvSpPr/>
            <p:nvPr/>
          </p:nvSpPr>
          <p:spPr>
            <a:xfrm>
              <a:off x="2318042" y="2766560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9764;p91"/>
            <p:cNvSpPr/>
            <p:nvPr/>
          </p:nvSpPr>
          <p:spPr>
            <a:xfrm>
              <a:off x="2317513" y="2712328"/>
              <a:ext cx="54777" cy="54808"/>
            </a:xfrm>
            <a:custGeom>
              <a:avLst/>
              <a:gdLst/>
              <a:ahLst/>
              <a:cxnLst/>
              <a:rect l="l" t="t" r="r" b="b"/>
              <a:pathLst>
                <a:path w="3517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9765;p91"/>
            <p:cNvSpPr/>
            <p:nvPr/>
          </p:nvSpPr>
          <p:spPr>
            <a:xfrm>
              <a:off x="2317513" y="2658594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9766;p91"/>
            <p:cNvSpPr/>
            <p:nvPr/>
          </p:nvSpPr>
          <p:spPr>
            <a:xfrm>
              <a:off x="2318042" y="2659124"/>
              <a:ext cx="53718" cy="53780"/>
            </a:xfrm>
            <a:custGeom>
              <a:avLst/>
              <a:gdLst/>
              <a:ahLst/>
              <a:cxnLst/>
              <a:rect l="l" t="t" r="r" b="b"/>
              <a:pathLst>
                <a:path w="3449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9767;p91"/>
            <p:cNvSpPr/>
            <p:nvPr/>
          </p:nvSpPr>
          <p:spPr>
            <a:xfrm>
              <a:off x="2263748" y="319579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9768;p91"/>
            <p:cNvSpPr/>
            <p:nvPr/>
          </p:nvSpPr>
          <p:spPr>
            <a:xfrm>
              <a:off x="2264308" y="3196321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9769;p91"/>
            <p:cNvSpPr/>
            <p:nvPr/>
          </p:nvSpPr>
          <p:spPr>
            <a:xfrm>
              <a:off x="2263748" y="314212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9770;p91"/>
            <p:cNvSpPr/>
            <p:nvPr/>
          </p:nvSpPr>
          <p:spPr>
            <a:xfrm>
              <a:off x="2264308" y="314264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9771;p91"/>
            <p:cNvSpPr/>
            <p:nvPr/>
          </p:nvSpPr>
          <p:spPr>
            <a:xfrm>
              <a:off x="2263748" y="3088355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9772;p91"/>
            <p:cNvSpPr/>
            <p:nvPr/>
          </p:nvSpPr>
          <p:spPr>
            <a:xfrm>
              <a:off x="2263748" y="3034684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9773;p91"/>
            <p:cNvSpPr/>
            <p:nvPr/>
          </p:nvSpPr>
          <p:spPr>
            <a:xfrm>
              <a:off x="2264308" y="3035213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9774;p91"/>
            <p:cNvSpPr/>
            <p:nvPr/>
          </p:nvSpPr>
          <p:spPr>
            <a:xfrm>
              <a:off x="2263748" y="2980919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9775;p91"/>
            <p:cNvSpPr/>
            <p:nvPr/>
          </p:nvSpPr>
          <p:spPr>
            <a:xfrm>
              <a:off x="2264308" y="2981479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9776;p91"/>
            <p:cNvSpPr/>
            <p:nvPr/>
          </p:nvSpPr>
          <p:spPr>
            <a:xfrm>
              <a:off x="2263748" y="292718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9777;p91"/>
            <p:cNvSpPr/>
            <p:nvPr/>
          </p:nvSpPr>
          <p:spPr>
            <a:xfrm>
              <a:off x="2264308" y="292773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" name="Google Shape;9778;p91"/>
            <p:cNvSpPr/>
            <p:nvPr/>
          </p:nvSpPr>
          <p:spPr>
            <a:xfrm>
              <a:off x="2263748" y="2873498"/>
              <a:ext cx="54855" cy="54793"/>
            </a:xfrm>
            <a:custGeom>
              <a:avLst/>
              <a:gdLst/>
              <a:ahLst/>
              <a:cxnLst/>
              <a:rect l="l" t="t" r="r" b="b"/>
              <a:pathLst>
                <a:path w="3522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9779;p91"/>
            <p:cNvSpPr/>
            <p:nvPr/>
          </p:nvSpPr>
          <p:spPr>
            <a:xfrm>
              <a:off x="2264308" y="287405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51" y="3446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9780;p91"/>
            <p:cNvSpPr/>
            <p:nvPr/>
          </p:nvSpPr>
          <p:spPr>
            <a:xfrm>
              <a:off x="2263748" y="281976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9781;p91"/>
            <p:cNvSpPr/>
            <p:nvPr/>
          </p:nvSpPr>
          <p:spPr>
            <a:xfrm>
              <a:off x="2264308" y="282029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9782;p91"/>
            <p:cNvSpPr/>
            <p:nvPr/>
          </p:nvSpPr>
          <p:spPr>
            <a:xfrm>
              <a:off x="2263748" y="2766015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9783;p91"/>
            <p:cNvSpPr/>
            <p:nvPr/>
          </p:nvSpPr>
          <p:spPr>
            <a:xfrm>
              <a:off x="2264308" y="2766560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9784;p91"/>
            <p:cNvSpPr/>
            <p:nvPr/>
          </p:nvSpPr>
          <p:spPr>
            <a:xfrm>
              <a:off x="2263748" y="2712328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9785;p91"/>
            <p:cNvSpPr/>
            <p:nvPr/>
          </p:nvSpPr>
          <p:spPr>
            <a:xfrm>
              <a:off x="2263748" y="2658594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9786;p91"/>
            <p:cNvSpPr/>
            <p:nvPr/>
          </p:nvSpPr>
          <p:spPr>
            <a:xfrm>
              <a:off x="2264308" y="265912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9787;p91"/>
            <p:cNvSpPr/>
            <p:nvPr/>
          </p:nvSpPr>
          <p:spPr>
            <a:xfrm>
              <a:off x="2210076" y="319579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9788;p91"/>
            <p:cNvSpPr/>
            <p:nvPr/>
          </p:nvSpPr>
          <p:spPr>
            <a:xfrm>
              <a:off x="2210621" y="3196321"/>
              <a:ext cx="53703" cy="53780"/>
            </a:xfrm>
            <a:custGeom>
              <a:avLst/>
              <a:gdLst/>
              <a:ahLst/>
              <a:cxnLst/>
              <a:rect l="l" t="t" r="r" b="b"/>
              <a:pathLst>
                <a:path w="3448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9789;p91"/>
            <p:cNvSpPr/>
            <p:nvPr/>
          </p:nvSpPr>
          <p:spPr>
            <a:xfrm>
              <a:off x="2210076" y="314212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9790;p91"/>
            <p:cNvSpPr/>
            <p:nvPr/>
          </p:nvSpPr>
          <p:spPr>
            <a:xfrm>
              <a:off x="2210621" y="3142649"/>
              <a:ext cx="53703" cy="53687"/>
            </a:xfrm>
            <a:custGeom>
              <a:avLst/>
              <a:gdLst/>
              <a:ahLst/>
              <a:cxnLst/>
              <a:rect l="l" t="t" r="r" b="b"/>
              <a:pathLst>
                <a:path w="3448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48" y="344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9791;p91"/>
            <p:cNvSpPr/>
            <p:nvPr/>
          </p:nvSpPr>
          <p:spPr>
            <a:xfrm>
              <a:off x="2210076" y="3088355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9792;p91"/>
            <p:cNvSpPr/>
            <p:nvPr/>
          </p:nvSpPr>
          <p:spPr>
            <a:xfrm>
              <a:off x="2210076" y="3034684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9793;p91"/>
            <p:cNvSpPr/>
            <p:nvPr/>
          </p:nvSpPr>
          <p:spPr>
            <a:xfrm>
              <a:off x="2210621" y="3035213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0" y="1"/>
                  </a:moveTo>
                  <a:lnTo>
                    <a:pt x="0" y="3447"/>
                  </a:lnTo>
                  <a:lnTo>
                    <a:pt x="3448" y="344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9794;p91"/>
            <p:cNvSpPr/>
            <p:nvPr/>
          </p:nvSpPr>
          <p:spPr>
            <a:xfrm>
              <a:off x="2210076" y="2980919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9795;p91"/>
            <p:cNvSpPr/>
            <p:nvPr/>
          </p:nvSpPr>
          <p:spPr>
            <a:xfrm>
              <a:off x="2210621" y="2981479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9796;p91"/>
            <p:cNvSpPr/>
            <p:nvPr/>
          </p:nvSpPr>
          <p:spPr>
            <a:xfrm>
              <a:off x="2210076" y="2927185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9797;p91"/>
            <p:cNvSpPr/>
            <p:nvPr/>
          </p:nvSpPr>
          <p:spPr>
            <a:xfrm>
              <a:off x="2210621" y="2927730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9798;p91"/>
            <p:cNvSpPr/>
            <p:nvPr/>
          </p:nvSpPr>
          <p:spPr>
            <a:xfrm>
              <a:off x="2210076" y="2873498"/>
              <a:ext cx="54793" cy="54793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9799;p91"/>
            <p:cNvSpPr/>
            <p:nvPr/>
          </p:nvSpPr>
          <p:spPr>
            <a:xfrm>
              <a:off x="2210621" y="2874059"/>
              <a:ext cx="53703" cy="53687"/>
            </a:xfrm>
            <a:custGeom>
              <a:avLst/>
              <a:gdLst/>
              <a:ahLst/>
              <a:cxnLst/>
              <a:rect l="l" t="t" r="r" b="b"/>
              <a:pathLst>
                <a:path w="3448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48" y="3446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9800;p91"/>
            <p:cNvSpPr/>
            <p:nvPr/>
          </p:nvSpPr>
          <p:spPr>
            <a:xfrm>
              <a:off x="2210076" y="2819764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9801;p91"/>
            <p:cNvSpPr/>
            <p:nvPr/>
          </p:nvSpPr>
          <p:spPr>
            <a:xfrm>
              <a:off x="2210621" y="2820294"/>
              <a:ext cx="53703" cy="53780"/>
            </a:xfrm>
            <a:custGeom>
              <a:avLst/>
              <a:gdLst/>
              <a:ahLst/>
              <a:cxnLst/>
              <a:rect l="l" t="t" r="r" b="b"/>
              <a:pathLst>
                <a:path w="3448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9802;p91"/>
            <p:cNvSpPr/>
            <p:nvPr/>
          </p:nvSpPr>
          <p:spPr>
            <a:xfrm>
              <a:off x="2210076" y="2766015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9803;p91"/>
            <p:cNvSpPr/>
            <p:nvPr/>
          </p:nvSpPr>
          <p:spPr>
            <a:xfrm>
              <a:off x="2210621" y="2766560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9804;p91"/>
            <p:cNvSpPr/>
            <p:nvPr/>
          </p:nvSpPr>
          <p:spPr>
            <a:xfrm>
              <a:off x="2210076" y="2712328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9805;p91"/>
            <p:cNvSpPr/>
            <p:nvPr/>
          </p:nvSpPr>
          <p:spPr>
            <a:xfrm>
              <a:off x="2210076" y="2658594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9806;p91"/>
            <p:cNvSpPr/>
            <p:nvPr/>
          </p:nvSpPr>
          <p:spPr>
            <a:xfrm>
              <a:off x="2210621" y="2659124"/>
              <a:ext cx="53703" cy="53780"/>
            </a:xfrm>
            <a:custGeom>
              <a:avLst/>
              <a:gdLst/>
              <a:ahLst/>
              <a:cxnLst/>
              <a:rect l="l" t="t" r="r" b="b"/>
              <a:pathLst>
                <a:path w="3448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9807;p91"/>
            <p:cNvSpPr/>
            <p:nvPr/>
          </p:nvSpPr>
          <p:spPr>
            <a:xfrm>
              <a:off x="2156343" y="319579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9808;p91"/>
            <p:cNvSpPr/>
            <p:nvPr/>
          </p:nvSpPr>
          <p:spPr>
            <a:xfrm>
              <a:off x="2156872" y="3196321"/>
              <a:ext cx="53765" cy="53780"/>
            </a:xfrm>
            <a:custGeom>
              <a:avLst/>
              <a:gdLst/>
              <a:ahLst/>
              <a:cxnLst/>
              <a:rect l="l" t="t" r="r" b="b"/>
              <a:pathLst>
                <a:path w="3452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9809;p91"/>
            <p:cNvSpPr/>
            <p:nvPr/>
          </p:nvSpPr>
          <p:spPr>
            <a:xfrm>
              <a:off x="2156343" y="314212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9810;p91"/>
            <p:cNvSpPr/>
            <p:nvPr/>
          </p:nvSpPr>
          <p:spPr>
            <a:xfrm>
              <a:off x="2156872" y="3142649"/>
              <a:ext cx="53765" cy="53687"/>
            </a:xfrm>
            <a:custGeom>
              <a:avLst/>
              <a:gdLst/>
              <a:ahLst/>
              <a:cxnLst/>
              <a:rect l="l" t="t" r="r" b="b"/>
              <a:pathLst>
                <a:path w="3452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9811;p91"/>
            <p:cNvSpPr/>
            <p:nvPr/>
          </p:nvSpPr>
          <p:spPr>
            <a:xfrm>
              <a:off x="2156343" y="3088355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9812;p91"/>
            <p:cNvSpPr/>
            <p:nvPr/>
          </p:nvSpPr>
          <p:spPr>
            <a:xfrm>
              <a:off x="2156872" y="3088900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9813;p91"/>
            <p:cNvSpPr/>
            <p:nvPr/>
          </p:nvSpPr>
          <p:spPr>
            <a:xfrm>
              <a:off x="2156343" y="3034684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9814;p91"/>
            <p:cNvSpPr/>
            <p:nvPr/>
          </p:nvSpPr>
          <p:spPr>
            <a:xfrm>
              <a:off x="2156343" y="2980919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9815;p91"/>
            <p:cNvSpPr/>
            <p:nvPr/>
          </p:nvSpPr>
          <p:spPr>
            <a:xfrm>
              <a:off x="2156343" y="292718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9816;p91"/>
            <p:cNvSpPr/>
            <p:nvPr/>
          </p:nvSpPr>
          <p:spPr>
            <a:xfrm>
              <a:off x="2156343" y="2873498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9817;p91"/>
            <p:cNvSpPr/>
            <p:nvPr/>
          </p:nvSpPr>
          <p:spPr>
            <a:xfrm>
              <a:off x="2156343" y="281976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9818;p91"/>
            <p:cNvSpPr/>
            <p:nvPr/>
          </p:nvSpPr>
          <p:spPr>
            <a:xfrm>
              <a:off x="2156343" y="276601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9819;p91"/>
            <p:cNvSpPr/>
            <p:nvPr/>
          </p:nvSpPr>
          <p:spPr>
            <a:xfrm>
              <a:off x="2156343" y="271232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9820;p91"/>
            <p:cNvSpPr/>
            <p:nvPr/>
          </p:nvSpPr>
          <p:spPr>
            <a:xfrm>
              <a:off x="2156872" y="2712857"/>
              <a:ext cx="53765" cy="53718"/>
            </a:xfrm>
            <a:custGeom>
              <a:avLst/>
              <a:gdLst/>
              <a:ahLst/>
              <a:cxnLst/>
              <a:rect l="l" t="t" r="r" b="b"/>
              <a:pathLst>
                <a:path w="3452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9821;p91"/>
            <p:cNvSpPr/>
            <p:nvPr/>
          </p:nvSpPr>
          <p:spPr>
            <a:xfrm>
              <a:off x="2156343" y="265859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9822;p91"/>
            <p:cNvSpPr/>
            <p:nvPr/>
          </p:nvSpPr>
          <p:spPr>
            <a:xfrm>
              <a:off x="2156872" y="2659124"/>
              <a:ext cx="53765" cy="53780"/>
            </a:xfrm>
            <a:custGeom>
              <a:avLst/>
              <a:gdLst/>
              <a:ahLst/>
              <a:cxnLst/>
              <a:rect l="l" t="t" r="r" b="b"/>
              <a:pathLst>
                <a:path w="3452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9823;p91"/>
            <p:cNvSpPr/>
            <p:nvPr/>
          </p:nvSpPr>
          <p:spPr>
            <a:xfrm>
              <a:off x="2102593" y="3195791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9824;p91"/>
            <p:cNvSpPr/>
            <p:nvPr/>
          </p:nvSpPr>
          <p:spPr>
            <a:xfrm>
              <a:off x="2102593" y="314212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9825;p91"/>
            <p:cNvSpPr/>
            <p:nvPr/>
          </p:nvSpPr>
          <p:spPr>
            <a:xfrm>
              <a:off x="2103138" y="314264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9826;p91"/>
            <p:cNvSpPr/>
            <p:nvPr/>
          </p:nvSpPr>
          <p:spPr>
            <a:xfrm>
              <a:off x="2102593" y="3088355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9827;p91"/>
            <p:cNvSpPr/>
            <p:nvPr/>
          </p:nvSpPr>
          <p:spPr>
            <a:xfrm>
              <a:off x="2103138" y="308890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" name="Google Shape;9828;p91"/>
            <p:cNvSpPr/>
            <p:nvPr/>
          </p:nvSpPr>
          <p:spPr>
            <a:xfrm>
              <a:off x="2102593" y="3034684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" name="Google Shape;9829;p91"/>
            <p:cNvSpPr/>
            <p:nvPr/>
          </p:nvSpPr>
          <p:spPr>
            <a:xfrm>
              <a:off x="2103138" y="3035213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" name="Google Shape;9830;p91"/>
            <p:cNvSpPr/>
            <p:nvPr/>
          </p:nvSpPr>
          <p:spPr>
            <a:xfrm>
              <a:off x="2102593" y="2980919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9831;p91"/>
            <p:cNvSpPr/>
            <p:nvPr/>
          </p:nvSpPr>
          <p:spPr>
            <a:xfrm>
              <a:off x="2103138" y="2981479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9832;p91"/>
            <p:cNvSpPr/>
            <p:nvPr/>
          </p:nvSpPr>
          <p:spPr>
            <a:xfrm>
              <a:off x="2102593" y="292718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9833;p91"/>
            <p:cNvSpPr/>
            <p:nvPr/>
          </p:nvSpPr>
          <p:spPr>
            <a:xfrm>
              <a:off x="2103138" y="2927730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9834;p91"/>
            <p:cNvSpPr/>
            <p:nvPr/>
          </p:nvSpPr>
          <p:spPr>
            <a:xfrm>
              <a:off x="2102593" y="2873498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" name="Google Shape;9835;p91"/>
            <p:cNvSpPr/>
            <p:nvPr/>
          </p:nvSpPr>
          <p:spPr>
            <a:xfrm>
              <a:off x="2103138" y="287405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51" y="3446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" name="Google Shape;9836;p91"/>
            <p:cNvSpPr/>
            <p:nvPr/>
          </p:nvSpPr>
          <p:spPr>
            <a:xfrm>
              <a:off x="2102593" y="281976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0" y="3520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4" name="Google Shape;9837;p91"/>
            <p:cNvSpPr/>
            <p:nvPr/>
          </p:nvSpPr>
          <p:spPr>
            <a:xfrm>
              <a:off x="2103138" y="282029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" name="Google Shape;9838;p91"/>
            <p:cNvSpPr/>
            <p:nvPr/>
          </p:nvSpPr>
          <p:spPr>
            <a:xfrm>
              <a:off x="2102593" y="276601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9839;p91"/>
            <p:cNvSpPr/>
            <p:nvPr/>
          </p:nvSpPr>
          <p:spPr>
            <a:xfrm>
              <a:off x="2103138" y="2766560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9840;p91"/>
            <p:cNvSpPr/>
            <p:nvPr/>
          </p:nvSpPr>
          <p:spPr>
            <a:xfrm>
              <a:off x="2102593" y="271232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" name="Google Shape;9841;p91"/>
            <p:cNvSpPr/>
            <p:nvPr/>
          </p:nvSpPr>
          <p:spPr>
            <a:xfrm>
              <a:off x="2103138" y="2712857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9" name="Google Shape;9842;p91"/>
            <p:cNvSpPr/>
            <p:nvPr/>
          </p:nvSpPr>
          <p:spPr>
            <a:xfrm>
              <a:off x="2102593" y="265859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0" name="Google Shape;9843;p91"/>
            <p:cNvSpPr/>
            <p:nvPr/>
          </p:nvSpPr>
          <p:spPr>
            <a:xfrm>
              <a:off x="2048906" y="319579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" name="Google Shape;9844;p91"/>
            <p:cNvSpPr/>
            <p:nvPr/>
          </p:nvSpPr>
          <p:spPr>
            <a:xfrm>
              <a:off x="2049451" y="3196321"/>
              <a:ext cx="53703" cy="53780"/>
            </a:xfrm>
            <a:custGeom>
              <a:avLst/>
              <a:gdLst/>
              <a:ahLst/>
              <a:cxnLst/>
              <a:rect l="l" t="t" r="r" b="b"/>
              <a:pathLst>
                <a:path w="3448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2" name="Google Shape;9845;p91"/>
            <p:cNvSpPr/>
            <p:nvPr/>
          </p:nvSpPr>
          <p:spPr>
            <a:xfrm>
              <a:off x="2048906" y="314212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9846;p91"/>
            <p:cNvSpPr/>
            <p:nvPr/>
          </p:nvSpPr>
          <p:spPr>
            <a:xfrm>
              <a:off x="2048906" y="3088355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9847;p91"/>
            <p:cNvSpPr/>
            <p:nvPr/>
          </p:nvSpPr>
          <p:spPr>
            <a:xfrm>
              <a:off x="2049451" y="3088900"/>
              <a:ext cx="53703" cy="53765"/>
            </a:xfrm>
            <a:custGeom>
              <a:avLst/>
              <a:gdLst/>
              <a:ahLst/>
              <a:cxnLst/>
              <a:rect l="l" t="t" r="r" b="b"/>
              <a:pathLst>
                <a:path w="3448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9848;p91"/>
            <p:cNvSpPr/>
            <p:nvPr/>
          </p:nvSpPr>
          <p:spPr>
            <a:xfrm>
              <a:off x="2048906" y="3034684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1" y="0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" name="Google Shape;9849;p91"/>
            <p:cNvSpPr/>
            <p:nvPr/>
          </p:nvSpPr>
          <p:spPr>
            <a:xfrm>
              <a:off x="2049451" y="3035213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0" y="1"/>
                  </a:moveTo>
                  <a:lnTo>
                    <a:pt x="0" y="3447"/>
                  </a:lnTo>
                  <a:lnTo>
                    <a:pt x="3448" y="344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" name="Google Shape;9850;p91"/>
            <p:cNvSpPr/>
            <p:nvPr/>
          </p:nvSpPr>
          <p:spPr>
            <a:xfrm>
              <a:off x="2048906" y="2980919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9851;p91"/>
            <p:cNvSpPr/>
            <p:nvPr/>
          </p:nvSpPr>
          <p:spPr>
            <a:xfrm>
              <a:off x="2049451" y="2981479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9" name="Google Shape;9852;p91"/>
            <p:cNvSpPr/>
            <p:nvPr/>
          </p:nvSpPr>
          <p:spPr>
            <a:xfrm>
              <a:off x="2048906" y="2927185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9853;p91"/>
            <p:cNvSpPr/>
            <p:nvPr/>
          </p:nvSpPr>
          <p:spPr>
            <a:xfrm>
              <a:off x="2048906" y="2873498"/>
              <a:ext cx="54793" cy="54793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" y="0"/>
                  </a:moveTo>
                  <a:lnTo>
                    <a:pt x="1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9854;p91"/>
            <p:cNvSpPr/>
            <p:nvPr/>
          </p:nvSpPr>
          <p:spPr>
            <a:xfrm>
              <a:off x="2049451" y="2874059"/>
              <a:ext cx="53703" cy="53687"/>
            </a:xfrm>
            <a:custGeom>
              <a:avLst/>
              <a:gdLst/>
              <a:ahLst/>
              <a:cxnLst/>
              <a:rect l="l" t="t" r="r" b="b"/>
              <a:pathLst>
                <a:path w="3448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48" y="3446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9855;p91"/>
            <p:cNvSpPr/>
            <p:nvPr/>
          </p:nvSpPr>
          <p:spPr>
            <a:xfrm>
              <a:off x="2048906" y="2819764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9856;p91"/>
            <p:cNvSpPr/>
            <p:nvPr/>
          </p:nvSpPr>
          <p:spPr>
            <a:xfrm>
              <a:off x="2049451" y="2820294"/>
              <a:ext cx="53703" cy="53780"/>
            </a:xfrm>
            <a:custGeom>
              <a:avLst/>
              <a:gdLst/>
              <a:ahLst/>
              <a:cxnLst/>
              <a:rect l="l" t="t" r="r" b="b"/>
              <a:pathLst>
                <a:path w="3448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9857;p91"/>
            <p:cNvSpPr/>
            <p:nvPr/>
          </p:nvSpPr>
          <p:spPr>
            <a:xfrm>
              <a:off x="2048906" y="2766015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9858;p91"/>
            <p:cNvSpPr/>
            <p:nvPr/>
          </p:nvSpPr>
          <p:spPr>
            <a:xfrm>
              <a:off x="2049451" y="2766560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9859;p91"/>
            <p:cNvSpPr/>
            <p:nvPr/>
          </p:nvSpPr>
          <p:spPr>
            <a:xfrm>
              <a:off x="2048906" y="2712328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1" y="0"/>
                  </a:moveTo>
                  <a:lnTo>
                    <a:pt x="1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9860;p91"/>
            <p:cNvSpPr/>
            <p:nvPr/>
          </p:nvSpPr>
          <p:spPr>
            <a:xfrm>
              <a:off x="2048906" y="2658594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9861;p91"/>
            <p:cNvSpPr/>
            <p:nvPr/>
          </p:nvSpPr>
          <p:spPr>
            <a:xfrm>
              <a:off x="2049451" y="2659124"/>
              <a:ext cx="53703" cy="53780"/>
            </a:xfrm>
            <a:custGeom>
              <a:avLst/>
              <a:gdLst/>
              <a:ahLst/>
              <a:cxnLst/>
              <a:rect l="l" t="t" r="r" b="b"/>
              <a:pathLst>
                <a:path w="3448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9862;p91"/>
            <p:cNvSpPr/>
            <p:nvPr/>
          </p:nvSpPr>
          <p:spPr>
            <a:xfrm>
              <a:off x="1995157" y="314212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9863;p91"/>
            <p:cNvSpPr/>
            <p:nvPr/>
          </p:nvSpPr>
          <p:spPr>
            <a:xfrm>
              <a:off x="1995718" y="3142649"/>
              <a:ext cx="53749" cy="53687"/>
            </a:xfrm>
            <a:custGeom>
              <a:avLst/>
              <a:gdLst/>
              <a:ahLst/>
              <a:cxnLst/>
              <a:rect l="l" t="t" r="r" b="b"/>
              <a:pathLst>
                <a:path w="3451" h="3447" extrusionOk="0">
                  <a:moveTo>
                    <a:pt x="0" y="1"/>
                  </a:moveTo>
                  <a:lnTo>
                    <a:pt x="0" y="3447"/>
                  </a:lnTo>
                  <a:lnTo>
                    <a:pt x="3450" y="3447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9864;p91"/>
            <p:cNvSpPr/>
            <p:nvPr/>
          </p:nvSpPr>
          <p:spPr>
            <a:xfrm>
              <a:off x="1995157" y="3034684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9865;p91"/>
            <p:cNvSpPr/>
            <p:nvPr/>
          </p:nvSpPr>
          <p:spPr>
            <a:xfrm>
              <a:off x="1995718" y="3035213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1"/>
                  </a:moveTo>
                  <a:lnTo>
                    <a:pt x="0" y="3447"/>
                  </a:lnTo>
                  <a:lnTo>
                    <a:pt x="3450" y="3447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9866;p91"/>
            <p:cNvSpPr/>
            <p:nvPr/>
          </p:nvSpPr>
          <p:spPr>
            <a:xfrm>
              <a:off x="1995157" y="2980919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9867;p91"/>
            <p:cNvSpPr/>
            <p:nvPr/>
          </p:nvSpPr>
          <p:spPr>
            <a:xfrm>
              <a:off x="1995157" y="292718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9868;p91"/>
            <p:cNvSpPr/>
            <p:nvPr/>
          </p:nvSpPr>
          <p:spPr>
            <a:xfrm>
              <a:off x="1995157" y="2873498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9869;p91"/>
            <p:cNvSpPr/>
            <p:nvPr/>
          </p:nvSpPr>
          <p:spPr>
            <a:xfrm>
              <a:off x="1995157" y="281976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9870;p91"/>
            <p:cNvSpPr/>
            <p:nvPr/>
          </p:nvSpPr>
          <p:spPr>
            <a:xfrm>
              <a:off x="1995718" y="2820294"/>
              <a:ext cx="53749" cy="53780"/>
            </a:xfrm>
            <a:custGeom>
              <a:avLst/>
              <a:gdLst/>
              <a:ahLst/>
              <a:cxnLst/>
              <a:rect l="l" t="t" r="r" b="b"/>
              <a:pathLst>
                <a:path w="3451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9871;p91"/>
            <p:cNvSpPr/>
            <p:nvPr/>
          </p:nvSpPr>
          <p:spPr>
            <a:xfrm>
              <a:off x="1995157" y="276601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9872;p91"/>
            <p:cNvSpPr/>
            <p:nvPr/>
          </p:nvSpPr>
          <p:spPr>
            <a:xfrm>
              <a:off x="1995157" y="271232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9873;p91"/>
            <p:cNvSpPr/>
            <p:nvPr/>
          </p:nvSpPr>
          <p:spPr>
            <a:xfrm>
              <a:off x="1995718" y="2712857"/>
              <a:ext cx="53749" cy="53718"/>
            </a:xfrm>
            <a:custGeom>
              <a:avLst/>
              <a:gdLst/>
              <a:ahLst/>
              <a:cxnLst/>
              <a:rect l="l" t="t" r="r" b="b"/>
              <a:pathLst>
                <a:path w="3451" h="3449" extrusionOk="0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9874;p91"/>
            <p:cNvSpPr/>
            <p:nvPr/>
          </p:nvSpPr>
          <p:spPr>
            <a:xfrm>
              <a:off x="1995157" y="265859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9875;p91"/>
            <p:cNvSpPr/>
            <p:nvPr/>
          </p:nvSpPr>
          <p:spPr>
            <a:xfrm>
              <a:off x="1941423" y="314212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9876;p91"/>
            <p:cNvSpPr/>
            <p:nvPr/>
          </p:nvSpPr>
          <p:spPr>
            <a:xfrm>
              <a:off x="1941953" y="3142649"/>
              <a:ext cx="53780" cy="53687"/>
            </a:xfrm>
            <a:custGeom>
              <a:avLst/>
              <a:gdLst/>
              <a:ahLst/>
              <a:cxnLst/>
              <a:rect l="l" t="t" r="r" b="b"/>
              <a:pathLst>
                <a:path w="3453" h="3447" extrusionOk="0">
                  <a:moveTo>
                    <a:pt x="1" y="1"/>
                  </a:moveTo>
                  <a:lnTo>
                    <a:pt x="1" y="3447"/>
                  </a:lnTo>
                  <a:lnTo>
                    <a:pt x="3452" y="3447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9877;p91"/>
            <p:cNvSpPr/>
            <p:nvPr/>
          </p:nvSpPr>
          <p:spPr>
            <a:xfrm>
              <a:off x="1941423" y="3034684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9878;p91"/>
            <p:cNvSpPr/>
            <p:nvPr/>
          </p:nvSpPr>
          <p:spPr>
            <a:xfrm>
              <a:off x="1941953" y="3035213"/>
              <a:ext cx="53780" cy="53703"/>
            </a:xfrm>
            <a:custGeom>
              <a:avLst/>
              <a:gdLst/>
              <a:ahLst/>
              <a:cxnLst/>
              <a:rect l="l" t="t" r="r" b="b"/>
              <a:pathLst>
                <a:path w="3453" h="3448" extrusionOk="0">
                  <a:moveTo>
                    <a:pt x="1" y="1"/>
                  </a:moveTo>
                  <a:lnTo>
                    <a:pt x="1" y="3447"/>
                  </a:lnTo>
                  <a:lnTo>
                    <a:pt x="3452" y="3447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9879;p91"/>
            <p:cNvSpPr/>
            <p:nvPr/>
          </p:nvSpPr>
          <p:spPr>
            <a:xfrm>
              <a:off x="1941423" y="2980919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7" name="Google Shape;9880;p91"/>
            <p:cNvSpPr/>
            <p:nvPr/>
          </p:nvSpPr>
          <p:spPr>
            <a:xfrm>
              <a:off x="1941953" y="2981479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9881;p91"/>
            <p:cNvSpPr/>
            <p:nvPr/>
          </p:nvSpPr>
          <p:spPr>
            <a:xfrm>
              <a:off x="1941423" y="292718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9882;p91"/>
            <p:cNvSpPr/>
            <p:nvPr/>
          </p:nvSpPr>
          <p:spPr>
            <a:xfrm>
              <a:off x="1941423" y="2873498"/>
              <a:ext cx="54840" cy="54793"/>
            </a:xfrm>
            <a:custGeom>
              <a:avLst/>
              <a:gdLst/>
              <a:ahLst/>
              <a:cxnLst/>
              <a:rect l="l" t="t" r="r" b="b"/>
              <a:pathLst>
                <a:path w="3521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9883;p91"/>
            <p:cNvSpPr/>
            <p:nvPr/>
          </p:nvSpPr>
          <p:spPr>
            <a:xfrm>
              <a:off x="1941953" y="2874059"/>
              <a:ext cx="53780" cy="53687"/>
            </a:xfrm>
            <a:custGeom>
              <a:avLst/>
              <a:gdLst/>
              <a:ahLst/>
              <a:cxnLst/>
              <a:rect l="l" t="t" r="r" b="b"/>
              <a:pathLst>
                <a:path w="3453" h="3447" extrusionOk="0">
                  <a:moveTo>
                    <a:pt x="1" y="0"/>
                  </a:moveTo>
                  <a:lnTo>
                    <a:pt x="1" y="3446"/>
                  </a:lnTo>
                  <a:lnTo>
                    <a:pt x="3452" y="3446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9884;p91"/>
            <p:cNvSpPr/>
            <p:nvPr/>
          </p:nvSpPr>
          <p:spPr>
            <a:xfrm>
              <a:off x="1941423" y="281976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9885;p91"/>
            <p:cNvSpPr/>
            <p:nvPr/>
          </p:nvSpPr>
          <p:spPr>
            <a:xfrm>
              <a:off x="1941953" y="2820294"/>
              <a:ext cx="53780" cy="53780"/>
            </a:xfrm>
            <a:custGeom>
              <a:avLst/>
              <a:gdLst/>
              <a:ahLst/>
              <a:cxnLst/>
              <a:rect l="l" t="t" r="r" b="b"/>
              <a:pathLst>
                <a:path w="3453" h="3453" extrusionOk="0">
                  <a:moveTo>
                    <a:pt x="1" y="1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9886;p91"/>
            <p:cNvSpPr/>
            <p:nvPr/>
          </p:nvSpPr>
          <p:spPr>
            <a:xfrm>
              <a:off x="1941423" y="2766015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9887;p91"/>
            <p:cNvSpPr/>
            <p:nvPr/>
          </p:nvSpPr>
          <p:spPr>
            <a:xfrm>
              <a:off x="1941423" y="2712328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9888;p91"/>
            <p:cNvSpPr/>
            <p:nvPr/>
          </p:nvSpPr>
          <p:spPr>
            <a:xfrm>
              <a:off x="1941953" y="2712857"/>
              <a:ext cx="53780" cy="53718"/>
            </a:xfrm>
            <a:custGeom>
              <a:avLst/>
              <a:gdLst/>
              <a:ahLst/>
              <a:cxnLst/>
              <a:rect l="l" t="t" r="r" b="b"/>
              <a:pathLst>
                <a:path w="3453" h="3449" extrusionOk="0">
                  <a:moveTo>
                    <a:pt x="1" y="1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9889;p91"/>
            <p:cNvSpPr/>
            <p:nvPr/>
          </p:nvSpPr>
          <p:spPr>
            <a:xfrm>
              <a:off x="1941423" y="2658594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9890;p91"/>
            <p:cNvSpPr/>
            <p:nvPr/>
          </p:nvSpPr>
          <p:spPr>
            <a:xfrm>
              <a:off x="1887752" y="3142120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6" y="3517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9891;p91"/>
            <p:cNvSpPr/>
            <p:nvPr/>
          </p:nvSpPr>
          <p:spPr>
            <a:xfrm>
              <a:off x="1887752" y="3034684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7"/>
                  </a:lnTo>
                  <a:lnTo>
                    <a:pt x="3516" y="3517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9892;p91"/>
            <p:cNvSpPr/>
            <p:nvPr/>
          </p:nvSpPr>
          <p:spPr>
            <a:xfrm>
              <a:off x="1888281" y="3035213"/>
              <a:ext cx="53687" cy="53703"/>
            </a:xfrm>
            <a:custGeom>
              <a:avLst/>
              <a:gdLst/>
              <a:ahLst/>
              <a:cxnLst/>
              <a:rect l="l" t="t" r="r" b="b"/>
              <a:pathLst>
                <a:path w="3447" h="3448" extrusionOk="0">
                  <a:moveTo>
                    <a:pt x="0" y="1"/>
                  </a:moveTo>
                  <a:lnTo>
                    <a:pt x="0" y="3447"/>
                  </a:lnTo>
                  <a:lnTo>
                    <a:pt x="3447" y="3447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9893;p91"/>
            <p:cNvSpPr/>
            <p:nvPr/>
          </p:nvSpPr>
          <p:spPr>
            <a:xfrm>
              <a:off x="1887752" y="2980919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9894;p91"/>
            <p:cNvSpPr/>
            <p:nvPr/>
          </p:nvSpPr>
          <p:spPr>
            <a:xfrm>
              <a:off x="1888281" y="2981479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1"/>
                  </a:moveTo>
                  <a:lnTo>
                    <a:pt x="0" y="3451"/>
                  </a:lnTo>
                  <a:lnTo>
                    <a:pt x="3447" y="3451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9895;p91"/>
            <p:cNvSpPr/>
            <p:nvPr/>
          </p:nvSpPr>
          <p:spPr>
            <a:xfrm>
              <a:off x="1887752" y="2927185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9896;p91"/>
            <p:cNvSpPr/>
            <p:nvPr/>
          </p:nvSpPr>
          <p:spPr>
            <a:xfrm>
              <a:off x="1888281" y="2927730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0"/>
                  </a:moveTo>
                  <a:lnTo>
                    <a:pt x="0" y="3452"/>
                  </a:lnTo>
                  <a:lnTo>
                    <a:pt x="3447" y="3452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9897;p91"/>
            <p:cNvSpPr/>
            <p:nvPr/>
          </p:nvSpPr>
          <p:spPr>
            <a:xfrm>
              <a:off x="1887752" y="2873498"/>
              <a:ext cx="54777" cy="54793"/>
            </a:xfrm>
            <a:custGeom>
              <a:avLst/>
              <a:gdLst/>
              <a:ahLst/>
              <a:cxnLst/>
              <a:rect l="l" t="t" r="r" b="b"/>
              <a:pathLst>
                <a:path w="3517" h="3518" extrusionOk="0">
                  <a:moveTo>
                    <a:pt x="0" y="0"/>
                  </a:moveTo>
                  <a:lnTo>
                    <a:pt x="0" y="3518"/>
                  </a:lnTo>
                  <a:lnTo>
                    <a:pt x="3516" y="3518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9898;p91"/>
            <p:cNvSpPr/>
            <p:nvPr/>
          </p:nvSpPr>
          <p:spPr>
            <a:xfrm>
              <a:off x="1888281" y="2874059"/>
              <a:ext cx="53687" cy="53687"/>
            </a:xfrm>
            <a:custGeom>
              <a:avLst/>
              <a:gdLst/>
              <a:ahLst/>
              <a:cxnLst/>
              <a:rect l="l" t="t" r="r" b="b"/>
              <a:pathLst>
                <a:path w="3447" h="3447" extrusionOk="0">
                  <a:moveTo>
                    <a:pt x="0" y="0"/>
                  </a:moveTo>
                  <a:lnTo>
                    <a:pt x="0" y="3446"/>
                  </a:lnTo>
                  <a:lnTo>
                    <a:pt x="3447" y="3446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9899;p91"/>
            <p:cNvSpPr/>
            <p:nvPr/>
          </p:nvSpPr>
          <p:spPr>
            <a:xfrm>
              <a:off x="1887752" y="2819764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0"/>
                  </a:lnTo>
                  <a:lnTo>
                    <a:pt x="3516" y="3520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9900;p91"/>
            <p:cNvSpPr/>
            <p:nvPr/>
          </p:nvSpPr>
          <p:spPr>
            <a:xfrm>
              <a:off x="1888281" y="2820294"/>
              <a:ext cx="53687" cy="53780"/>
            </a:xfrm>
            <a:custGeom>
              <a:avLst/>
              <a:gdLst/>
              <a:ahLst/>
              <a:cxnLst/>
              <a:rect l="l" t="t" r="r" b="b"/>
              <a:pathLst>
                <a:path w="3447" h="3453" extrusionOk="0">
                  <a:moveTo>
                    <a:pt x="0" y="1"/>
                  </a:moveTo>
                  <a:lnTo>
                    <a:pt x="0" y="3452"/>
                  </a:lnTo>
                  <a:lnTo>
                    <a:pt x="3447" y="3452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9901;p91"/>
            <p:cNvSpPr/>
            <p:nvPr/>
          </p:nvSpPr>
          <p:spPr>
            <a:xfrm>
              <a:off x="1887752" y="2766015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9902;p91"/>
            <p:cNvSpPr/>
            <p:nvPr/>
          </p:nvSpPr>
          <p:spPr>
            <a:xfrm>
              <a:off x="1887752" y="2712328"/>
              <a:ext cx="54777" cy="54808"/>
            </a:xfrm>
            <a:custGeom>
              <a:avLst/>
              <a:gdLst/>
              <a:ahLst/>
              <a:cxnLst/>
              <a:rect l="l" t="t" r="r" b="b"/>
              <a:pathLst>
                <a:path w="3517" h="3519" extrusionOk="0">
                  <a:moveTo>
                    <a:pt x="0" y="0"/>
                  </a:moveTo>
                  <a:lnTo>
                    <a:pt x="0" y="3518"/>
                  </a:lnTo>
                  <a:lnTo>
                    <a:pt x="3516" y="3518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70" name="Google Shape;9903;p91"/>
            <p:cNvGrpSpPr/>
            <p:nvPr/>
          </p:nvGrpSpPr>
          <p:grpSpPr>
            <a:xfrm>
              <a:off x="1833987" y="2604860"/>
              <a:ext cx="1182999" cy="699504"/>
              <a:chOff x="1833987" y="2604860"/>
              <a:chExt cx="1182999" cy="699504"/>
            </a:xfrm>
          </p:grpSpPr>
          <p:sp>
            <p:nvSpPr>
              <p:cNvPr id="371" name="Google Shape;9904;p91"/>
              <p:cNvSpPr/>
              <p:nvPr/>
            </p:nvSpPr>
            <p:spPr>
              <a:xfrm>
                <a:off x="2962178" y="3088355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2" name="Google Shape;9905;p91"/>
              <p:cNvSpPr/>
              <p:nvPr/>
            </p:nvSpPr>
            <p:spPr>
              <a:xfrm>
                <a:off x="2962738" y="3088900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3" name="Google Shape;9906;p91"/>
              <p:cNvSpPr/>
              <p:nvPr/>
            </p:nvSpPr>
            <p:spPr>
              <a:xfrm>
                <a:off x="2962178" y="3034684"/>
                <a:ext cx="54808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18" y="3517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4" name="Google Shape;9907;p91"/>
              <p:cNvSpPr/>
              <p:nvPr/>
            </p:nvSpPr>
            <p:spPr>
              <a:xfrm>
                <a:off x="2962738" y="3035213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5" name="Google Shape;9908;p91"/>
              <p:cNvSpPr/>
              <p:nvPr/>
            </p:nvSpPr>
            <p:spPr>
              <a:xfrm>
                <a:off x="2962178" y="2980919"/>
                <a:ext cx="54808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6" name="Google Shape;9909;p91"/>
              <p:cNvSpPr/>
              <p:nvPr/>
            </p:nvSpPr>
            <p:spPr>
              <a:xfrm>
                <a:off x="2962738" y="2981479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7" name="Google Shape;9910;p91"/>
              <p:cNvSpPr/>
              <p:nvPr/>
            </p:nvSpPr>
            <p:spPr>
              <a:xfrm>
                <a:off x="2962178" y="2927185"/>
                <a:ext cx="54808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8" name="Google Shape;9911;p91"/>
              <p:cNvSpPr/>
              <p:nvPr/>
            </p:nvSpPr>
            <p:spPr>
              <a:xfrm>
                <a:off x="2962738" y="2927730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9" name="Google Shape;9912;p91"/>
              <p:cNvSpPr/>
              <p:nvPr/>
            </p:nvSpPr>
            <p:spPr>
              <a:xfrm>
                <a:off x="2962178" y="2873498"/>
                <a:ext cx="54808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18" y="3518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0" name="Google Shape;9913;p91"/>
              <p:cNvSpPr/>
              <p:nvPr/>
            </p:nvSpPr>
            <p:spPr>
              <a:xfrm>
                <a:off x="2962738" y="2874059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47" y="3446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1" name="Google Shape;9914;p91"/>
              <p:cNvSpPr/>
              <p:nvPr/>
            </p:nvSpPr>
            <p:spPr>
              <a:xfrm>
                <a:off x="2962178" y="2819764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18" y="3520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2" name="Google Shape;9915;p91"/>
              <p:cNvSpPr/>
              <p:nvPr/>
            </p:nvSpPr>
            <p:spPr>
              <a:xfrm>
                <a:off x="2962738" y="2820294"/>
                <a:ext cx="53687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7" y="3452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3" name="Google Shape;9916;p91"/>
              <p:cNvSpPr/>
              <p:nvPr/>
            </p:nvSpPr>
            <p:spPr>
              <a:xfrm>
                <a:off x="2962178" y="2766015"/>
                <a:ext cx="54808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4" name="Google Shape;9917;p91"/>
              <p:cNvSpPr/>
              <p:nvPr/>
            </p:nvSpPr>
            <p:spPr>
              <a:xfrm>
                <a:off x="2962738" y="2766560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5" name="Google Shape;9918;p91"/>
              <p:cNvSpPr/>
              <p:nvPr/>
            </p:nvSpPr>
            <p:spPr>
              <a:xfrm>
                <a:off x="2908444" y="3142120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6" name="Google Shape;9919;p91"/>
              <p:cNvSpPr/>
              <p:nvPr/>
            </p:nvSpPr>
            <p:spPr>
              <a:xfrm>
                <a:off x="2908973" y="3142649"/>
                <a:ext cx="53780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7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52" y="3447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7" name="Google Shape;9920;p91"/>
              <p:cNvSpPr/>
              <p:nvPr/>
            </p:nvSpPr>
            <p:spPr>
              <a:xfrm>
                <a:off x="2908973" y="3088900"/>
                <a:ext cx="53780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8" name="Google Shape;9921;p91"/>
              <p:cNvSpPr/>
              <p:nvPr/>
            </p:nvSpPr>
            <p:spPr>
              <a:xfrm>
                <a:off x="2908444" y="2766015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9" name="Google Shape;9922;p91"/>
              <p:cNvSpPr/>
              <p:nvPr/>
            </p:nvSpPr>
            <p:spPr>
              <a:xfrm>
                <a:off x="2908973" y="2766560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0" name="Google Shape;9923;p91"/>
              <p:cNvSpPr/>
              <p:nvPr/>
            </p:nvSpPr>
            <p:spPr>
              <a:xfrm>
                <a:off x="2908444" y="2712328"/>
                <a:ext cx="54840" cy="54808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9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1" name="Google Shape;9924;p91"/>
              <p:cNvSpPr/>
              <p:nvPr/>
            </p:nvSpPr>
            <p:spPr>
              <a:xfrm>
                <a:off x="2908973" y="2712857"/>
                <a:ext cx="53780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2" name="Google Shape;9925;p91"/>
              <p:cNvSpPr/>
              <p:nvPr/>
            </p:nvSpPr>
            <p:spPr>
              <a:xfrm>
                <a:off x="2854710" y="319579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3" name="Google Shape;9926;p91"/>
              <p:cNvSpPr/>
              <p:nvPr/>
            </p:nvSpPr>
            <p:spPr>
              <a:xfrm>
                <a:off x="2855240" y="3196321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4" name="Google Shape;9927;p91"/>
              <p:cNvSpPr/>
              <p:nvPr/>
            </p:nvSpPr>
            <p:spPr>
              <a:xfrm>
                <a:off x="2855240" y="308890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5" name="Google Shape;9928;p91"/>
              <p:cNvSpPr/>
              <p:nvPr/>
            </p:nvSpPr>
            <p:spPr>
              <a:xfrm>
                <a:off x="2855240" y="292773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6" name="Google Shape;9929;p91"/>
              <p:cNvSpPr/>
              <p:nvPr/>
            </p:nvSpPr>
            <p:spPr>
              <a:xfrm>
                <a:off x="2855240" y="2766560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7" name="Google Shape;9930;p91"/>
              <p:cNvSpPr/>
              <p:nvPr/>
            </p:nvSpPr>
            <p:spPr>
              <a:xfrm>
                <a:off x="2854710" y="2658594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8" name="Google Shape;9931;p91"/>
              <p:cNvSpPr/>
              <p:nvPr/>
            </p:nvSpPr>
            <p:spPr>
              <a:xfrm>
                <a:off x="2855240" y="2659124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9" name="Google Shape;9932;p91"/>
              <p:cNvSpPr/>
              <p:nvPr/>
            </p:nvSpPr>
            <p:spPr>
              <a:xfrm>
                <a:off x="2801007" y="3195791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19" y="3521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0" name="Google Shape;9933;p91"/>
              <p:cNvSpPr/>
              <p:nvPr/>
            </p:nvSpPr>
            <p:spPr>
              <a:xfrm>
                <a:off x="2801568" y="3196321"/>
                <a:ext cx="53687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9934;p91"/>
              <p:cNvSpPr/>
              <p:nvPr/>
            </p:nvSpPr>
            <p:spPr>
              <a:xfrm>
                <a:off x="2801568" y="3088900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9935;p91"/>
              <p:cNvSpPr/>
              <p:nvPr/>
            </p:nvSpPr>
            <p:spPr>
              <a:xfrm>
                <a:off x="2801568" y="2981479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9936;p91"/>
              <p:cNvSpPr/>
              <p:nvPr/>
            </p:nvSpPr>
            <p:spPr>
              <a:xfrm>
                <a:off x="2801568" y="2874059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47" y="3446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9937;p91"/>
              <p:cNvSpPr/>
              <p:nvPr/>
            </p:nvSpPr>
            <p:spPr>
              <a:xfrm>
                <a:off x="2801568" y="2766560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9938;p91"/>
              <p:cNvSpPr/>
              <p:nvPr/>
            </p:nvSpPr>
            <p:spPr>
              <a:xfrm>
                <a:off x="2801007" y="2658594"/>
                <a:ext cx="54808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19" y="3521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9939;p91"/>
              <p:cNvSpPr/>
              <p:nvPr/>
            </p:nvSpPr>
            <p:spPr>
              <a:xfrm>
                <a:off x="2801568" y="2659124"/>
                <a:ext cx="53687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9940;p91"/>
              <p:cNvSpPr/>
              <p:nvPr/>
            </p:nvSpPr>
            <p:spPr>
              <a:xfrm>
                <a:off x="2747274" y="3249541"/>
                <a:ext cx="54855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9941;p91"/>
              <p:cNvSpPr/>
              <p:nvPr/>
            </p:nvSpPr>
            <p:spPr>
              <a:xfrm>
                <a:off x="2747819" y="325008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9942;p91"/>
              <p:cNvSpPr/>
              <p:nvPr/>
            </p:nvSpPr>
            <p:spPr>
              <a:xfrm>
                <a:off x="2747819" y="3142649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2" y="3447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9943;p91"/>
              <p:cNvSpPr/>
              <p:nvPr/>
            </p:nvSpPr>
            <p:spPr>
              <a:xfrm>
                <a:off x="2747819" y="2927730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9944;p91"/>
              <p:cNvSpPr/>
              <p:nvPr/>
            </p:nvSpPr>
            <p:spPr>
              <a:xfrm>
                <a:off x="2747819" y="2712857"/>
                <a:ext cx="53765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9945;p91"/>
              <p:cNvSpPr/>
              <p:nvPr/>
            </p:nvSpPr>
            <p:spPr>
              <a:xfrm>
                <a:off x="2747274" y="2604860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9946;p91"/>
              <p:cNvSpPr/>
              <p:nvPr/>
            </p:nvSpPr>
            <p:spPr>
              <a:xfrm>
                <a:off x="2747819" y="2605390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9947;p91"/>
              <p:cNvSpPr/>
              <p:nvPr/>
            </p:nvSpPr>
            <p:spPr>
              <a:xfrm>
                <a:off x="2693540" y="3249541"/>
                <a:ext cx="54840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9948;p91"/>
              <p:cNvSpPr/>
              <p:nvPr/>
            </p:nvSpPr>
            <p:spPr>
              <a:xfrm>
                <a:off x="2694069" y="325008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9949;p91"/>
              <p:cNvSpPr/>
              <p:nvPr/>
            </p:nvSpPr>
            <p:spPr>
              <a:xfrm>
                <a:off x="2694069" y="3196321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9950;p91"/>
              <p:cNvSpPr/>
              <p:nvPr/>
            </p:nvSpPr>
            <p:spPr>
              <a:xfrm>
                <a:off x="2694069" y="2659124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9951;p91"/>
              <p:cNvSpPr/>
              <p:nvPr/>
            </p:nvSpPr>
            <p:spPr>
              <a:xfrm>
                <a:off x="2693540" y="2604860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9952;p91"/>
              <p:cNvSpPr/>
              <p:nvPr/>
            </p:nvSpPr>
            <p:spPr>
              <a:xfrm>
                <a:off x="2694069" y="2605390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9953;p91"/>
              <p:cNvSpPr/>
              <p:nvPr/>
            </p:nvSpPr>
            <p:spPr>
              <a:xfrm>
                <a:off x="2639853" y="3249541"/>
                <a:ext cx="54777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0" extrusionOk="0">
                    <a:moveTo>
                      <a:pt x="0" y="1"/>
                    </a:moveTo>
                    <a:lnTo>
                      <a:pt x="0" y="3520"/>
                    </a:lnTo>
                    <a:lnTo>
                      <a:pt x="3516" y="3520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9954;p91"/>
              <p:cNvSpPr/>
              <p:nvPr/>
            </p:nvSpPr>
            <p:spPr>
              <a:xfrm>
                <a:off x="2640382" y="325008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9955;p91"/>
              <p:cNvSpPr/>
              <p:nvPr/>
            </p:nvSpPr>
            <p:spPr>
              <a:xfrm>
                <a:off x="2640382" y="3035213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8" y="3447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9956;p91"/>
              <p:cNvSpPr/>
              <p:nvPr/>
            </p:nvSpPr>
            <p:spPr>
              <a:xfrm>
                <a:off x="2640382" y="2981479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9957;p91"/>
              <p:cNvSpPr/>
              <p:nvPr/>
            </p:nvSpPr>
            <p:spPr>
              <a:xfrm>
                <a:off x="2640382" y="2927730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9958;p91"/>
              <p:cNvSpPr/>
              <p:nvPr/>
            </p:nvSpPr>
            <p:spPr>
              <a:xfrm>
                <a:off x="2640382" y="2874059"/>
                <a:ext cx="53703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9959;p91"/>
              <p:cNvSpPr/>
              <p:nvPr/>
            </p:nvSpPr>
            <p:spPr>
              <a:xfrm>
                <a:off x="2640382" y="2820294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9960;p91"/>
              <p:cNvSpPr/>
              <p:nvPr/>
            </p:nvSpPr>
            <p:spPr>
              <a:xfrm>
                <a:off x="2640382" y="2766560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8" name="Google Shape;9961;p91"/>
              <p:cNvSpPr/>
              <p:nvPr/>
            </p:nvSpPr>
            <p:spPr>
              <a:xfrm>
                <a:off x="2639853" y="2604860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6" y="3520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9" name="Google Shape;9962;p91"/>
              <p:cNvSpPr/>
              <p:nvPr/>
            </p:nvSpPr>
            <p:spPr>
              <a:xfrm>
                <a:off x="2640382" y="2605390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0" name="Google Shape;9963;p91"/>
              <p:cNvSpPr/>
              <p:nvPr/>
            </p:nvSpPr>
            <p:spPr>
              <a:xfrm>
                <a:off x="2586104" y="3249541"/>
                <a:ext cx="54855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1" name="Google Shape;9964;p91"/>
              <p:cNvSpPr/>
              <p:nvPr/>
            </p:nvSpPr>
            <p:spPr>
              <a:xfrm>
                <a:off x="2586649" y="325008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2" name="Google Shape;9965;p91"/>
              <p:cNvSpPr/>
              <p:nvPr/>
            </p:nvSpPr>
            <p:spPr>
              <a:xfrm>
                <a:off x="2586649" y="308890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3" name="Google Shape;9966;p91"/>
              <p:cNvSpPr/>
              <p:nvPr/>
            </p:nvSpPr>
            <p:spPr>
              <a:xfrm>
                <a:off x="2586649" y="2712857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4" name="Google Shape;9967;p91"/>
              <p:cNvSpPr/>
              <p:nvPr/>
            </p:nvSpPr>
            <p:spPr>
              <a:xfrm>
                <a:off x="2586104" y="2604860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5" name="Google Shape;9968;p91"/>
              <p:cNvSpPr/>
              <p:nvPr/>
            </p:nvSpPr>
            <p:spPr>
              <a:xfrm>
                <a:off x="2586649" y="2605390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6" name="Google Shape;9969;p91"/>
              <p:cNvSpPr/>
              <p:nvPr/>
            </p:nvSpPr>
            <p:spPr>
              <a:xfrm>
                <a:off x="2532370" y="3249541"/>
                <a:ext cx="54824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3520" y="3520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7" name="Google Shape;9970;p91"/>
              <p:cNvSpPr/>
              <p:nvPr/>
            </p:nvSpPr>
            <p:spPr>
              <a:xfrm>
                <a:off x="2532915" y="325008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8" name="Google Shape;9971;p91"/>
              <p:cNvSpPr/>
              <p:nvPr/>
            </p:nvSpPr>
            <p:spPr>
              <a:xfrm>
                <a:off x="2532915" y="308890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9" name="Google Shape;9972;p91"/>
              <p:cNvSpPr/>
              <p:nvPr/>
            </p:nvSpPr>
            <p:spPr>
              <a:xfrm>
                <a:off x="2532915" y="2712857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0" name="Google Shape;9973;p91"/>
              <p:cNvSpPr/>
              <p:nvPr/>
            </p:nvSpPr>
            <p:spPr>
              <a:xfrm>
                <a:off x="2532370" y="2604860"/>
                <a:ext cx="54824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1" name="Google Shape;9974;p91"/>
              <p:cNvSpPr/>
              <p:nvPr/>
            </p:nvSpPr>
            <p:spPr>
              <a:xfrm>
                <a:off x="2532915" y="2605390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2" name="Google Shape;9975;p91"/>
              <p:cNvSpPr/>
              <p:nvPr/>
            </p:nvSpPr>
            <p:spPr>
              <a:xfrm>
                <a:off x="2478683" y="3249541"/>
                <a:ext cx="54777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0" extrusionOk="0">
                    <a:moveTo>
                      <a:pt x="0" y="1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3" name="Google Shape;9976;p91"/>
              <p:cNvSpPr/>
              <p:nvPr/>
            </p:nvSpPr>
            <p:spPr>
              <a:xfrm>
                <a:off x="2479212" y="3250086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4" name="Google Shape;9977;p91"/>
              <p:cNvSpPr/>
              <p:nvPr/>
            </p:nvSpPr>
            <p:spPr>
              <a:xfrm>
                <a:off x="2479212" y="3088900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5" name="Google Shape;9978;p91"/>
              <p:cNvSpPr/>
              <p:nvPr/>
            </p:nvSpPr>
            <p:spPr>
              <a:xfrm>
                <a:off x="2479212" y="2712857"/>
                <a:ext cx="53718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6" name="Google Shape;9979;p91"/>
              <p:cNvSpPr/>
              <p:nvPr/>
            </p:nvSpPr>
            <p:spPr>
              <a:xfrm>
                <a:off x="2478683" y="2604860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7" name="Google Shape;9980;p91"/>
              <p:cNvSpPr/>
              <p:nvPr/>
            </p:nvSpPr>
            <p:spPr>
              <a:xfrm>
                <a:off x="2479212" y="2605390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8" name="Google Shape;9981;p91"/>
              <p:cNvSpPr/>
              <p:nvPr/>
            </p:nvSpPr>
            <p:spPr>
              <a:xfrm>
                <a:off x="2424949" y="3249541"/>
                <a:ext cx="54840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0" extrusionOk="0">
                    <a:moveTo>
                      <a:pt x="0" y="1"/>
                    </a:moveTo>
                    <a:lnTo>
                      <a:pt x="0" y="3520"/>
                    </a:lnTo>
                    <a:lnTo>
                      <a:pt x="3520" y="3520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9" name="Google Shape;9982;p91"/>
              <p:cNvSpPr/>
              <p:nvPr/>
            </p:nvSpPr>
            <p:spPr>
              <a:xfrm>
                <a:off x="2425479" y="325008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0" name="Google Shape;9983;p91"/>
              <p:cNvSpPr/>
              <p:nvPr/>
            </p:nvSpPr>
            <p:spPr>
              <a:xfrm>
                <a:off x="2425479" y="308890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1" name="Google Shape;9984;p91"/>
              <p:cNvSpPr/>
              <p:nvPr/>
            </p:nvSpPr>
            <p:spPr>
              <a:xfrm>
                <a:off x="2425479" y="2712857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2" name="Google Shape;9985;p91"/>
              <p:cNvSpPr/>
              <p:nvPr/>
            </p:nvSpPr>
            <p:spPr>
              <a:xfrm>
                <a:off x="2424949" y="2604860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3" name="Google Shape;9986;p91"/>
              <p:cNvSpPr/>
              <p:nvPr/>
            </p:nvSpPr>
            <p:spPr>
              <a:xfrm>
                <a:off x="2425479" y="2605390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4" name="Google Shape;9987;p91"/>
              <p:cNvSpPr/>
              <p:nvPr/>
            </p:nvSpPr>
            <p:spPr>
              <a:xfrm>
                <a:off x="2371184" y="3249541"/>
                <a:ext cx="54840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5" name="Google Shape;9988;p91"/>
              <p:cNvSpPr/>
              <p:nvPr/>
            </p:nvSpPr>
            <p:spPr>
              <a:xfrm>
                <a:off x="2371745" y="325008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6" name="Google Shape;9989;p91"/>
              <p:cNvSpPr/>
              <p:nvPr/>
            </p:nvSpPr>
            <p:spPr>
              <a:xfrm>
                <a:off x="2371745" y="308890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7" name="Google Shape;9990;p91"/>
              <p:cNvSpPr/>
              <p:nvPr/>
            </p:nvSpPr>
            <p:spPr>
              <a:xfrm>
                <a:off x="2371745" y="2712857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8" name="Google Shape;9991;p91"/>
              <p:cNvSpPr/>
              <p:nvPr/>
            </p:nvSpPr>
            <p:spPr>
              <a:xfrm>
                <a:off x="2371184" y="2604860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9" name="Google Shape;9992;p91"/>
              <p:cNvSpPr/>
              <p:nvPr/>
            </p:nvSpPr>
            <p:spPr>
              <a:xfrm>
                <a:off x="2371745" y="2605390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0" name="Google Shape;9993;p91"/>
              <p:cNvSpPr/>
              <p:nvPr/>
            </p:nvSpPr>
            <p:spPr>
              <a:xfrm>
                <a:off x="2317513" y="3249541"/>
                <a:ext cx="54777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0" extrusionOk="0">
                    <a:moveTo>
                      <a:pt x="0" y="1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1" name="Google Shape;9994;p91"/>
              <p:cNvSpPr/>
              <p:nvPr/>
            </p:nvSpPr>
            <p:spPr>
              <a:xfrm>
                <a:off x="2318042" y="3250086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2" name="Google Shape;9995;p91"/>
              <p:cNvSpPr/>
              <p:nvPr/>
            </p:nvSpPr>
            <p:spPr>
              <a:xfrm>
                <a:off x="2318042" y="3088900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3" name="Google Shape;9996;p91"/>
              <p:cNvSpPr/>
              <p:nvPr/>
            </p:nvSpPr>
            <p:spPr>
              <a:xfrm>
                <a:off x="2318042" y="2712857"/>
                <a:ext cx="53718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4" name="Google Shape;9997;p91"/>
              <p:cNvSpPr/>
              <p:nvPr/>
            </p:nvSpPr>
            <p:spPr>
              <a:xfrm>
                <a:off x="2317513" y="2604860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5" name="Google Shape;9998;p91"/>
              <p:cNvSpPr/>
              <p:nvPr/>
            </p:nvSpPr>
            <p:spPr>
              <a:xfrm>
                <a:off x="2318042" y="2605390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6" name="Google Shape;9999;p91"/>
              <p:cNvSpPr/>
              <p:nvPr/>
            </p:nvSpPr>
            <p:spPr>
              <a:xfrm>
                <a:off x="2263748" y="3249541"/>
                <a:ext cx="54855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7" name="Google Shape;10000;p91"/>
              <p:cNvSpPr/>
              <p:nvPr/>
            </p:nvSpPr>
            <p:spPr>
              <a:xfrm>
                <a:off x="2264308" y="325008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8" name="Google Shape;10001;p91"/>
              <p:cNvSpPr/>
              <p:nvPr/>
            </p:nvSpPr>
            <p:spPr>
              <a:xfrm>
                <a:off x="2264308" y="308890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9" name="Google Shape;10002;p91"/>
              <p:cNvSpPr/>
              <p:nvPr/>
            </p:nvSpPr>
            <p:spPr>
              <a:xfrm>
                <a:off x="2264308" y="2712857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0" name="Google Shape;10003;p91"/>
              <p:cNvSpPr/>
              <p:nvPr/>
            </p:nvSpPr>
            <p:spPr>
              <a:xfrm>
                <a:off x="2263748" y="2604860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1" name="Google Shape;10004;p91"/>
              <p:cNvSpPr/>
              <p:nvPr/>
            </p:nvSpPr>
            <p:spPr>
              <a:xfrm>
                <a:off x="2264308" y="2605390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2" name="Google Shape;10005;p91"/>
              <p:cNvSpPr/>
              <p:nvPr/>
            </p:nvSpPr>
            <p:spPr>
              <a:xfrm>
                <a:off x="2210076" y="3249541"/>
                <a:ext cx="54793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3517" y="3520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3" name="Google Shape;10006;p91"/>
              <p:cNvSpPr/>
              <p:nvPr/>
            </p:nvSpPr>
            <p:spPr>
              <a:xfrm>
                <a:off x="2210621" y="325008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4" name="Google Shape;10007;p91"/>
              <p:cNvSpPr/>
              <p:nvPr/>
            </p:nvSpPr>
            <p:spPr>
              <a:xfrm>
                <a:off x="2210621" y="3088900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5" name="Google Shape;10008;p91"/>
              <p:cNvSpPr/>
              <p:nvPr/>
            </p:nvSpPr>
            <p:spPr>
              <a:xfrm>
                <a:off x="2210621" y="2712857"/>
                <a:ext cx="53703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6" name="Google Shape;10009;p91"/>
              <p:cNvSpPr/>
              <p:nvPr/>
            </p:nvSpPr>
            <p:spPr>
              <a:xfrm>
                <a:off x="2210076" y="2604860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7" name="Google Shape;10010;p91"/>
              <p:cNvSpPr/>
              <p:nvPr/>
            </p:nvSpPr>
            <p:spPr>
              <a:xfrm>
                <a:off x="2210621" y="2605390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8" name="Google Shape;10011;p91"/>
              <p:cNvSpPr/>
              <p:nvPr/>
            </p:nvSpPr>
            <p:spPr>
              <a:xfrm>
                <a:off x="2156343" y="3249541"/>
                <a:ext cx="54840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9" name="Google Shape;10012;p91"/>
              <p:cNvSpPr/>
              <p:nvPr/>
            </p:nvSpPr>
            <p:spPr>
              <a:xfrm>
                <a:off x="2156872" y="325008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0" name="Google Shape;10013;p91"/>
              <p:cNvSpPr/>
              <p:nvPr/>
            </p:nvSpPr>
            <p:spPr>
              <a:xfrm>
                <a:off x="2156872" y="3035213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451" y="3447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1" name="Google Shape;10014;p91"/>
              <p:cNvSpPr/>
              <p:nvPr/>
            </p:nvSpPr>
            <p:spPr>
              <a:xfrm>
                <a:off x="2156872" y="2981479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2" name="Google Shape;10015;p91"/>
              <p:cNvSpPr/>
              <p:nvPr/>
            </p:nvSpPr>
            <p:spPr>
              <a:xfrm>
                <a:off x="2156872" y="2927730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3" name="Google Shape;10016;p91"/>
              <p:cNvSpPr/>
              <p:nvPr/>
            </p:nvSpPr>
            <p:spPr>
              <a:xfrm>
                <a:off x="2156872" y="2874059"/>
                <a:ext cx="53765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7" extrusionOk="0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4" name="Google Shape;10017;p91"/>
              <p:cNvSpPr/>
              <p:nvPr/>
            </p:nvSpPr>
            <p:spPr>
              <a:xfrm>
                <a:off x="2156872" y="2820294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5" name="Google Shape;10018;p91"/>
              <p:cNvSpPr/>
              <p:nvPr/>
            </p:nvSpPr>
            <p:spPr>
              <a:xfrm>
                <a:off x="2156872" y="2766560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6" name="Google Shape;10019;p91"/>
              <p:cNvSpPr/>
              <p:nvPr/>
            </p:nvSpPr>
            <p:spPr>
              <a:xfrm>
                <a:off x="2156343" y="2604860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7" name="Google Shape;10020;p91"/>
              <p:cNvSpPr/>
              <p:nvPr/>
            </p:nvSpPr>
            <p:spPr>
              <a:xfrm>
                <a:off x="2156872" y="2605390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8" name="Google Shape;10021;p91"/>
              <p:cNvSpPr/>
              <p:nvPr/>
            </p:nvSpPr>
            <p:spPr>
              <a:xfrm>
                <a:off x="2102593" y="3249541"/>
                <a:ext cx="54840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0" extrusionOk="0">
                    <a:moveTo>
                      <a:pt x="0" y="1"/>
                    </a:moveTo>
                    <a:lnTo>
                      <a:pt x="0" y="3520"/>
                    </a:lnTo>
                    <a:lnTo>
                      <a:pt x="3520" y="3520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9" name="Google Shape;10022;p91"/>
              <p:cNvSpPr/>
              <p:nvPr/>
            </p:nvSpPr>
            <p:spPr>
              <a:xfrm>
                <a:off x="2103138" y="325008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0" name="Google Shape;10023;p91"/>
              <p:cNvSpPr/>
              <p:nvPr/>
            </p:nvSpPr>
            <p:spPr>
              <a:xfrm>
                <a:off x="2103138" y="3196321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1" name="Google Shape;10024;p91"/>
              <p:cNvSpPr/>
              <p:nvPr/>
            </p:nvSpPr>
            <p:spPr>
              <a:xfrm>
                <a:off x="2103138" y="2659124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2" name="Google Shape;10025;p91"/>
              <p:cNvSpPr/>
              <p:nvPr/>
            </p:nvSpPr>
            <p:spPr>
              <a:xfrm>
                <a:off x="2102593" y="2604860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0"/>
                    </a:lnTo>
                    <a:lnTo>
                      <a:pt x="3520" y="3520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3" name="Google Shape;10026;p91"/>
              <p:cNvSpPr/>
              <p:nvPr/>
            </p:nvSpPr>
            <p:spPr>
              <a:xfrm>
                <a:off x="2103138" y="2605390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4" name="Google Shape;10027;p91"/>
              <p:cNvSpPr/>
              <p:nvPr/>
            </p:nvSpPr>
            <p:spPr>
              <a:xfrm>
                <a:off x="2048906" y="3249541"/>
                <a:ext cx="54793" cy="54824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3517" y="3520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5" name="Google Shape;10028;p91"/>
              <p:cNvSpPr/>
              <p:nvPr/>
            </p:nvSpPr>
            <p:spPr>
              <a:xfrm>
                <a:off x="2049451" y="325008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6" name="Google Shape;10029;p91"/>
              <p:cNvSpPr/>
              <p:nvPr/>
            </p:nvSpPr>
            <p:spPr>
              <a:xfrm>
                <a:off x="2049451" y="3142649"/>
                <a:ext cx="53703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8" y="3447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7" name="Google Shape;10030;p91"/>
              <p:cNvSpPr/>
              <p:nvPr/>
            </p:nvSpPr>
            <p:spPr>
              <a:xfrm>
                <a:off x="2049451" y="2927730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8" name="Google Shape;10031;p91"/>
              <p:cNvSpPr/>
              <p:nvPr/>
            </p:nvSpPr>
            <p:spPr>
              <a:xfrm>
                <a:off x="2049451" y="2712857"/>
                <a:ext cx="53703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9" name="Google Shape;10032;p91"/>
              <p:cNvSpPr/>
              <p:nvPr/>
            </p:nvSpPr>
            <p:spPr>
              <a:xfrm>
                <a:off x="2048906" y="2604860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0" name="Google Shape;10033;p91"/>
              <p:cNvSpPr/>
              <p:nvPr/>
            </p:nvSpPr>
            <p:spPr>
              <a:xfrm>
                <a:off x="2049451" y="2605390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1" name="Google Shape;10034;p91"/>
              <p:cNvSpPr/>
              <p:nvPr/>
            </p:nvSpPr>
            <p:spPr>
              <a:xfrm>
                <a:off x="1995157" y="319579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2" name="Google Shape;10035;p91"/>
              <p:cNvSpPr/>
              <p:nvPr/>
            </p:nvSpPr>
            <p:spPr>
              <a:xfrm>
                <a:off x="1995718" y="3196321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3" name="Google Shape;10036;p91"/>
              <p:cNvSpPr/>
              <p:nvPr/>
            </p:nvSpPr>
            <p:spPr>
              <a:xfrm>
                <a:off x="1995157" y="3088355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4" name="Google Shape;10037;p91"/>
              <p:cNvSpPr/>
              <p:nvPr/>
            </p:nvSpPr>
            <p:spPr>
              <a:xfrm>
                <a:off x="1995718" y="308890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5" name="Google Shape;10038;p91"/>
              <p:cNvSpPr/>
              <p:nvPr/>
            </p:nvSpPr>
            <p:spPr>
              <a:xfrm>
                <a:off x="1995718" y="2981479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6" name="Google Shape;10039;p91"/>
              <p:cNvSpPr/>
              <p:nvPr/>
            </p:nvSpPr>
            <p:spPr>
              <a:xfrm>
                <a:off x="1995718" y="292773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7" name="Google Shape;10040;p91"/>
              <p:cNvSpPr/>
              <p:nvPr/>
            </p:nvSpPr>
            <p:spPr>
              <a:xfrm>
                <a:off x="1995718" y="2874059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50" y="3446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8" name="Google Shape;10041;p91"/>
              <p:cNvSpPr/>
              <p:nvPr/>
            </p:nvSpPr>
            <p:spPr>
              <a:xfrm>
                <a:off x="1995718" y="2766560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9" name="Google Shape;10042;p91"/>
              <p:cNvSpPr/>
              <p:nvPr/>
            </p:nvSpPr>
            <p:spPr>
              <a:xfrm>
                <a:off x="1995718" y="2659124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0" name="Google Shape;10043;p91"/>
              <p:cNvSpPr/>
              <p:nvPr/>
            </p:nvSpPr>
            <p:spPr>
              <a:xfrm>
                <a:off x="1941423" y="319579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1" name="Google Shape;10044;p91"/>
              <p:cNvSpPr/>
              <p:nvPr/>
            </p:nvSpPr>
            <p:spPr>
              <a:xfrm>
                <a:off x="1941953" y="3196321"/>
                <a:ext cx="53780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2" name="Google Shape;10045;p91"/>
              <p:cNvSpPr/>
              <p:nvPr/>
            </p:nvSpPr>
            <p:spPr>
              <a:xfrm>
                <a:off x="1941423" y="3088355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3" name="Google Shape;10046;p91"/>
              <p:cNvSpPr/>
              <p:nvPr/>
            </p:nvSpPr>
            <p:spPr>
              <a:xfrm>
                <a:off x="1941953" y="3088900"/>
                <a:ext cx="53780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4" name="Google Shape;10047;p91"/>
              <p:cNvSpPr/>
              <p:nvPr/>
            </p:nvSpPr>
            <p:spPr>
              <a:xfrm>
                <a:off x="1941953" y="2927730"/>
                <a:ext cx="53780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" y="0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5" name="Google Shape;10048;p91"/>
              <p:cNvSpPr/>
              <p:nvPr/>
            </p:nvSpPr>
            <p:spPr>
              <a:xfrm>
                <a:off x="1941953" y="2766560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6" name="Google Shape;10049;p91"/>
              <p:cNvSpPr/>
              <p:nvPr/>
            </p:nvSpPr>
            <p:spPr>
              <a:xfrm>
                <a:off x="1941953" y="2659124"/>
                <a:ext cx="53780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7" name="Google Shape;10050;p91"/>
              <p:cNvSpPr/>
              <p:nvPr/>
            </p:nvSpPr>
            <p:spPr>
              <a:xfrm>
                <a:off x="1888281" y="3142649"/>
                <a:ext cx="53687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7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8" name="Google Shape;10051;p91"/>
              <p:cNvSpPr/>
              <p:nvPr/>
            </p:nvSpPr>
            <p:spPr>
              <a:xfrm>
                <a:off x="1887752" y="3088355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9" name="Google Shape;10052;p91"/>
              <p:cNvSpPr/>
              <p:nvPr/>
            </p:nvSpPr>
            <p:spPr>
              <a:xfrm>
                <a:off x="1888281" y="3088900"/>
                <a:ext cx="53687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0" name="Google Shape;10053;p91"/>
              <p:cNvSpPr/>
              <p:nvPr/>
            </p:nvSpPr>
            <p:spPr>
              <a:xfrm>
                <a:off x="1888281" y="2766560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1" name="Google Shape;10054;p91"/>
              <p:cNvSpPr/>
              <p:nvPr/>
            </p:nvSpPr>
            <p:spPr>
              <a:xfrm>
                <a:off x="1888281" y="2712857"/>
                <a:ext cx="53687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47" y="3448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2" name="Google Shape;10055;p91"/>
              <p:cNvSpPr/>
              <p:nvPr/>
            </p:nvSpPr>
            <p:spPr>
              <a:xfrm>
                <a:off x="1833987" y="3088355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3" name="Google Shape;10056;p91"/>
              <p:cNvSpPr/>
              <p:nvPr/>
            </p:nvSpPr>
            <p:spPr>
              <a:xfrm>
                <a:off x="1834548" y="308890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4" name="Google Shape;10057;p91"/>
              <p:cNvSpPr/>
              <p:nvPr/>
            </p:nvSpPr>
            <p:spPr>
              <a:xfrm>
                <a:off x="1833987" y="3034684"/>
                <a:ext cx="54840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5" name="Google Shape;10058;p91"/>
              <p:cNvSpPr/>
              <p:nvPr/>
            </p:nvSpPr>
            <p:spPr>
              <a:xfrm>
                <a:off x="1834548" y="3035213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6" name="Google Shape;10059;p91"/>
              <p:cNvSpPr/>
              <p:nvPr/>
            </p:nvSpPr>
            <p:spPr>
              <a:xfrm>
                <a:off x="1833987" y="2980919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7" name="Google Shape;10060;p91"/>
              <p:cNvSpPr/>
              <p:nvPr/>
            </p:nvSpPr>
            <p:spPr>
              <a:xfrm>
                <a:off x="1834548" y="2981479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8" name="Google Shape;10061;p91"/>
              <p:cNvSpPr/>
              <p:nvPr/>
            </p:nvSpPr>
            <p:spPr>
              <a:xfrm>
                <a:off x="1833987" y="2927185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9" name="Google Shape;10062;p91"/>
              <p:cNvSpPr/>
              <p:nvPr/>
            </p:nvSpPr>
            <p:spPr>
              <a:xfrm>
                <a:off x="1834548" y="2927730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0" name="Google Shape;10063;p91"/>
              <p:cNvSpPr/>
              <p:nvPr/>
            </p:nvSpPr>
            <p:spPr>
              <a:xfrm>
                <a:off x="1833987" y="2873498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1" name="Google Shape;10064;p91"/>
              <p:cNvSpPr/>
              <p:nvPr/>
            </p:nvSpPr>
            <p:spPr>
              <a:xfrm>
                <a:off x="1834548" y="2874059"/>
                <a:ext cx="53749" cy="53687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7" extrusionOk="0">
                    <a:moveTo>
                      <a:pt x="0" y="0"/>
                    </a:moveTo>
                    <a:lnTo>
                      <a:pt x="0" y="3446"/>
                    </a:lnTo>
                    <a:lnTo>
                      <a:pt x="3450" y="3446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2" name="Google Shape;10065;p91"/>
              <p:cNvSpPr/>
              <p:nvPr/>
            </p:nvSpPr>
            <p:spPr>
              <a:xfrm>
                <a:off x="1833987" y="2819764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1" y="0"/>
                    </a:moveTo>
                    <a:lnTo>
                      <a:pt x="1" y="3520"/>
                    </a:lnTo>
                    <a:lnTo>
                      <a:pt x="3521" y="3520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3" name="Google Shape;10066;p91"/>
              <p:cNvSpPr/>
              <p:nvPr/>
            </p:nvSpPr>
            <p:spPr>
              <a:xfrm>
                <a:off x="1834548" y="2820294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4" name="Google Shape;10067;p91"/>
              <p:cNvSpPr/>
              <p:nvPr/>
            </p:nvSpPr>
            <p:spPr>
              <a:xfrm>
                <a:off x="1833987" y="2766015"/>
                <a:ext cx="54840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5" name="Google Shape;10068;p91"/>
              <p:cNvSpPr/>
              <p:nvPr/>
            </p:nvSpPr>
            <p:spPr>
              <a:xfrm>
                <a:off x="1834548" y="2766560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88" y="419721"/>
            <a:ext cx="4924984" cy="5298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52" y="1552024"/>
            <a:ext cx="2574598" cy="2574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4" name="Google Shape;5814;p38"/>
          <p:cNvSpPr txBox="1">
            <a:spLocks noGrp="1"/>
          </p:cNvSpPr>
          <p:nvPr>
            <p:ph type="title"/>
          </p:nvPr>
        </p:nvSpPr>
        <p:spPr>
          <a:xfrm>
            <a:off x="1334700" y="1874268"/>
            <a:ext cx="6474600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 디바이스</a:t>
            </a:r>
          </a:p>
        </p:txBody>
      </p:sp>
      <p:grpSp>
        <p:nvGrpSpPr>
          <p:cNvPr id="5844" name="Google Shape;5844;p38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845" name="Google Shape;584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6" name="Google Shape;584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7" name="Google Shape;584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8" name="Google Shape;584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9" name="Google Shape;584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0" name="Google Shape;585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1" name="Google Shape;585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2" name="Google Shape;585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3" name="Google Shape;585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4" name="Google Shape;585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5" name="Google Shape;585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6" name="Google Shape;585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7" name="Google Shape;585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8" name="Google Shape;585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9" name="Google Shape;585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0" name="Google Shape;586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1" name="Google Shape;586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2" name="Google Shape;586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3" name="Google Shape;586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4" name="Google Shape;586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5" name="Google Shape;586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6" name="Google Shape;586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7" name="Google Shape;586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8" name="Google Shape;586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9" name="Google Shape;586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0" name="Google Shape;587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1" name="Google Shape;587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872" name="Google Shape;5872;p38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873" name="Google Shape;5873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4" name="Google Shape;5874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5" name="Google Shape;5875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6" name="Google Shape;5876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7" name="Google Shape;5877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8" name="Google Shape;5878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9" name="Google Shape;5879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0" name="Google Shape;5880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1" name="Google Shape;5881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2" name="Google Shape;5882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3" name="Google Shape;5883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4" name="Google Shape;5884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5" name="Google Shape;5885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6" name="Google Shape;5886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7" name="Google Shape;5887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8" name="Google Shape;5888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9" name="Google Shape;5889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0" name="Google Shape;5890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1" name="Google Shape;5891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2" name="Google Shape;5892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3" name="Google Shape;5893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4" name="Google Shape;5894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5" name="Google Shape;5895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6" name="Google Shape;5896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7" name="Google Shape;5897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8" name="Google Shape;5898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9" name="Google Shape;5899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5900" name="Google Shape;5900;p38">
            <a:hlinkClick r:id="" action="ppaction://noaction"/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1" name="Google Shape;5901;p38">
            <a:hlinkClick r:id="" action="ppaction://noaction"/>
          </p:cNvPr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2" name="Google Shape;5902;p38">
            <a:hlinkClick r:id="" action="ppaction://noaction"/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106" y="1063056"/>
            <a:ext cx="1337788" cy="8112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8990" y="1306942"/>
            <a:ext cx="707354" cy="6665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3975" y="3343275"/>
            <a:ext cx="704850" cy="59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9125" y="3343275"/>
            <a:ext cx="704850" cy="590550"/>
          </a:xfrm>
          <a:prstGeom prst="rect">
            <a:avLst/>
          </a:prstGeom>
        </p:spPr>
      </p:pic>
      <p:grpSp>
        <p:nvGrpSpPr>
          <p:cNvPr id="67" name="Google Shape;10845;p91"/>
          <p:cNvGrpSpPr/>
          <p:nvPr/>
        </p:nvGrpSpPr>
        <p:grpSpPr>
          <a:xfrm>
            <a:off x="1702221" y="2832100"/>
            <a:ext cx="558379" cy="1182687"/>
            <a:chOff x="6178621" y="1594460"/>
            <a:chExt cx="1021060" cy="2654562"/>
          </a:xfrm>
        </p:grpSpPr>
        <p:sp>
          <p:nvSpPr>
            <p:cNvPr id="68" name="Google Shape;10846;p91"/>
            <p:cNvSpPr/>
            <p:nvPr/>
          </p:nvSpPr>
          <p:spPr>
            <a:xfrm>
              <a:off x="6280722" y="2002865"/>
              <a:ext cx="816848" cy="102132"/>
            </a:xfrm>
            <a:custGeom>
              <a:avLst/>
              <a:gdLst/>
              <a:ahLst/>
              <a:cxnLst/>
              <a:rect l="l" t="t" r="r" b="b"/>
              <a:pathLst>
                <a:path w="31624" h="3954" extrusionOk="0">
                  <a:moveTo>
                    <a:pt x="1" y="0"/>
                  </a:moveTo>
                  <a:lnTo>
                    <a:pt x="1" y="3953"/>
                  </a:lnTo>
                  <a:lnTo>
                    <a:pt x="31624" y="3953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847;p91"/>
            <p:cNvSpPr/>
            <p:nvPr/>
          </p:nvSpPr>
          <p:spPr>
            <a:xfrm>
              <a:off x="6280722" y="2104966"/>
              <a:ext cx="816848" cy="204186"/>
            </a:xfrm>
            <a:custGeom>
              <a:avLst/>
              <a:gdLst/>
              <a:ahLst/>
              <a:cxnLst/>
              <a:rect l="l" t="t" r="r" b="b"/>
              <a:pathLst>
                <a:path w="31624" h="7905" extrusionOk="0">
                  <a:moveTo>
                    <a:pt x="1" y="0"/>
                  </a:moveTo>
                  <a:lnTo>
                    <a:pt x="1" y="3952"/>
                  </a:lnTo>
                  <a:lnTo>
                    <a:pt x="3953" y="3952"/>
                  </a:lnTo>
                  <a:lnTo>
                    <a:pt x="3953" y="7905"/>
                  </a:lnTo>
                  <a:lnTo>
                    <a:pt x="11859" y="7905"/>
                  </a:lnTo>
                  <a:lnTo>
                    <a:pt x="11859" y="3952"/>
                  </a:lnTo>
                  <a:lnTo>
                    <a:pt x="19765" y="3952"/>
                  </a:lnTo>
                  <a:lnTo>
                    <a:pt x="19765" y="7905"/>
                  </a:lnTo>
                  <a:lnTo>
                    <a:pt x="27671" y="7905"/>
                  </a:lnTo>
                  <a:lnTo>
                    <a:pt x="27671" y="3952"/>
                  </a:lnTo>
                  <a:lnTo>
                    <a:pt x="31624" y="3952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848;p91"/>
            <p:cNvSpPr/>
            <p:nvPr/>
          </p:nvSpPr>
          <p:spPr>
            <a:xfrm>
              <a:off x="6178621" y="1594460"/>
              <a:ext cx="1021060" cy="612610"/>
            </a:xfrm>
            <a:custGeom>
              <a:avLst/>
              <a:gdLst/>
              <a:ahLst/>
              <a:cxnLst/>
              <a:rect l="l" t="t" r="r" b="b"/>
              <a:pathLst>
                <a:path w="39530" h="23717" extrusionOk="0">
                  <a:moveTo>
                    <a:pt x="23718" y="0"/>
                  </a:moveTo>
                  <a:lnTo>
                    <a:pt x="23718" y="3953"/>
                  </a:lnTo>
                  <a:lnTo>
                    <a:pt x="7906" y="3953"/>
                  </a:lnTo>
                  <a:lnTo>
                    <a:pt x="7906" y="7906"/>
                  </a:lnTo>
                  <a:lnTo>
                    <a:pt x="3954" y="7906"/>
                  </a:lnTo>
                  <a:lnTo>
                    <a:pt x="3954" y="11859"/>
                  </a:lnTo>
                  <a:lnTo>
                    <a:pt x="1" y="11859"/>
                  </a:lnTo>
                  <a:lnTo>
                    <a:pt x="1" y="15812"/>
                  </a:lnTo>
                  <a:lnTo>
                    <a:pt x="1" y="23717"/>
                  </a:lnTo>
                  <a:lnTo>
                    <a:pt x="3954" y="23717"/>
                  </a:lnTo>
                  <a:lnTo>
                    <a:pt x="3954" y="19765"/>
                  </a:lnTo>
                  <a:lnTo>
                    <a:pt x="3954" y="15812"/>
                  </a:lnTo>
                  <a:lnTo>
                    <a:pt x="35577" y="15812"/>
                  </a:lnTo>
                  <a:lnTo>
                    <a:pt x="35577" y="19765"/>
                  </a:lnTo>
                  <a:lnTo>
                    <a:pt x="35577" y="23717"/>
                  </a:lnTo>
                  <a:lnTo>
                    <a:pt x="39530" y="23717"/>
                  </a:lnTo>
                  <a:lnTo>
                    <a:pt x="39530" y="15812"/>
                  </a:lnTo>
                  <a:lnTo>
                    <a:pt x="39530" y="11859"/>
                  </a:lnTo>
                  <a:lnTo>
                    <a:pt x="35577" y="11859"/>
                  </a:lnTo>
                  <a:lnTo>
                    <a:pt x="35577" y="7906"/>
                  </a:lnTo>
                  <a:lnTo>
                    <a:pt x="31624" y="7906"/>
                  </a:lnTo>
                  <a:lnTo>
                    <a:pt x="31624" y="3953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849;p91"/>
            <p:cNvSpPr/>
            <p:nvPr/>
          </p:nvSpPr>
          <p:spPr>
            <a:xfrm>
              <a:off x="6587001" y="2411218"/>
              <a:ext cx="204238" cy="102132"/>
            </a:xfrm>
            <a:custGeom>
              <a:avLst/>
              <a:gdLst/>
              <a:ahLst/>
              <a:cxnLst/>
              <a:rect l="l" t="t" r="r" b="b"/>
              <a:pathLst>
                <a:path w="7907" h="3954" extrusionOk="0">
                  <a:moveTo>
                    <a:pt x="1" y="1"/>
                  </a:moveTo>
                  <a:lnTo>
                    <a:pt x="1" y="3954"/>
                  </a:lnTo>
                  <a:lnTo>
                    <a:pt x="7907" y="3954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850;p91"/>
            <p:cNvSpPr/>
            <p:nvPr/>
          </p:nvSpPr>
          <p:spPr>
            <a:xfrm>
              <a:off x="6178621" y="2207015"/>
              <a:ext cx="1021060" cy="612688"/>
            </a:xfrm>
            <a:custGeom>
              <a:avLst/>
              <a:gdLst/>
              <a:ahLst/>
              <a:cxnLst/>
              <a:rect l="l" t="t" r="r" b="b"/>
              <a:pathLst>
                <a:path w="39530" h="23720" extrusionOk="0">
                  <a:moveTo>
                    <a:pt x="23719" y="7907"/>
                  </a:moveTo>
                  <a:lnTo>
                    <a:pt x="23719" y="11860"/>
                  </a:lnTo>
                  <a:lnTo>
                    <a:pt x="15812" y="11860"/>
                  </a:lnTo>
                  <a:lnTo>
                    <a:pt x="15812" y="7907"/>
                  </a:lnTo>
                  <a:close/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15813"/>
                  </a:lnTo>
                  <a:lnTo>
                    <a:pt x="15812" y="15813"/>
                  </a:lnTo>
                  <a:lnTo>
                    <a:pt x="15812" y="23719"/>
                  </a:lnTo>
                  <a:lnTo>
                    <a:pt x="23719" y="23719"/>
                  </a:lnTo>
                  <a:lnTo>
                    <a:pt x="23719" y="15813"/>
                  </a:lnTo>
                  <a:lnTo>
                    <a:pt x="35577" y="15813"/>
                  </a:lnTo>
                  <a:lnTo>
                    <a:pt x="35577" y="3954"/>
                  </a:lnTo>
                  <a:lnTo>
                    <a:pt x="39530" y="3954"/>
                  </a:lnTo>
                  <a:lnTo>
                    <a:pt x="39530" y="1"/>
                  </a:lnTo>
                  <a:lnTo>
                    <a:pt x="31624" y="1"/>
                  </a:lnTo>
                  <a:lnTo>
                    <a:pt x="31624" y="3954"/>
                  </a:lnTo>
                  <a:lnTo>
                    <a:pt x="23719" y="3954"/>
                  </a:lnTo>
                  <a:lnTo>
                    <a:pt x="23719" y="1"/>
                  </a:lnTo>
                  <a:lnTo>
                    <a:pt x="15812" y="1"/>
                  </a:lnTo>
                  <a:lnTo>
                    <a:pt x="15812" y="3954"/>
                  </a:lnTo>
                  <a:lnTo>
                    <a:pt x="7907" y="3954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851;p91"/>
            <p:cNvSpPr/>
            <p:nvPr/>
          </p:nvSpPr>
          <p:spPr>
            <a:xfrm>
              <a:off x="6280722" y="2921749"/>
              <a:ext cx="102106" cy="714742"/>
            </a:xfrm>
            <a:custGeom>
              <a:avLst/>
              <a:gdLst/>
              <a:ahLst/>
              <a:cxnLst/>
              <a:rect l="l" t="t" r="r" b="b"/>
              <a:pathLst>
                <a:path w="3953" h="27671" extrusionOk="0">
                  <a:moveTo>
                    <a:pt x="1" y="0"/>
                  </a:moveTo>
                  <a:lnTo>
                    <a:pt x="1" y="27670"/>
                  </a:lnTo>
                  <a:lnTo>
                    <a:pt x="3953" y="27670"/>
                  </a:lnTo>
                  <a:lnTo>
                    <a:pt x="3953" y="19764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852;p91"/>
            <p:cNvSpPr/>
            <p:nvPr/>
          </p:nvSpPr>
          <p:spPr>
            <a:xfrm>
              <a:off x="6280722" y="2717547"/>
              <a:ext cx="816848" cy="714716"/>
            </a:xfrm>
            <a:custGeom>
              <a:avLst/>
              <a:gdLst/>
              <a:ahLst/>
              <a:cxnLst/>
              <a:rect l="l" t="t" r="r" b="b"/>
              <a:pathLst>
                <a:path w="31624" h="27670" extrusionOk="0">
                  <a:moveTo>
                    <a:pt x="19766" y="11858"/>
                  </a:moveTo>
                  <a:lnTo>
                    <a:pt x="19766" y="19764"/>
                  </a:lnTo>
                  <a:lnTo>
                    <a:pt x="11859" y="19764"/>
                  </a:lnTo>
                  <a:lnTo>
                    <a:pt x="11859" y="11858"/>
                  </a:lnTo>
                  <a:close/>
                  <a:moveTo>
                    <a:pt x="1" y="0"/>
                  </a:moveTo>
                  <a:lnTo>
                    <a:pt x="1" y="7906"/>
                  </a:lnTo>
                  <a:lnTo>
                    <a:pt x="3954" y="7906"/>
                  </a:lnTo>
                  <a:lnTo>
                    <a:pt x="3954" y="27670"/>
                  </a:lnTo>
                  <a:lnTo>
                    <a:pt x="27671" y="27670"/>
                  </a:lnTo>
                  <a:lnTo>
                    <a:pt x="27671" y="7906"/>
                  </a:lnTo>
                  <a:lnTo>
                    <a:pt x="31624" y="7906"/>
                  </a:lnTo>
                  <a:lnTo>
                    <a:pt x="31624" y="0"/>
                  </a:lnTo>
                  <a:lnTo>
                    <a:pt x="19766" y="0"/>
                  </a:lnTo>
                  <a:lnTo>
                    <a:pt x="19766" y="3953"/>
                  </a:lnTo>
                  <a:lnTo>
                    <a:pt x="11859" y="3953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853;p91"/>
            <p:cNvSpPr/>
            <p:nvPr/>
          </p:nvSpPr>
          <p:spPr>
            <a:xfrm>
              <a:off x="6995406" y="2921749"/>
              <a:ext cx="102132" cy="714742"/>
            </a:xfrm>
            <a:custGeom>
              <a:avLst/>
              <a:gdLst/>
              <a:ahLst/>
              <a:cxnLst/>
              <a:rect l="l" t="t" r="r" b="b"/>
              <a:pathLst>
                <a:path w="3954" h="27671" extrusionOk="0">
                  <a:moveTo>
                    <a:pt x="1" y="0"/>
                  </a:moveTo>
                  <a:lnTo>
                    <a:pt x="1" y="19764"/>
                  </a:lnTo>
                  <a:lnTo>
                    <a:pt x="1" y="27670"/>
                  </a:lnTo>
                  <a:lnTo>
                    <a:pt x="3954" y="27670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854;p91"/>
            <p:cNvSpPr/>
            <p:nvPr/>
          </p:nvSpPr>
          <p:spPr>
            <a:xfrm>
              <a:off x="6382798" y="3432229"/>
              <a:ext cx="612662" cy="612662"/>
            </a:xfrm>
            <a:custGeom>
              <a:avLst/>
              <a:gdLst/>
              <a:ahLst/>
              <a:cxnLst/>
              <a:rect l="l" t="t" r="r" b="b"/>
              <a:pathLst>
                <a:path w="23719" h="23719" extrusionOk="0">
                  <a:moveTo>
                    <a:pt x="1" y="0"/>
                  </a:moveTo>
                  <a:lnTo>
                    <a:pt x="1" y="7906"/>
                  </a:lnTo>
                  <a:lnTo>
                    <a:pt x="1" y="23718"/>
                  </a:lnTo>
                  <a:lnTo>
                    <a:pt x="7907" y="23718"/>
                  </a:lnTo>
                  <a:lnTo>
                    <a:pt x="7907" y="3953"/>
                  </a:lnTo>
                  <a:lnTo>
                    <a:pt x="15813" y="3953"/>
                  </a:lnTo>
                  <a:lnTo>
                    <a:pt x="15813" y="23718"/>
                  </a:lnTo>
                  <a:lnTo>
                    <a:pt x="23719" y="23718"/>
                  </a:lnTo>
                  <a:lnTo>
                    <a:pt x="23719" y="7906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855;p91"/>
            <p:cNvSpPr/>
            <p:nvPr/>
          </p:nvSpPr>
          <p:spPr>
            <a:xfrm>
              <a:off x="6280722" y="4044836"/>
              <a:ext cx="306318" cy="204186"/>
            </a:xfrm>
            <a:custGeom>
              <a:avLst/>
              <a:gdLst/>
              <a:ahLst/>
              <a:cxnLst/>
              <a:rect l="l" t="t" r="r" b="b"/>
              <a:pathLst>
                <a:path w="11859" h="7905" extrusionOk="0">
                  <a:moveTo>
                    <a:pt x="3953" y="0"/>
                  </a:moveTo>
                  <a:lnTo>
                    <a:pt x="3953" y="3952"/>
                  </a:lnTo>
                  <a:lnTo>
                    <a:pt x="1" y="3952"/>
                  </a:lnTo>
                  <a:lnTo>
                    <a:pt x="1" y="7905"/>
                  </a:lnTo>
                  <a:lnTo>
                    <a:pt x="11859" y="7905"/>
                  </a:lnTo>
                  <a:lnTo>
                    <a:pt x="11859" y="3952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856;p91"/>
            <p:cNvSpPr/>
            <p:nvPr/>
          </p:nvSpPr>
          <p:spPr>
            <a:xfrm>
              <a:off x="6791203" y="4044836"/>
              <a:ext cx="306344" cy="204186"/>
            </a:xfrm>
            <a:custGeom>
              <a:avLst/>
              <a:gdLst/>
              <a:ahLst/>
              <a:cxnLst/>
              <a:rect l="l" t="t" r="r" b="b"/>
              <a:pathLst>
                <a:path w="11860" h="7905" extrusionOk="0">
                  <a:moveTo>
                    <a:pt x="1" y="0"/>
                  </a:moveTo>
                  <a:lnTo>
                    <a:pt x="1" y="3952"/>
                  </a:lnTo>
                  <a:lnTo>
                    <a:pt x="1" y="7905"/>
                  </a:lnTo>
                  <a:lnTo>
                    <a:pt x="11860" y="7905"/>
                  </a:lnTo>
                  <a:lnTo>
                    <a:pt x="11860" y="3952"/>
                  </a:lnTo>
                  <a:lnTo>
                    <a:pt x="7907" y="3952"/>
                  </a:lnTo>
                  <a:lnTo>
                    <a:pt x="79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857;p91"/>
            <p:cNvSpPr/>
            <p:nvPr/>
          </p:nvSpPr>
          <p:spPr>
            <a:xfrm>
              <a:off x="6587001" y="3023850"/>
              <a:ext cx="204238" cy="204186"/>
            </a:xfrm>
            <a:custGeom>
              <a:avLst/>
              <a:gdLst/>
              <a:ahLst/>
              <a:cxnLst/>
              <a:rect l="l" t="t" r="r" b="b"/>
              <a:pathLst>
                <a:path w="7907" h="7905" extrusionOk="0">
                  <a:moveTo>
                    <a:pt x="1" y="0"/>
                  </a:moveTo>
                  <a:lnTo>
                    <a:pt x="1" y="7905"/>
                  </a:lnTo>
                  <a:lnTo>
                    <a:pt x="7907" y="7905"/>
                  </a:lnTo>
                  <a:lnTo>
                    <a:pt x="79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4" name="Google Shape;5954;p42"/>
          <p:cNvSpPr txBox="1">
            <a:spLocks noGrp="1"/>
          </p:cNvSpPr>
          <p:nvPr>
            <p:ph type="title" idx="2"/>
          </p:nvPr>
        </p:nvSpPr>
        <p:spPr>
          <a:xfrm>
            <a:off x="770593" y="3264677"/>
            <a:ext cx="2258700" cy="3918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JOYSTICK, SWITCH</a:t>
            </a:r>
          </a:p>
        </p:txBody>
      </p:sp>
      <p:sp>
        <p:nvSpPr>
          <p:cNvPr id="5957" name="Google Shape;5957;p42"/>
          <p:cNvSpPr txBox="1">
            <a:spLocks noGrp="1"/>
          </p:cNvSpPr>
          <p:nvPr>
            <p:ph type="subTitle" idx="4"/>
          </p:nvPr>
        </p:nvSpPr>
        <p:spPr>
          <a:xfrm>
            <a:off x="3734240" y="3541787"/>
            <a:ext cx="2258700" cy="11094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FND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사용하여 획득한 점수를 확인 하고 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LED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사용해 남아있는 라이프를 확인 한다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959" name="Google Shape;5959;p42"/>
          <p:cNvSpPr txBox="1">
            <a:spLocks noGrp="1"/>
          </p:cNvSpPr>
          <p:nvPr>
            <p:ph type="subTitle" idx="6"/>
          </p:nvPr>
        </p:nvSpPr>
        <p:spPr>
          <a:xfrm>
            <a:off x="6104046" y="3656476"/>
            <a:ext cx="2867675" cy="11094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플레이어가 플레이 중 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플레이 시간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능력치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잡은 몬스터 마리 수를 화면으로 출력</a:t>
            </a:r>
          </a:p>
        </p:txBody>
      </p:sp>
      <p:grpSp>
        <p:nvGrpSpPr>
          <p:cNvPr id="5960" name="Google Shape;5960;p42"/>
          <p:cNvGrpSpPr/>
          <p:nvPr/>
        </p:nvGrpSpPr>
        <p:grpSpPr>
          <a:xfrm rot="162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961" name="Google Shape;5961;p4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2" name="Google Shape;5962;p4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3" name="Google Shape;5963;p4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4" name="Google Shape;5964;p4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965" name="Google Shape;5965;p42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966" name="Google Shape;5966;p4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7" name="Google Shape;5967;p4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8" name="Google Shape;5968;p4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9" name="Google Shape;5969;p4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6015" name="그림 60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066" y="1832889"/>
            <a:ext cx="1199757" cy="1158669"/>
          </a:xfrm>
          <a:prstGeom prst="rect">
            <a:avLst/>
          </a:prstGeom>
        </p:spPr>
      </p:pic>
      <p:pic>
        <p:nvPicPr>
          <p:cNvPr id="6016" name="그림 60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59908" y="1752600"/>
            <a:ext cx="923925" cy="1295400"/>
          </a:xfrm>
          <a:prstGeom prst="rect">
            <a:avLst/>
          </a:prstGeom>
        </p:spPr>
      </p:pic>
      <p:pic>
        <p:nvPicPr>
          <p:cNvPr id="6017" name="그림 60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91321" y="2424392"/>
            <a:ext cx="1243218" cy="658905"/>
          </a:xfrm>
          <a:prstGeom prst="rect">
            <a:avLst/>
          </a:prstGeom>
        </p:spPr>
      </p:pic>
      <p:pic>
        <p:nvPicPr>
          <p:cNvPr id="6018" name="그림 60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24020" y="1639258"/>
            <a:ext cx="1197909" cy="693526"/>
          </a:xfrm>
          <a:prstGeom prst="rect">
            <a:avLst/>
          </a:prstGeom>
        </p:spPr>
      </p:pic>
      <p:pic>
        <p:nvPicPr>
          <p:cNvPr id="6019" name="그림 601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104046" y="1845570"/>
            <a:ext cx="2590800" cy="11333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8480" y="390410"/>
            <a:ext cx="5159720" cy="6254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1844" y="3189692"/>
            <a:ext cx="1462260" cy="3916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1775" y="3286452"/>
            <a:ext cx="1003242" cy="370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066" y="3146993"/>
            <a:ext cx="2341681" cy="509483"/>
          </a:xfrm>
          <a:prstGeom prst="rect">
            <a:avLst/>
          </a:prstGeom>
        </p:spPr>
      </p:pic>
      <p:sp>
        <p:nvSpPr>
          <p:cNvPr id="5955" name="Google Shape;5955;p42"/>
          <p:cNvSpPr txBox="1">
            <a:spLocks noGrp="1"/>
          </p:cNvSpPr>
          <p:nvPr>
            <p:ph type="subTitle" idx="1"/>
          </p:nvPr>
        </p:nvSpPr>
        <p:spPr>
          <a:xfrm>
            <a:off x="105154" y="3551757"/>
            <a:ext cx="3586991" cy="1688647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조이스틱을 사용해 게임내에서의 캐릭터의 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8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방향 이동 제어와 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Push Switch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사용한 난이도 조절 및 대기화면에서의 상점 사용 및 공격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특수공격 버튼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3" name="Google Shape;5953;p4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DEVICE</a:t>
            </a:r>
            <a:endParaRPr/>
          </a:p>
        </p:txBody>
      </p:sp>
      <p:sp>
        <p:nvSpPr>
          <p:cNvPr id="5957" name="Google Shape;5957;p42"/>
          <p:cNvSpPr txBox="1">
            <a:spLocks noGrp="1"/>
          </p:cNvSpPr>
          <p:nvPr>
            <p:ph type="subTitle" idx="4"/>
          </p:nvPr>
        </p:nvSpPr>
        <p:spPr>
          <a:xfrm>
            <a:off x="838865" y="3364948"/>
            <a:ext cx="2258700" cy="11094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>
              <a:defRPr/>
            </a:pP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미리 만들어진 표정 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가지 중 캐릭터의 상태에 따라 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Dot Matrix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 표시</a:t>
            </a:r>
          </a:p>
        </p:txBody>
      </p:sp>
      <p:sp>
        <p:nvSpPr>
          <p:cNvPr id="5959" name="Google Shape;5959;p42"/>
          <p:cNvSpPr txBox="1">
            <a:spLocks noGrp="1"/>
          </p:cNvSpPr>
          <p:nvPr>
            <p:ph type="subTitle" idx="6"/>
          </p:nvPr>
        </p:nvSpPr>
        <p:spPr>
          <a:xfrm>
            <a:off x="4464420" y="3458578"/>
            <a:ext cx="4076546" cy="11094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총을 </a:t>
            </a:r>
            <a:r>
              <a:rPr lang="ko-KR" altLang="en-US" sz="18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쏠때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8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부저로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사운드를 출력하고</a:t>
            </a:r>
            <a:endParaRPr lang="en-US" altLang="ko-KR" sz="1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특수 몬스터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보스</a:t>
            </a:r>
            <a:r>
              <a:rPr lang="en-US" altLang="ko-KR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1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 등장할 때 모터가 돌아가면서 등장을 알려줌</a:t>
            </a:r>
          </a:p>
        </p:txBody>
      </p:sp>
      <p:grpSp>
        <p:nvGrpSpPr>
          <p:cNvPr id="5960" name="Google Shape;5960;p42"/>
          <p:cNvGrpSpPr/>
          <p:nvPr/>
        </p:nvGrpSpPr>
        <p:grpSpPr>
          <a:xfrm rot="162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5961" name="Google Shape;5961;p4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2" name="Google Shape;5962;p4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3" name="Google Shape;5963;p4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4" name="Google Shape;5964;p4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965" name="Google Shape;5965;p42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5966" name="Google Shape;5966;p4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7" name="Google Shape;5967;p4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8" name="Google Shape;5968;p4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9" name="Google Shape;5969;p4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6015" name="그림 60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64137" y="1352861"/>
            <a:ext cx="1223683" cy="1267387"/>
          </a:xfrm>
          <a:prstGeom prst="rect">
            <a:avLst/>
          </a:prstGeom>
        </p:spPr>
      </p:pic>
      <p:pic>
        <p:nvPicPr>
          <p:cNvPr id="6016" name="그림 60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07162" y="1361711"/>
            <a:ext cx="1362075" cy="1224723"/>
          </a:xfrm>
          <a:prstGeom prst="rect">
            <a:avLst/>
          </a:prstGeom>
        </p:spPr>
      </p:pic>
      <p:pic>
        <p:nvPicPr>
          <p:cNvPr id="6018" name="그림 60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65461" y="1352861"/>
            <a:ext cx="1127275" cy="140523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480" y="390410"/>
            <a:ext cx="5159720" cy="6254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39" y="2834322"/>
            <a:ext cx="754622" cy="493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6072" y="2838714"/>
            <a:ext cx="2113242" cy="401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0" name="Google Shape;6060;p46"/>
          <p:cNvSpPr txBox="1">
            <a:spLocks noGrp="1"/>
          </p:cNvSpPr>
          <p:nvPr>
            <p:ph type="title" idx="2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03</a:t>
            </a:r>
            <a:endParaRPr dirty="0"/>
          </a:p>
        </p:txBody>
      </p:sp>
      <p:sp>
        <p:nvSpPr>
          <p:cNvPr id="6061" name="Google Shape;6061;p46"/>
          <p:cNvSpPr txBox="1">
            <a:spLocks noGrp="1"/>
          </p:cNvSpPr>
          <p:nvPr>
            <p:ph type="title"/>
          </p:nvPr>
        </p:nvSpPr>
        <p:spPr>
          <a:xfrm>
            <a:off x="1334700" y="1811235"/>
            <a:ext cx="6474600" cy="8418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액티비티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설명</a:t>
            </a:r>
          </a:p>
        </p:txBody>
      </p:sp>
      <p:grpSp>
        <p:nvGrpSpPr>
          <p:cNvPr id="6119" name="Google Shape;6119;p46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6120" name="Google Shape;6120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1" name="Google Shape;6121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2" name="Google Shape;6122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3" name="Google Shape;6123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4" name="Google Shape;6124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5" name="Google Shape;6125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6" name="Google Shape;6126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7" name="Google Shape;6127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8" name="Google Shape;6128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9" name="Google Shape;6129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0" name="Google Shape;6130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1" name="Google Shape;6131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2" name="Google Shape;6132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3" name="Google Shape;6133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4" name="Google Shape;6134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5" name="Google Shape;6135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6" name="Google Shape;6136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7" name="Google Shape;6137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8" name="Google Shape;6138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9" name="Google Shape;6139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0" name="Google Shape;6140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1" name="Google Shape;6141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2" name="Google Shape;6142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3" name="Google Shape;6143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4" name="Google Shape;6144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5" name="Google Shape;6145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6" name="Google Shape;6146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6147" name="Google Shape;6147;p46">
            <a:hlinkClick r:id="" action="ppaction://noaction"/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Google Shape;6148;p46">
            <a:hlinkClick r:id="" action="ppaction://noaction"/>
          </p:cNvPr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9" name="Google Shape;6149;p46">
            <a:hlinkClick r:id="" action="ppaction://noaction"/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112" y="1032623"/>
            <a:ext cx="1301742" cy="7786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962" y="2006600"/>
            <a:ext cx="985305" cy="20272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8187" y="3172618"/>
            <a:ext cx="719138" cy="8415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8157" y="3129776"/>
            <a:ext cx="786503" cy="829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1" name="Google Shape;7361;p88"/>
          <p:cNvSpPr txBox="1">
            <a:spLocks noGrp="1"/>
          </p:cNvSpPr>
          <p:nvPr>
            <p:ph type="title"/>
          </p:nvPr>
        </p:nvSpPr>
        <p:spPr>
          <a:xfrm>
            <a:off x="1334691" y="1428627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THANKS!</a:t>
            </a:r>
            <a:endParaRPr dirty="0">
              <a:latin typeface="+mn-lt"/>
            </a:endParaRPr>
          </a:p>
        </p:txBody>
      </p:sp>
      <p:sp>
        <p:nvSpPr>
          <p:cNvPr id="7362" name="Google Shape;7362;p88"/>
          <p:cNvSpPr txBox="1">
            <a:spLocks noGrp="1"/>
          </p:cNvSpPr>
          <p:nvPr>
            <p:ph type="subTitle" idx="1"/>
          </p:nvPr>
        </p:nvSpPr>
        <p:spPr>
          <a:xfrm>
            <a:off x="2561892" y="2270427"/>
            <a:ext cx="4020198" cy="445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rial Narrow" panose="020B0606020202030204" pitchFamily="34" charset="0"/>
              </a:rPr>
              <a:t>Do you have any questions?</a:t>
            </a:r>
            <a:endParaRPr sz="1400" dirty="0">
              <a:latin typeface="Arial Narrow" panose="020B0606020202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303" y="1428627"/>
            <a:ext cx="3896918" cy="13907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66" y="3625581"/>
            <a:ext cx="6257925" cy="133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4286" t="6422" r="2046" b="1368"/>
          <a:stretch/>
        </p:blipFill>
        <p:spPr>
          <a:xfrm rot="16200000">
            <a:off x="3852197" y="259566"/>
            <a:ext cx="2353961" cy="3923271"/>
          </a:xfrm>
          <a:prstGeom prst="rect">
            <a:avLst/>
          </a:prstGeom>
        </p:spPr>
      </p:pic>
      <p:sp>
        <p:nvSpPr>
          <p:cNvPr id="9" name="제목 7"/>
          <p:cNvSpPr txBox="1">
            <a:spLocks/>
          </p:cNvSpPr>
          <p:nvPr/>
        </p:nvSpPr>
        <p:spPr>
          <a:xfrm>
            <a:off x="853395" y="27009"/>
            <a:ext cx="8351566" cy="104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상점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상점이용은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Push Switch(4,5,6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번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통해 획득한 포인트를 차감하는 방식으로 사용한다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인텐트를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스코어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인텐트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모드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노말모드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하드모드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총알 스킨 종류 세가지의 데이터로 전송한다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전송된 데이터는 플레이 화면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액티비티에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사용이 되고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</a:p>
          <a:p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게임이 끝나고 사라지지않고 게임이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재시작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되어도 점수와 총알 스킨 데이터는 남아있게 된다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8" name="구부러진 연결선 7"/>
          <p:cNvCxnSpPr>
            <a:endCxn id="9" idx="1"/>
          </p:cNvCxnSpPr>
          <p:nvPr/>
        </p:nvCxnSpPr>
        <p:spPr>
          <a:xfrm rot="10800000">
            <a:off x="853395" y="548546"/>
            <a:ext cx="2154906" cy="792574"/>
          </a:xfrm>
          <a:prstGeom prst="curvedConnector3">
            <a:avLst>
              <a:gd name="adj1" fmla="val 110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7"/>
          <p:cNvSpPr txBox="1">
            <a:spLocks/>
          </p:cNvSpPr>
          <p:nvPr/>
        </p:nvSpPr>
        <p:spPr>
          <a:xfrm>
            <a:off x="326051" y="3366346"/>
            <a:ext cx="8152101" cy="85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모드 설정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Push Switch(1-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노말모드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,2-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하드모드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사용하여 게임의 난이도를 조정할 수 있다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스위치를 눌러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인텐트를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생성하고 정보와 함께 전송한다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</a:p>
          <a:p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설정한 모드에 따라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몬스터들의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체력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속도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 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한번에 발사 할 수 있는 총알 개수가 달라진다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8" name="Google Shape;6061;p46"/>
          <p:cNvSpPr txBox="1">
            <a:spLocks/>
          </p:cNvSpPr>
          <p:nvPr/>
        </p:nvSpPr>
        <p:spPr>
          <a:xfrm>
            <a:off x="68107" y="1559791"/>
            <a:ext cx="1913093" cy="6062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pPr>
              <a:defRPr/>
            </a:pPr>
            <a:r>
              <a:rPr lang="ko-KR" altLang="en-US" sz="28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액티비티</a:t>
            </a: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endParaRPr lang="ko-KR" altLang="en-US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1" name="제목 7"/>
          <p:cNvSpPr txBox="1">
            <a:spLocks/>
          </p:cNvSpPr>
          <p:nvPr/>
        </p:nvSpPr>
        <p:spPr>
          <a:xfrm>
            <a:off x="-56638" y="4598519"/>
            <a:ext cx="9473931" cy="41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스타트 버튼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(Push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Switch 3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번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누르면 게임이 플레이 되고 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Push Switch 1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번을 누를 경우 동일한 동작을 한다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Toast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</a:t>
            </a:r>
            <a:r>
              <a:rPr lang="ko-KR" altLang="en-US" sz="1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사용햐여</a:t>
            </a:r>
            <a:r>
              <a:rPr lang="ko-KR" altLang="en-US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설정 상태에 대해 사용자에게 알려준다</a:t>
            </a: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  <a:endParaRPr lang="ko-KR" altLang="en-US" sz="1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1381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703</Words>
  <Application>Microsoft Office PowerPoint</Application>
  <PresentationFormat>화면 슬라이드 쇼(16:9)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Advent Pro</vt:lpstr>
      <vt:lpstr>Advent Pro Medium</vt:lpstr>
      <vt:lpstr>Orbitron</vt:lpstr>
      <vt:lpstr>Orbitron ExtraBold</vt:lpstr>
      <vt:lpstr>휴먼엑스포</vt:lpstr>
      <vt:lpstr>Arial</vt:lpstr>
      <vt:lpstr>Arial Narrow</vt:lpstr>
      <vt:lpstr>Lato</vt:lpstr>
      <vt:lpstr>Lato Black</vt:lpstr>
      <vt:lpstr>Retro Video Games Newsletter XL by Slidesgo</vt:lpstr>
      <vt:lpstr>Embedded  SW</vt:lpstr>
      <vt:lpstr>PowerPoint 프레젠테이션</vt:lpstr>
      <vt:lpstr>PowerPoint 프레젠테이션</vt:lpstr>
      <vt:lpstr>RETRO SHOOTING GAME</vt:lpstr>
      <vt:lpstr>사용 디바이스</vt:lpstr>
      <vt:lpstr>JOYSTICK, SWITCH</vt:lpstr>
      <vt:lpstr>DEVICE</vt:lpstr>
      <vt:lpstr>03</vt:lpstr>
      <vt:lpstr>THANKS!</vt:lpstr>
      <vt:lpstr>PowerPoint 프레젠테이션</vt:lpstr>
      <vt:lpstr>PowerPoint 프레젠테이션</vt:lpstr>
      <vt:lpstr>1. 액티비티 2로부터 받은 인텐트에 있는 스코어 값을 토대로 화면에 출력을 해주고  터치와 1,3스위치를 사용해 다음 액티비티로 이동 할 수 있게 된다.  2. Push Switch 1번의 경우 첫 화면으로 돌아가고  3번의 경우 프로그램을 종료한다. 1번의 경우 인텐트에 스코어와 총알 스킨 값을 넣고 1번 액티비티로 이동함으로서 자신의 점수와 스킨을 유지할 수 있도록 해준다.</vt:lpstr>
      <vt:lpstr>게임 데이터 파일</vt:lpstr>
      <vt:lpstr>힘들었던 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 SW</dc:title>
  <dc:creator>JIGeon Park</dc:creator>
  <cp:lastModifiedBy>김지민(2017146010)</cp:lastModifiedBy>
  <cp:revision>92</cp:revision>
  <dcterms:modified xsi:type="dcterms:W3CDTF">2023-01-12T15:43:55Z</dcterms:modified>
  <cp:version/>
</cp:coreProperties>
</file>