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9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8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6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9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2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90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2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6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6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C494-6299-4382-8FA4-A0A8294E4F2D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1275-C295-43F9-B333-0CD31F269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8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B408D8-3EAC-4849-BE30-B5AAF80F2EE1}"/>
              </a:ext>
            </a:extLst>
          </p:cNvPr>
          <p:cNvSpPr/>
          <p:nvPr/>
        </p:nvSpPr>
        <p:spPr>
          <a:xfrm>
            <a:off x="834501" y="953683"/>
            <a:ext cx="3604334" cy="2121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D514D-8AC5-4603-A7C6-0D8D6A6097ED}"/>
              </a:ext>
            </a:extLst>
          </p:cNvPr>
          <p:cNvSpPr/>
          <p:nvPr/>
        </p:nvSpPr>
        <p:spPr>
          <a:xfrm>
            <a:off x="834501" y="4147352"/>
            <a:ext cx="3604334" cy="2121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F8D892-182E-4DB1-9D3A-2DC061856E8B}"/>
              </a:ext>
            </a:extLst>
          </p:cNvPr>
          <p:cNvSpPr/>
          <p:nvPr/>
        </p:nvSpPr>
        <p:spPr>
          <a:xfrm>
            <a:off x="5001088" y="967666"/>
            <a:ext cx="3604334" cy="2121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F8544F-A2F2-4B68-B13B-D7718714B3AC}"/>
              </a:ext>
            </a:extLst>
          </p:cNvPr>
          <p:cNvSpPr/>
          <p:nvPr/>
        </p:nvSpPr>
        <p:spPr>
          <a:xfrm>
            <a:off x="834501" y="1393795"/>
            <a:ext cx="3169328" cy="1695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C376-A8A4-4B10-A6AB-B82C6700D864}"/>
              </a:ext>
            </a:extLst>
          </p:cNvPr>
          <p:cNvSpPr/>
          <p:nvPr/>
        </p:nvSpPr>
        <p:spPr>
          <a:xfrm>
            <a:off x="1549153" y="1939030"/>
            <a:ext cx="1740023" cy="54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&lt;&lt;INTERFSCE&gt;&gt;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WEBINTERFACE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325C4C-64B6-4107-88BD-52FA59B6D7A5}"/>
              </a:ext>
            </a:extLst>
          </p:cNvPr>
          <p:cNvSpPr/>
          <p:nvPr/>
        </p:nvSpPr>
        <p:spPr>
          <a:xfrm>
            <a:off x="5001088" y="1393795"/>
            <a:ext cx="3169328" cy="1695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EDD8F4-234F-435D-9CB7-FFC73DE66E39}"/>
              </a:ext>
            </a:extLst>
          </p:cNvPr>
          <p:cNvSpPr/>
          <p:nvPr/>
        </p:nvSpPr>
        <p:spPr>
          <a:xfrm>
            <a:off x="6088600" y="2485747"/>
            <a:ext cx="1740023" cy="54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E4F735-617A-49E4-A6E7-5CBE9164D9A8}"/>
              </a:ext>
            </a:extLst>
          </p:cNvPr>
          <p:cNvSpPr/>
          <p:nvPr/>
        </p:nvSpPr>
        <p:spPr>
          <a:xfrm>
            <a:off x="6088601" y="1755188"/>
            <a:ext cx="1740023" cy="54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132DF8-87C8-4831-82F6-8B09F7525292}"/>
              </a:ext>
            </a:extLst>
          </p:cNvPr>
          <p:cNvSpPr/>
          <p:nvPr/>
        </p:nvSpPr>
        <p:spPr>
          <a:xfrm>
            <a:off x="834500" y="4573481"/>
            <a:ext cx="3169328" cy="1695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Top Corners One Rounded and One Snipped 22">
            <a:extLst>
              <a:ext uri="{FF2B5EF4-FFF2-40B4-BE49-F238E27FC236}">
                <a16:creationId xmlns:a16="http://schemas.microsoft.com/office/drawing/2014/main" id="{DCB926AF-4C26-4C11-B4A3-1A9A2BC91AB2}"/>
              </a:ext>
            </a:extLst>
          </p:cNvPr>
          <p:cNvSpPr/>
          <p:nvPr/>
        </p:nvSpPr>
        <p:spPr>
          <a:xfrm>
            <a:off x="1740023" y="5069150"/>
            <a:ext cx="1004657" cy="1003176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Officer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ABB6C7-1096-4CBC-9DD0-7B933851E8B8}"/>
              </a:ext>
            </a:extLst>
          </p:cNvPr>
          <p:cNvSpPr txBox="1"/>
          <p:nvPr/>
        </p:nvSpPr>
        <p:spPr>
          <a:xfrm>
            <a:off x="834500" y="1086018"/>
            <a:ext cx="2321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MACHINE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41631F-3A61-443A-AFA3-9A01826D1049}"/>
              </a:ext>
            </a:extLst>
          </p:cNvPr>
          <p:cNvSpPr txBox="1"/>
          <p:nvPr/>
        </p:nvSpPr>
        <p:spPr>
          <a:xfrm>
            <a:off x="834500" y="4194842"/>
            <a:ext cx="1846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SERVER/NODE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221B0-F9B7-43A3-9B43-E4244FB5A1ED}"/>
              </a:ext>
            </a:extLst>
          </p:cNvPr>
          <p:cNvSpPr txBox="1"/>
          <p:nvPr/>
        </p:nvSpPr>
        <p:spPr>
          <a:xfrm>
            <a:off x="898124" y="1480631"/>
            <a:ext cx="1846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67E27B-600D-4073-9561-5C41E57BCB47}"/>
              </a:ext>
            </a:extLst>
          </p:cNvPr>
          <p:cNvSpPr txBox="1"/>
          <p:nvPr/>
        </p:nvSpPr>
        <p:spPr>
          <a:xfrm>
            <a:off x="834500" y="4594476"/>
            <a:ext cx="2707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OFF-CHAIN DOCUMENT STROAGE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5BFAFE-EE86-4610-8766-D9E6D3C36DD9}"/>
              </a:ext>
            </a:extLst>
          </p:cNvPr>
          <p:cNvSpPr txBox="1"/>
          <p:nvPr/>
        </p:nvSpPr>
        <p:spPr>
          <a:xfrm>
            <a:off x="5001088" y="1091356"/>
            <a:ext cx="1846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2BF50D-4820-4616-AF5A-70336AE2F123}"/>
              </a:ext>
            </a:extLst>
          </p:cNvPr>
          <p:cNvSpPr txBox="1"/>
          <p:nvPr/>
        </p:nvSpPr>
        <p:spPr>
          <a:xfrm>
            <a:off x="5001088" y="1393795"/>
            <a:ext cx="1846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CDA71C-B02D-4183-AF7C-CCE93B83F54B}"/>
              </a:ext>
            </a:extLst>
          </p:cNvPr>
          <p:cNvSpPr txBox="1"/>
          <p:nvPr/>
        </p:nvSpPr>
        <p:spPr>
          <a:xfrm>
            <a:off x="6082684" y="1787557"/>
            <a:ext cx="1846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372971-0080-4D5D-A41F-8D245D1EE86A}"/>
              </a:ext>
            </a:extLst>
          </p:cNvPr>
          <p:cNvSpPr txBox="1"/>
          <p:nvPr/>
        </p:nvSpPr>
        <p:spPr>
          <a:xfrm>
            <a:off x="6082684" y="2532493"/>
            <a:ext cx="1846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8215EB-C986-4A83-AF36-8202FAD78B79}"/>
              </a:ext>
            </a:extLst>
          </p:cNvPr>
          <p:cNvCxnSpPr>
            <a:stCxn id="9" idx="2"/>
          </p:cNvCxnSpPr>
          <p:nvPr/>
        </p:nvCxnSpPr>
        <p:spPr>
          <a:xfrm flipH="1">
            <a:off x="2414726" y="3089429"/>
            <a:ext cx="4439" cy="105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D87734-D585-49B4-957D-B60F2449CFBB}"/>
              </a:ext>
            </a:extLst>
          </p:cNvPr>
          <p:cNvCxnSpPr>
            <a:stCxn id="4" idx="3"/>
          </p:cNvCxnSpPr>
          <p:nvPr/>
        </p:nvCxnSpPr>
        <p:spPr>
          <a:xfrm flipV="1">
            <a:off x="4438835" y="2014564"/>
            <a:ext cx="562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19107F-832B-4E29-86D9-0455B0FCD93D}"/>
              </a:ext>
            </a:extLst>
          </p:cNvPr>
          <p:cNvSpPr/>
          <p:nvPr/>
        </p:nvSpPr>
        <p:spPr>
          <a:xfrm>
            <a:off x="1029810" y="719091"/>
            <a:ext cx="6826928" cy="4589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AB5E0-0BB7-48F4-83AF-7DBAA84A0015}"/>
              </a:ext>
            </a:extLst>
          </p:cNvPr>
          <p:cNvSpPr/>
          <p:nvPr/>
        </p:nvSpPr>
        <p:spPr>
          <a:xfrm>
            <a:off x="1478132" y="980983"/>
            <a:ext cx="5930283" cy="1660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C74D2-BB55-40E2-A921-BF8039EEBF48}"/>
              </a:ext>
            </a:extLst>
          </p:cNvPr>
          <p:cNvSpPr/>
          <p:nvPr/>
        </p:nvSpPr>
        <p:spPr>
          <a:xfrm>
            <a:off x="1535836" y="3013968"/>
            <a:ext cx="5814873" cy="21839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D6E683-D20E-42B2-B0E1-2C18506B7173}"/>
              </a:ext>
            </a:extLst>
          </p:cNvPr>
          <p:cNvSpPr/>
          <p:nvPr/>
        </p:nvSpPr>
        <p:spPr>
          <a:xfrm>
            <a:off x="5496756" y="4358195"/>
            <a:ext cx="1602419" cy="772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1B211-BCD4-4F8D-9B65-0431C96080D6}"/>
              </a:ext>
            </a:extLst>
          </p:cNvPr>
          <p:cNvSpPr/>
          <p:nvPr/>
        </p:nvSpPr>
        <p:spPr>
          <a:xfrm>
            <a:off x="5496755" y="3486703"/>
            <a:ext cx="1602419" cy="772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0D477-CBB1-4B39-8FE5-3EE8FC0C18A4}"/>
              </a:ext>
            </a:extLst>
          </p:cNvPr>
          <p:cNvSpPr/>
          <p:nvPr/>
        </p:nvSpPr>
        <p:spPr>
          <a:xfrm>
            <a:off x="3642804" y="3493362"/>
            <a:ext cx="1602419" cy="772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2AD71-30F4-4517-A042-E8EE55F2583C}"/>
              </a:ext>
            </a:extLst>
          </p:cNvPr>
          <p:cNvSpPr/>
          <p:nvPr/>
        </p:nvSpPr>
        <p:spPr>
          <a:xfrm>
            <a:off x="3642804" y="4368551"/>
            <a:ext cx="1602419" cy="772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6CFED8-72CF-4AC8-AEEB-93BA98150118}"/>
              </a:ext>
            </a:extLst>
          </p:cNvPr>
          <p:cNvSpPr/>
          <p:nvPr/>
        </p:nvSpPr>
        <p:spPr>
          <a:xfrm>
            <a:off x="1735584" y="4358195"/>
            <a:ext cx="1602419" cy="772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4C98-ABFB-49CB-865E-1A49B9381D60}"/>
              </a:ext>
            </a:extLst>
          </p:cNvPr>
          <p:cNvSpPr/>
          <p:nvPr/>
        </p:nvSpPr>
        <p:spPr>
          <a:xfrm>
            <a:off x="1735585" y="3493362"/>
            <a:ext cx="1602419" cy="772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C83378-C888-40CE-AE09-47E1441D7DA6}"/>
              </a:ext>
            </a:extLst>
          </p:cNvPr>
          <p:cNvSpPr txBox="1"/>
          <p:nvPr/>
        </p:nvSpPr>
        <p:spPr>
          <a:xfrm>
            <a:off x="1029810" y="730189"/>
            <a:ext cx="191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E1:USER MACHINE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5C630-B791-4817-A3A4-3A275D5EFBA4}"/>
              </a:ext>
            </a:extLst>
          </p:cNvPr>
          <p:cNvSpPr txBox="1"/>
          <p:nvPr/>
        </p:nvSpPr>
        <p:spPr>
          <a:xfrm>
            <a:off x="1515862" y="3026284"/>
            <a:ext cx="3136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E3:BLOCKCHAIN(+E1 USER MACHINE)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4C29E-D3EB-4732-BB3C-ED09ADC5838A}"/>
              </a:ext>
            </a:extLst>
          </p:cNvPr>
          <p:cNvSpPr txBox="1"/>
          <p:nvPr/>
        </p:nvSpPr>
        <p:spPr>
          <a:xfrm>
            <a:off x="5437571" y="3477935"/>
            <a:ext cx="191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E1:USER MACHINE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D8A316-5DE6-4637-823C-9235BD2E7DF0}"/>
              </a:ext>
            </a:extLst>
          </p:cNvPr>
          <p:cNvSpPr txBox="1"/>
          <p:nvPr/>
        </p:nvSpPr>
        <p:spPr>
          <a:xfrm>
            <a:off x="3603595" y="3468921"/>
            <a:ext cx="191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E1:USER MACHINE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19F97-665F-4590-BB19-ACAF40C07D2B}"/>
              </a:ext>
            </a:extLst>
          </p:cNvPr>
          <p:cNvSpPr txBox="1"/>
          <p:nvPr/>
        </p:nvSpPr>
        <p:spPr>
          <a:xfrm>
            <a:off x="1690457" y="3463712"/>
            <a:ext cx="191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E1:On chain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19609-6E8D-4D36-A6BB-752B2645B38E}"/>
              </a:ext>
            </a:extLst>
          </p:cNvPr>
          <p:cNvSpPr txBox="1"/>
          <p:nvPr/>
        </p:nvSpPr>
        <p:spPr>
          <a:xfrm>
            <a:off x="5457545" y="4372990"/>
            <a:ext cx="191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E1:USER MACHINE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2006FC-B385-4857-9B9F-0E0D7778E99E}"/>
              </a:ext>
            </a:extLst>
          </p:cNvPr>
          <p:cNvSpPr txBox="1"/>
          <p:nvPr/>
        </p:nvSpPr>
        <p:spPr>
          <a:xfrm>
            <a:off x="3622830" y="4391019"/>
            <a:ext cx="191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E1:USER MACHINE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BAB28B-D16B-42D0-86F4-7EDC50574403}"/>
              </a:ext>
            </a:extLst>
          </p:cNvPr>
          <p:cNvSpPr txBox="1"/>
          <p:nvPr/>
        </p:nvSpPr>
        <p:spPr>
          <a:xfrm>
            <a:off x="1729666" y="4362536"/>
            <a:ext cx="191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E1:USER MACHINE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09BE9F-9A6D-4879-BC4C-B2313D3A855C}"/>
              </a:ext>
            </a:extLst>
          </p:cNvPr>
          <p:cNvSpPr/>
          <p:nvPr/>
        </p:nvSpPr>
        <p:spPr>
          <a:xfrm>
            <a:off x="1729666" y="1456932"/>
            <a:ext cx="1602419" cy="772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A1FEB3-7D6B-4B88-B398-5F9267D1D855}"/>
              </a:ext>
            </a:extLst>
          </p:cNvPr>
          <p:cNvSpPr txBox="1"/>
          <p:nvPr/>
        </p:nvSpPr>
        <p:spPr>
          <a:xfrm>
            <a:off x="1524739" y="1045115"/>
            <a:ext cx="3127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E2:SERVER/NODE(E1+USER MACHINE)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A98C07-C1E5-40AE-B9D3-5F89129AD06D}"/>
              </a:ext>
            </a:extLst>
          </p:cNvPr>
          <p:cNvSpPr txBox="1"/>
          <p:nvPr/>
        </p:nvSpPr>
        <p:spPr>
          <a:xfrm>
            <a:off x="1709692" y="1449526"/>
            <a:ext cx="191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M2:OFF CHAIN DOCUMENT UPLOAD </a:t>
            </a:r>
          </a:p>
        </p:txBody>
      </p:sp>
    </p:spTree>
    <p:extLst>
      <p:ext uri="{BB962C8B-B14F-4D97-AF65-F5344CB8AC3E}">
        <p14:creationId xmlns:p14="http://schemas.microsoft.com/office/powerpoint/2010/main" val="46574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E6B9A7-A3AA-4D7A-A6B6-AC05B22BB242}"/>
              </a:ext>
            </a:extLst>
          </p:cNvPr>
          <p:cNvSpPr/>
          <p:nvPr/>
        </p:nvSpPr>
        <p:spPr>
          <a:xfrm>
            <a:off x="648070" y="745724"/>
            <a:ext cx="7963270" cy="5584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670803-E157-404C-A81F-5DE29CFAF429}"/>
              </a:ext>
            </a:extLst>
          </p:cNvPr>
          <p:cNvSpPr/>
          <p:nvPr/>
        </p:nvSpPr>
        <p:spPr>
          <a:xfrm>
            <a:off x="648070" y="745724"/>
            <a:ext cx="2396971" cy="5584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B600F-085E-4372-AE77-8421FA02FC36}"/>
              </a:ext>
            </a:extLst>
          </p:cNvPr>
          <p:cNvSpPr/>
          <p:nvPr/>
        </p:nvSpPr>
        <p:spPr>
          <a:xfrm>
            <a:off x="3045041" y="745723"/>
            <a:ext cx="2894118" cy="5584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D67CC-02A2-4A97-B522-E4B81CCD421C}"/>
              </a:ext>
            </a:extLst>
          </p:cNvPr>
          <p:cNvSpPr/>
          <p:nvPr/>
        </p:nvSpPr>
        <p:spPr>
          <a:xfrm>
            <a:off x="5939158" y="745724"/>
            <a:ext cx="2672181" cy="5584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49B04-EC37-4454-933F-0E816DB5C528}"/>
              </a:ext>
            </a:extLst>
          </p:cNvPr>
          <p:cNvSpPr/>
          <p:nvPr/>
        </p:nvSpPr>
        <p:spPr>
          <a:xfrm>
            <a:off x="896644" y="1154098"/>
            <a:ext cx="1899821" cy="887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B27D1-D42A-43F9-BBF9-485DB0A6DE58}"/>
              </a:ext>
            </a:extLst>
          </p:cNvPr>
          <p:cNvSpPr/>
          <p:nvPr/>
        </p:nvSpPr>
        <p:spPr>
          <a:xfrm>
            <a:off x="880368" y="2219417"/>
            <a:ext cx="1899821" cy="184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94BCB-EA14-41F5-A539-96ED2FB0C5C1}"/>
              </a:ext>
            </a:extLst>
          </p:cNvPr>
          <p:cNvSpPr/>
          <p:nvPr/>
        </p:nvSpPr>
        <p:spPr>
          <a:xfrm>
            <a:off x="896644" y="4160668"/>
            <a:ext cx="1899821" cy="887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A51A2-4E66-4F3B-9015-600B4F028B3F}"/>
              </a:ext>
            </a:extLst>
          </p:cNvPr>
          <p:cNvSpPr/>
          <p:nvPr/>
        </p:nvSpPr>
        <p:spPr>
          <a:xfrm>
            <a:off x="896644" y="5260018"/>
            <a:ext cx="1899821" cy="887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70841-B3B9-4CC9-A1C8-A0611085DF8A}"/>
              </a:ext>
            </a:extLst>
          </p:cNvPr>
          <p:cNvSpPr/>
          <p:nvPr/>
        </p:nvSpPr>
        <p:spPr>
          <a:xfrm>
            <a:off x="3444535" y="2723228"/>
            <a:ext cx="2272683" cy="1564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FA9B3-F009-4E44-B37E-F351D3BB8355}"/>
              </a:ext>
            </a:extLst>
          </p:cNvPr>
          <p:cNvSpPr/>
          <p:nvPr/>
        </p:nvSpPr>
        <p:spPr>
          <a:xfrm>
            <a:off x="6329778" y="1154097"/>
            <a:ext cx="1899821" cy="887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92168-F82A-47BD-B924-DDC0E9D8E29E}"/>
              </a:ext>
            </a:extLst>
          </p:cNvPr>
          <p:cNvSpPr/>
          <p:nvPr/>
        </p:nvSpPr>
        <p:spPr>
          <a:xfrm>
            <a:off x="6063446" y="4287917"/>
            <a:ext cx="2432483" cy="887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6FAB5A-5065-412B-8A67-369E33D75929}"/>
              </a:ext>
            </a:extLst>
          </p:cNvPr>
          <p:cNvSpPr/>
          <p:nvPr/>
        </p:nvSpPr>
        <p:spPr>
          <a:xfrm>
            <a:off x="1056443" y="1464816"/>
            <a:ext cx="1296140" cy="426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233649-23C9-4D87-BEA4-78885D226AA4}"/>
              </a:ext>
            </a:extLst>
          </p:cNvPr>
          <p:cNvSpPr/>
          <p:nvPr/>
        </p:nvSpPr>
        <p:spPr>
          <a:xfrm>
            <a:off x="1100831" y="2345182"/>
            <a:ext cx="1296140" cy="338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1AE1504-70BB-4556-95CE-CC8C98F9A402}"/>
              </a:ext>
            </a:extLst>
          </p:cNvPr>
          <p:cNvSpPr/>
          <p:nvPr/>
        </p:nvSpPr>
        <p:spPr>
          <a:xfrm>
            <a:off x="1100831" y="2866006"/>
            <a:ext cx="1296140" cy="5918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E612DB-8522-4C61-8DCE-79FEA59B1278}"/>
              </a:ext>
            </a:extLst>
          </p:cNvPr>
          <p:cNvSpPr/>
          <p:nvPr/>
        </p:nvSpPr>
        <p:spPr>
          <a:xfrm>
            <a:off x="1100831" y="3552546"/>
            <a:ext cx="1296140" cy="426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1089A8-468D-4554-9976-91B02845B3A0}"/>
              </a:ext>
            </a:extLst>
          </p:cNvPr>
          <p:cNvSpPr/>
          <p:nvPr/>
        </p:nvSpPr>
        <p:spPr>
          <a:xfrm>
            <a:off x="1100831" y="4391487"/>
            <a:ext cx="1296140" cy="426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3E312C2-A6BD-4150-8428-C75D90074997}"/>
              </a:ext>
            </a:extLst>
          </p:cNvPr>
          <p:cNvSpPr/>
          <p:nvPr/>
        </p:nvSpPr>
        <p:spPr>
          <a:xfrm>
            <a:off x="1087514" y="5490837"/>
            <a:ext cx="1296140" cy="426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B608A5D-134A-4E6F-AA0F-F8FF4E82E5B5}"/>
              </a:ext>
            </a:extLst>
          </p:cNvPr>
          <p:cNvSpPr/>
          <p:nvPr/>
        </p:nvSpPr>
        <p:spPr>
          <a:xfrm>
            <a:off x="6542841" y="1384917"/>
            <a:ext cx="1296140" cy="426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83CC83E5-C8E4-4ADB-9847-0F56F576574B}"/>
              </a:ext>
            </a:extLst>
          </p:cNvPr>
          <p:cNvSpPr/>
          <p:nvPr/>
        </p:nvSpPr>
        <p:spPr>
          <a:xfrm>
            <a:off x="3551066" y="2991032"/>
            <a:ext cx="1029810" cy="341791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E3F90DEE-ED85-4995-8431-7918385DC948}"/>
              </a:ext>
            </a:extLst>
          </p:cNvPr>
          <p:cNvSpPr/>
          <p:nvPr/>
        </p:nvSpPr>
        <p:spPr>
          <a:xfrm>
            <a:off x="4580876" y="2991031"/>
            <a:ext cx="1029810" cy="341791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8352A693-F6FE-46FA-8CA7-82A43D76547E}"/>
              </a:ext>
            </a:extLst>
          </p:cNvPr>
          <p:cNvSpPr/>
          <p:nvPr/>
        </p:nvSpPr>
        <p:spPr>
          <a:xfrm>
            <a:off x="6204011" y="4469905"/>
            <a:ext cx="1029810" cy="341791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095CD996-5F43-4267-B2B5-7241EFF5FE56}"/>
              </a:ext>
            </a:extLst>
          </p:cNvPr>
          <p:cNvSpPr/>
          <p:nvPr/>
        </p:nvSpPr>
        <p:spPr>
          <a:xfrm>
            <a:off x="7324076" y="4469905"/>
            <a:ext cx="1029810" cy="341791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F56552-EC49-4748-B742-4063D426CD51}"/>
              </a:ext>
            </a:extLst>
          </p:cNvPr>
          <p:cNvSpPr/>
          <p:nvPr/>
        </p:nvSpPr>
        <p:spPr>
          <a:xfrm>
            <a:off x="1429305" y="153877"/>
            <a:ext cx="550415" cy="497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EE589F-A298-45A8-8A41-EEEFA66953F2}"/>
              </a:ext>
            </a:extLst>
          </p:cNvPr>
          <p:cNvSpPr/>
          <p:nvPr/>
        </p:nvSpPr>
        <p:spPr>
          <a:xfrm>
            <a:off x="1551372" y="6465900"/>
            <a:ext cx="368424" cy="372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C715D9-93E1-4EC7-AD48-CF247AAD7E0F}"/>
              </a:ext>
            </a:extLst>
          </p:cNvPr>
          <p:cNvCxnSpPr>
            <a:stCxn id="39" idx="4"/>
            <a:endCxn id="19" idx="0"/>
          </p:cNvCxnSpPr>
          <p:nvPr/>
        </p:nvCxnSpPr>
        <p:spPr>
          <a:xfrm>
            <a:off x="1704513" y="651028"/>
            <a:ext cx="0" cy="81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45E6D6-BB86-480F-B091-08C5A2532A94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2796465" y="1597981"/>
            <a:ext cx="3746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36B0BF1-B52A-43B1-8302-11532C26E012}"/>
              </a:ext>
            </a:extLst>
          </p:cNvPr>
          <p:cNvCxnSpPr>
            <a:cxnSpLocks/>
            <a:stCxn id="16" idx="3"/>
            <a:endCxn id="21" idx="3"/>
          </p:cNvCxnSpPr>
          <p:nvPr/>
        </p:nvCxnSpPr>
        <p:spPr>
          <a:xfrm flipH="1">
            <a:off x="2396971" y="1597981"/>
            <a:ext cx="5832628" cy="916616"/>
          </a:xfrm>
          <a:prstGeom prst="bentConnector3">
            <a:avLst>
              <a:gd name="adj1" fmla="val -3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41CAA2-535B-46C8-8DF8-6F381630864F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748901" y="2684012"/>
            <a:ext cx="0" cy="18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C06F38-0EF8-4505-8090-95E14B85E1A8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2396971" y="3161928"/>
            <a:ext cx="132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8303784-CF41-4826-B687-3942E824E3BC}"/>
              </a:ext>
            </a:extLst>
          </p:cNvPr>
          <p:cNvCxnSpPr>
            <a:stCxn id="34" idx="3"/>
            <a:endCxn id="25" idx="3"/>
          </p:cNvCxnSpPr>
          <p:nvPr/>
        </p:nvCxnSpPr>
        <p:spPr>
          <a:xfrm flipH="1">
            <a:off x="2396971" y="3161927"/>
            <a:ext cx="3213715" cy="603683"/>
          </a:xfrm>
          <a:prstGeom prst="bentConnector3">
            <a:avLst>
              <a:gd name="adj1" fmla="val -7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B9DFE3-5760-42F2-A0AF-248A6B7A066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1748901" y="3978674"/>
            <a:ext cx="0" cy="41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1166C6-F53E-4609-A3E5-966E44D6CF4B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>
            <a:off x="2396971" y="4604551"/>
            <a:ext cx="3977936" cy="3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A3FE24A-E0E1-43BD-BC2F-A7B008AD5267}"/>
              </a:ext>
            </a:extLst>
          </p:cNvPr>
          <p:cNvCxnSpPr>
            <a:stCxn id="38" idx="3"/>
            <a:endCxn id="29" idx="3"/>
          </p:cNvCxnSpPr>
          <p:nvPr/>
        </p:nvCxnSpPr>
        <p:spPr>
          <a:xfrm flipH="1">
            <a:off x="2383654" y="4640801"/>
            <a:ext cx="5970232" cy="1063100"/>
          </a:xfrm>
          <a:prstGeom prst="bentConnector3">
            <a:avLst>
              <a:gd name="adj1" fmla="val -35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360B4B-74C3-4202-A0B2-8DA80A17528C}"/>
              </a:ext>
            </a:extLst>
          </p:cNvPr>
          <p:cNvCxnSpPr>
            <a:stCxn id="29" idx="2"/>
            <a:endCxn id="41" idx="0"/>
          </p:cNvCxnSpPr>
          <p:nvPr/>
        </p:nvCxnSpPr>
        <p:spPr>
          <a:xfrm>
            <a:off x="1735584" y="5916965"/>
            <a:ext cx="0" cy="54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50CE2E0-6171-4549-82A0-5B8BC30939B9}"/>
              </a:ext>
            </a:extLst>
          </p:cNvPr>
          <p:cNvSpPr txBox="1"/>
          <p:nvPr/>
        </p:nvSpPr>
        <p:spPr>
          <a:xfrm>
            <a:off x="659167" y="786697"/>
            <a:ext cx="1207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E1:User Machine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0DD771-FCB0-4FB4-A387-8C16F58B42B7}"/>
              </a:ext>
            </a:extLst>
          </p:cNvPr>
          <p:cNvSpPr txBox="1"/>
          <p:nvPr/>
        </p:nvSpPr>
        <p:spPr>
          <a:xfrm>
            <a:off x="5958391" y="762745"/>
            <a:ext cx="1207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E1:User Machine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6A5EB2B-EFF6-4927-B3DB-5D702C04070C}"/>
              </a:ext>
            </a:extLst>
          </p:cNvPr>
          <p:cNvSpPr txBox="1"/>
          <p:nvPr/>
        </p:nvSpPr>
        <p:spPr>
          <a:xfrm>
            <a:off x="3038386" y="779438"/>
            <a:ext cx="1207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E1:User Machine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E6F1B5-519E-4946-A518-5660D6B1022A}"/>
              </a:ext>
            </a:extLst>
          </p:cNvPr>
          <p:cNvSpPr txBox="1"/>
          <p:nvPr/>
        </p:nvSpPr>
        <p:spPr>
          <a:xfrm>
            <a:off x="1007618" y="1447340"/>
            <a:ext cx="1207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application Process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535328-9689-4E78-8D60-C7B5FEBA57DB}"/>
              </a:ext>
            </a:extLst>
          </p:cNvPr>
          <p:cNvSpPr txBox="1"/>
          <p:nvPr/>
        </p:nvSpPr>
        <p:spPr>
          <a:xfrm>
            <a:off x="1083078" y="2288954"/>
            <a:ext cx="1405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Documents to upload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154245-58E3-4956-ACAB-DA2DFC181CE2}"/>
              </a:ext>
            </a:extLst>
          </p:cNvPr>
          <p:cNvSpPr txBox="1"/>
          <p:nvPr/>
        </p:nvSpPr>
        <p:spPr>
          <a:xfrm>
            <a:off x="1080118" y="2850010"/>
            <a:ext cx="13346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Documents with Member State Public Key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BA4A69A-216F-4AB6-9583-DEFB2518A286}"/>
              </a:ext>
            </a:extLst>
          </p:cNvPr>
          <p:cNvSpPr txBox="1"/>
          <p:nvPr/>
        </p:nvSpPr>
        <p:spPr>
          <a:xfrm>
            <a:off x="1109712" y="3554305"/>
            <a:ext cx="1378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Document Upload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224762-B529-47A7-BEC2-7F5D96EFD5AE}"/>
              </a:ext>
            </a:extLst>
          </p:cNvPr>
          <p:cNvSpPr txBox="1"/>
          <p:nvPr/>
        </p:nvSpPr>
        <p:spPr>
          <a:xfrm>
            <a:off x="1073832" y="4404802"/>
            <a:ext cx="11903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Blockchain Transaction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AA732F-BBED-44D2-88A7-FB486ACCA74D}"/>
              </a:ext>
            </a:extLst>
          </p:cNvPr>
          <p:cNvSpPr txBox="1"/>
          <p:nvPr/>
        </p:nvSpPr>
        <p:spPr>
          <a:xfrm>
            <a:off x="1043867" y="5474563"/>
            <a:ext cx="1444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Application Submitted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5F98BC7-C7AC-40DE-B184-E8FB885D5A0E}"/>
              </a:ext>
            </a:extLst>
          </p:cNvPr>
          <p:cNvSpPr txBox="1"/>
          <p:nvPr/>
        </p:nvSpPr>
        <p:spPr>
          <a:xfrm>
            <a:off x="6542840" y="1410815"/>
            <a:ext cx="1207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 member 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information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3324404-D3CD-4B04-8089-1E97B6C6E849}"/>
              </a:ext>
            </a:extLst>
          </p:cNvPr>
          <p:cNvSpPr txBox="1"/>
          <p:nvPr/>
        </p:nvSpPr>
        <p:spPr>
          <a:xfrm>
            <a:off x="3371297" y="1369660"/>
            <a:ext cx="1964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Member States information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85026B7-948F-4882-95CA-933CD1D1AB0D}"/>
              </a:ext>
            </a:extLst>
          </p:cNvPr>
          <p:cNvSpPr txBox="1"/>
          <p:nvPr/>
        </p:nvSpPr>
        <p:spPr>
          <a:xfrm>
            <a:off x="3551066" y="2266586"/>
            <a:ext cx="2059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Member State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infomation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F228581-F788-4559-844C-C4CE0C1F7876}"/>
              </a:ext>
            </a:extLst>
          </p:cNvPr>
          <p:cNvSpPr txBox="1"/>
          <p:nvPr/>
        </p:nvSpPr>
        <p:spPr>
          <a:xfrm>
            <a:off x="3852910" y="3541451"/>
            <a:ext cx="1207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file path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EFD73C7-55F1-46F6-8F17-6A0DDA27A1BD}"/>
              </a:ext>
            </a:extLst>
          </p:cNvPr>
          <p:cNvSpPr txBox="1"/>
          <p:nvPr/>
        </p:nvSpPr>
        <p:spPr>
          <a:xfrm>
            <a:off x="4687407" y="2954039"/>
            <a:ext cx="1207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0BF4782-4844-42DE-B0D9-A80C4A830605}"/>
              </a:ext>
            </a:extLst>
          </p:cNvPr>
          <p:cNvSpPr txBox="1"/>
          <p:nvPr/>
        </p:nvSpPr>
        <p:spPr>
          <a:xfrm>
            <a:off x="3619873" y="2954040"/>
            <a:ext cx="1207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25A3E6F-72B3-4F89-9A50-C1BF81692503}"/>
              </a:ext>
            </a:extLst>
          </p:cNvPr>
          <p:cNvSpPr txBox="1"/>
          <p:nvPr/>
        </p:nvSpPr>
        <p:spPr>
          <a:xfrm>
            <a:off x="3995691" y="5474563"/>
            <a:ext cx="2813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blockchain transaction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E730738-DFC5-42C1-B094-482542B03CAE}"/>
              </a:ext>
            </a:extLst>
          </p:cNvPr>
          <p:cNvSpPr txBox="1"/>
          <p:nvPr/>
        </p:nvSpPr>
        <p:spPr>
          <a:xfrm>
            <a:off x="7470376" y="4421379"/>
            <a:ext cx="1207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79C538D-1AF4-4602-AC07-C4939E3C7D57}"/>
              </a:ext>
            </a:extLst>
          </p:cNvPr>
          <p:cNvSpPr txBox="1"/>
          <p:nvPr/>
        </p:nvSpPr>
        <p:spPr>
          <a:xfrm>
            <a:off x="6286128" y="4435743"/>
            <a:ext cx="1207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58BAB17-E0FA-43AC-80DC-E18C2AAC6ECC}"/>
              </a:ext>
            </a:extLst>
          </p:cNvPr>
          <p:cNvSpPr txBox="1"/>
          <p:nvPr/>
        </p:nvSpPr>
        <p:spPr>
          <a:xfrm>
            <a:off x="3096823" y="4375213"/>
            <a:ext cx="2958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Application (Member state , file path)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43D6A4-41C9-4CCB-B9B7-A4EB1A966129}"/>
              </a:ext>
            </a:extLst>
          </p:cNvPr>
          <p:cNvSpPr txBox="1"/>
          <p:nvPr/>
        </p:nvSpPr>
        <p:spPr>
          <a:xfrm>
            <a:off x="2431736" y="2912158"/>
            <a:ext cx="1207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documents</a:t>
            </a:r>
          </a:p>
        </p:txBody>
      </p:sp>
    </p:spTree>
    <p:extLst>
      <p:ext uri="{BB962C8B-B14F-4D97-AF65-F5344CB8AC3E}">
        <p14:creationId xmlns:p14="http://schemas.microsoft.com/office/powerpoint/2010/main" val="265834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C6B34D-357D-4BCF-B16C-4C6F5A97DC1D}"/>
              </a:ext>
            </a:extLst>
          </p:cNvPr>
          <p:cNvSpPr/>
          <p:nvPr/>
        </p:nvSpPr>
        <p:spPr>
          <a:xfrm>
            <a:off x="257453" y="244137"/>
            <a:ext cx="8629096" cy="6369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7BE3A-6A8F-40B9-9253-7B8F6954C7EA}"/>
              </a:ext>
            </a:extLst>
          </p:cNvPr>
          <p:cNvSpPr/>
          <p:nvPr/>
        </p:nvSpPr>
        <p:spPr>
          <a:xfrm>
            <a:off x="266329" y="239697"/>
            <a:ext cx="2978359" cy="6365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0E0FE-5860-4210-BBC8-0F61F4601751}"/>
              </a:ext>
            </a:extLst>
          </p:cNvPr>
          <p:cNvSpPr/>
          <p:nvPr/>
        </p:nvSpPr>
        <p:spPr>
          <a:xfrm>
            <a:off x="3124939" y="230818"/>
            <a:ext cx="2858610" cy="6383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27D81-CEB5-4719-A576-8763A3731DA6}"/>
              </a:ext>
            </a:extLst>
          </p:cNvPr>
          <p:cNvSpPr/>
          <p:nvPr/>
        </p:nvSpPr>
        <p:spPr>
          <a:xfrm>
            <a:off x="5992426" y="239697"/>
            <a:ext cx="2885246" cy="63652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4BE9E-8487-4AD0-BBD8-5260AD688EE6}"/>
              </a:ext>
            </a:extLst>
          </p:cNvPr>
          <p:cNvSpPr/>
          <p:nvPr/>
        </p:nvSpPr>
        <p:spPr>
          <a:xfrm>
            <a:off x="745721" y="495119"/>
            <a:ext cx="1846555" cy="14662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A5907-AA1C-4327-805F-84269C2D8FB2}"/>
              </a:ext>
            </a:extLst>
          </p:cNvPr>
          <p:cNvSpPr/>
          <p:nvPr/>
        </p:nvSpPr>
        <p:spPr>
          <a:xfrm>
            <a:off x="6574285" y="4068724"/>
            <a:ext cx="1846555" cy="67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B2579-18DF-4ECC-A7EA-6D08654D6027}"/>
              </a:ext>
            </a:extLst>
          </p:cNvPr>
          <p:cNvSpPr/>
          <p:nvPr/>
        </p:nvSpPr>
        <p:spPr>
          <a:xfrm>
            <a:off x="745723" y="2089208"/>
            <a:ext cx="1846555" cy="61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35B329-6DF7-489A-8476-36FDF92FB5A8}"/>
              </a:ext>
            </a:extLst>
          </p:cNvPr>
          <p:cNvSpPr/>
          <p:nvPr/>
        </p:nvSpPr>
        <p:spPr>
          <a:xfrm>
            <a:off x="774579" y="3135016"/>
            <a:ext cx="1846555" cy="967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901FF5-82AC-4633-B9F7-D726CE42BE5B}"/>
              </a:ext>
            </a:extLst>
          </p:cNvPr>
          <p:cNvSpPr/>
          <p:nvPr/>
        </p:nvSpPr>
        <p:spPr>
          <a:xfrm>
            <a:off x="745721" y="4972125"/>
            <a:ext cx="1846555" cy="1540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B5056D-97A1-427F-A57D-6EDAB9ECFA37}"/>
              </a:ext>
            </a:extLst>
          </p:cNvPr>
          <p:cNvSpPr/>
          <p:nvPr/>
        </p:nvSpPr>
        <p:spPr>
          <a:xfrm>
            <a:off x="3582139" y="1952288"/>
            <a:ext cx="1846555" cy="967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A3BFB-D919-4CE6-AFBC-051B6DE598A5}"/>
              </a:ext>
            </a:extLst>
          </p:cNvPr>
          <p:cNvSpPr/>
          <p:nvPr/>
        </p:nvSpPr>
        <p:spPr>
          <a:xfrm>
            <a:off x="6624221" y="637713"/>
            <a:ext cx="1846555" cy="967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3EA019B-D446-4772-BC3F-52D6048B384C}"/>
              </a:ext>
            </a:extLst>
          </p:cNvPr>
          <p:cNvSpPr/>
          <p:nvPr/>
        </p:nvSpPr>
        <p:spPr>
          <a:xfrm>
            <a:off x="1071610" y="1189398"/>
            <a:ext cx="973584" cy="6720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8F015F2-48FC-43F7-A06F-DD737CD55D3D}"/>
              </a:ext>
            </a:extLst>
          </p:cNvPr>
          <p:cNvSpPr/>
          <p:nvPr/>
        </p:nvSpPr>
        <p:spPr>
          <a:xfrm>
            <a:off x="890727" y="4205114"/>
            <a:ext cx="1529931" cy="6470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 in order?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686843D6-603A-4124-8185-F30EE94475D8}"/>
              </a:ext>
            </a:extLst>
          </p:cNvPr>
          <p:cNvSpPr/>
          <p:nvPr/>
        </p:nvSpPr>
        <p:spPr>
          <a:xfrm>
            <a:off x="1475541" y="5746879"/>
            <a:ext cx="371387" cy="32931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8EADBC-98A6-4580-9ADD-B44BE537AD3A}"/>
              </a:ext>
            </a:extLst>
          </p:cNvPr>
          <p:cNvSpPr/>
          <p:nvPr/>
        </p:nvSpPr>
        <p:spPr>
          <a:xfrm>
            <a:off x="852627" y="652015"/>
            <a:ext cx="1411550" cy="3458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Review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E83032-3DFE-4189-9BAE-76AD1B9E492E}"/>
              </a:ext>
            </a:extLst>
          </p:cNvPr>
          <p:cNvSpPr/>
          <p:nvPr/>
        </p:nvSpPr>
        <p:spPr>
          <a:xfrm>
            <a:off x="906252" y="6247780"/>
            <a:ext cx="1498851" cy="2145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review finished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725DA61-0B12-4535-B8A2-00222F3D248D}"/>
              </a:ext>
            </a:extLst>
          </p:cNvPr>
          <p:cNvSpPr/>
          <p:nvPr/>
        </p:nvSpPr>
        <p:spPr>
          <a:xfrm>
            <a:off x="898120" y="5077299"/>
            <a:ext cx="1578748" cy="228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Denial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D411FE-5117-48C8-8E54-CA068EC20BC9}"/>
              </a:ext>
            </a:extLst>
          </p:cNvPr>
          <p:cNvSpPr/>
          <p:nvPr/>
        </p:nvSpPr>
        <p:spPr>
          <a:xfrm>
            <a:off x="898119" y="5425475"/>
            <a:ext cx="1578749" cy="2145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Approval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234416-1BBC-4345-A88A-82BE7C2ED922}"/>
              </a:ext>
            </a:extLst>
          </p:cNvPr>
          <p:cNvSpPr/>
          <p:nvPr/>
        </p:nvSpPr>
        <p:spPr>
          <a:xfrm>
            <a:off x="949903" y="3732928"/>
            <a:ext cx="1411550" cy="2214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Document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22662B-CACB-4315-A721-9CAECED0998A}"/>
              </a:ext>
            </a:extLst>
          </p:cNvPr>
          <p:cNvSpPr/>
          <p:nvPr/>
        </p:nvSpPr>
        <p:spPr>
          <a:xfrm>
            <a:off x="949903" y="3259636"/>
            <a:ext cx="1411550" cy="3376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 Document</a:t>
            </a:r>
          </a:p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private Key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B11784D-4D45-4DB4-BF7C-540316DE1B49}"/>
              </a:ext>
            </a:extLst>
          </p:cNvPr>
          <p:cNvSpPr/>
          <p:nvPr/>
        </p:nvSpPr>
        <p:spPr>
          <a:xfrm>
            <a:off x="963223" y="2210477"/>
            <a:ext cx="1411550" cy="386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329274-61D7-4559-81C6-253533FB84A3}"/>
              </a:ext>
            </a:extLst>
          </p:cNvPr>
          <p:cNvSpPr/>
          <p:nvPr/>
        </p:nvSpPr>
        <p:spPr>
          <a:xfrm>
            <a:off x="6574284" y="3087142"/>
            <a:ext cx="1846555" cy="67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EC566A-85DA-4DE1-A513-0F296BBF16FD}"/>
              </a:ext>
            </a:extLst>
          </p:cNvPr>
          <p:cNvSpPr/>
          <p:nvPr/>
        </p:nvSpPr>
        <p:spPr>
          <a:xfrm>
            <a:off x="6841723" y="830813"/>
            <a:ext cx="1411550" cy="519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Application 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member state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2B00F6A-FD61-4D50-8715-F08D69E50455}"/>
              </a:ext>
            </a:extLst>
          </p:cNvPr>
          <p:cNvSpPr/>
          <p:nvPr/>
        </p:nvSpPr>
        <p:spPr>
          <a:xfrm>
            <a:off x="3799642" y="2165680"/>
            <a:ext cx="1411550" cy="519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Document 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Application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C4D968-FC77-4190-8ED0-9BB24853732B}"/>
              </a:ext>
            </a:extLst>
          </p:cNvPr>
          <p:cNvSpPr txBox="1"/>
          <p:nvPr/>
        </p:nvSpPr>
        <p:spPr>
          <a:xfrm>
            <a:off x="1248424" y="1260815"/>
            <a:ext cx="782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</a:p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</a:p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156FA6-0ACA-456F-B4E0-8A253F72A11F}"/>
              </a:ext>
            </a:extLst>
          </p:cNvPr>
          <p:cNvSpPr txBox="1"/>
          <p:nvPr/>
        </p:nvSpPr>
        <p:spPr>
          <a:xfrm>
            <a:off x="1034245" y="2203721"/>
            <a:ext cx="134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Application to review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EADF04-0904-4C28-88D2-BE04031D58B3}"/>
              </a:ext>
            </a:extLst>
          </p:cNvPr>
          <p:cNvSpPr/>
          <p:nvPr/>
        </p:nvSpPr>
        <p:spPr>
          <a:xfrm>
            <a:off x="1481091" y="27249"/>
            <a:ext cx="154622" cy="1568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D7E573-8E14-48DA-BB90-C25150B96865}"/>
              </a:ext>
            </a:extLst>
          </p:cNvPr>
          <p:cNvSpPr/>
          <p:nvPr/>
        </p:nvSpPr>
        <p:spPr>
          <a:xfrm>
            <a:off x="1481091" y="6650018"/>
            <a:ext cx="154622" cy="1568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CAE3BFC-78F6-480D-BAD7-D7FC7C6BDD66}"/>
              </a:ext>
            </a:extLst>
          </p:cNvPr>
          <p:cNvSpPr/>
          <p:nvPr/>
        </p:nvSpPr>
        <p:spPr>
          <a:xfrm>
            <a:off x="6742960" y="3314118"/>
            <a:ext cx="1411550" cy="3952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Application 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member state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3AB73E9-1383-4E90-879F-2DAE9F64F554}"/>
              </a:ext>
            </a:extLst>
          </p:cNvPr>
          <p:cNvSpPr/>
          <p:nvPr/>
        </p:nvSpPr>
        <p:spPr>
          <a:xfrm>
            <a:off x="6791787" y="4205114"/>
            <a:ext cx="1411550" cy="4016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Application 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member state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DFECFA-44F9-4E62-A5E3-AA53A925918F}"/>
              </a:ext>
            </a:extLst>
          </p:cNvPr>
          <p:cNvCxnSpPr>
            <a:cxnSpLocks/>
            <a:stCxn id="56" idx="4"/>
            <a:endCxn id="31" idx="0"/>
          </p:cNvCxnSpPr>
          <p:nvPr/>
        </p:nvCxnSpPr>
        <p:spPr>
          <a:xfrm>
            <a:off x="1558402" y="184145"/>
            <a:ext cx="0" cy="46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8606A28-1196-41EE-87DB-A7C73374A91D}"/>
              </a:ext>
            </a:extLst>
          </p:cNvPr>
          <p:cNvCxnSpPr>
            <a:stCxn id="31" idx="2"/>
            <a:endCxn id="26" idx="0"/>
          </p:cNvCxnSpPr>
          <p:nvPr/>
        </p:nvCxnSpPr>
        <p:spPr>
          <a:xfrm>
            <a:off x="1558402" y="997876"/>
            <a:ext cx="0" cy="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B716550-2040-48F1-BB3A-05CBED946CF3}"/>
              </a:ext>
            </a:extLst>
          </p:cNvPr>
          <p:cNvCxnSpPr>
            <a:stCxn id="26" idx="1"/>
            <a:endCxn id="58" idx="2"/>
          </p:cNvCxnSpPr>
          <p:nvPr/>
        </p:nvCxnSpPr>
        <p:spPr>
          <a:xfrm rot="10800000" flipH="1" flipV="1">
            <a:off x="1071609" y="1525428"/>
            <a:ext cx="409481" cy="5203038"/>
          </a:xfrm>
          <a:prstGeom prst="bentConnector3">
            <a:avLst>
              <a:gd name="adj1" fmla="val -15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52B84F4-92F9-4F65-B0E1-EFF59F339A71}"/>
              </a:ext>
            </a:extLst>
          </p:cNvPr>
          <p:cNvCxnSpPr>
            <a:stCxn id="26" idx="3"/>
            <a:endCxn id="55" idx="0"/>
          </p:cNvCxnSpPr>
          <p:nvPr/>
        </p:nvCxnSpPr>
        <p:spPr>
          <a:xfrm flipH="1">
            <a:off x="1704509" y="1525428"/>
            <a:ext cx="340685" cy="678293"/>
          </a:xfrm>
          <a:prstGeom prst="bentConnector4">
            <a:avLst>
              <a:gd name="adj1" fmla="val -67100"/>
              <a:gd name="adj2" fmla="val 7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8A74E0-0BEC-432D-A892-6EB6C2AE237A}"/>
              </a:ext>
            </a:extLst>
          </p:cNvPr>
          <p:cNvCxnSpPr>
            <a:stCxn id="55" idx="3"/>
            <a:endCxn id="53" idx="1"/>
          </p:cNvCxnSpPr>
          <p:nvPr/>
        </p:nvCxnSpPr>
        <p:spPr>
          <a:xfrm>
            <a:off x="2374773" y="2419165"/>
            <a:ext cx="1424869" cy="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B27077-0137-4878-B2F9-FEDD7274AF50}"/>
              </a:ext>
            </a:extLst>
          </p:cNvPr>
          <p:cNvCxnSpPr>
            <a:cxnSpLocks/>
            <a:stCxn id="18" idx="3"/>
            <a:endCxn id="41" idx="0"/>
          </p:cNvCxnSpPr>
          <p:nvPr/>
        </p:nvCxnSpPr>
        <p:spPr>
          <a:xfrm flipH="1">
            <a:off x="1655678" y="2436121"/>
            <a:ext cx="3773016" cy="823515"/>
          </a:xfrm>
          <a:prstGeom prst="bentConnector4">
            <a:avLst>
              <a:gd name="adj1" fmla="val -6059"/>
              <a:gd name="adj2" fmla="val 79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777B5A-26C1-458C-AECD-BBCC94BBFBDB}"/>
              </a:ext>
            </a:extLst>
          </p:cNvPr>
          <p:cNvCxnSpPr>
            <a:cxnSpLocks/>
            <a:stCxn id="41" idx="2"/>
            <a:endCxn id="39" idx="0"/>
          </p:cNvCxnSpPr>
          <p:nvPr/>
        </p:nvCxnSpPr>
        <p:spPr>
          <a:xfrm>
            <a:off x="1655678" y="3597315"/>
            <a:ext cx="0" cy="13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42856C2-069A-4E0F-B58E-3150E241FCB9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>
            <a:off x="1655678" y="3954426"/>
            <a:ext cx="15" cy="25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74130F0-71B2-43C6-B54E-9FC8D9AF8AFB}"/>
              </a:ext>
            </a:extLst>
          </p:cNvPr>
          <p:cNvCxnSpPr>
            <a:stCxn id="28" idx="3"/>
            <a:endCxn id="35" idx="1"/>
          </p:cNvCxnSpPr>
          <p:nvPr/>
        </p:nvCxnSpPr>
        <p:spPr>
          <a:xfrm flipH="1">
            <a:off x="898120" y="4528628"/>
            <a:ext cx="1522538" cy="662767"/>
          </a:xfrm>
          <a:prstGeom prst="bentConnector5">
            <a:avLst>
              <a:gd name="adj1" fmla="val -15014"/>
              <a:gd name="adj2" fmla="val 55083"/>
              <a:gd name="adj3" fmla="val 1150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3E74D0B-E3DD-49DA-ABB4-5E1B43D80F63}"/>
              </a:ext>
            </a:extLst>
          </p:cNvPr>
          <p:cNvCxnSpPr>
            <a:stCxn id="28" idx="1"/>
            <a:endCxn id="37" idx="1"/>
          </p:cNvCxnSpPr>
          <p:nvPr/>
        </p:nvCxnSpPr>
        <p:spPr>
          <a:xfrm rot="10800000" flipH="1" flipV="1">
            <a:off x="890727" y="4528628"/>
            <a:ext cx="7392" cy="1004100"/>
          </a:xfrm>
          <a:prstGeom prst="bentConnector3">
            <a:avLst>
              <a:gd name="adj1" fmla="val -4413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57255D6-0C60-481D-8DB3-1E23B74B0918}"/>
              </a:ext>
            </a:extLst>
          </p:cNvPr>
          <p:cNvCxnSpPr>
            <a:stCxn id="37" idx="2"/>
            <a:endCxn id="30" idx="1"/>
          </p:cNvCxnSpPr>
          <p:nvPr/>
        </p:nvCxnSpPr>
        <p:spPr>
          <a:xfrm rot="5400000">
            <a:off x="1445741" y="5669782"/>
            <a:ext cx="271554" cy="211953"/>
          </a:xfrm>
          <a:prstGeom prst="bentConnector4">
            <a:avLst>
              <a:gd name="adj1" fmla="val 19683"/>
              <a:gd name="adj2" fmla="val 207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2B64BC0-DC41-4667-8B76-F4210629E0F2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flipH="1">
            <a:off x="1655678" y="6076190"/>
            <a:ext cx="5557" cy="17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1077139-C693-45F1-909C-43D89CB65E68}"/>
              </a:ext>
            </a:extLst>
          </p:cNvPr>
          <p:cNvCxnSpPr>
            <a:stCxn id="35" idx="2"/>
            <a:endCxn id="30" idx="3"/>
          </p:cNvCxnSpPr>
          <p:nvPr/>
        </p:nvCxnSpPr>
        <p:spPr>
          <a:xfrm rot="16200000" flipH="1">
            <a:off x="1464189" y="5528796"/>
            <a:ext cx="606044" cy="159434"/>
          </a:xfrm>
          <a:prstGeom prst="bentConnector4">
            <a:avLst>
              <a:gd name="adj1" fmla="val 8584"/>
              <a:gd name="adj2" fmla="val 638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4EBEF3-D221-4FB2-AA11-F02D5CCF12AF}"/>
              </a:ext>
            </a:extLst>
          </p:cNvPr>
          <p:cNvCxnSpPr>
            <a:stCxn id="33" idx="2"/>
            <a:endCxn id="58" idx="6"/>
          </p:cNvCxnSpPr>
          <p:nvPr/>
        </p:nvCxnSpPr>
        <p:spPr>
          <a:xfrm flipH="1">
            <a:off x="1635713" y="6462285"/>
            <a:ext cx="19965" cy="26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C5A214C-59AB-4257-8BA1-5E9388FC053B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2361453" y="3422340"/>
            <a:ext cx="4212831" cy="6136"/>
          </a:xfrm>
          <a:prstGeom prst="bentConnector3">
            <a:avLst>
              <a:gd name="adj1" fmla="val 18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C3B1D3C-B176-4A55-ADAE-D28BFDD9A122}"/>
              </a:ext>
            </a:extLst>
          </p:cNvPr>
          <p:cNvCxnSpPr>
            <a:stCxn id="60" idx="1"/>
          </p:cNvCxnSpPr>
          <p:nvPr/>
        </p:nvCxnSpPr>
        <p:spPr>
          <a:xfrm rot="10800000" flipV="1">
            <a:off x="2255668" y="3511735"/>
            <a:ext cx="4487293" cy="15086"/>
          </a:xfrm>
          <a:prstGeom prst="bentConnector3">
            <a:avLst>
              <a:gd name="adj1" fmla="val 81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A7156AC1-DCF2-40BE-BA78-664860149259}"/>
              </a:ext>
            </a:extLst>
          </p:cNvPr>
          <p:cNvCxnSpPr>
            <a:stCxn id="39" idx="3"/>
            <a:endCxn id="10" idx="1"/>
          </p:cNvCxnSpPr>
          <p:nvPr/>
        </p:nvCxnSpPr>
        <p:spPr>
          <a:xfrm>
            <a:off x="2361453" y="3843677"/>
            <a:ext cx="4212832" cy="560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3E757F5-CE6F-4442-817C-93F6B68C623A}"/>
              </a:ext>
            </a:extLst>
          </p:cNvPr>
          <p:cNvCxnSpPr/>
          <p:nvPr/>
        </p:nvCxnSpPr>
        <p:spPr>
          <a:xfrm rot="10800000">
            <a:off x="2361454" y="3961827"/>
            <a:ext cx="4212817" cy="644969"/>
          </a:xfrm>
          <a:prstGeom prst="bentConnector3">
            <a:avLst>
              <a:gd name="adj1" fmla="val 54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B8794F8-22DA-4D60-988A-D9F19EA3D61B}"/>
              </a:ext>
            </a:extLst>
          </p:cNvPr>
          <p:cNvSpPr txBox="1"/>
          <p:nvPr/>
        </p:nvSpPr>
        <p:spPr>
          <a:xfrm>
            <a:off x="4041197" y="3514167"/>
            <a:ext cx="2182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Blockchain Transaction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075CD8E-E026-43CD-A3F0-A6661B624EC6}"/>
              </a:ext>
            </a:extLst>
          </p:cNvPr>
          <p:cNvSpPr txBox="1"/>
          <p:nvPr/>
        </p:nvSpPr>
        <p:spPr>
          <a:xfrm>
            <a:off x="4008174" y="3179632"/>
            <a:ext cx="1858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Deny Application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61930E-935F-4773-BCAA-D7BFDC187072}"/>
              </a:ext>
            </a:extLst>
          </p:cNvPr>
          <p:cNvSpPr txBox="1"/>
          <p:nvPr/>
        </p:nvSpPr>
        <p:spPr>
          <a:xfrm>
            <a:off x="4546866" y="4114013"/>
            <a:ext cx="1858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 Application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668A92E-A1C9-49AA-A93C-A46CE64F66B9}"/>
              </a:ext>
            </a:extLst>
          </p:cNvPr>
          <p:cNvSpPr txBox="1"/>
          <p:nvPr/>
        </p:nvSpPr>
        <p:spPr>
          <a:xfrm>
            <a:off x="4516313" y="4612012"/>
            <a:ext cx="2107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Blockchain Transaction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70FA0010-2BAB-4797-B042-39763451433A}"/>
              </a:ext>
            </a:extLst>
          </p:cNvPr>
          <p:cNvCxnSpPr>
            <a:stCxn id="31" idx="3"/>
            <a:endCxn id="51" idx="1"/>
          </p:cNvCxnSpPr>
          <p:nvPr/>
        </p:nvCxnSpPr>
        <p:spPr>
          <a:xfrm>
            <a:off x="2264177" y="824946"/>
            <a:ext cx="4577546" cy="265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D0AA8BD9-9595-4865-A86D-8D7108098D70}"/>
              </a:ext>
            </a:extLst>
          </p:cNvPr>
          <p:cNvCxnSpPr/>
          <p:nvPr/>
        </p:nvCxnSpPr>
        <p:spPr>
          <a:xfrm rot="10800000">
            <a:off x="2251228" y="997876"/>
            <a:ext cx="4617869" cy="352274"/>
          </a:xfrm>
          <a:prstGeom prst="bentConnector3">
            <a:avLst>
              <a:gd name="adj1" fmla="val 5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0BDA3E9-B364-4D9C-A770-066B1D246923}"/>
              </a:ext>
            </a:extLst>
          </p:cNvPr>
          <p:cNvSpPr txBox="1"/>
          <p:nvPr/>
        </p:nvSpPr>
        <p:spPr>
          <a:xfrm>
            <a:off x="3338938" y="577838"/>
            <a:ext cx="2320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Application to member State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33BC48-150B-4F81-B724-C7D5E6AAF98E}"/>
              </a:ext>
            </a:extLst>
          </p:cNvPr>
          <p:cNvSpPr txBox="1"/>
          <p:nvPr/>
        </p:nvSpPr>
        <p:spPr>
          <a:xfrm>
            <a:off x="4174483" y="1413928"/>
            <a:ext cx="2182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3A1B8E5-4EEB-42C8-8528-58397754BB57}"/>
              </a:ext>
            </a:extLst>
          </p:cNvPr>
          <p:cNvSpPr txBox="1"/>
          <p:nvPr/>
        </p:nvSpPr>
        <p:spPr>
          <a:xfrm>
            <a:off x="3366393" y="1377773"/>
            <a:ext cx="2320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Application to member State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B97C7D8-E835-4C52-9A6D-C994093369C5}"/>
              </a:ext>
            </a:extLst>
          </p:cNvPr>
          <p:cNvSpPr txBox="1"/>
          <p:nvPr/>
        </p:nvSpPr>
        <p:spPr>
          <a:xfrm>
            <a:off x="5990310" y="241598"/>
            <a:ext cx="2320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E3:Blockchain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BB5131-84B8-441F-B567-978BAA370ABE}"/>
              </a:ext>
            </a:extLst>
          </p:cNvPr>
          <p:cNvSpPr txBox="1"/>
          <p:nvPr/>
        </p:nvSpPr>
        <p:spPr>
          <a:xfrm>
            <a:off x="3118178" y="244103"/>
            <a:ext cx="2320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E2:Server/Node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3813535-CD71-4497-9ADC-DADE20022122}"/>
              </a:ext>
            </a:extLst>
          </p:cNvPr>
          <p:cNvSpPr txBox="1"/>
          <p:nvPr/>
        </p:nvSpPr>
        <p:spPr>
          <a:xfrm>
            <a:off x="264315" y="217971"/>
            <a:ext cx="2320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E1:User machine</a:t>
            </a:r>
          </a:p>
        </p:txBody>
      </p:sp>
    </p:spTree>
    <p:extLst>
      <p:ext uri="{BB962C8B-B14F-4D97-AF65-F5344CB8AC3E}">
        <p14:creationId xmlns:p14="http://schemas.microsoft.com/office/powerpoint/2010/main" val="165875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Jinal Patel</dc:creator>
  <cp:lastModifiedBy>Jinal Patel</cp:lastModifiedBy>
  <cp:revision>14</cp:revision>
  <dcterms:created xsi:type="dcterms:W3CDTF">2020-10-19T08:18:50Z</dcterms:created>
  <dcterms:modified xsi:type="dcterms:W3CDTF">2020-10-19T10:26:04Z</dcterms:modified>
</cp:coreProperties>
</file>