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F73BD-E211-49E0-86E6-35DA9F446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583609-89C1-4C49-9F62-D04084643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713ED-C558-4D5C-95C3-317157E7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8E3CE-6DD2-420B-B1F6-414DFCDF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ABD9C-567C-4C35-B022-CFA05D30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5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C8BEF-638A-4153-8683-48E2FF36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789FCF-71A1-4824-B90E-D425B7210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651CE-8454-4385-9B81-CA7C6380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F35A2-3B41-4BD2-AD14-30CDA679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8A620-2904-4CE5-919C-8E8D4FB4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6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50B967-83EA-44B4-9687-91FE41FF4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80D74A-B4EA-496F-94AE-75FFF5964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72F7A-A957-486E-849C-654EDDE7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FCE8D-F69E-40CE-A07A-B33D8652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4481A-E9FE-4E13-BFAC-70421F7D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1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1CBE-63DD-426E-98C6-3C61EBBD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374CE-7678-4C70-8FC6-62525672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CD413-5FFC-4BE5-B90F-7597B468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04DF0-F10D-471C-A575-55DD1ED5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B85A7-0742-4D4C-943F-5FEED267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6CF72-8C39-44EC-907E-13BA15C9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E6B78-918E-4C53-966C-EF87520A8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3147E-5A5D-47C2-B500-FEC1D61D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6029F-B3FD-44CA-89E3-E01A7540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A8120-9655-4828-AEC4-B1136D08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1C34F-64FC-453C-A276-7237E503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EA963-A343-4A8E-A7BE-697A273A7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CD0C6-1D10-4906-BE9A-0D9568D39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6B2A-1A17-4FE4-A8D9-CFD30CD8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8FCA3-873F-4072-B817-232A8D40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4681-1175-42B1-AB8F-73B0E7F7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5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F7C0-07DF-4A40-A1AF-A24D24C8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0DB68-273A-4EA3-850D-8D6B2D71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D1A05-0E4C-437C-992F-1A7E5EA9E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83B2EB-5C4F-4517-BF54-3F628065B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FE511B-CF10-4D20-8B7C-DC2FB0FAC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B3068A-B098-4CE5-B166-E6E756D9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DEF6C2-278F-4460-A138-B4B2CAC8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7A31A0-A7FF-4B92-A49D-E2E2D23A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4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BEE9B-CDEE-4F1A-B8AD-F0053DC7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5DB97C-D088-4E03-AC4F-ABCFC320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B6180C-FECF-4A04-8BED-CD47C2E9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C2F528-9223-4247-B6AA-A71FFA70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7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94DA25-0530-4B3E-B4DA-0FFE6714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677760-6923-4DD2-A890-FB00A5DB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9C373-9DDA-431A-8669-39D779C1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6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BA831-E15B-4382-B499-947D50C4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1BF0F-07D2-46E1-B34D-5158160D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3BC15-FADF-4454-90EA-A25A2B822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2B3EE-5CD8-4B84-BA49-92E812B6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41927-A10B-4767-A7F5-A022A27F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EC135-2A82-4644-BEBF-45C7444E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C5061-792D-4B9D-AFE8-C147BFCB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427B6A-3DAF-4611-B25A-10303610E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ED8C11-D13C-4A76-98DA-1CAEFF23D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D4D08-1B0F-4598-89C2-84D9ACCE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0E763-171A-4E50-A421-6E32DEAC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1D680-59B6-4CBB-8409-C5E4FB2A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7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20A196-AF1A-48B8-9DD4-8C231CA0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09114-2500-43E6-AB75-B0A81FC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42D58-B6FB-4BD7-AB0A-98E0E7679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2CED-36B4-442C-8C1C-EF7D4F967D0F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8274B-4BBE-4C71-8F60-10F845808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7756A-CC01-4321-9C7B-1D96CE035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1181-7CD4-4494-8A77-F8AC8C556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4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33A0D-CC92-4D64-BB24-07B51CA27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나의 발표 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4DEFC1-A17E-46B8-A315-0FD625F6E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전진우</a:t>
            </a:r>
          </a:p>
        </p:txBody>
      </p:sp>
    </p:spTree>
    <p:extLst>
      <p:ext uri="{BB962C8B-B14F-4D97-AF65-F5344CB8AC3E}">
        <p14:creationId xmlns:p14="http://schemas.microsoft.com/office/powerpoint/2010/main" val="314166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나의 발표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 발표 자료</dc:title>
  <dc:creator>213</dc:creator>
  <cp:lastModifiedBy>213</cp:lastModifiedBy>
  <cp:revision>1</cp:revision>
  <dcterms:created xsi:type="dcterms:W3CDTF">2023-03-15T05:41:30Z</dcterms:created>
  <dcterms:modified xsi:type="dcterms:W3CDTF">2023-03-15T05:41:40Z</dcterms:modified>
</cp:coreProperties>
</file>