
<file path=[Content_Types].xml><?xml version="1.0" encoding="utf-8"?>
<Types xmlns="http://schemas.openxmlformats.org/package/2006/content-types">
  <Default Extension="xml" ContentType="application/xml"/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emf" ContentType="image/x-emf"/>
  <Default Extension="rels" ContentType="application/vnd.openxmlformats-package.relationships+xml"/>
  <Override PartName="/customXml/itemProps407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8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3"/>
    <p:sldMasterId id="2147483687" r:id="rId4"/>
  </p:sldMasterIdLst>
  <p:notesMasterIdLst>
    <p:notesMasterId r:id="rId6"/>
  </p:notesMasterIdLst>
  <p:sldIdLst>
    <p:sldId id="323" r:id="rId5"/>
    <p:sldId id="324" r:id="rId7"/>
    <p:sldId id="394" r:id="rId8"/>
    <p:sldId id="459" r:id="rId9"/>
    <p:sldId id="460" r:id="rId10"/>
    <p:sldId id="373" r:id="rId11"/>
    <p:sldId id="438" r:id="rId12"/>
    <p:sldId id="401" r:id="rId13"/>
    <p:sldId id="339" r:id="rId14"/>
    <p:sldId id="441" r:id="rId15"/>
    <p:sldId id="442" r:id="rId16"/>
    <p:sldId id="443" r:id="rId17"/>
    <p:sldId id="363" r:id="rId18"/>
    <p:sldId id="355" r:id="rId19"/>
    <p:sldId id="356" r:id="rId20"/>
    <p:sldId id="512" r:id="rId21"/>
    <p:sldId id="364" r:id="rId22"/>
    <p:sldId id="366" r:id="rId23"/>
    <p:sldId id="367" r:id="rId24"/>
    <p:sldId id="402" r:id="rId25"/>
    <p:sldId id="388" r:id="rId26"/>
    <p:sldId id="389" r:id="rId27"/>
    <p:sldId id="390" r:id="rId28"/>
    <p:sldId id="432" r:id="rId29"/>
    <p:sldId id="434" r:id="rId30"/>
    <p:sldId id="435" r:id="rId31"/>
    <p:sldId id="436" r:id="rId32"/>
    <p:sldId id="526" r:id="rId33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1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0" Type="http://schemas.openxmlformats.org/officeDocument/2006/relationships/tags" Target="tags/tag408.xml"/><Relationship Id="rId4" Type="http://schemas.openxmlformats.org/officeDocument/2006/relationships/slideMaster" Target="slideMasters/slideMaster3.xml"/><Relationship Id="rId39" Type="http://schemas.openxmlformats.org/officeDocument/2006/relationships/customXml" Target="../customXml/item1.xml"/><Relationship Id="rId38" Type="http://schemas.openxmlformats.org/officeDocument/2006/relationships/customXmlProps" Target="../customXml/itemProps407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0" Type="http://schemas.openxmlformats.org/officeDocument/2006/relationships/tags" Target="../tags/tag87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119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image" Target="../media/image1.png"/><Relationship Id="rId2" Type="http://schemas.openxmlformats.org/officeDocument/2006/relationships/tags" Target="../tags/tag126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33.xml"/><Relationship Id="rId3" Type="http://schemas.openxmlformats.org/officeDocument/2006/relationships/image" Target="../media/image2.png"/><Relationship Id="rId2" Type="http://schemas.openxmlformats.org/officeDocument/2006/relationships/tags" Target="../tags/tag132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image" Target="../media/image3.png"/><Relationship Id="rId6" Type="http://schemas.openxmlformats.org/officeDocument/2006/relationships/tags" Target="../tags/tag136.xml"/><Relationship Id="rId5" Type="http://schemas.openxmlformats.org/officeDocument/2006/relationships/image" Target="../media/image2.png"/><Relationship Id="rId4" Type="http://schemas.openxmlformats.org/officeDocument/2006/relationships/tags" Target="../tags/tag135.xml"/><Relationship Id="rId3" Type="http://schemas.openxmlformats.org/officeDocument/2006/relationships/image" Target="../media/image4.png"/><Relationship Id="rId2" Type="http://schemas.openxmlformats.org/officeDocument/2006/relationships/tags" Target="../tags/tag134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40.xml"/><Relationship Id="rId3" Type="http://schemas.openxmlformats.org/officeDocument/2006/relationships/image" Target="../media/image2.png"/><Relationship Id="rId2" Type="http://schemas.openxmlformats.org/officeDocument/2006/relationships/tags" Target="../tags/tag13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42.xml"/><Relationship Id="rId3" Type="http://schemas.openxmlformats.org/officeDocument/2006/relationships/image" Target="../media/image2.png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tags" Target="../tags/tag144.xml"/><Relationship Id="rId3" Type="http://schemas.openxmlformats.org/officeDocument/2006/relationships/image" Target="../media/image4.png"/><Relationship Id="rId2" Type="http://schemas.openxmlformats.org/officeDocument/2006/relationships/tags" Target="../tags/tag14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46.xml"/><Relationship Id="rId3" Type="http://schemas.openxmlformats.org/officeDocument/2006/relationships/image" Target="../media/image2.png"/><Relationship Id="rId2" Type="http://schemas.openxmlformats.org/officeDocument/2006/relationships/tags" Target="../tags/tag145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48.xml"/><Relationship Id="rId3" Type="http://schemas.openxmlformats.org/officeDocument/2006/relationships/image" Target="../media/image2.png"/><Relationship Id="rId2" Type="http://schemas.openxmlformats.org/officeDocument/2006/relationships/tags" Target="../tags/tag14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50.xml"/><Relationship Id="rId3" Type="http://schemas.openxmlformats.org/officeDocument/2006/relationships/image" Target="../media/image2.png"/><Relationship Id="rId2" Type="http://schemas.openxmlformats.org/officeDocument/2006/relationships/tags" Target="../tags/tag149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4" Type="http://schemas.openxmlformats.org/officeDocument/2006/relationships/tags" Target="../tags/tag152.xml"/><Relationship Id="rId3" Type="http://schemas.openxmlformats.org/officeDocument/2006/relationships/image" Target="../media/image1.png"/><Relationship Id="rId2" Type="http://schemas.openxmlformats.org/officeDocument/2006/relationships/tags" Target="../tags/tag151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image" Target="../media/image3.png"/><Relationship Id="rId4" Type="http://schemas.openxmlformats.org/officeDocument/2006/relationships/tags" Target="../tags/tag154.xml"/><Relationship Id="rId3" Type="http://schemas.openxmlformats.org/officeDocument/2006/relationships/image" Target="../media/image2.png"/><Relationship Id="rId2" Type="http://schemas.openxmlformats.org/officeDocument/2006/relationships/tags" Target="../tags/tag153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" Type="http://schemas.openxmlformats.org/officeDocument/2006/relationships/image" Target="../media/image3.png"/><Relationship Id="rId5" Type="http://schemas.openxmlformats.org/officeDocument/2006/relationships/tags" Target="../tags/tag161.xml"/><Relationship Id="rId4" Type="http://schemas.openxmlformats.org/officeDocument/2006/relationships/image" Target="../media/image2.png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image" Target="../media/image3.png"/><Relationship Id="rId5" Type="http://schemas.openxmlformats.org/officeDocument/2006/relationships/tags" Target="../tags/tag169.xml"/><Relationship Id="rId4" Type="http://schemas.openxmlformats.org/officeDocument/2006/relationships/image" Target="../media/image2.png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2" Type="http://schemas.openxmlformats.org/officeDocument/2006/relationships/tags" Target="../tags/tag175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81.xml"/><Relationship Id="rId8" Type="http://schemas.openxmlformats.org/officeDocument/2006/relationships/tags" Target="../tags/tag180.xml"/><Relationship Id="rId7" Type="http://schemas.openxmlformats.org/officeDocument/2006/relationships/tags" Target="../tags/tag179.xml"/><Relationship Id="rId6" Type="http://schemas.openxmlformats.org/officeDocument/2006/relationships/image" Target="../media/image3.png"/><Relationship Id="rId5" Type="http://schemas.openxmlformats.org/officeDocument/2006/relationships/tags" Target="../tags/tag178.xml"/><Relationship Id="rId4" Type="http://schemas.openxmlformats.org/officeDocument/2006/relationships/image" Target="../media/image2.png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2" Type="http://schemas.openxmlformats.org/officeDocument/2006/relationships/tags" Target="../tags/tag184.xml"/><Relationship Id="rId11" Type="http://schemas.openxmlformats.org/officeDocument/2006/relationships/tags" Target="../tags/tag183.xml"/><Relationship Id="rId10" Type="http://schemas.openxmlformats.org/officeDocument/2006/relationships/tags" Target="../tags/tag182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190.xml"/><Relationship Id="rId8" Type="http://schemas.openxmlformats.org/officeDocument/2006/relationships/tags" Target="../tags/tag189.xml"/><Relationship Id="rId7" Type="http://schemas.openxmlformats.org/officeDocument/2006/relationships/tags" Target="../tags/tag188.xml"/><Relationship Id="rId6" Type="http://schemas.openxmlformats.org/officeDocument/2006/relationships/image" Target="../media/image3.png"/><Relationship Id="rId5" Type="http://schemas.openxmlformats.org/officeDocument/2006/relationships/tags" Target="../tags/tag187.xml"/><Relationship Id="rId4" Type="http://schemas.openxmlformats.org/officeDocument/2006/relationships/image" Target="../media/image2.png"/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2" Type="http://schemas.openxmlformats.org/officeDocument/2006/relationships/tags" Target="../tags/tag193.xml"/><Relationship Id="rId11" Type="http://schemas.openxmlformats.org/officeDocument/2006/relationships/tags" Target="../tags/tag192.xml"/><Relationship Id="rId10" Type="http://schemas.openxmlformats.org/officeDocument/2006/relationships/tags" Target="../tags/tag191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99.xml"/><Relationship Id="rId8" Type="http://schemas.openxmlformats.org/officeDocument/2006/relationships/tags" Target="../tags/tag198.xml"/><Relationship Id="rId7" Type="http://schemas.openxmlformats.org/officeDocument/2006/relationships/tags" Target="../tags/tag197.xml"/><Relationship Id="rId6" Type="http://schemas.openxmlformats.org/officeDocument/2006/relationships/image" Target="../media/image3.png"/><Relationship Id="rId5" Type="http://schemas.openxmlformats.org/officeDocument/2006/relationships/tags" Target="../tags/tag196.xml"/><Relationship Id="rId4" Type="http://schemas.openxmlformats.org/officeDocument/2006/relationships/image" Target="../media/image2.png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4" Type="http://schemas.openxmlformats.org/officeDocument/2006/relationships/tags" Target="../tags/tag204.xml"/><Relationship Id="rId13" Type="http://schemas.openxmlformats.org/officeDocument/2006/relationships/tags" Target="../tags/tag203.xml"/><Relationship Id="rId12" Type="http://schemas.openxmlformats.org/officeDocument/2006/relationships/tags" Target="../tags/tag202.xml"/><Relationship Id="rId11" Type="http://schemas.openxmlformats.org/officeDocument/2006/relationships/tags" Target="../tags/tag201.xml"/><Relationship Id="rId10" Type="http://schemas.openxmlformats.org/officeDocument/2006/relationships/tags" Target="../tags/tag200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210.xml"/><Relationship Id="rId8" Type="http://schemas.openxmlformats.org/officeDocument/2006/relationships/tags" Target="../tags/tag209.xml"/><Relationship Id="rId7" Type="http://schemas.openxmlformats.org/officeDocument/2006/relationships/tags" Target="../tags/tag208.xml"/><Relationship Id="rId6" Type="http://schemas.openxmlformats.org/officeDocument/2006/relationships/image" Target="../media/image3.png"/><Relationship Id="rId5" Type="http://schemas.openxmlformats.org/officeDocument/2006/relationships/tags" Target="../tags/tag207.xml"/><Relationship Id="rId4" Type="http://schemas.openxmlformats.org/officeDocument/2006/relationships/image" Target="../media/image2.png"/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1" Type="http://schemas.openxmlformats.org/officeDocument/2006/relationships/tags" Target="../tags/tag212.xml"/><Relationship Id="rId10" Type="http://schemas.openxmlformats.org/officeDocument/2006/relationships/tags" Target="../tags/tag211.xml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5" Type="http://schemas.openxmlformats.org/officeDocument/2006/relationships/tags" Target="../tags/tag217.xml"/><Relationship Id="rId4" Type="http://schemas.openxmlformats.org/officeDocument/2006/relationships/tags" Target="../tags/tag216.xml"/><Relationship Id="rId3" Type="http://schemas.openxmlformats.org/officeDocument/2006/relationships/image" Target="../media/image5.jpeg"/><Relationship Id="rId2" Type="http://schemas.openxmlformats.org/officeDocument/2006/relationships/tags" Target="../tags/tag215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png"/><Relationship Id="rId4" Type="http://schemas.openxmlformats.org/officeDocument/2006/relationships/tags" Target="../tags/tag219.xml"/><Relationship Id="rId3" Type="http://schemas.openxmlformats.org/officeDocument/2006/relationships/image" Target="../media/image6.png"/><Relationship Id="rId2" Type="http://schemas.openxmlformats.org/officeDocument/2006/relationships/tags" Target="../tags/tag218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224.xml"/><Relationship Id="rId8" Type="http://schemas.openxmlformats.org/officeDocument/2006/relationships/tags" Target="../tags/tag223.xml"/><Relationship Id="rId7" Type="http://schemas.openxmlformats.org/officeDocument/2006/relationships/image" Target="../media/image7.png"/><Relationship Id="rId6" Type="http://schemas.openxmlformats.org/officeDocument/2006/relationships/tags" Target="../tags/tag222.xml"/><Relationship Id="rId5" Type="http://schemas.openxmlformats.org/officeDocument/2006/relationships/image" Target="../media/image6.png"/><Relationship Id="rId4" Type="http://schemas.openxmlformats.org/officeDocument/2006/relationships/tags" Target="../tags/tag221.xml"/><Relationship Id="rId3" Type="http://schemas.openxmlformats.org/officeDocument/2006/relationships/image" Target="../media/image8.png"/><Relationship Id="rId2" Type="http://schemas.openxmlformats.org/officeDocument/2006/relationships/tags" Target="../tags/tag220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png"/><Relationship Id="rId4" Type="http://schemas.openxmlformats.org/officeDocument/2006/relationships/tags" Target="../tags/tag226.xml"/><Relationship Id="rId3" Type="http://schemas.openxmlformats.org/officeDocument/2006/relationships/image" Target="../media/image6.png"/><Relationship Id="rId2" Type="http://schemas.openxmlformats.org/officeDocument/2006/relationships/tags" Target="../tags/tag225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png"/><Relationship Id="rId4" Type="http://schemas.openxmlformats.org/officeDocument/2006/relationships/tags" Target="../tags/tag228.xml"/><Relationship Id="rId3" Type="http://schemas.openxmlformats.org/officeDocument/2006/relationships/image" Target="../media/image6.png"/><Relationship Id="rId2" Type="http://schemas.openxmlformats.org/officeDocument/2006/relationships/tags" Target="../tags/tag227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5" Type="http://schemas.openxmlformats.org/officeDocument/2006/relationships/image" Target="../media/image6.png"/><Relationship Id="rId4" Type="http://schemas.openxmlformats.org/officeDocument/2006/relationships/tags" Target="../tags/tag230.xml"/><Relationship Id="rId3" Type="http://schemas.openxmlformats.org/officeDocument/2006/relationships/image" Target="../media/image9.png"/><Relationship Id="rId2" Type="http://schemas.openxmlformats.org/officeDocument/2006/relationships/tags" Target="../tags/tag229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png"/><Relationship Id="rId4" Type="http://schemas.openxmlformats.org/officeDocument/2006/relationships/tags" Target="../tags/tag232.xml"/><Relationship Id="rId3" Type="http://schemas.openxmlformats.org/officeDocument/2006/relationships/image" Target="../media/image6.png"/><Relationship Id="rId2" Type="http://schemas.openxmlformats.org/officeDocument/2006/relationships/tags" Target="../tags/tag231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png"/><Relationship Id="rId4" Type="http://schemas.openxmlformats.org/officeDocument/2006/relationships/tags" Target="../tags/tag234.xml"/><Relationship Id="rId3" Type="http://schemas.openxmlformats.org/officeDocument/2006/relationships/image" Target="../media/image6.png"/><Relationship Id="rId2" Type="http://schemas.openxmlformats.org/officeDocument/2006/relationships/tags" Target="../tags/tag233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png"/><Relationship Id="rId4" Type="http://schemas.openxmlformats.org/officeDocument/2006/relationships/tags" Target="../tags/tag236.xml"/><Relationship Id="rId3" Type="http://schemas.openxmlformats.org/officeDocument/2006/relationships/image" Target="../media/image6.png"/><Relationship Id="rId2" Type="http://schemas.openxmlformats.org/officeDocument/2006/relationships/tags" Target="../tags/tag235.xml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4" Type="http://schemas.openxmlformats.org/officeDocument/2006/relationships/tags" Target="../tags/tag238.xml"/><Relationship Id="rId3" Type="http://schemas.openxmlformats.org/officeDocument/2006/relationships/image" Target="../media/image5.jpeg"/><Relationship Id="rId2" Type="http://schemas.openxmlformats.org/officeDocument/2006/relationships/tags" Target="../tags/tag237.xml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9" Type="http://schemas.openxmlformats.org/officeDocument/2006/relationships/tags" Target="../tags/tag244.xml"/><Relationship Id="rId8" Type="http://schemas.openxmlformats.org/officeDocument/2006/relationships/tags" Target="../tags/tag243.xml"/><Relationship Id="rId7" Type="http://schemas.openxmlformats.org/officeDocument/2006/relationships/tags" Target="../tags/tag242.xml"/><Relationship Id="rId6" Type="http://schemas.openxmlformats.org/officeDocument/2006/relationships/tags" Target="../tags/tag241.xml"/><Relationship Id="rId5" Type="http://schemas.openxmlformats.org/officeDocument/2006/relationships/image" Target="../media/image7.png"/><Relationship Id="rId4" Type="http://schemas.openxmlformats.org/officeDocument/2006/relationships/tags" Target="../tags/tag240.xml"/><Relationship Id="rId3" Type="http://schemas.openxmlformats.org/officeDocument/2006/relationships/image" Target="../media/image6.png"/><Relationship Id="rId2" Type="http://schemas.openxmlformats.org/officeDocument/2006/relationships/tags" Target="../tags/tag239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9" Type="http://schemas.openxmlformats.org/officeDocument/2006/relationships/tags" Target="../tags/tag250.xml"/><Relationship Id="rId8" Type="http://schemas.openxmlformats.org/officeDocument/2006/relationships/tags" Target="../tags/tag249.xml"/><Relationship Id="rId7" Type="http://schemas.openxmlformats.org/officeDocument/2006/relationships/tags" Target="../tags/tag248.xml"/><Relationship Id="rId6" Type="http://schemas.openxmlformats.org/officeDocument/2006/relationships/image" Target="../media/image7.png"/><Relationship Id="rId5" Type="http://schemas.openxmlformats.org/officeDocument/2006/relationships/tags" Target="../tags/tag247.xml"/><Relationship Id="rId4" Type="http://schemas.openxmlformats.org/officeDocument/2006/relationships/image" Target="../media/image6.png"/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1" Type="http://schemas.openxmlformats.org/officeDocument/2006/relationships/tags" Target="../tags/tag252.xml"/><Relationship Id="rId10" Type="http://schemas.openxmlformats.org/officeDocument/2006/relationships/tags" Target="../tags/tag251.xml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9" Type="http://schemas.openxmlformats.org/officeDocument/2006/relationships/tags" Target="../tags/tag258.xml"/><Relationship Id="rId8" Type="http://schemas.openxmlformats.org/officeDocument/2006/relationships/tags" Target="../tags/tag257.xml"/><Relationship Id="rId7" Type="http://schemas.openxmlformats.org/officeDocument/2006/relationships/tags" Target="../tags/tag256.xml"/><Relationship Id="rId6" Type="http://schemas.openxmlformats.org/officeDocument/2006/relationships/image" Target="../media/image7.png"/><Relationship Id="rId5" Type="http://schemas.openxmlformats.org/officeDocument/2006/relationships/tags" Target="../tags/tag255.xml"/><Relationship Id="rId4" Type="http://schemas.openxmlformats.org/officeDocument/2006/relationships/image" Target="../media/image6.png"/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2" Type="http://schemas.openxmlformats.org/officeDocument/2006/relationships/tags" Target="../tags/tag261.xml"/><Relationship Id="rId11" Type="http://schemas.openxmlformats.org/officeDocument/2006/relationships/tags" Target="../tags/tag260.xml"/><Relationship Id="rId10" Type="http://schemas.openxmlformats.org/officeDocument/2006/relationships/tags" Target="../tags/tag259.xml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9" Type="http://schemas.openxmlformats.org/officeDocument/2006/relationships/tags" Target="../tags/tag267.xml"/><Relationship Id="rId8" Type="http://schemas.openxmlformats.org/officeDocument/2006/relationships/tags" Target="../tags/tag266.xml"/><Relationship Id="rId7" Type="http://schemas.openxmlformats.org/officeDocument/2006/relationships/tags" Target="../tags/tag265.xml"/><Relationship Id="rId6" Type="http://schemas.openxmlformats.org/officeDocument/2006/relationships/image" Target="../media/image7.png"/><Relationship Id="rId5" Type="http://schemas.openxmlformats.org/officeDocument/2006/relationships/tags" Target="../tags/tag264.xml"/><Relationship Id="rId4" Type="http://schemas.openxmlformats.org/officeDocument/2006/relationships/image" Target="../media/image6.png"/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2" Type="http://schemas.openxmlformats.org/officeDocument/2006/relationships/tags" Target="../tags/tag270.xml"/><Relationship Id="rId11" Type="http://schemas.openxmlformats.org/officeDocument/2006/relationships/tags" Target="../tags/tag269.xml"/><Relationship Id="rId10" Type="http://schemas.openxmlformats.org/officeDocument/2006/relationships/tags" Target="../tags/tag268.xml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9" Type="http://schemas.openxmlformats.org/officeDocument/2006/relationships/tags" Target="../tags/tag276.xml"/><Relationship Id="rId8" Type="http://schemas.openxmlformats.org/officeDocument/2006/relationships/tags" Target="../tags/tag275.xml"/><Relationship Id="rId7" Type="http://schemas.openxmlformats.org/officeDocument/2006/relationships/tags" Target="../tags/tag274.xml"/><Relationship Id="rId6" Type="http://schemas.openxmlformats.org/officeDocument/2006/relationships/image" Target="../media/image7.png"/><Relationship Id="rId5" Type="http://schemas.openxmlformats.org/officeDocument/2006/relationships/tags" Target="../tags/tag273.xml"/><Relationship Id="rId4" Type="http://schemas.openxmlformats.org/officeDocument/2006/relationships/image" Target="../media/image6.png"/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2" Type="http://schemas.openxmlformats.org/officeDocument/2006/relationships/tags" Target="../tags/tag279.xml"/><Relationship Id="rId11" Type="http://schemas.openxmlformats.org/officeDocument/2006/relationships/tags" Target="../tags/tag278.xml"/><Relationship Id="rId10" Type="http://schemas.openxmlformats.org/officeDocument/2006/relationships/tags" Target="../tags/tag277.xml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9" Type="http://schemas.openxmlformats.org/officeDocument/2006/relationships/tags" Target="../tags/tag285.xml"/><Relationship Id="rId8" Type="http://schemas.openxmlformats.org/officeDocument/2006/relationships/tags" Target="../tags/tag284.xml"/><Relationship Id="rId7" Type="http://schemas.openxmlformats.org/officeDocument/2006/relationships/tags" Target="../tags/tag283.xml"/><Relationship Id="rId6" Type="http://schemas.openxmlformats.org/officeDocument/2006/relationships/image" Target="../media/image7.png"/><Relationship Id="rId5" Type="http://schemas.openxmlformats.org/officeDocument/2006/relationships/tags" Target="../tags/tag282.xml"/><Relationship Id="rId4" Type="http://schemas.openxmlformats.org/officeDocument/2006/relationships/image" Target="../media/image6.png"/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4" Type="http://schemas.openxmlformats.org/officeDocument/2006/relationships/tags" Target="../tags/tag290.xml"/><Relationship Id="rId13" Type="http://schemas.openxmlformats.org/officeDocument/2006/relationships/tags" Target="../tags/tag289.xml"/><Relationship Id="rId12" Type="http://schemas.openxmlformats.org/officeDocument/2006/relationships/tags" Target="../tags/tag288.xml"/><Relationship Id="rId11" Type="http://schemas.openxmlformats.org/officeDocument/2006/relationships/tags" Target="../tags/tag287.xml"/><Relationship Id="rId10" Type="http://schemas.openxmlformats.org/officeDocument/2006/relationships/tags" Target="../tags/tag286.xml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9" Type="http://schemas.openxmlformats.org/officeDocument/2006/relationships/tags" Target="../tags/tag296.xml"/><Relationship Id="rId8" Type="http://schemas.openxmlformats.org/officeDocument/2006/relationships/tags" Target="../tags/tag295.xml"/><Relationship Id="rId7" Type="http://schemas.openxmlformats.org/officeDocument/2006/relationships/tags" Target="../tags/tag294.xml"/><Relationship Id="rId6" Type="http://schemas.openxmlformats.org/officeDocument/2006/relationships/image" Target="../media/image11.png"/><Relationship Id="rId5" Type="http://schemas.openxmlformats.org/officeDocument/2006/relationships/tags" Target="../tags/tag293.xml"/><Relationship Id="rId4" Type="http://schemas.openxmlformats.org/officeDocument/2006/relationships/image" Target="../media/image10.png"/><Relationship Id="rId3" Type="http://schemas.openxmlformats.org/officeDocument/2006/relationships/tags" Target="../tags/tag292.xml"/><Relationship Id="rId2" Type="http://schemas.openxmlformats.org/officeDocument/2006/relationships/tags" Target="../tags/tag291.xml"/><Relationship Id="rId11" Type="http://schemas.openxmlformats.org/officeDocument/2006/relationships/tags" Target="../tags/tag298.xml"/><Relationship Id="rId10" Type="http://schemas.openxmlformats.org/officeDocument/2006/relationships/tags" Target="../tags/tag297.xml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>
              <a:lumMod val="1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>
                  <a:alpha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bg2">
              <a:lumMod val="9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bg2">
              <a:lumMod val="9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bg2">
              <a:lumMod val="9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bg2">
              <a:lumMod val="9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2255" y="318135"/>
            <a:ext cx="11683365" cy="5634990"/>
          </a:xfrm>
          <a:prstGeom prst="rect">
            <a:avLst/>
          </a:prstGeom>
          <a:solidFill>
            <a:schemeClr val="tx2">
              <a:lumMod val="10000"/>
              <a:alpha val="8000"/>
            </a:schemeClr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>
                  <a:alpha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gradFill>
          <a:gsLst>
            <a:gs pos="0">
              <a:schemeClr val="tx2"/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gradFill>
          <a:gsLst>
            <a:gs pos="0">
              <a:schemeClr val="tx2"/>
            </a:gs>
            <a:gs pos="100000">
              <a:schemeClr val="bg2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lumMod val="10000"/>
              <a:alpha val="8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1328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1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05547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1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gradFill>
          <a:gsLst>
            <a:gs pos="0">
              <a:schemeClr val="tx2"/>
            </a:gs>
            <a:gs pos="100000">
              <a:schemeClr val="bg2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-635" y="-10160"/>
            <a:ext cx="12192000" cy="2663825"/>
          </a:xfrm>
          <a:prstGeom prst="rect">
            <a:avLst/>
          </a:prstGeom>
          <a:solidFill>
            <a:schemeClr val="tx2">
              <a:lumMod val="10000"/>
              <a:alpha val="8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5208" y="508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20000"/>
                </a:schemeClr>
              </a:gs>
              <a:gs pos="100000">
                <a:schemeClr val="bg2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9230" y="-9939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gradFill>
          <a:gsLst>
            <a:gs pos="0">
              <a:schemeClr val="tx2"/>
            </a:gs>
            <a:gs pos="100000">
              <a:schemeClr val="bg2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6661"/>
            <a:ext cx="12192000" cy="1828799"/>
          </a:xfrm>
          <a:prstGeom prst="rect">
            <a:avLst/>
          </a:prstGeom>
          <a:solidFill>
            <a:schemeClr val="tx2">
              <a:lumMod val="10000"/>
              <a:alpha val="8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0" y="590296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5000"/>
                  <a:alpha val="20000"/>
                </a:schemeClr>
              </a:gs>
              <a:gs pos="100000">
                <a:schemeClr val="bg2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gradFill>
          <a:gsLst>
            <a:gs pos="0">
              <a:schemeClr val="tx2"/>
            </a:gs>
            <a:gs pos="100000">
              <a:schemeClr val="bg2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lumMod val="10000"/>
              <a:alpha val="8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237490"/>
            <a:ext cx="11031220" cy="506730"/>
          </a:xfrm>
        </p:spPr>
        <p:txBody>
          <a:bodyPr wrap="none">
            <a:noAutofit/>
          </a:bodyPr>
          <a:lstStyle>
            <a:lvl1pPr algn="l"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gradFill>
          <a:gsLst>
            <a:gs pos="0">
              <a:schemeClr val="tx2"/>
            </a:gs>
            <a:gs pos="100000">
              <a:schemeClr val="bg2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未标题-12_画板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143" y="0"/>
            <a:ext cx="12171714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副标题 4"/>
          <p:cNvSpPr txBox="1"/>
          <p:nvPr>
            <p:ph type="subTitle" idx="3" hasCustomPrompt="1"/>
            <p:custDataLst>
              <p:tags r:id="rId7"/>
            </p:custDataLst>
          </p:nvPr>
        </p:nvSpPr>
        <p:spPr>
          <a:xfrm>
            <a:off x="1913068" y="2331700"/>
            <a:ext cx="8368467" cy="835709"/>
          </a:xfrm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 idx="2" hasCustomPrompt="1"/>
            <p:custDataLst>
              <p:tags r:id="rId8"/>
            </p:custDataLst>
          </p:nvPr>
        </p:nvSpPr>
        <p:spPr>
          <a:xfrm>
            <a:off x="1913069" y="1015980"/>
            <a:ext cx="8368467" cy="1230630"/>
          </a:xfrm>
        </p:spPr>
        <p:txBody>
          <a:bodyPr vert="horz" lIns="0" tIns="0" rIns="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200" b="1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 (11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7" name="图片 6" descr="1 (12)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 (13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5153" y="1941853"/>
            <a:ext cx="3235350" cy="2974283"/>
          </a:xfrm>
          <a:prstGeom prst="rect">
            <a:avLst/>
          </a:prstGeom>
        </p:spPr>
      </p:pic>
      <p:pic>
        <p:nvPicPr>
          <p:cNvPr id="2" name="图片 1" descr="1 (11)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7" name="图片 6" descr="1 (12)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副标题 2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4521236" y="2976598"/>
            <a:ext cx="6857365" cy="825334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9" name="标题 3"/>
          <p:cNvSpPr/>
          <p:nvPr>
            <p:ph type="ctrTitle" idx="2" hasCustomPrompt="1"/>
            <p:custDataLst>
              <p:tags r:id="rId9"/>
            </p:custDataLst>
          </p:nvPr>
        </p:nvSpPr>
        <p:spPr>
          <a:xfrm>
            <a:off x="4521236" y="2000603"/>
            <a:ext cx="6858000" cy="845820"/>
          </a:xfrm>
        </p:spPr>
        <p:txBody>
          <a:bodyPr vert="horz" wrap="square" lIns="0" tIns="0" rIns="0" bIns="0" rtlCol="0" anchor="b" anchorCtr="0">
            <a:normAutofit fontScale="9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500" b="1" i="0" u="none" strike="noStrike" kern="1200" cap="none" spc="5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1 (11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片 7" descr="1 (12)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1 (11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0" name="图片 9" descr="1 (12)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 (13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498080" y="1411524"/>
            <a:ext cx="4389120" cy="4034953"/>
          </a:xfrm>
          <a:prstGeom prst="rect">
            <a:avLst/>
          </a:prstGeom>
        </p:spPr>
      </p:pic>
      <p:pic>
        <p:nvPicPr>
          <p:cNvPr id="6" name="图片 5" descr="1 (11)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1 (11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片 7" descr="1 (12)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 (11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7" name="图片 6" descr="1 (12)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1 (11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" name="图片 1" descr="1 (12)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192000" cy="383540"/>
          </a:xfrm>
          <a:prstGeom prst="rect">
            <a:avLst/>
          </a:prstGeom>
          <a:solidFill>
            <a:schemeClr val="tx2">
              <a:lumMod val="1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2_画板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143" y="0"/>
            <a:ext cx="12171714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652270" y="1786364"/>
            <a:ext cx="8890064" cy="120015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000" b="1" i="0" u="none" strike="noStrike" kern="1200" cap="none" spc="10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 (11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片 5" descr="1 (12)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1 (11)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 descr="1 (12)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1 (11)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6" name="图片 5" descr="1 (12)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1 (11)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片 5" descr="1 (12)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1 (11)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 descr="1 (12)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1 (11)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6" name="图片 5" descr="1 (12)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1 (11)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6" name="图片 5" descr="1 (12)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2_画板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143" y="0"/>
            <a:ext cx="12171714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4"/>
          <p:cNvSpPr/>
          <p:nvPr>
            <p:ph type="subTitle" idx="3" hasCustomPrompt="1"/>
            <p:custDataLst>
              <p:tags r:id="rId4"/>
            </p:custDataLst>
          </p:nvPr>
        </p:nvSpPr>
        <p:spPr>
          <a:xfrm>
            <a:off x="1913068" y="2331700"/>
            <a:ext cx="8368467" cy="835709"/>
          </a:xfrm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4" name="标题 5"/>
          <p:cNvSpPr>
            <a:spLocks noGrp="1"/>
          </p:cNvSpPr>
          <p:nvPr>
            <p:ph type="ctrTitle" idx="2" hasCustomPrompt="1"/>
            <p:custDataLst>
              <p:tags r:id="rId5"/>
            </p:custDataLst>
          </p:nvPr>
        </p:nvSpPr>
        <p:spPr>
          <a:xfrm>
            <a:off x="1913069" y="1015980"/>
            <a:ext cx="8368467" cy="123063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200" b="1" i="0" u="none" strike="noStrike" kern="1200" cap="none" spc="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 (11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7" name="图片 6" descr="1 (12)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 (13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5153" y="1941853"/>
            <a:ext cx="3235350" cy="2974283"/>
          </a:xfrm>
          <a:prstGeom prst="rect">
            <a:avLst/>
          </a:prstGeom>
        </p:spPr>
      </p:pic>
      <p:pic>
        <p:nvPicPr>
          <p:cNvPr id="2" name="图片 1" descr="1 (11)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7" name="图片 6" descr="1 (12)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副标题 2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4521236" y="2976598"/>
            <a:ext cx="6857365" cy="825334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9" name="标题 3"/>
          <p:cNvSpPr/>
          <p:nvPr>
            <p:ph type="ctrTitle" idx="2" hasCustomPrompt="1"/>
            <p:custDataLst>
              <p:tags r:id="rId9"/>
            </p:custDataLst>
          </p:nvPr>
        </p:nvSpPr>
        <p:spPr>
          <a:xfrm>
            <a:off x="4521236" y="2000603"/>
            <a:ext cx="6858000" cy="845820"/>
          </a:xfrm>
        </p:spPr>
        <p:txBody>
          <a:bodyPr vert="horz" wrap="square" lIns="0" tIns="0" rIns="0" bIns="0" rtlCol="0" anchor="b" anchorCtr="0">
            <a:normAutofit fontScale="9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500" b="1" i="0" u="none" strike="noStrike" kern="1200" cap="none" spc="5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1 (11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片 7" descr="1 (12)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1 (11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0" name="图片 9" descr="1 (12)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 (13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498080" y="1411524"/>
            <a:ext cx="4389120" cy="4034953"/>
          </a:xfrm>
          <a:prstGeom prst="rect">
            <a:avLst/>
          </a:prstGeom>
        </p:spPr>
      </p:pic>
      <p:pic>
        <p:nvPicPr>
          <p:cNvPr id="6" name="图片 5" descr="1 (11)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1 (11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片 7" descr="1 (12)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 (11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7" name="图片 6" descr="1 (12)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1 (11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" name="图片 1" descr="1 (12)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2_画板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143" y="0"/>
            <a:ext cx="12171714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652270" y="1786364"/>
            <a:ext cx="8890064" cy="120015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000" b="1" i="0" u="none" strike="noStrike" kern="1200" cap="none" spc="10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 (11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片 5" descr="1 (12)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1 (11)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 descr="1 (12)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1 (11)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6" name="图片 5" descr="1 (12)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1 (11)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片 5" descr="1 (12)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1 (11)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 descr="1 (12)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1 (11)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6" name="图片 5" descr="1 (12)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1 (11)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6" name="图片 5" descr="1 (12)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25.xml"/><Relationship Id="rId24" Type="http://schemas.openxmlformats.org/officeDocument/2006/relationships/tags" Target="../tags/tag124.xml"/><Relationship Id="rId23" Type="http://schemas.openxmlformats.org/officeDocument/2006/relationships/tags" Target="../tags/tag123.xml"/><Relationship Id="rId22" Type="http://schemas.openxmlformats.org/officeDocument/2006/relationships/tags" Target="../tags/tag122.xml"/><Relationship Id="rId21" Type="http://schemas.openxmlformats.org/officeDocument/2006/relationships/tags" Target="../tags/tag121.xml"/><Relationship Id="rId20" Type="http://schemas.openxmlformats.org/officeDocument/2006/relationships/tags" Target="../tags/tag1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1" Type="http://schemas.openxmlformats.org/officeDocument/2006/relationships/theme" Target="../theme/theme2.xml"/><Relationship Id="rId20" Type="http://schemas.openxmlformats.org/officeDocument/2006/relationships/tags" Target="../tags/tag214.xml"/><Relationship Id="rId2" Type="http://schemas.openxmlformats.org/officeDocument/2006/relationships/slideLayout" Target="../slideLayouts/slideLayout21.xml"/><Relationship Id="rId19" Type="http://schemas.openxmlformats.org/officeDocument/2006/relationships/tags" Target="../tags/tag213.xml"/><Relationship Id="rId18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0.xml"/><Relationship Id="rId22" Type="http://schemas.openxmlformats.org/officeDocument/2006/relationships/theme" Target="../theme/theme3.xml"/><Relationship Id="rId21" Type="http://schemas.openxmlformats.org/officeDocument/2006/relationships/tags" Target="../tags/tag301.xml"/><Relationship Id="rId20" Type="http://schemas.openxmlformats.org/officeDocument/2006/relationships/tags" Target="../tags/tag300.xml"/><Relationship Id="rId2" Type="http://schemas.openxmlformats.org/officeDocument/2006/relationships/slideLayout" Target="../slideLayouts/slideLayout39.xml"/><Relationship Id="rId19" Type="http://schemas.openxmlformats.org/officeDocument/2006/relationships/tags" Target="../tags/tag299.xml"/><Relationship Id="rId18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custDataLst>
      <p:tags r:id="rId2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0.xml"/><Relationship Id="rId4" Type="http://schemas.openxmlformats.org/officeDocument/2006/relationships/tags" Target="../tags/tag305.xml"/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" Type="http://schemas.openxmlformats.org/officeDocument/2006/relationships/tags" Target="../tags/tag30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8" Type="http://schemas.openxmlformats.org/officeDocument/2006/relationships/oleObject" Target="../embeddings/oleObject1.bin"/><Relationship Id="rId7" Type="http://schemas.openxmlformats.org/officeDocument/2006/relationships/tags" Target="../tags/tag348.xml"/><Relationship Id="rId6" Type="http://schemas.openxmlformats.org/officeDocument/2006/relationships/tags" Target="../tags/tag347.xml"/><Relationship Id="rId5" Type="http://schemas.openxmlformats.org/officeDocument/2006/relationships/image" Target="../media/image7.png"/><Relationship Id="rId4" Type="http://schemas.openxmlformats.org/officeDocument/2006/relationships/tags" Target="../tags/tag346.xml"/><Relationship Id="rId3" Type="http://schemas.openxmlformats.org/officeDocument/2006/relationships/image" Target="../media/image6.png"/><Relationship Id="rId2" Type="http://schemas.openxmlformats.org/officeDocument/2006/relationships/tags" Target="../tags/tag345.xml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26.xml"/><Relationship Id="rId10" Type="http://schemas.openxmlformats.org/officeDocument/2006/relationships/tags" Target="../tags/tag349.xml"/><Relationship Id="rId1" Type="http://schemas.openxmlformats.org/officeDocument/2006/relationships/tags" Target="../tags/tag34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emf"/><Relationship Id="rId8" Type="http://schemas.openxmlformats.org/officeDocument/2006/relationships/oleObject" Target="../embeddings/oleObject2.bin"/><Relationship Id="rId7" Type="http://schemas.openxmlformats.org/officeDocument/2006/relationships/tags" Target="../tags/tag354.xml"/><Relationship Id="rId6" Type="http://schemas.openxmlformats.org/officeDocument/2006/relationships/tags" Target="../tags/tag353.xml"/><Relationship Id="rId5" Type="http://schemas.openxmlformats.org/officeDocument/2006/relationships/image" Target="../media/image7.png"/><Relationship Id="rId4" Type="http://schemas.openxmlformats.org/officeDocument/2006/relationships/tags" Target="../tags/tag352.xml"/><Relationship Id="rId3" Type="http://schemas.openxmlformats.org/officeDocument/2006/relationships/image" Target="../media/image6.png"/><Relationship Id="rId2" Type="http://schemas.openxmlformats.org/officeDocument/2006/relationships/tags" Target="../tags/tag351.xml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26.xml"/><Relationship Id="rId10" Type="http://schemas.openxmlformats.org/officeDocument/2006/relationships/tags" Target="../tags/tag355.xml"/><Relationship Id="rId1" Type="http://schemas.openxmlformats.org/officeDocument/2006/relationships/tags" Target="../tags/tag350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emf"/><Relationship Id="rId8" Type="http://schemas.openxmlformats.org/officeDocument/2006/relationships/oleObject" Target="../embeddings/oleObject3.bin"/><Relationship Id="rId7" Type="http://schemas.openxmlformats.org/officeDocument/2006/relationships/tags" Target="../tags/tag360.xml"/><Relationship Id="rId6" Type="http://schemas.openxmlformats.org/officeDocument/2006/relationships/tags" Target="../tags/tag359.xml"/><Relationship Id="rId5" Type="http://schemas.openxmlformats.org/officeDocument/2006/relationships/image" Target="../media/image7.png"/><Relationship Id="rId4" Type="http://schemas.openxmlformats.org/officeDocument/2006/relationships/tags" Target="../tags/tag358.xml"/><Relationship Id="rId3" Type="http://schemas.openxmlformats.org/officeDocument/2006/relationships/image" Target="../media/image6.png"/><Relationship Id="rId2" Type="http://schemas.openxmlformats.org/officeDocument/2006/relationships/tags" Target="../tags/tag357.xml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26.xml"/><Relationship Id="rId10" Type="http://schemas.openxmlformats.org/officeDocument/2006/relationships/tags" Target="../tags/tag361.xml"/><Relationship Id="rId1" Type="http://schemas.openxmlformats.org/officeDocument/2006/relationships/tags" Target="../tags/tag356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68.xml"/><Relationship Id="rId8" Type="http://schemas.openxmlformats.org/officeDocument/2006/relationships/tags" Target="../tags/tag367.xml"/><Relationship Id="rId7" Type="http://schemas.openxmlformats.org/officeDocument/2006/relationships/tags" Target="../tags/tag366.xml"/><Relationship Id="rId6" Type="http://schemas.openxmlformats.org/officeDocument/2006/relationships/tags" Target="../tags/tag365.xml"/><Relationship Id="rId5" Type="http://schemas.openxmlformats.org/officeDocument/2006/relationships/image" Target="../media/image11.png"/><Relationship Id="rId4" Type="http://schemas.openxmlformats.org/officeDocument/2006/relationships/tags" Target="../tags/tag364.xml"/><Relationship Id="rId3" Type="http://schemas.openxmlformats.org/officeDocument/2006/relationships/image" Target="../media/image10.png"/><Relationship Id="rId2" Type="http://schemas.openxmlformats.org/officeDocument/2006/relationships/tags" Target="../tags/tag363.xml"/><Relationship Id="rId13" Type="http://schemas.openxmlformats.org/officeDocument/2006/relationships/slideLayout" Target="../slideLayouts/slideLayout44.xml"/><Relationship Id="rId12" Type="http://schemas.openxmlformats.org/officeDocument/2006/relationships/tags" Target="../tags/tag371.xml"/><Relationship Id="rId11" Type="http://schemas.openxmlformats.org/officeDocument/2006/relationships/tags" Target="../tags/tag370.xml"/><Relationship Id="rId10" Type="http://schemas.openxmlformats.org/officeDocument/2006/relationships/tags" Target="../tags/tag369.xml"/><Relationship Id="rId1" Type="http://schemas.openxmlformats.org/officeDocument/2006/relationships/tags" Target="../tags/tag362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4.xml"/><Relationship Id="rId6" Type="http://schemas.openxmlformats.org/officeDocument/2006/relationships/tags" Target="../tags/tag37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tags" Target="../tags/tag373.xml"/><Relationship Id="rId2" Type="http://schemas.openxmlformats.org/officeDocument/2006/relationships/image" Target="../media/image17.png"/><Relationship Id="rId1" Type="http://schemas.openxmlformats.org/officeDocument/2006/relationships/tags" Target="../tags/tag37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4.xml"/><Relationship Id="rId4" Type="http://schemas.openxmlformats.org/officeDocument/2006/relationships/tags" Target="../tags/tag375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4.xml"/><Relationship Id="rId4" Type="http://schemas.openxmlformats.org/officeDocument/2006/relationships/tags" Target="../tags/tag376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4.xml"/><Relationship Id="rId4" Type="http://schemas.openxmlformats.org/officeDocument/2006/relationships/tags" Target="../tags/tag377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tags" Target="../tags/tag383.xml"/><Relationship Id="rId7" Type="http://schemas.openxmlformats.org/officeDocument/2006/relationships/tags" Target="../tags/tag382.xml"/><Relationship Id="rId6" Type="http://schemas.openxmlformats.org/officeDocument/2006/relationships/tags" Target="../tags/tag381.xml"/><Relationship Id="rId5" Type="http://schemas.openxmlformats.org/officeDocument/2006/relationships/tags" Target="../tags/tag380.xml"/><Relationship Id="rId4" Type="http://schemas.openxmlformats.org/officeDocument/2006/relationships/image" Target="../media/image7.png"/><Relationship Id="rId3" Type="http://schemas.openxmlformats.org/officeDocument/2006/relationships/tags" Target="../tags/tag379.xml"/><Relationship Id="rId2" Type="http://schemas.openxmlformats.org/officeDocument/2006/relationships/image" Target="../media/image6.png"/><Relationship Id="rId1" Type="http://schemas.openxmlformats.org/officeDocument/2006/relationships/tags" Target="../tags/tag378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389.xml"/><Relationship Id="rId8" Type="http://schemas.openxmlformats.org/officeDocument/2006/relationships/image" Target="../media/image29.png"/><Relationship Id="rId7" Type="http://schemas.openxmlformats.org/officeDocument/2006/relationships/tags" Target="../tags/tag388.xml"/><Relationship Id="rId6" Type="http://schemas.openxmlformats.org/officeDocument/2006/relationships/tags" Target="../tags/tag387.xml"/><Relationship Id="rId5" Type="http://schemas.openxmlformats.org/officeDocument/2006/relationships/tags" Target="../tags/tag386.xml"/><Relationship Id="rId4" Type="http://schemas.openxmlformats.org/officeDocument/2006/relationships/image" Target="../media/image7.png"/><Relationship Id="rId3" Type="http://schemas.openxmlformats.org/officeDocument/2006/relationships/tags" Target="../tags/tag385.xml"/><Relationship Id="rId2" Type="http://schemas.openxmlformats.org/officeDocument/2006/relationships/image" Target="../media/image6.png"/><Relationship Id="rId10" Type="http://schemas.openxmlformats.org/officeDocument/2006/relationships/slideLayout" Target="../slideLayouts/slideLayout44.xml"/><Relationship Id="rId1" Type="http://schemas.openxmlformats.org/officeDocument/2006/relationships/tags" Target="../tags/tag38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11.xml"/><Relationship Id="rId8" Type="http://schemas.openxmlformats.org/officeDocument/2006/relationships/tags" Target="../tags/tag310.xml"/><Relationship Id="rId7" Type="http://schemas.openxmlformats.org/officeDocument/2006/relationships/image" Target="../media/image12.jpeg"/><Relationship Id="rId6" Type="http://schemas.openxmlformats.org/officeDocument/2006/relationships/tags" Target="../tags/tag309.xml"/><Relationship Id="rId5" Type="http://schemas.openxmlformats.org/officeDocument/2006/relationships/tags" Target="../tags/tag308.xml"/><Relationship Id="rId4" Type="http://schemas.openxmlformats.org/officeDocument/2006/relationships/image" Target="../media/image7.png"/><Relationship Id="rId3" Type="http://schemas.openxmlformats.org/officeDocument/2006/relationships/tags" Target="../tags/tag307.xml"/><Relationship Id="rId2" Type="http://schemas.openxmlformats.org/officeDocument/2006/relationships/image" Target="../media/image6.png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26.xml"/><Relationship Id="rId11" Type="http://schemas.openxmlformats.org/officeDocument/2006/relationships/tags" Target="../tags/tag313.xml"/><Relationship Id="rId10" Type="http://schemas.openxmlformats.org/officeDocument/2006/relationships/tags" Target="../tags/tag312.xml"/><Relationship Id="rId1" Type="http://schemas.openxmlformats.org/officeDocument/2006/relationships/tags" Target="../tags/tag306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395.xml"/><Relationship Id="rId8" Type="http://schemas.openxmlformats.org/officeDocument/2006/relationships/tags" Target="../tags/tag394.xml"/><Relationship Id="rId7" Type="http://schemas.openxmlformats.org/officeDocument/2006/relationships/image" Target="../media/image30.jpeg"/><Relationship Id="rId6" Type="http://schemas.openxmlformats.org/officeDocument/2006/relationships/tags" Target="../tags/tag393.xml"/><Relationship Id="rId5" Type="http://schemas.openxmlformats.org/officeDocument/2006/relationships/tags" Target="../tags/tag392.xml"/><Relationship Id="rId4" Type="http://schemas.openxmlformats.org/officeDocument/2006/relationships/image" Target="../media/image7.png"/><Relationship Id="rId3" Type="http://schemas.openxmlformats.org/officeDocument/2006/relationships/tags" Target="../tags/tag391.xml"/><Relationship Id="rId2" Type="http://schemas.openxmlformats.org/officeDocument/2006/relationships/image" Target="../media/image6.png"/><Relationship Id="rId12" Type="http://schemas.openxmlformats.org/officeDocument/2006/relationships/slideLayout" Target="../slideLayouts/slideLayout44.xml"/><Relationship Id="rId11" Type="http://schemas.openxmlformats.org/officeDocument/2006/relationships/tags" Target="../tags/tag397.xml"/><Relationship Id="rId10" Type="http://schemas.openxmlformats.org/officeDocument/2006/relationships/tags" Target="../tags/tag396.xml"/><Relationship Id="rId1" Type="http://schemas.openxmlformats.org/officeDocument/2006/relationships/tags" Target="../tags/tag390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9.xml"/><Relationship Id="rId6" Type="http://schemas.openxmlformats.org/officeDocument/2006/relationships/tags" Target="../tags/tag398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9.xml"/><Relationship Id="rId5" Type="http://schemas.openxmlformats.org/officeDocument/2006/relationships/tags" Target="../tags/tag399.xml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9.xml"/><Relationship Id="rId4" Type="http://schemas.openxmlformats.org/officeDocument/2006/relationships/tags" Target="../tags/tag400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9.xml"/><Relationship Id="rId4" Type="http://schemas.openxmlformats.org/officeDocument/2006/relationships/tags" Target="../tags/tag401.xml"/><Relationship Id="rId3" Type="http://schemas.openxmlformats.org/officeDocument/2006/relationships/image" Target="../media/image19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9.xml"/><Relationship Id="rId5" Type="http://schemas.openxmlformats.org/officeDocument/2006/relationships/tags" Target="../tags/tag402.xml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9.xml"/><Relationship Id="rId3" Type="http://schemas.openxmlformats.org/officeDocument/2006/relationships/tags" Target="../tags/tag403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9.xml"/><Relationship Id="rId5" Type="http://schemas.openxmlformats.org/officeDocument/2006/relationships/tags" Target="../tags/tag404.xml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2" Type="http://schemas.openxmlformats.org/officeDocument/2006/relationships/tags" Target="../tags/tag406.xml"/><Relationship Id="rId1" Type="http://schemas.openxmlformats.org/officeDocument/2006/relationships/tags" Target="../tags/tag40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hemeOverride" Target="../theme/themeOverride1.xml"/><Relationship Id="rId1" Type="http://schemas.openxmlformats.org/officeDocument/2006/relationships/tags" Target="../tags/tag3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3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3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3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31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25.xml"/><Relationship Id="rId8" Type="http://schemas.openxmlformats.org/officeDocument/2006/relationships/tags" Target="../tags/tag324.xml"/><Relationship Id="rId7" Type="http://schemas.openxmlformats.org/officeDocument/2006/relationships/tags" Target="../tags/tag323.xml"/><Relationship Id="rId6" Type="http://schemas.openxmlformats.org/officeDocument/2006/relationships/tags" Target="../tags/tag322.xml"/><Relationship Id="rId5" Type="http://schemas.openxmlformats.org/officeDocument/2006/relationships/tags" Target="../tags/tag321.xml"/><Relationship Id="rId4" Type="http://schemas.openxmlformats.org/officeDocument/2006/relationships/image" Target="../media/image7.png"/><Relationship Id="rId3" Type="http://schemas.openxmlformats.org/officeDocument/2006/relationships/tags" Target="../tags/tag320.xml"/><Relationship Id="rId22" Type="http://schemas.openxmlformats.org/officeDocument/2006/relationships/slideLayout" Target="../slideLayouts/slideLayout44.xml"/><Relationship Id="rId21" Type="http://schemas.openxmlformats.org/officeDocument/2006/relationships/tags" Target="../tags/tag337.xml"/><Relationship Id="rId20" Type="http://schemas.openxmlformats.org/officeDocument/2006/relationships/tags" Target="../tags/tag336.xml"/><Relationship Id="rId2" Type="http://schemas.openxmlformats.org/officeDocument/2006/relationships/image" Target="../media/image6.png"/><Relationship Id="rId19" Type="http://schemas.openxmlformats.org/officeDocument/2006/relationships/tags" Target="../tags/tag335.xml"/><Relationship Id="rId18" Type="http://schemas.openxmlformats.org/officeDocument/2006/relationships/tags" Target="../tags/tag334.xml"/><Relationship Id="rId17" Type="http://schemas.openxmlformats.org/officeDocument/2006/relationships/tags" Target="../tags/tag333.xml"/><Relationship Id="rId16" Type="http://schemas.openxmlformats.org/officeDocument/2006/relationships/tags" Target="../tags/tag332.xml"/><Relationship Id="rId15" Type="http://schemas.openxmlformats.org/officeDocument/2006/relationships/tags" Target="../tags/tag331.xml"/><Relationship Id="rId14" Type="http://schemas.openxmlformats.org/officeDocument/2006/relationships/tags" Target="../tags/tag330.xml"/><Relationship Id="rId13" Type="http://schemas.openxmlformats.org/officeDocument/2006/relationships/tags" Target="../tags/tag329.xml"/><Relationship Id="rId12" Type="http://schemas.openxmlformats.org/officeDocument/2006/relationships/tags" Target="../tags/tag328.xml"/><Relationship Id="rId11" Type="http://schemas.openxmlformats.org/officeDocument/2006/relationships/tags" Target="../tags/tag327.xml"/><Relationship Id="rId10" Type="http://schemas.openxmlformats.org/officeDocument/2006/relationships/tags" Target="../tags/tag326.xml"/><Relationship Id="rId1" Type="http://schemas.openxmlformats.org/officeDocument/2006/relationships/tags" Target="../tags/tag31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43.xml"/><Relationship Id="rId8" Type="http://schemas.openxmlformats.org/officeDocument/2006/relationships/image" Target="../media/image13.png"/><Relationship Id="rId7" Type="http://schemas.openxmlformats.org/officeDocument/2006/relationships/tags" Target="../tags/tag342.xml"/><Relationship Id="rId6" Type="http://schemas.openxmlformats.org/officeDocument/2006/relationships/tags" Target="../tags/tag341.xml"/><Relationship Id="rId5" Type="http://schemas.openxmlformats.org/officeDocument/2006/relationships/image" Target="../media/image7.png"/><Relationship Id="rId4" Type="http://schemas.openxmlformats.org/officeDocument/2006/relationships/tags" Target="../tags/tag340.xml"/><Relationship Id="rId3" Type="http://schemas.openxmlformats.org/officeDocument/2006/relationships/image" Target="../media/image6.png"/><Relationship Id="rId2" Type="http://schemas.openxmlformats.org/officeDocument/2006/relationships/tags" Target="../tags/tag339.xml"/><Relationship Id="rId10" Type="http://schemas.openxmlformats.org/officeDocument/2006/relationships/slideLayout" Target="../slideLayouts/slideLayout26.xml"/><Relationship Id="rId1" Type="http://schemas.openxmlformats.org/officeDocument/2006/relationships/tags" Target="../tags/tag3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/>
          <p:nvPr>
            <p:custDataLst>
              <p:tags r:id="rId1"/>
            </p:custDataLst>
          </p:nvPr>
        </p:nvSpPr>
        <p:spPr>
          <a:xfrm>
            <a:off x="5261610" y="1751965"/>
            <a:ext cx="1668145" cy="61150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 fontScale="40000"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7200" b="1" noProof="1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+mj-cs"/>
              </a:rPr>
              <a:t>项目</a:t>
            </a:r>
            <a:r>
              <a:rPr sz="7200" b="1" noProof="1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+mj-cs"/>
              </a:rPr>
              <a:t>汇报</a:t>
            </a:r>
            <a:endParaRPr sz="7200" b="1" noProof="1">
              <a:solidFill>
                <a:schemeClr val="accent1"/>
              </a:solidFill>
              <a:latin typeface="仿宋" panose="02010609060101010101" charset="-122"/>
              <a:ea typeface="仿宋" panose="02010609060101010101" charset="-122"/>
              <a:cs typeface="+mj-cs"/>
            </a:endParaRPr>
          </a:p>
        </p:txBody>
      </p:sp>
      <p:sp>
        <p:nvSpPr>
          <p:cNvPr id="6" name="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911164" y="498455"/>
            <a:ext cx="8368467" cy="123063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200" b="1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720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</a:rPr>
              <a:t>树洞小程序</a:t>
            </a:r>
            <a:endParaRPr lang="en-US" altLang="zh-CN" sz="7200">
              <a:solidFill>
                <a:schemeClr val="accent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1911350" y="2363470"/>
            <a:ext cx="7282180" cy="2589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n-ea"/>
              <a:buAutoNum type="ea1JpnChsDbPeriod"/>
            </a:pPr>
            <a:r>
              <a:rPr lang="zh-CN" altLang="en-US" sz="24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B0604020202020204" pitchFamily="34" charset="0"/>
                <a:ea typeface="仿宋" panose="02010609060101010101" charset="-122"/>
              </a:rPr>
              <a:t>研究背景及意义</a:t>
            </a:r>
            <a:endParaRPr lang="zh-CN" altLang="en-US" sz="2400" spc="15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B0604020202020204" pitchFamily="34" charset="0"/>
              <a:ea typeface="仿宋" panose="02010609060101010101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n-ea"/>
              <a:buAutoNum type="ea1JpnChsDbPeriod"/>
            </a:pPr>
            <a:r>
              <a:rPr lang="zh-CN" altLang="en-US" sz="24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B0604020202020204" pitchFamily="34" charset="0"/>
                <a:ea typeface="仿宋" panose="02010609060101010101" charset="-122"/>
              </a:rPr>
              <a:t>项目可行性分析</a:t>
            </a:r>
            <a:endParaRPr lang="zh-CN" altLang="en-US" sz="2400" spc="15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B0604020202020204" pitchFamily="34" charset="0"/>
              <a:ea typeface="仿宋" panose="02010609060101010101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n-ea"/>
              <a:buAutoNum type="ea1JpnChsDbPeriod"/>
            </a:pPr>
            <a:r>
              <a:rPr lang="zh-CN" altLang="en-US" sz="24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B0604020202020204" pitchFamily="34" charset="0"/>
                <a:ea typeface="仿宋" panose="02010609060101010101" charset="-122"/>
              </a:rPr>
              <a:t>项目需求</a:t>
            </a:r>
            <a:r>
              <a:rPr lang="zh-CN" altLang="en-US" sz="24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B0604020202020204" pitchFamily="34" charset="0"/>
                <a:ea typeface="仿宋" panose="02010609060101010101" charset="-122"/>
              </a:rPr>
              <a:t>分析</a:t>
            </a:r>
            <a:endParaRPr lang="zh-CN" altLang="en-US" sz="2400" spc="15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B0604020202020204" pitchFamily="34" charset="0"/>
              <a:ea typeface="仿宋" panose="02010609060101010101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n-ea"/>
              <a:buAutoNum type="ea1JpnChsDbPeriod"/>
            </a:pPr>
            <a:r>
              <a:rPr lang="zh-CN" altLang="en-US" sz="24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B0604020202020204" pitchFamily="34" charset="0"/>
                <a:ea typeface="仿宋" panose="02010609060101010101" charset="-122"/>
              </a:rPr>
              <a:t>树洞小程序的实现</a:t>
            </a:r>
            <a:endParaRPr lang="zh-CN" altLang="en-US" sz="2400" spc="15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B0604020202020204" pitchFamily="34" charset="0"/>
              <a:ea typeface="仿宋" panose="02010609060101010101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n-ea"/>
              <a:buAutoNum type="ea1JpnChsDbPeriod"/>
            </a:pPr>
            <a:r>
              <a:rPr lang="en-US" altLang="zh-CN" sz="24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B0604020202020204" pitchFamily="34" charset="0"/>
                <a:ea typeface="仿宋" panose="02010609060101010101" charset="-122"/>
              </a:rPr>
              <a:t>建立目标系统的逻辑模型</a:t>
            </a:r>
            <a:endParaRPr lang="en-US" altLang="zh-CN" sz="2400" spc="15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B0604020202020204" pitchFamily="34" charset="0"/>
              <a:ea typeface="仿宋" panose="02010609060101010101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n-ea"/>
              <a:buAutoNum type="ea1JpnChsDbPeriod"/>
            </a:pPr>
            <a:r>
              <a:rPr lang="zh-CN" altLang="en-US" sz="24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B0604020202020204" pitchFamily="34" charset="0"/>
                <a:ea typeface="仿宋" panose="02010609060101010101" charset="-122"/>
              </a:rPr>
              <a:t>项目进度及展示</a:t>
            </a:r>
            <a:endParaRPr lang="zh-CN" altLang="en-US" sz="2400" spc="15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B0604020202020204" pitchFamily="34" charset="0"/>
              <a:ea typeface="仿宋" panose="02010609060101010101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n-ea"/>
              <a:buAutoNum type="ea1JpnChsDbPeriod"/>
            </a:pPr>
            <a:r>
              <a:rPr lang="zh-CN" altLang="en-US" sz="24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B0604020202020204" pitchFamily="34" charset="0"/>
                <a:ea typeface="仿宋" panose="02010609060101010101" charset="-122"/>
              </a:rPr>
              <a:t>软件优化</a:t>
            </a:r>
            <a:r>
              <a:rPr lang="zh-CN" altLang="en-US" sz="2400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B0604020202020204" pitchFamily="34" charset="0"/>
                <a:ea typeface="仿宋" panose="02010609060101010101" charset="-122"/>
              </a:rPr>
              <a:t>测试</a:t>
            </a:r>
            <a:endParaRPr lang="zh-CN" altLang="en-US" sz="2400" spc="15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B0604020202020204" pitchFamily="34" charset="0"/>
              <a:ea typeface="仿宋" panose="02010609060101010101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1 (11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6" name="图片 5" descr="1 (12)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4" name="任意多边形: 形状 27"/>
          <p:cNvSpPr/>
          <p:nvPr>
            <p:custDataLst>
              <p:tags r:id="rId6"/>
            </p:custDataLst>
          </p:nvPr>
        </p:nvSpPr>
        <p:spPr>
          <a:xfrm rot="10800000">
            <a:off x="10759440" y="1626235"/>
            <a:ext cx="974090" cy="562610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4" h="886">
                <a:moveTo>
                  <a:pt x="372" y="0"/>
                </a:moveTo>
                <a:lnTo>
                  <a:pt x="725" y="0"/>
                </a:lnTo>
                <a:lnTo>
                  <a:pt x="514" y="886"/>
                </a:lnTo>
                <a:lnTo>
                  <a:pt x="0" y="886"/>
                </a:lnTo>
                <a:lnTo>
                  <a:pt x="372" y="0"/>
                </a:lnTo>
                <a:close/>
                <a:moveTo>
                  <a:pt x="1181" y="0"/>
                </a:moveTo>
                <a:lnTo>
                  <a:pt x="1534" y="0"/>
                </a:lnTo>
                <a:lnTo>
                  <a:pt x="1323" y="886"/>
                </a:lnTo>
                <a:lnTo>
                  <a:pt x="809" y="886"/>
                </a:lnTo>
                <a:lnTo>
                  <a:pt x="1181" y="0"/>
                </a:lnTo>
                <a:close/>
              </a:path>
            </a:pathLst>
          </a:cu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35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579075" y="151131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b="1" spc="180">
                <a:solidFill>
                  <a:schemeClr val="lt1"/>
                </a:solidFill>
                <a:latin typeface="仿宋" panose="02010609060101010101" charset="-122"/>
                <a:ea typeface="仿宋" panose="02010609060101010101" charset="-122"/>
              </a:rPr>
              <a:t>业务流程图</a:t>
            </a:r>
            <a:endParaRPr lang="zh-CN" altLang="en-US" sz="3400" b="1" spc="180">
              <a:solidFill>
                <a:schemeClr val="lt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901065" y="1463675"/>
          <a:ext cx="10282555" cy="5067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8" imgW="5628005" imgH="2698115" progId="Visio.Drawing.11">
                  <p:embed/>
                </p:oleObj>
              </mc:Choice>
              <mc:Fallback>
                <p:oleObj name="" r:id="rId8" imgW="5628005" imgH="2698115" progId="Visio.Drawing.11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01065" y="1463675"/>
                        <a:ext cx="10282555" cy="5067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0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1 (11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6" name="图片 5" descr="1 (12)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4" name="任意多边形: 形状 27"/>
          <p:cNvSpPr/>
          <p:nvPr>
            <p:custDataLst>
              <p:tags r:id="rId6"/>
            </p:custDataLst>
          </p:nvPr>
        </p:nvSpPr>
        <p:spPr>
          <a:xfrm rot="10800000">
            <a:off x="10759440" y="1626235"/>
            <a:ext cx="974090" cy="562610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4" h="886">
                <a:moveTo>
                  <a:pt x="372" y="0"/>
                </a:moveTo>
                <a:lnTo>
                  <a:pt x="725" y="0"/>
                </a:lnTo>
                <a:lnTo>
                  <a:pt x="514" y="886"/>
                </a:lnTo>
                <a:lnTo>
                  <a:pt x="0" y="886"/>
                </a:lnTo>
                <a:lnTo>
                  <a:pt x="372" y="0"/>
                </a:lnTo>
                <a:close/>
                <a:moveTo>
                  <a:pt x="1181" y="0"/>
                </a:moveTo>
                <a:lnTo>
                  <a:pt x="1534" y="0"/>
                </a:lnTo>
                <a:lnTo>
                  <a:pt x="1323" y="886"/>
                </a:lnTo>
                <a:lnTo>
                  <a:pt x="809" y="886"/>
                </a:lnTo>
                <a:lnTo>
                  <a:pt x="1181" y="0"/>
                </a:lnTo>
                <a:close/>
              </a:path>
            </a:pathLst>
          </a:cu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35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579075" y="151131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b="1" spc="180">
                <a:solidFill>
                  <a:schemeClr val="lt1"/>
                </a:solidFill>
                <a:latin typeface="仿宋" panose="02010609060101010101" charset="-122"/>
                <a:ea typeface="仿宋" panose="02010609060101010101" charset="-122"/>
              </a:rPr>
              <a:t>数据流图</a:t>
            </a:r>
            <a:endParaRPr lang="zh-CN" altLang="en-US" sz="3400" b="1" spc="180">
              <a:solidFill>
                <a:schemeClr val="lt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720090" y="1118870"/>
          <a:ext cx="10939780" cy="5382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8" imgW="5119370" imgH="2595245" progId="Visio.Drawing.11">
                  <p:embed/>
                </p:oleObj>
              </mc:Choice>
              <mc:Fallback>
                <p:oleObj name="" r:id="rId8" imgW="5119370" imgH="2595245" progId="Visio.Drawing.11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0090" y="1118870"/>
                        <a:ext cx="10939780" cy="5382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0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1 (11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6" name="图片 5" descr="1 (12)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4" name="任意多边形: 形状 27"/>
          <p:cNvSpPr/>
          <p:nvPr>
            <p:custDataLst>
              <p:tags r:id="rId6"/>
            </p:custDataLst>
          </p:nvPr>
        </p:nvSpPr>
        <p:spPr>
          <a:xfrm rot="10800000">
            <a:off x="10759440" y="1626235"/>
            <a:ext cx="974090" cy="562610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4" h="886">
                <a:moveTo>
                  <a:pt x="372" y="0"/>
                </a:moveTo>
                <a:lnTo>
                  <a:pt x="725" y="0"/>
                </a:lnTo>
                <a:lnTo>
                  <a:pt x="514" y="886"/>
                </a:lnTo>
                <a:lnTo>
                  <a:pt x="0" y="886"/>
                </a:lnTo>
                <a:lnTo>
                  <a:pt x="372" y="0"/>
                </a:lnTo>
                <a:close/>
                <a:moveTo>
                  <a:pt x="1181" y="0"/>
                </a:moveTo>
                <a:lnTo>
                  <a:pt x="1534" y="0"/>
                </a:lnTo>
                <a:lnTo>
                  <a:pt x="1323" y="886"/>
                </a:lnTo>
                <a:lnTo>
                  <a:pt x="809" y="886"/>
                </a:lnTo>
                <a:lnTo>
                  <a:pt x="1181" y="0"/>
                </a:lnTo>
                <a:close/>
              </a:path>
            </a:pathLst>
          </a:cu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35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579075" y="151131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b="1" spc="180">
                <a:solidFill>
                  <a:schemeClr val="lt1"/>
                </a:solidFill>
                <a:latin typeface="仿宋" panose="02010609060101010101" charset="-122"/>
                <a:ea typeface="仿宋" panose="02010609060101010101" charset="-122"/>
              </a:rPr>
              <a:t>模块结构图</a:t>
            </a:r>
            <a:endParaRPr lang="zh-CN" altLang="en-US" sz="3400" b="1" spc="180">
              <a:solidFill>
                <a:schemeClr val="lt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11" name="对象 10"/>
          <p:cNvGraphicFramePr/>
          <p:nvPr/>
        </p:nvGraphicFramePr>
        <p:xfrm>
          <a:off x="1284605" y="1023620"/>
          <a:ext cx="8647430" cy="5748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8" imgW="4295140" imgH="3683635" progId="Visio.Drawing.11">
                  <p:embed/>
                </p:oleObj>
              </mc:Choice>
              <mc:Fallback>
                <p:oleObj name="" r:id="rId8" imgW="4295140" imgH="3683635" progId="Visio.Drawing.11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84605" y="1023620"/>
                        <a:ext cx="8647430" cy="5748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0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1" name="矩形 30"/>
          <p:cNvSpPr/>
          <p:nvPr>
            <p:custDataLst>
              <p:tags r:id="rId1"/>
            </p:custDataLst>
          </p:nvPr>
        </p:nvSpPr>
        <p:spPr>
          <a:xfrm>
            <a:off x="0" y="-10795"/>
            <a:ext cx="12192000" cy="68580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图片 29" descr="1 (11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29" name="图片 28" descr="1 (12)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3" name="矩形 22"/>
          <p:cNvSpPr/>
          <p:nvPr>
            <p:custDataLst>
              <p:tags r:id="rId6"/>
            </p:custDataLst>
          </p:nvPr>
        </p:nvSpPr>
        <p:spPr>
          <a:xfrm>
            <a:off x="0" y="1828787"/>
            <a:ext cx="12192098" cy="32004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>
            <p:custDataLst>
              <p:tags r:id="rId7"/>
            </p:custDataLst>
          </p:nvPr>
        </p:nvSpPr>
        <p:spPr>
          <a:xfrm>
            <a:off x="5334043" y="1524012"/>
            <a:ext cx="2743222" cy="36576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>
            <p:custDataLst>
              <p:tags r:id="rId8"/>
            </p:custDataLst>
          </p:nvPr>
        </p:nvSpPr>
        <p:spPr>
          <a:xfrm>
            <a:off x="8077267" y="1524012"/>
            <a:ext cx="2743222" cy="36576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9"/>
            </p:custDataLst>
          </p:nvPr>
        </p:nvSpPr>
        <p:spPr>
          <a:xfrm>
            <a:off x="1066809" y="2895623"/>
            <a:ext cx="3200425" cy="9144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800" b="1" spc="22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六</a:t>
            </a:r>
            <a:r>
              <a:rPr lang="en-US" sz="3800" b="1" spc="22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.项目进度</a:t>
            </a:r>
            <a:endParaRPr lang="en-US" sz="3800" b="1" spc="220">
              <a:solidFill>
                <a:schemeClr val="accent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7" name="Title 6"/>
          <p:cNvSpPr txBox="1"/>
          <p:nvPr>
            <p:custDataLst>
              <p:tags r:id="rId10"/>
            </p:custDataLst>
          </p:nvPr>
        </p:nvSpPr>
        <p:spPr>
          <a:xfrm>
            <a:off x="5638800" y="2011680"/>
            <a:ext cx="2580640" cy="26822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en-US" altLang="zh-CN" sz="2000" spc="180">
                <a:ln w="3175">
                  <a:noFill/>
                  <a:prstDash val="dash"/>
                </a:ln>
                <a:solidFill>
                  <a:schemeClr val="lt1"/>
                </a:solidFill>
                <a:latin typeface="仿宋" panose="02010609060101010101" charset="-122"/>
                <a:ea typeface="仿宋" panose="02010609060101010101" charset="-122"/>
                <a:cs typeface="微软雅黑" panose="020B0503020204020204" pitchFamily="34" charset="-122"/>
                <a:sym typeface="+mn-ea"/>
              </a:rPr>
              <a:t>需求分析</a:t>
            </a:r>
            <a:endParaRPr lang="en-US" altLang="zh-CN" sz="2000" spc="180">
              <a:ln w="3175">
                <a:noFill/>
                <a:prstDash val="dash"/>
              </a:ln>
              <a:solidFill>
                <a:schemeClr val="lt1"/>
              </a:solidFill>
              <a:latin typeface="仿宋" panose="02010609060101010101" charset="-122"/>
              <a:ea typeface="仿宋" panose="02010609060101010101" charset="-122"/>
              <a:cs typeface="微软雅黑" panose="020B0503020204020204" pitchFamily="34" charset="-122"/>
              <a:sym typeface="+mn-ea"/>
            </a:endParaRP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en-US" altLang="zh-CN" sz="2000" spc="180">
                <a:ln w="3175">
                  <a:noFill/>
                  <a:prstDash val="dash"/>
                </a:ln>
                <a:solidFill>
                  <a:schemeClr val="lt1"/>
                </a:solidFill>
                <a:latin typeface="仿宋" panose="02010609060101010101" charset="-122"/>
                <a:ea typeface="仿宋" panose="02010609060101010101" charset="-122"/>
                <a:cs typeface="微软雅黑" panose="020B0503020204020204" pitchFamily="34" charset="-122"/>
                <a:sym typeface="+mn-ea"/>
              </a:rPr>
              <a:t>前端部分</a:t>
            </a:r>
            <a:endParaRPr lang="en-US" altLang="zh-CN" sz="2000" spc="180">
              <a:ln w="3175">
                <a:noFill/>
                <a:prstDash val="dash"/>
              </a:ln>
              <a:solidFill>
                <a:schemeClr val="lt1"/>
              </a:solidFill>
              <a:latin typeface="仿宋" panose="02010609060101010101" charset="-122"/>
              <a:ea typeface="仿宋" panose="02010609060101010101" charset="-122"/>
              <a:cs typeface="微软雅黑" panose="020B0503020204020204" pitchFamily="34" charset="-122"/>
              <a:sym typeface="+mn-ea"/>
            </a:endParaRP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en-US" altLang="zh-CN" sz="2000" spc="180">
                <a:ln w="3175">
                  <a:noFill/>
                  <a:prstDash val="dash"/>
                </a:ln>
                <a:solidFill>
                  <a:schemeClr val="lt1"/>
                </a:solidFill>
                <a:latin typeface="仿宋" panose="02010609060101010101" charset="-122"/>
                <a:ea typeface="仿宋" panose="02010609060101010101" charset="-122"/>
                <a:cs typeface="微软雅黑" panose="020B0503020204020204" pitchFamily="34" charset="-122"/>
                <a:sym typeface="+mn-ea"/>
              </a:rPr>
              <a:t>后端部分</a:t>
            </a:r>
            <a:endParaRPr lang="en-US" altLang="zh-CN" sz="2000" spc="180">
              <a:ln w="3175">
                <a:noFill/>
                <a:prstDash val="dash"/>
              </a:ln>
              <a:solidFill>
                <a:schemeClr val="lt1"/>
              </a:solidFill>
              <a:latin typeface="仿宋" panose="02010609060101010101" charset="-122"/>
              <a:ea typeface="仿宋" panose="02010609060101010101" charset="-122"/>
              <a:cs typeface="微软雅黑" panose="020B0503020204020204" pitchFamily="34" charset="-122"/>
              <a:sym typeface="+mn-ea"/>
            </a:endParaRP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en-US" altLang="zh-CN" sz="2000" spc="180">
                <a:ln w="3175">
                  <a:noFill/>
                  <a:prstDash val="dash"/>
                </a:ln>
                <a:solidFill>
                  <a:schemeClr val="lt1"/>
                </a:solidFill>
                <a:latin typeface="仿宋" panose="02010609060101010101" charset="-122"/>
                <a:ea typeface="仿宋" panose="02010609060101010101" charset="-122"/>
                <a:cs typeface="微软雅黑" panose="020B0503020204020204" pitchFamily="34" charset="-122"/>
                <a:sym typeface="+mn-ea"/>
              </a:rPr>
              <a:t>数据库部分</a:t>
            </a:r>
            <a:endParaRPr lang="en-US" altLang="zh-CN" sz="2000" spc="180">
              <a:ln w="3175">
                <a:noFill/>
                <a:prstDash val="dash"/>
              </a:ln>
              <a:solidFill>
                <a:schemeClr val="lt1"/>
              </a:solidFill>
              <a:latin typeface="仿宋" panose="02010609060101010101" charset="-122"/>
              <a:ea typeface="仿宋" panose="02010609060101010101" charset="-122"/>
              <a:cs typeface="微软雅黑" panose="020B0503020204020204" pitchFamily="34" charset="-122"/>
              <a:sym typeface="+mn-ea"/>
            </a:endParaRP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en-US" altLang="zh-CN" sz="2000" spc="180">
                <a:ln w="3175">
                  <a:noFill/>
                  <a:prstDash val="dash"/>
                </a:ln>
                <a:solidFill>
                  <a:schemeClr val="lt1"/>
                </a:solidFill>
                <a:latin typeface="仿宋" panose="02010609060101010101" charset="-122"/>
                <a:ea typeface="仿宋" panose="02010609060101010101" charset="-122"/>
                <a:cs typeface="微软雅黑" panose="020B0503020204020204" pitchFamily="34" charset="-122"/>
                <a:sym typeface="+mn-ea"/>
              </a:rPr>
              <a:t>前后端的连接</a:t>
            </a:r>
            <a:endParaRPr lang="en-US" altLang="zh-CN" sz="2000" spc="180">
              <a:ln w="3175">
                <a:noFill/>
                <a:prstDash val="dash"/>
              </a:ln>
              <a:solidFill>
                <a:schemeClr val="lt1"/>
              </a:solidFill>
              <a:latin typeface="仿宋" panose="02010609060101010101" charset="-122"/>
              <a:ea typeface="仿宋" panose="02010609060101010101" charset="-122"/>
              <a:cs typeface="微软雅黑" panose="020B0503020204020204" pitchFamily="34" charset="-122"/>
              <a:sym typeface="+mn-ea"/>
            </a:endParaRP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en-US" altLang="zh-CN" sz="2000" spc="180">
                <a:ln w="3175">
                  <a:noFill/>
                  <a:prstDash val="dash"/>
                </a:ln>
                <a:solidFill>
                  <a:schemeClr val="lt1"/>
                </a:solidFill>
                <a:latin typeface="仿宋" panose="02010609060101010101" charset="-122"/>
                <a:ea typeface="仿宋" panose="02010609060101010101" charset="-122"/>
                <a:cs typeface="微软雅黑" panose="020B0503020204020204" pitchFamily="34" charset="-122"/>
                <a:sym typeface="+mn-ea"/>
              </a:rPr>
              <a:t>系统优化</a:t>
            </a:r>
            <a:endParaRPr lang="en-US" altLang="zh-CN" sz="2000" spc="180">
              <a:ln w="3175">
                <a:noFill/>
                <a:prstDash val="dash"/>
              </a:ln>
              <a:solidFill>
                <a:schemeClr val="lt1"/>
              </a:solidFill>
              <a:latin typeface="仿宋" panose="02010609060101010101" charset="-122"/>
              <a:ea typeface="仿宋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8" name="Title 6"/>
          <p:cNvSpPr txBox="1"/>
          <p:nvPr>
            <p:custDataLst>
              <p:tags r:id="rId11"/>
            </p:custDataLst>
          </p:nvPr>
        </p:nvSpPr>
        <p:spPr>
          <a:xfrm>
            <a:off x="8686870" y="2011708"/>
            <a:ext cx="2133613" cy="268222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200">
                <a:ln w="3175">
                  <a:noFill/>
                  <a:prstDash val="dash"/>
                </a:ln>
                <a:solidFill>
                  <a:schemeClr val="lt1"/>
                </a:solidFill>
                <a:latin typeface="仿宋" panose="02010609060101010101" charset="-122"/>
                <a:ea typeface="仿宋" panose="02010609060101010101" charset="-122"/>
                <a:cs typeface="微软雅黑" panose="020B0503020204020204" pitchFamily="34" charset="-122"/>
                <a:sym typeface="+mn-ea"/>
              </a:rPr>
              <a:t>已完成</a:t>
            </a:r>
            <a:endParaRPr lang="zh-CN" altLang="en-US" sz="2000" spc="200">
              <a:ln w="3175">
                <a:noFill/>
                <a:prstDash val="dash"/>
              </a:ln>
              <a:solidFill>
                <a:schemeClr val="lt1"/>
              </a:solidFill>
              <a:latin typeface="仿宋" panose="02010609060101010101" charset="-122"/>
              <a:ea typeface="仿宋" panose="02010609060101010101" charset="-122"/>
              <a:cs typeface="微软雅黑" panose="020B0503020204020204" pitchFamily="34" charset="-122"/>
              <a:sym typeface="+mn-ea"/>
            </a:endParaRPr>
          </a:p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200">
                <a:ln w="3175">
                  <a:noFill/>
                  <a:prstDash val="dash"/>
                </a:ln>
                <a:solidFill>
                  <a:schemeClr val="lt1"/>
                </a:solidFill>
                <a:latin typeface="仿宋" panose="02010609060101010101" charset="-122"/>
                <a:ea typeface="仿宋" panose="02010609060101010101" charset="-122"/>
                <a:cs typeface="微软雅黑" panose="020B0503020204020204" pitchFamily="34" charset="-122"/>
                <a:sym typeface="+mn-ea"/>
              </a:rPr>
              <a:t>已完成</a:t>
            </a:r>
            <a:endParaRPr lang="zh-CN" altLang="en-US" sz="2000" spc="200">
              <a:ln w="3175">
                <a:noFill/>
                <a:prstDash val="dash"/>
              </a:ln>
              <a:solidFill>
                <a:schemeClr val="lt1"/>
              </a:solidFill>
              <a:latin typeface="仿宋" panose="02010609060101010101" charset="-122"/>
              <a:ea typeface="仿宋" panose="02010609060101010101" charset="-122"/>
              <a:cs typeface="微软雅黑" panose="020B0503020204020204" pitchFamily="34" charset="-122"/>
              <a:sym typeface="+mn-ea"/>
            </a:endParaRPr>
          </a:p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200">
                <a:ln w="3175">
                  <a:noFill/>
                  <a:prstDash val="dash"/>
                </a:ln>
                <a:solidFill>
                  <a:schemeClr val="lt1"/>
                </a:solidFill>
                <a:latin typeface="仿宋" panose="02010609060101010101" charset="-122"/>
                <a:ea typeface="仿宋" panose="02010609060101010101" charset="-122"/>
                <a:cs typeface="微软雅黑" panose="020B0503020204020204" pitchFamily="34" charset="-122"/>
                <a:sym typeface="+mn-ea"/>
              </a:rPr>
              <a:t>已完成</a:t>
            </a:r>
            <a:endParaRPr lang="zh-CN" altLang="en-US" sz="2000" spc="200">
              <a:ln w="3175">
                <a:noFill/>
                <a:prstDash val="dash"/>
              </a:ln>
              <a:solidFill>
                <a:schemeClr val="lt1"/>
              </a:solidFill>
              <a:latin typeface="仿宋" panose="02010609060101010101" charset="-122"/>
              <a:ea typeface="仿宋" panose="02010609060101010101" charset="-122"/>
              <a:cs typeface="微软雅黑" panose="020B0503020204020204" pitchFamily="34" charset="-122"/>
              <a:sym typeface="+mn-ea"/>
            </a:endParaRPr>
          </a:p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200">
                <a:ln w="3175">
                  <a:noFill/>
                  <a:prstDash val="dash"/>
                </a:ln>
                <a:solidFill>
                  <a:schemeClr val="lt1"/>
                </a:solidFill>
                <a:latin typeface="仿宋" panose="02010609060101010101" charset="-122"/>
                <a:ea typeface="仿宋" panose="02010609060101010101" charset="-122"/>
                <a:cs typeface="微软雅黑" panose="020B0503020204020204" pitchFamily="34" charset="-122"/>
                <a:sym typeface="+mn-ea"/>
              </a:rPr>
              <a:t>已完成</a:t>
            </a:r>
            <a:endParaRPr lang="zh-CN" altLang="en-US" sz="2000" spc="200">
              <a:ln w="3175">
                <a:noFill/>
                <a:prstDash val="dash"/>
              </a:ln>
              <a:solidFill>
                <a:schemeClr val="lt1"/>
              </a:solidFill>
              <a:latin typeface="仿宋" panose="02010609060101010101" charset="-122"/>
              <a:ea typeface="仿宋" panose="02010609060101010101" charset="-122"/>
              <a:cs typeface="微软雅黑" panose="020B0503020204020204" pitchFamily="34" charset="-122"/>
              <a:sym typeface="+mn-ea"/>
            </a:endParaRPr>
          </a:p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200">
                <a:ln w="3175">
                  <a:noFill/>
                  <a:prstDash val="dash"/>
                </a:ln>
                <a:solidFill>
                  <a:schemeClr val="lt1"/>
                </a:solidFill>
                <a:latin typeface="仿宋" panose="02010609060101010101" charset="-122"/>
                <a:ea typeface="仿宋" panose="02010609060101010101" charset="-122"/>
                <a:cs typeface="微软雅黑" panose="020B0503020204020204" pitchFamily="34" charset="-122"/>
                <a:sym typeface="+mn-ea"/>
              </a:rPr>
              <a:t>已完成</a:t>
            </a:r>
            <a:endParaRPr lang="zh-CN" altLang="en-US" sz="2000" spc="200">
              <a:ln w="3175">
                <a:noFill/>
                <a:prstDash val="dash"/>
              </a:ln>
              <a:solidFill>
                <a:schemeClr val="lt1"/>
              </a:solidFill>
              <a:latin typeface="仿宋" panose="02010609060101010101" charset="-122"/>
              <a:ea typeface="仿宋" panose="02010609060101010101" charset="-122"/>
              <a:cs typeface="微软雅黑" panose="020B0503020204020204" pitchFamily="34" charset="-122"/>
              <a:sym typeface="+mn-ea"/>
            </a:endParaRPr>
          </a:p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200">
                <a:ln w="3175">
                  <a:noFill/>
                  <a:prstDash val="dash"/>
                </a:ln>
                <a:solidFill>
                  <a:schemeClr val="lt1"/>
                </a:solidFill>
                <a:latin typeface="仿宋" panose="02010609060101010101" charset="-122"/>
                <a:ea typeface="仿宋" panose="02010609060101010101" charset="-122"/>
                <a:cs typeface="微软雅黑" panose="020B0503020204020204" pitchFamily="34" charset="-122"/>
                <a:sym typeface="+mn-ea"/>
              </a:rPr>
              <a:t>已完成</a:t>
            </a:r>
            <a:endParaRPr lang="zh-CN" altLang="en-US" sz="2000" spc="200">
              <a:ln w="3175">
                <a:noFill/>
                <a:prstDash val="dash"/>
              </a:ln>
              <a:solidFill>
                <a:schemeClr val="lt1"/>
              </a:solidFill>
              <a:latin typeface="仿宋" panose="02010609060101010101" charset="-122"/>
              <a:ea typeface="仿宋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1"/>
          <p:cNvSpPr>
            <a:spLocks noGrp="1"/>
          </p:cNvSpPr>
          <p:nvPr/>
        </p:nvSpPr>
        <p:spPr>
          <a:xfrm>
            <a:off x="5189220" y="1378585"/>
            <a:ext cx="1530350" cy="483235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</a:rPr>
              <a:t>注册界面</a:t>
            </a:r>
            <a:endParaRPr>
              <a:solidFill>
                <a:schemeClr val="accent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2" name="图片 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7220" y="2058035"/>
            <a:ext cx="2560320" cy="4572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671695" y="2058035"/>
            <a:ext cx="2544219" cy="45720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/>
        </p:nvSpPr>
        <p:spPr>
          <a:xfrm>
            <a:off x="4534535" y="333375"/>
            <a:ext cx="3442970" cy="848995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sz="400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</a:rPr>
              <a:t>前端页面展示</a:t>
            </a:r>
            <a:endParaRPr sz="4000">
              <a:solidFill>
                <a:schemeClr val="accent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1218565" y="1378585"/>
            <a:ext cx="1530350" cy="483235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</a:rPr>
              <a:t>登录界面</a:t>
            </a:r>
            <a:endParaRPr>
              <a:solidFill>
                <a:schemeClr val="accent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9560560" y="1378585"/>
            <a:ext cx="1530350" cy="483235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</a:rPr>
              <a:t>我的界面</a:t>
            </a:r>
            <a:endParaRPr>
              <a:solidFill>
                <a:schemeClr val="accent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7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7185" y="2058035"/>
            <a:ext cx="2558088" cy="457200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6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4370" y="1209675"/>
            <a:ext cx="3027953" cy="540000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/>
        </p:nvSpPr>
        <p:spPr>
          <a:xfrm>
            <a:off x="975360" y="495935"/>
            <a:ext cx="2291080" cy="452755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</a:rPr>
              <a:t>树洞广场界面</a:t>
            </a:r>
            <a:endParaRPr>
              <a:solidFill>
                <a:schemeClr val="accent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52670" y="495935"/>
            <a:ext cx="2291080" cy="452755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</a:rPr>
              <a:t>发布树洞界面</a:t>
            </a:r>
            <a:endParaRPr>
              <a:solidFill>
                <a:schemeClr val="accent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8873490" y="495935"/>
            <a:ext cx="2291080" cy="452755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</a:rPr>
              <a:t>管理员界面</a:t>
            </a:r>
            <a:endParaRPr>
              <a:solidFill>
                <a:schemeClr val="accent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1209675"/>
            <a:ext cx="3038063" cy="540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905" y="1209675"/>
            <a:ext cx="3016054" cy="5400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1"/>
          <p:cNvSpPr>
            <a:spLocks noGrp="1"/>
          </p:cNvSpPr>
          <p:nvPr/>
        </p:nvSpPr>
        <p:spPr>
          <a:xfrm>
            <a:off x="1087120" y="495935"/>
            <a:ext cx="2291080" cy="452755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</a:rPr>
              <a:t>用户信息</a:t>
            </a:r>
            <a:endParaRPr>
              <a:solidFill>
                <a:schemeClr val="accent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52670" y="495935"/>
            <a:ext cx="2291080" cy="452755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</a:rPr>
              <a:t>树洞举报信息</a:t>
            </a:r>
            <a:endParaRPr>
              <a:solidFill>
                <a:schemeClr val="accent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8873490" y="495935"/>
            <a:ext cx="2291080" cy="452755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</a:rPr>
              <a:t>数据统计</a:t>
            </a:r>
            <a:endParaRPr>
              <a:solidFill>
                <a:schemeClr val="accent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965" y="1146810"/>
            <a:ext cx="3024000" cy="540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165" y="1146810"/>
            <a:ext cx="3024000" cy="540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525" y="1146810"/>
            <a:ext cx="3029048" cy="5400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/>
        </p:nvSpPr>
        <p:spPr>
          <a:xfrm>
            <a:off x="4534535" y="211455"/>
            <a:ext cx="3442970" cy="848995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sz="400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</a:rPr>
              <a:t>后端代码展示</a:t>
            </a:r>
            <a:endParaRPr sz="4000">
              <a:solidFill>
                <a:schemeClr val="accent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750570" y="897890"/>
            <a:ext cx="3091815" cy="483235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</a:rPr>
              <a:t>发布新树洞的功能</a:t>
            </a:r>
            <a:endParaRPr>
              <a:solidFill>
                <a:schemeClr val="accent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</a:rPr>
              <a:t>（部分代码展示）</a:t>
            </a:r>
            <a:endParaRPr>
              <a:solidFill>
                <a:schemeClr val="accent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6266815" y="995045"/>
            <a:ext cx="4035425" cy="483235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使用</a:t>
            </a:r>
            <a:r>
              <a:rPr lang="en-US" altLang="zh-CN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Postman</a:t>
            </a:r>
            <a:r>
              <a:rPr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测试代码</a:t>
            </a:r>
            <a:endParaRPr>
              <a:solidFill>
                <a:schemeClr val="accent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7" name="标题 1"/>
          <p:cNvSpPr>
            <a:spLocks noGrp="1"/>
          </p:cNvSpPr>
          <p:nvPr/>
        </p:nvSpPr>
        <p:spPr>
          <a:xfrm>
            <a:off x="7226935" y="5370830"/>
            <a:ext cx="2439670" cy="483235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</a:rPr>
              <a:t>测试结果</a:t>
            </a:r>
            <a:endParaRPr>
              <a:solidFill>
                <a:schemeClr val="accent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530" y="1736090"/>
            <a:ext cx="3985260" cy="48691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555" y="1615440"/>
            <a:ext cx="6925945" cy="34912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625" y="5963920"/>
            <a:ext cx="7584440" cy="5803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1 (11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9" name="图片 8" descr="1 (12)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5069205" y="295275"/>
            <a:ext cx="2611120" cy="581660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zh-CN" altLang="en-US" sz="400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</a:rPr>
              <a:t>数据字典</a:t>
            </a:r>
            <a:endParaRPr lang="zh-CN" altLang="en-US" sz="4000">
              <a:solidFill>
                <a:schemeClr val="accent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6"/>
            </p:custDataLst>
          </p:nvPr>
        </p:nvGraphicFramePr>
        <p:xfrm>
          <a:off x="1643697" y="3687347"/>
          <a:ext cx="8904605" cy="2698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140"/>
                <a:gridCol w="1617345"/>
                <a:gridCol w="2110740"/>
                <a:gridCol w="1300480"/>
                <a:gridCol w="1322705"/>
                <a:gridCol w="1814195"/>
              </a:tblGrid>
              <a:tr h="328930">
                <a:tc gridSpan="6"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spc="12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message:树洞消息表</a:t>
                      </a:r>
                      <a:endParaRPr lang="en-US" altLang="en-US" sz="1500" b="1" spc="12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25400" marB="25400" vert="horz" anchor="ctr" anchorCtr="0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19050">
                      <a:solidFill>
                        <a:srgbClr val="144D73"/>
                      </a:solidFill>
                      <a:prstDash val="solid"/>
                    </a:ln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</a:tcPr>
                </a:tc>
                <a:tc hMerge="1">
                  <a:tcP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</a:tcPr>
                </a:tc>
                <a:tc hMerge="1">
                  <a:tcP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</a:tcPr>
                </a:tc>
                <a:tc hMerge="1">
                  <a:tcP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</a:tcPr>
                </a:tc>
                <a:tc hMerge="1">
                  <a:tcPr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19050" cap="rnd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</a:tcPr>
                </a:tc>
              </a:tr>
              <a:tr h="32829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spc="120">
                          <a:solidFill>
                            <a:srgbClr val="144D7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en-US" altLang="en-US" sz="1500" b="1" spc="120">
                        <a:solidFill>
                          <a:srgbClr val="144D7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vert="horz" anchor="ctr" anchorCtr="0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spc="120">
                          <a:solidFill>
                            <a:srgbClr val="144D7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字段名</a:t>
                      </a:r>
                      <a:endParaRPr lang="en-US" altLang="en-US" sz="1500" b="1" spc="120">
                        <a:solidFill>
                          <a:srgbClr val="144D7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vert="horz" anchor="ctr" anchorCtr="0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spc="120">
                          <a:solidFill>
                            <a:srgbClr val="144D7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en-US" altLang="en-US" sz="1500" b="1" spc="120">
                        <a:solidFill>
                          <a:srgbClr val="144D7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vert="horz" anchor="ctr" anchorCtr="0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spc="120">
                          <a:solidFill>
                            <a:srgbClr val="144D7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允许为空</a:t>
                      </a:r>
                      <a:endParaRPr lang="en-US" altLang="en-US" sz="1500" b="1" spc="120">
                        <a:solidFill>
                          <a:srgbClr val="144D7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vert="horz" anchor="ctr" anchorCtr="0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spc="120">
                          <a:solidFill>
                            <a:srgbClr val="144D7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</a:t>
                      </a:r>
                      <a:endParaRPr lang="en-US" altLang="en-US" sz="1500" b="1" spc="120">
                        <a:solidFill>
                          <a:srgbClr val="144D7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vert="horz" anchor="ctr" anchorCtr="0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spc="120">
                          <a:solidFill>
                            <a:srgbClr val="144D7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en-US" altLang="en-US" sz="1500" b="1" spc="120">
                        <a:solidFill>
                          <a:srgbClr val="144D7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vert="horz" anchor="ctr" anchorCtr="0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19050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vert="horz" anchor="ctr" anchorCtr="0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m_id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vert="horz" anchor="ctr" anchorCtr="0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int(15)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vert="horz" anchor="ctr" anchorCtr="0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vert="horz" anchor="ctr" anchorCtr="0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自增、主键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vert="horz" anchor="ctr" anchorCtr="0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消息id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25400" marB="25400" vert="horz" anchor="ctr" anchorCtr="0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19050">
                      <a:solidFill>
                        <a:srgbClr val="144D73"/>
                      </a:solidFill>
                      <a:prstDash val="solid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46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vert="horz" anchor="ctr" anchorCtr="0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u_id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vert="horz" anchor="ctr" anchorCtr="0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int(11)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vert="horz" anchor="ctr" anchorCtr="0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vert="horz" anchor="ctr" anchorCtr="0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外键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vert="horz" anchor="ctr" anchorCtr="0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用户id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25400" marB="25400" vert="horz" anchor="ctr" anchorCtr="0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46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vert="horz" anchor="ctr" anchorCtr="0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username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vert="horz" anchor="ctr" anchorCtr="0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varchar(50)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vert="horz" anchor="ctr" anchorCtr="0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vert="horz" anchor="ctr" anchorCtr="0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vert="horz" anchor="ctr" anchorCtr="0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用户名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vert="horz" anchor="ctr" anchorCtr="0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46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vert="horz" anchor="ctr" anchorCtr="0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face_url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vert="horz" anchor="ctr" anchorCtr="0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varchar(250)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vert="horz" anchor="ctr" anchorCtr="0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vert="horz" anchor="ctr" anchorCtr="0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vert="horz" anchor="ctr" anchorCtr="0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用户头像地址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vert="horz" anchor="ctr" anchorCtr="0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46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vert="horz" anchor="ctr" anchorCtr="0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m_content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vert="horz" anchor="ctr" anchorCtr="0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varchar(500)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vert="horz" anchor="ctr" anchorCtr="0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vert="horz" anchor="ctr" anchorCtr="0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vert="horz" anchor="ctr" anchorCtr="0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树洞消息内容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vert="horz" anchor="ctr" anchorCtr="0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46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vert="horz" anchor="ctr" anchorCtr="0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likes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vert="horz" anchor="ctr" anchorCtr="0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int(11)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vert="horz" anchor="ctr" anchorCtr="0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vert="horz" anchor="ctr" anchorCtr="0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vert="horz" anchor="ctr" anchorCtr="0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点赞数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vert="horz" anchor="ctr" anchorCtr="0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3175">
                      <a:solidFill>
                        <a:srgbClr val="144D73"/>
                      </a:solidFill>
                      <a:prstDash val="dot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46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vert="horz" anchor="ctr" anchorCtr="0">
                    <a:lnL w="19050" cap="rnd">
                      <a:solidFill>
                        <a:srgbClr val="144D73"/>
                      </a:solidFill>
                      <a:prstDash val="solid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Send_time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vert="horz" anchor="ctr" anchorCtr="0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timestamp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vert="horz" anchor="ctr" anchorCtr="0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vert="horz" anchor="ctr" anchorCtr="0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vert="horz" anchor="ctr" anchorCtr="0">
                    <a:lnL w="3175">
                      <a:solidFill>
                        <a:srgbClr val="144D73"/>
                      </a:solidFill>
                      <a:prstDash val="dot"/>
                    </a:lnL>
                    <a:lnR w="3175">
                      <a:solidFill>
                        <a:srgbClr val="144D73"/>
                      </a:solidFill>
                      <a:prstDash val="dot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发布时间</a:t>
                      </a:r>
                      <a:endParaRPr lang="en-US" altLang="en-US" sz="13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vert="horz" anchor="ctr" anchorCtr="0">
                    <a:lnL w="3175">
                      <a:solidFill>
                        <a:srgbClr val="144D73"/>
                      </a:solidFill>
                      <a:prstDash val="dot"/>
                    </a:lnL>
                    <a:lnR w="19050" cap="rnd">
                      <a:solidFill>
                        <a:srgbClr val="144D73"/>
                      </a:solidFill>
                      <a:prstDash val="solid"/>
                    </a:lnR>
                    <a:lnT w="3175">
                      <a:solidFill>
                        <a:srgbClr val="144D73"/>
                      </a:solidFill>
                      <a:prstDash val="dot"/>
                    </a:lnT>
                    <a:lnB w="19050" cap="rnd">
                      <a:solidFill>
                        <a:srgbClr val="144D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7"/>
            </p:custDataLst>
          </p:nvPr>
        </p:nvGraphicFramePr>
        <p:xfrm>
          <a:off x="669925" y="1132840"/>
          <a:ext cx="10852150" cy="3116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6485"/>
                <a:gridCol w="1936750"/>
                <a:gridCol w="2416175"/>
                <a:gridCol w="1626235"/>
                <a:gridCol w="1654810"/>
                <a:gridCol w="2131695"/>
              </a:tblGrid>
              <a:tr h="626745">
                <a:tc gridSpan="6"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spc="120">
                          <a:solidFill>
                            <a:srgbClr val="1B88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user:</a:t>
                      </a:r>
                      <a:r>
                        <a:rPr lang="zh-CN" altLang="en-US" sz="1600" b="1" spc="120">
                          <a:solidFill>
                            <a:srgbClr val="1B88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用户</a:t>
                      </a:r>
                      <a:r>
                        <a:rPr lang="en-US" sz="1600" b="1" spc="120">
                          <a:solidFill>
                            <a:srgbClr val="1B88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表</a:t>
                      </a:r>
                      <a:endParaRPr lang="en-US" altLang="en-US" sz="1600" b="1" spc="120">
                        <a:solidFill>
                          <a:srgbClr val="1B88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 anchorCtr="0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1B88C0"/>
                      </a:solidFill>
                      <a:prstDash val="solid"/>
                    </a:lnT>
                    <a:lnB w="12700">
                      <a:solidFill>
                        <a:srgbClr val="1B88C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9050">
                      <a:solidFill>
                        <a:srgbClr val="1B88C0"/>
                      </a:solidFill>
                      <a:prstDash val="solid"/>
                    </a:lnT>
                    <a:lnB w="12700">
                      <a:solidFill>
                        <a:srgbClr val="1B88C0"/>
                      </a:solidFill>
                      <a:prstDash val="solid"/>
                    </a:lnB>
                  </a:tcPr>
                </a:tc>
                <a:tc hMerge="1">
                  <a:tcPr>
                    <a:lnT w="19050">
                      <a:solidFill>
                        <a:srgbClr val="1B88C0"/>
                      </a:solidFill>
                      <a:prstDash val="solid"/>
                    </a:lnT>
                    <a:lnB w="12700">
                      <a:solidFill>
                        <a:srgbClr val="1B88C0"/>
                      </a:solidFill>
                      <a:prstDash val="solid"/>
                    </a:lnB>
                  </a:tcPr>
                </a:tc>
                <a:tc hMerge="1">
                  <a:tcPr>
                    <a:lnT w="19050">
                      <a:solidFill>
                        <a:srgbClr val="1B88C0"/>
                      </a:solidFill>
                      <a:prstDash val="solid"/>
                    </a:lnT>
                    <a:lnB w="12700">
                      <a:solidFill>
                        <a:srgbClr val="1B88C0"/>
                      </a:solidFill>
                      <a:prstDash val="solid"/>
                    </a:lnB>
                  </a:tcPr>
                </a:tc>
                <a:tc hMerge="1">
                  <a:tcPr>
                    <a:lnT w="19050">
                      <a:solidFill>
                        <a:srgbClr val="1B88C0"/>
                      </a:solidFill>
                      <a:prstDash val="solid"/>
                    </a:lnT>
                    <a:lnB w="12700">
                      <a:solidFill>
                        <a:srgbClr val="1B88C0"/>
                      </a:solidFill>
                      <a:prstDash val="solid"/>
                    </a:lnB>
                  </a:tcPr>
                </a:tc>
                <a:tc hMerge="1">
                  <a:tcPr>
                    <a:lnR>
                      <a:noFill/>
                    </a:lnR>
                    <a:lnT w="19050">
                      <a:solidFill>
                        <a:srgbClr val="1B88C0"/>
                      </a:solidFill>
                      <a:prstDash val="solid"/>
                    </a:lnT>
                    <a:lnB w="12700">
                      <a:solidFill>
                        <a:srgbClr val="1B88C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spc="120">
                          <a:solidFill>
                            <a:srgbClr val="1B88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en-US" altLang="en-US" sz="1600" b="1" spc="120">
                        <a:solidFill>
                          <a:srgbClr val="1B88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 anchorCtr="0">
                    <a:lnL>
                      <a:noFill/>
                    </a:lnL>
                    <a:lnR w="6350">
                      <a:solidFill>
                        <a:srgbClr val="1B88C0"/>
                      </a:solidFill>
                      <a:prstDash val="dash"/>
                    </a:lnR>
                    <a:lnT w="12700">
                      <a:solidFill>
                        <a:srgbClr val="1B88C0"/>
                      </a:solidFill>
                      <a:prstDash val="solid"/>
                    </a:lnT>
                    <a:lnB w="12700">
                      <a:solidFill>
                        <a:srgbClr val="1B88C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spc="120">
                          <a:solidFill>
                            <a:srgbClr val="1B88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字段名</a:t>
                      </a:r>
                      <a:endParaRPr lang="en-US" altLang="en-US" sz="1600" b="1" spc="120">
                        <a:solidFill>
                          <a:srgbClr val="1B88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 anchorCtr="0">
                    <a:lnL w="6350">
                      <a:solidFill>
                        <a:srgbClr val="1B88C0"/>
                      </a:solidFill>
                      <a:prstDash val="dash"/>
                    </a:lnL>
                    <a:lnR w="6350">
                      <a:solidFill>
                        <a:srgbClr val="1B88C0"/>
                      </a:solidFill>
                      <a:prstDash val="dash"/>
                    </a:lnR>
                    <a:lnT w="12700">
                      <a:solidFill>
                        <a:srgbClr val="1B88C0"/>
                      </a:solidFill>
                      <a:prstDash val="solid"/>
                    </a:lnT>
                    <a:lnB w="12700">
                      <a:solidFill>
                        <a:srgbClr val="1B88C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spc="120">
                          <a:solidFill>
                            <a:srgbClr val="1B88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en-US" altLang="en-US" sz="1600" b="1" spc="120">
                        <a:solidFill>
                          <a:srgbClr val="1B88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 anchorCtr="0">
                    <a:lnL w="6350">
                      <a:solidFill>
                        <a:srgbClr val="1B88C0"/>
                      </a:solidFill>
                      <a:prstDash val="dash"/>
                    </a:lnL>
                    <a:lnR w="6350">
                      <a:solidFill>
                        <a:srgbClr val="1B88C0"/>
                      </a:solidFill>
                      <a:prstDash val="dash"/>
                    </a:lnR>
                    <a:lnT w="12700">
                      <a:solidFill>
                        <a:srgbClr val="1B88C0"/>
                      </a:solidFill>
                      <a:prstDash val="solid"/>
                    </a:lnT>
                    <a:lnB w="12700">
                      <a:solidFill>
                        <a:srgbClr val="1B88C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spc="120">
                          <a:solidFill>
                            <a:srgbClr val="1B88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允许为空</a:t>
                      </a:r>
                      <a:endParaRPr lang="en-US" altLang="en-US" sz="1600" b="1" spc="120">
                        <a:solidFill>
                          <a:srgbClr val="1B88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 anchorCtr="0">
                    <a:lnL w="6350">
                      <a:solidFill>
                        <a:srgbClr val="1B88C0"/>
                      </a:solidFill>
                      <a:prstDash val="dash"/>
                    </a:lnL>
                    <a:lnR w="6350">
                      <a:solidFill>
                        <a:srgbClr val="1B88C0"/>
                      </a:solidFill>
                      <a:prstDash val="dash"/>
                    </a:lnR>
                    <a:lnT w="12700">
                      <a:solidFill>
                        <a:srgbClr val="1B88C0"/>
                      </a:solidFill>
                      <a:prstDash val="solid"/>
                    </a:lnT>
                    <a:lnB w="12700">
                      <a:solidFill>
                        <a:srgbClr val="1B88C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spc="120">
                          <a:solidFill>
                            <a:srgbClr val="1B88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</a:t>
                      </a:r>
                      <a:endParaRPr lang="en-US" altLang="en-US" sz="1600" b="1" spc="120">
                        <a:solidFill>
                          <a:srgbClr val="1B88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 anchorCtr="0">
                    <a:lnL w="6350">
                      <a:solidFill>
                        <a:srgbClr val="1B88C0"/>
                      </a:solidFill>
                      <a:prstDash val="dash"/>
                    </a:lnL>
                    <a:lnR w="6350">
                      <a:solidFill>
                        <a:srgbClr val="1B88C0"/>
                      </a:solidFill>
                      <a:prstDash val="dash"/>
                    </a:lnR>
                    <a:lnT w="12700">
                      <a:solidFill>
                        <a:srgbClr val="1B88C0"/>
                      </a:solidFill>
                      <a:prstDash val="solid"/>
                    </a:lnT>
                    <a:lnB w="12700">
                      <a:solidFill>
                        <a:srgbClr val="1B88C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spc="120">
                          <a:solidFill>
                            <a:srgbClr val="1B88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en-US" altLang="en-US" sz="1600" b="1" spc="120">
                        <a:solidFill>
                          <a:srgbClr val="1B88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 anchorCtr="0">
                    <a:lnL w="6350">
                      <a:solidFill>
                        <a:srgbClr val="1B88C0"/>
                      </a:solidFill>
                      <a:prstDash val="dash"/>
                    </a:lnL>
                    <a:lnR>
                      <a:noFill/>
                    </a:lnR>
                    <a:lnT w="12700">
                      <a:solidFill>
                        <a:srgbClr val="1B88C0"/>
                      </a:solidFill>
                      <a:prstDash val="solid"/>
                    </a:lnT>
                    <a:lnB w="12700">
                      <a:solidFill>
                        <a:srgbClr val="1B88C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70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1B88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en-US" sz="1400" b="0" spc="120">
                        <a:solidFill>
                          <a:srgbClr val="1B88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1B88C0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1B88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u_id</a:t>
                      </a:r>
                      <a:endParaRPr lang="en-US" altLang="en-US" sz="1400" b="0" spc="120">
                        <a:solidFill>
                          <a:srgbClr val="1B88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1B88C0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1B88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int(11)</a:t>
                      </a:r>
                      <a:endParaRPr lang="en-US" altLang="en-US" sz="1400" b="0" spc="120">
                        <a:solidFill>
                          <a:srgbClr val="1B88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1B88C0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1B88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altLang="en-US" sz="1400" b="0" spc="120">
                        <a:solidFill>
                          <a:srgbClr val="1B88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1B88C0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1B88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自增、主键</a:t>
                      </a:r>
                      <a:endParaRPr lang="en-US" altLang="en-US" sz="1400" b="0" spc="120">
                        <a:solidFill>
                          <a:srgbClr val="1B88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1B88C0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spc="120">
                          <a:solidFill>
                            <a:srgbClr val="1B88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用户</a:t>
                      </a:r>
                      <a:r>
                        <a:rPr lang="en-US" sz="1400" b="0" spc="120">
                          <a:solidFill>
                            <a:srgbClr val="1B88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id</a:t>
                      </a:r>
                      <a:endParaRPr lang="en-US" altLang="en-US" sz="1400" b="0" spc="120">
                        <a:solidFill>
                          <a:srgbClr val="1B88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1B88C0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70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400" b="0" spc="120">
                          <a:solidFill>
                            <a:srgbClr val="1B88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en-US" sz="1400" b="0" spc="120">
                        <a:solidFill>
                          <a:srgbClr val="1B88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1B88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username</a:t>
                      </a:r>
                      <a:endParaRPr lang="en-US" altLang="en-US" sz="1400" b="0" spc="120">
                        <a:solidFill>
                          <a:srgbClr val="1B88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1B88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varchar(50)</a:t>
                      </a:r>
                      <a:endParaRPr lang="en-US" altLang="en-US" sz="1400" b="0" spc="120">
                        <a:solidFill>
                          <a:srgbClr val="1B88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1B88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altLang="en-US" sz="1400" b="0" spc="120">
                        <a:solidFill>
                          <a:srgbClr val="1B88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1B88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1B88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用户名</a:t>
                      </a:r>
                      <a:endParaRPr lang="en-US" altLang="en-US" sz="1400" b="0" spc="120">
                        <a:solidFill>
                          <a:srgbClr val="1B88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70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400" b="0" spc="120">
                          <a:solidFill>
                            <a:srgbClr val="1B88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en-US" sz="1400" b="0" spc="120">
                        <a:solidFill>
                          <a:srgbClr val="1B88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400" b="0" spc="120">
                          <a:solidFill>
                            <a:srgbClr val="1B88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phone</a:t>
                      </a:r>
                      <a:endParaRPr lang="en-US" altLang="en-US" sz="1400" b="0" spc="120">
                        <a:solidFill>
                          <a:srgbClr val="1B88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400" b="0" spc="120">
                          <a:solidFill>
                            <a:srgbClr val="1B88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varchar(11)</a:t>
                      </a:r>
                      <a:endParaRPr lang="en-US" altLang="en-US" sz="1400" b="0" spc="120">
                        <a:solidFill>
                          <a:srgbClr val="1B88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spc="120">
                          <a:solidFill>
                            <a:srgbClr val="1B88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zh-CN" altLang="en-US" sz="1400" b="0" spc="120">
                        <a:solidFill>
                          <a:srgbClr val="1B88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spc="120">
                          <a:solidFill>
                            <a:srgbClr val="1B88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唯一</a:t>
                      </a:r>
                      <a:endParaRPr lang="zh-CN" altLang="en-US" sz="1400" b="0" spc="120">
                        <a:solidFill>
                          <a:srgbClr val="1B88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spc="120">
                          <a:solidFill>
                            <a:srgbClr val="1B88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手机号</a:t>
                      </a:r>
                      <a:endParaRPr lang="zh-CN" altLang="en-US" sz="1400" b="0" spc="120">
                        <a:solidFill>
                          <a:srgbClr val="1B88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70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400" b="0" spc="120">
                          <a:solidFill>
                            <a:srgbClr val="1B88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en-US" sz="1400" b="0" spc="120">
                        <a:solidFill>
                          <a:srgbClr val="1B88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400" b="0" spc="120">
                          <a:solidFill>
                            <a:srgbClr val="1B88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password</a:t>
                      </a:r>
                      <a:endParaRPr lang="en-US" altLang="en-US" sz="1400" b="0" spc="120">
                        <a:solidFill>
                          <a:srgbClr val="1B88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400" b="0" spc="120">
                          <a:solidFill>
                            <a:srgbClr val="1B88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varchar(32)</a:t>
                      </a:r>
                      <a:endParaRPr lang="en-US" altLang="en-US" sz="1400" b="0" spc="120">
                        <a:solidFill>
                          <a:srgbClr val="1B88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spc="120">
                          <a:solidFill>
                            <a:srgbClr val="1B88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zh-CN" altLang="en-US" sz="1400" b="0" spc="120">
                        <a:solidFill>
                          <a:srgbClr val="1B88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1B88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0" spc="120">
                          <a:solidFill>
                            <a:srgbClr val="1B88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密码</a:t>
                      </a:r>
                      <a:endParaRPr lang="zh-CN" altLang="en-US" sz="1400" b="0" spc="120">
                        <a:solidFill>
                          <a:srgbClr val="1B88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70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1B88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en-US" sz="1400" b="0" spc="120">
                        <a:solidFill>
                          <a:srgbClr val="1B88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1B88C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1B88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face_url</a:t>
                      </a:r>
                      <a:endParaRPr lang="en-US" altLang="en-US" sz="1400" b="0" spc="120">
                        <a:solidFill>
                          <a:srgbClr val="1B88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1B88C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1B88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varchar(250)</a:t>
                      </a:r>
                      <a:endParaRPr lang="en-US" altLang="en-US" sz="1400" b="0" spc="120">
                        <a:solidFill>
                          <a:srgbClr val="1B88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1B88C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1B88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altLang="en-US" sz="1400" b="0" spc="120">
                        <a:solidFill>
                          <a:srgbClr val="1B88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1B88C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1400" b="0" spc="120">
                        <a:solidFill>
                          <a:srgbClr val="1B88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1B88C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pc="120">
                          <a:solidFill>
                            <a:srgbClr val="1B88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用户头像地址</a:t>
                      </a:r>
                      <a:endParaRPr lang="en-US" altLang="en-US" sz="1400" b="0" spc="120">
                        <a:solidFill>
                          <a:srgbClr val="1B88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800" marR="177800" marT="25400" marB="254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1B88C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8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8" name="图片 7" descr="1 (11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7" name="图片 6" descr="1 (12)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空心弧 12"/>
          <p:cNvSpPr/>
          <p:nvPr>
            <p:custDataLst>
              <p:tags r:id="rId5"/>
            </p:custDataLst>
          </p:nvPr>
        </p:nvSpPr>
        <p:spPr bwMode="auto">
          <a:xfrm rot="13980000">
            <a:off x="429951" y="418792"/>
            <a:ext cx="1375010" cy="1377030"/>
          </a:xfrm>
          <a:custGeom>
            <a:avLst/>
            <a:gdLst>
              <a:gd name="T0" fmla="*/ 0 w 1858963"/>
              <a:gd name="T1" fmla="*/ 930275 h 1860550"/>
              <a:gd name="T2" fmla="*/ 850091 w 1858963"/>
              <a:gd name="T3" fmla="*/ 3400 h 1860550"/>
              <a:gd name="T4" fmla="*/ 1845448 w 1858963"/>
              <a:gd name="T5" fmla="*/ 772202 h 1860550"/>
              <a:gd name="T6" fmla="*/ 1165333 w 1858963"/>
              <a:gd name="T7" fmla="*/ 1830104 h 1860550"/>
              <a:gd name="T8" fmla="*/ 1146950 w 1858963"/>
              <a:gd name="T9" fmla="*/ 1759973 h 1860550"/>
              <a:gd name="T10" fmla="*/ 1774003 w 1858963"/>
              <a:gd name="T11" fmla="*/ 784531 h 1860550"/>
              <a:gd name="T12" fmla="*/ 856278 w 1858963"/>
              <a:gd name="T13" fmla="*/ 75635 h 1860550"/>
              <a:gd name="T14" fmla="*/ 72500 w 1858963"/>
              <a:gd name="T15" fmla="*/ 930275 h 1860550"/>
              <a:gd name="T16" fmla="*/ 0 w 1858963"/>
              <a:gd name="T17" fmla="*/ 930275 h 1860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8963" h="1860550">
                <a:moveTo>
                  <a:pt x="0" y="930275"/>
                </a:moveTo>
                <a:cubicBezTo>
                  <a:pt x="0" y="447299"/>
                  <a:pt x="369290" y="44653"/>
                  <a:pt x="850091" y="3400"/>
                </a:cubicBezTo>
                <a:cubicBezTo>
                  <a:pt x="1330994" y="-37862"/>
                  <a:pt x="1763432" y="296148"/>
                  <a:pt x="1845448" y="772202"/>
                </a:cubicBezTo>
                <a:cubicBezTo>
                  <a:pt x="1927429" y="1248056"/>
                  <a:pt x="1632007" y="1707577"/>
                  <a:pt x="1165333" y="1830104"/>
                </a:cubicBezTo>
                <a:lnTo>
                  <a:pt x="1146950" y="1759973"/>
                </a:lnTo>
                <a:cubicBezTo>
                  <a:pt x="1577212" y="1646990"/>
                  <a:pt x="1849583" y="1223292"/>
                  <a:pt x="1774003" y="784531"/>
                </a:cubicBezTo>
                <a:cubicBezTo>
                  <a:pt x="1698389" y="345571"/>
                  <a:pt x="1299676" y="37586"/>
                  <a:pt x="856278" y="75635"/>
                </a:cubicBezTo>
                <a:cubicBezTo>
                  <a:pt x="412982" y="113676"/>
                  <a:pt x="72500" y="484941"/>
                  <a:pt x="72500" y="930275"/>
                </a:cubicBezTo>
                <a:lnTo>
                  <a:pt x="0" y="930275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round/>
          </a:ln>
          <a:effectLst/>
        </p:spPr>
        <p:txBody>
          <a:bodyPr anchor="ctr"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Line 9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010196" y="1409242"/>
            <a:ext cx="1457694" cy="3521"/>
          </a:xfrm>
          <a:prstGeom prst="line">
            <a:avLst/>
          </a:prstGeom>
          <a:noFill/>
          <a:ln w="9525" cap="flat" cmpd="sng">
            <a:solidFill>
              <a:schemeClr val="accent6">
                <a:lumMod val="60000"/>
                <a:lumOff val="4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887799" y="658171"/>
            <a:ext cx="9564414" cy="75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 eaLnBrk="1" hangingPunct="1"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ctr"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2pPr>
            <a:lvl3pPr algn="ctr"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3pPr>
            <a:lvl4pPr algn="ctr"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4pPr>
            <a:lvl5pPr algn="ctr"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sym typeface="Arial" panose="020B0604020202020204" pitchFamily="34" charset="0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4000" b="1" spc="24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</a:rPr>
              <a:t>数据库展示</a:t>
            </a:r>
            <a:endParaRPr sz="4000" b="1" spc="240">
              <a:solidFill>
                <a:schemeClr val="accent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825" y="1939290"/>
            <a:ext cx="11315700" cy="450342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 (11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片 5" descr="1 (12)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0" y="762006"/>
            <a:ext cx="762006" cy="152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D:\meihua_service_cache\jpg/d36685b70409b26862362e4f67b4baec.jpgd36685b70409b26862362e4f67b4baec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t="16357" b="16357"/>
          <a:stretch>
            <a:fillRect/>
          </a:stretch>
        </p:blipFill>
        <p:spPr>
          <a:xfrm>
            <a:off x="5397071" y="0"/>
            <a:ext cx="6794919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701" h="10800">
                <a:moveTo>
                  <a:pt x="3501" y="0"/>
                </a:moveTo>
                <a:lnTo>
                  <a:pt x="10701" y="0"/>
                </a:lnTo>
                <a:lnTo>
                  <a:pt x="10701" y="10800"/>
                </a:lnTo>
                <a:lnTo>
                  <a:pt x="0" y="10800"/>
                </a:lnTo>
                <a:lnTo>
                  <a:pt x="3501" y="0"/>
                </a:lnTo>
                <a:close/>
              </a:path>
            </a:pathLst>
          </a:custGeom>
        </p:spPr>
      </p:pic>
      <p:sp>
        <p:nvSpPr>
          <p:cNvPr id="4" name="任意多边形 3"/>
          <p:cNvSpPr/>
          <p:nvPr>
            <p:custDataLst>
              <p:tags r:id="rId8"/>
            </p:custDataLst>
          </p:nvPr>
        </p:nvSpPr>
        <p:spPr>
          <a:xfrm>
            <a:off x="5397071" y="0"/>
            <a:ext cx="2645839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67" h="10800">
                <a:moveTo>
                  <a:pt x="3501" y="0"/>
                </a:moveTo>
                <a:lnTo>
                  <a:pt x="4167" y="0"/>
                </a:lnTo>
                <a:lnTo>
                  <a:pt x="4167" y="4"/>
                </a:lnTo>
                <a:lnTo>
                  <a:pt x="565" y="10800"/>
                </a:lnTo>
                <a:lnTo>
                  <a:pt x="0" y="10800"/>
                </a:lnTo>
                <a:lnTo>
                  <a:pt x="3501" y="0"/>
                </a:lnTo>
                <a:close/>
              </a:path>
            </a:pathLst>
          </a:custGeom>
          <a:solidFill>
            <a:schemeClr val="l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9"/>
            </p:custDataLst>
          </p:nvPr>
        </p:nvSpPr>
        <p:spPr>
          <a:xfrm>
            <a:off x="914400" y="914400"/>
            <a:ext cx="5425440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18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</a:t>
            </a:r>
            <a:r>
              <a:rPr lang="en-US" altLang="zh-CN" sz="4000" b="1" spc="18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zh-CN" altLang="en-US" sz="4000" b="1" spc="18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研究背景及意义</a:t>
            </a:r>
            <a:endParaRPr lang="zh-CN" altLang="en-US" sz="4000" b="1" spc="180">
              <a:solidFill>
                <a:schemeClr val="accent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10"/>
            </p:custDataLst>
          </p:nvPr>
        </p:nvSpPr>
        <p:spPr>
          <a:xfrm>
            <a:off x="914400" y="1680845"/>
            <a:ext cx="4946650" cy="45688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altLang="zh-CN" sz="20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lang="zh-CN" altLang="en-US" sz="20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随着</a:t>
            </a:r>
            <a:r>
              <a:rPr altLang="zh-CN" sz="20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人民生活水平</a:t>
            </a:r>
            <a:r>
              <a:rPr lang="zh-CN" altLang="en-US" sz="20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显著</a:t>
            </a:r>
            <a:r>
              <a:rPr altLang="zh-CN" sz="20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提升</a:t>
            </a:r>
            <a:r>
              <a:rPr lang="zh-CN" altLang="en-US" sz="20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，现代人生活压力大和生活节奏过快，</a:t>
            </a:r>
            <a:r>
              <a:rPr altLang="zh-CN" sz="20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人们</a:t>
            </a:r>
            <a:r>
              <a:rPr lang="zh-CN" altLang="en-US" sz="20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的生活中会出现</a:t>
            </a:r>
            <a:r>
              <a:rPr altLang="zh-CN" sz="20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一些</a:t>
            </a:r>
            <a:r>
              <a:rPr lang="zh-CN" altLang="en-US" sz="20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无法发泄、倾诉的事情，导致越来越多的人陷入巨大的内心烦恼中，既不愿向熟人展示，又希望得到倾听和理解，很难放松自我。</a:t>
            </a:r>
            <a:r>
              <a:rPr altLang="zh-CN" sz="20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所以</a:t>
            </a:r>
            <a:r>
              <a:rPr lang="zh-CN" altLang="en-US" sz="20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树洞无非是一种比较合适的发泄方式，树洞小程序也由此应运而生，</a:t>
            </a:r>
            <a:r>
              <a:rPr altLang="zh-CN" sz="20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树洞小程序</a:t>
            </a:r>
            <a:r>
              <a:rPr lang="zh-CN" altLang="en-US" sz="20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的出现，</a:t>
            </a:r>
            <a:r>
              <a:rPr altLang="zh-CN" sz="20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可以缓解</a:t>
            </a:r>
            <a:r>
              <a:rPr lang="zh-CN" altLang="en-US" sz="20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这部分人的</a:t>
            </a:r>
            <a:r>
              <a:rPr altLang="zh-CN" sz="20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压力</a:t>
            </a:r>
            <a:r>
              <a:rPr altLang="zh-CN" sz="20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20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altLang="zh-CN" sz="20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zh-CN" altLang="en-US" sz="20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依托庞大的微信用户群体，潜在用户远高于开发</a:t>
            </a:r>
            <a:r>
              <a:rPr altLang="zh-CN" sz="20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app</a:t>
            </a:r>
            <a:r>
              <a:rPr lang="zh-CN" altLang="en-US" sz="20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；而后，微信小程序便利于用户，省去了下载、占用内存的麻烦，较之</a:t>
            </a:r>
            <a:r>
              <a:rPr altLang="zh-CN" sz="20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app</a:t>
            </a:r>
            <a:r>
              <a:rPr lang="zh-CN" altLang="en-US" sz="20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有着很大的优势</a:t>
            </a:r>
            <a:endParaRPr lang="zh-CN" altLang="en-US" sz="18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图片 13" descr="1 (11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3" name="图片 12" descr="1 (12)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0" y="762006"/>
            <a:ext cx="762006" cy="152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 descr="D:\meihua_service_cache\jpg/45af47384e6217783c9f134e346af70e.jpg45af47384e6217783c9f134e346af70e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l="24115" r="24115"/>
          <a:stretch>
            <a:fillRect/>
          </a:stretch>
        </p:blipFill>
        <p:spPr>
          <a:xfrm>
            <a:off x="5397071" y="0"/>
            <a:ext cx="6794919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701" h="10800">
                <a:moveTo>
                  <a:pt x="3501" y="0"/>
                </a:moveTo>
                <a:lnTo>
                  <a:pt x="10701" y="0"/>
                </a:lnTo>
                <a:lnTo>
                  <a:pt x="10701" y="10800"/>
                </a:lnTo>
                <a:lnTo>
                  <a:pt x="0" y="10800"/>
                </a:lnTo>
                <a:lnTo>
                  <a:pt x="3501" y="0"/>
                </a:lnTo>
                <a:close/>
              </a:path>
            </a:pathLst>
          </a:custGeom>
        </p:spPr>
      </p:pic>
      <p:sp>
        <p:nvSpPr>
          <p:cNvPr id="8" name="任意多边形 7"/>
          <p:cNvSpPr/>
          <p:nvPr>
            <p:custDataLst>
              <p:tags r:id="rId8"/>
            </p:custDataLst>
          </p:nvPr>
        </p:nvSpPr>
        <p:spPr>
          <a:xfrm>
            <a:off x="5397071" y="0"/>
            <a:ext cx="2645839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67" h="10800">
                <a:moveTo>
                  <a:pt x="3501" y="0"/>
                </a:moveTo>
                <a:lnTo>
                  <a:pt x="4167" y="0"/>
                </a:lnTo>
                <a:lnTo>
                  <a:pt x="4167" y="4"/>
                </a:lnTo>
                <a:lnTo>
                  <a:pt x="565" y="10800"/>
                </a:lnTo>
                <a:lnTo>
                  <a:pt x="0" y="10800"/>
                </a:lnTo>
                <a:lnTo>
                  <a:pt x="3501" y="0"/>
                </a:lnTo>
                <a:close/>
              </a:path>
            </a:pathLst>
          </a:custGeom>
          <a:solidFill>
            <a:schemeClr val="l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9"/>
            </p:custDataLst>
          </p:nvPr>
        </p:nvSpPr>
        <p:spPr>
          <a:xfrm>
            <a:off x="914407" y="1981216"/>
            <a:ext cx="4572025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18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七</a:t>
            </a:r>
            <a:r>
              <a:rPr lang="en-US" altLang="zh-CN" sz="4400" b="1" spc="18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、软件测试</a:t>
            </a:r>
            <a:endParaRPr lang="en-US" altLang="zh-CN" sz="4400" b="1" spc="180">
              <a:solidFill>
                <a:schemeClr val="accent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2" name="Title 6"/>
          <p:cNvSpPr txBox="1"/>
          <p:nvPr>
            <p:custDataLst>
              <p:tags r:id="rId10"/>
            </p:custDataLst>
          </p:nvPr>
        </p:nvSpPr>
        <p:spPr>
          <a:xfrm>
            <a:off x="914407" y="2743222"/>
            <a:ext cx="4572025" cy="182881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400050" lvl="0" indent="-400050" algn="l" defTabSz="914400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n-ea"/>
              <a:buAutoNum type="ea1JpnChsDbPeriod"/>
            </a:pPr>
            <a:r>
              <a:rPr altLang="zh-CN" sz="2800" spc="15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B0604020202020204" pitchFamily="34" charset="0"/>
                <a:ea typeface="仿宋" panose="02010609060101010101" charset="-122"/>
                <a:cs typeface="+mn-cs"/>
              </a:rPr>
              <a:t>用户登录界面测试</a:t>
            </a:r>
            <a:endParaRPr altLang="zh-CN" sz="2800" spc="15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B0604020202020204" pitchFamily="34" charset="0"/>
              <a:ea typeface="仿宋" panose="02010609060101010101" charset="-122"/>
              <a:cs typeface="+mn-cs"/>
            </a:endParaRPr>
          </a:p>
          <a:p>
            <a:pPr marL="400050" lvl="0" indent="-400050" algn="l" defTabSz="914400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n-ea"/>
              <a:buAutoNum type="ea1JpnChsDbPeriod"/>
            </a:pPr>
            <a:r>
              <a:rPr altLang="zh-CN" sz="2800" spc="15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B0604020202020204" pitchFamily="34" charset="0"/>
                <a:ea typeface="仿宋" panose="02010609060101010101" charset="-122"/>
                <a:cs typeface="+mn-cs"/>
              </a:rPr>
              <a:t>用户注册界面测试</a:t>
            </a:r>
            <a:endParaRPr altLang="zh-CN" sz="2800" spc="15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B0604020202020204" pitchFamily="34" charset="0"/>
              <a:ea typeface="仿宋" panose="02010609060101010101" charset="-122"/>
              <a:cs typeface="+mn-cs"/>
            </a:endParaRPr>
          </a:p>
          <a:p>
            <a:pPr marL="400050" lvl="0" indent="-400050" algn="l" defTabSz="914400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n-ea"/>
              <a:buAutoNum type="ea1JpnChsDbPeriod"/>
            </a:pPr>
            <a:r>
              <a:rPr altLang="zh-CN" sz="2800" spc="15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B0604020202020204" pitchFamily="34" charset="0"/>
                <a:ea typeface="仿宋" panose="02010609060101010101" charset="-122"/>
                <a:cs typeface="+mn-cs"/>
              </a:rPr>
              <a:t>我的界面测试</a:t>
            </a:r>
            <a:endParaRPr altLang="zh-CN" sz="2800" spc="15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B0604020202020204" pitchFamily="34" charset="0"/>
              <a:ea typeface="仿宋" panose="02010609060101010101" charset="-122"/>
              <a:cs typeface="+mn-cs"/>
            </a:endParaRPr>
          </a:p>
          <a:p>
            <a:pPr marL="400050" lvl="0" indent="-400050" algn="l" defTabSz="914400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n-ea"/>
              <a:buAutoNum type="ea1JpnChsDbPeriod"/>
            </a:pPr>
            <a:r>
              <a:rPr altLang="zh-CN" sz="2800" spc="15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B0604020202020204" pitchFamily="34" charset="0"/>
                <a:ea typeface="仿宋" panose="02010609060101010101" charset="-122"/>
                <a:cs typeface="+mn-cs"/>
                <a:sym typeface="+mn-ea"/>
              </a:rPr>
              <a:t>发布树洞界面测试</a:t>
            </a:r>
            <a:endParaRPr altLang="zh-CN" sz="2800" spc="15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B0604020202020204" pitchFamily="34" charset="0"/>
              <a:ea typeface="仿宋" panose="02010609060101010101" charset="-122"/>
              <a:cs typeface="+mn-cs"/>
            </a:endParaRPr>
          </a:p>
          <a:p>
            <a:pPr marL="400050" lvl="0" indent="-400050" algn="l" defTabSz="914400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n-ea"/>
              <a:buAutoNum type="ea1JpnChsDbPeriod"/>
            </a:pPr>
            <a:r>
              <a:rPr altLang="zh-CN" sz="2800" spc="15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B0604020202020204" pitchFamily="34" charset="0"/>
                <a:ea typeface="仿宋" panose="02010609060101010101" charset="-122"/>
                <a:cs typeface="+mn-cs"/>
                <a:sym typeface="+mn-ea"/>
              </a:rPr>
              <a:t>树洞广场界面测试</a:t>
            </a:r>
            <a:endParaRPr altLang="zh-CN" sz="2800" spc="15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B0604020202020204" pitchFamily="34" charset="0"/>
              <a:ea typeface="仿宋" panose="02010609060101010101" charset="-122"/>
              <a:cs typeface="+mn-cs"/>
            </a:endParaRPr>
          </a:p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endParaRPr sz="2800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仿宋" panose="02010609060101010101" charset="-122"/>
              <a:ea typeface="仿宋" panose="02010609060101010101" charset="-122"/>
              <a:cs typeface="微软雅黑" panose="020B0503020204020204" pitchFamily="3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443230"/>
            <a:ext cx="10852150" cy="68643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一、用户登录界面测试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65530"/>
            <a:ext cx="12191365" cy="5791835"/>
          </a:xfrm>
        </p:spPr>
        <p:txBody>
          <a:bodyPr/>
          <a:p>
            <a:r>
              <a:rPr lang="en-US" altLang="zh-CN" sz="180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sz="1800">
                <a:latin typeface="仿宋" panose="02010609060101010101" charset="-122"/>
                <a:ea typeface="仿宋" panose="02010609060101010101" charset="-122"/>
              </a:rPr>
              <a:t>、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</a:rPr>
              <a:t>登录界面：</a:t>
            </a:r>
            <a:endParaRPr lang="zh-CN" altLang="en-US" sz="180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38" name="图片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0" y="1704023"/>
            <a:ext cx="2028190" cy="360616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2210435" y="1059180"/>
            <a:ext cx="3244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、当手机号不等于11位或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不符合手机号组成规则时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39" name="图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188" y="1730693"/>
            <a:ext cx="2023745" cy="359981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5129530" y="1059180"/>
            <a:ext cx="22821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3、当该手机号不存在时：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0" name="图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293" y="1730693"/>
            <a:ext cx="2018665" cy="35998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7475855" y="1085850"/>
            <a:ext cx="233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、当密码错误时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1" name="图片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4120" y="1704023"/>
            <a:ext cx="2020570" cy="35998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9737090" y="808990"/>
            <a:ext cx="24549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5、点击还没账号，点击注册、跳转至注册页面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2" name="图片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8550" y="1730693"/>
            <a:ext cx="2033270" cy="359981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6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一、用户注册界面测试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9925" y="1159510"/>
            <a:ext cx="2194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、用户注册页面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3" name="图片 4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3235" y="1565910"/>
            <a:ext cx="2567940" cy="45796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3728720" y="1163320"/>
            <a:ext cx="208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、输入注册信息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4" name="图片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220" y="1565910"/>
            <a:ext cx="2565400" cy="45796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6772910" y="952500"/>
            <a:ext cx="2316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、当手机号已被注册时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5" name="图片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260" y="1527810"/>
            <a:ext cx="2577465" cy="457390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9631680" y="1010920"/>
            <a:ext cx="2316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、当用户名重复时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7" name="图片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7855" y="1456690"/>
            <a:ext cx="2564130" cy="457390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5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二、用户注册页面测试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3600" y="1183640"/>
            <a:ext cx="2164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、当两次输入密码不一致时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8" name="图片 4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7235" y="1901190"/>
            <a:ext cx="2567940" cy="4587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5049520" y="1045210"/>
            <a:ext cx="24587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、当所有信息都输入正确时，则返回登陆界面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9" name="图片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640" y="1913890"/>
            <a:ext cx="2571115" cy="45745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8768080" y="979170"/>
            <a:ext cx="2286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、点击已有登录账号登录时跳转到登录界面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50" name="图片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1080" y="1913890"/>
            <a:ext cx="2540000" cy="452120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4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三、我的界面测试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2660" y="1217295"/>
            <a:ext cx="1988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、我的界面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5" name="图片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8655" y="1671320"/>
            <a:ext cx="2575560" cy="45796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5526405" y="1217295"/>
            <a:ext cx="1845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、更改头像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7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120" y="1858328"/>
            <a:ext cx="5740400" cy="31413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9798050" y="1217295"/>
            <a:ext cx="2230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2-1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、更改后的头像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9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305" y="1671320"/>
            <a:ext cx="2474595" cy="442277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4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三、我的界面测试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3140" y="1156335"/>
            <a:ext cx="2240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、更改用户名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22" name="图片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3735" y="1670685"/>
            <a:ext cx="2560320" cy="4579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3995420" y="1166495"/>
            <a:ext cx="2140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3-1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、修改后的结果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23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345" y="1631315"/>
            <a:ext cx="2578735" cy="45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6795135" y="1156335"/>
            <a:ext cx="2901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、删除已发布的树洞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24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135" y="1631315"/>
            <a:ext cx="2546985" cy="45904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9807575" y="1166495"/>
            <a:ext cx="2150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4-1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、删除后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26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6585" y="1628775"/>
            <a:ext cx="2571115" cy="459232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5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四、发布树洞界面测试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18435" y="1268095"/>
            <a:ext cx="2181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、发布树洞页面</a:t>
            </a:r>
            <a:endParaRPr lang="zh-CN" altLang="en-US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27" name="图片 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20950" y="1798955"/>
            <a:ext cx="2575560" cy="4579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7615555" y="1268095"/>
            <a:ext cx="224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1-1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、发布树洞成功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29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835" y="1707515"/>
            <a:ext cx="2586355" cy="457962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五、树洞广场界面测试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2015" y="1207135"/>
            <a:ext cx="2200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、树洞广场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界面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30" name="图片 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1185" y="1575435"/>
            <a:ext cx="2583180" cy="4579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3404235" y="1207135"/>
            <a:ext cx="2261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、点赞及编写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评论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32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235" y="1575435"/>
            <a:ext cx="2566035" cy="45796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6128385" y="1207135"/>
            <a:ext cx="2595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、发布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评论及点击更多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33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385" y="1575435"/>
            <a:ext cx="2574925" cy="45796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9165590" y="1207135"/>
            <a:ext cx="224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、点击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删除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34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8745" y="1575435"/>
            <a:ext cx="2551430" cy="458025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5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52270" y="2129264"/>
            <a:ext cx="8890064" cy="1200150"/>
          </a:xfrm>
        </p:spPr>
        <p:txBody>
          <a:bodyPr/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THANKS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727710"/>
            <a:ext cx="3823335" cy="441960"/>
          </a:xfrm>
        </p:spPr>
        <p:txBody>
          <a:bodyPr/>
          <a:p>
            <a:r>
              <a:rPr sz="3600" spc="18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二</a:t>
            </a:r>
            <a:r>
              <a:rPr lang="en-US" altLang="zh-CN" sz="3600" spc="18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.可行性分析</a:t>
            </a:r>
            <a:br>
              <a:rPr lang="zh-CN" altLang="en-US">
                <a:latin typeface="仿宋" panose="02010609060101010101" charset="-122"/>
                <a:ea typeface="仿宋" panose="02010609060101010101" charset="-122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1267468"/>
            <a:ext cx="10852237" cy="5388907"/>
          </a:xfrm>
        </p:spPr>
        <p:txBody>
          <a:bodyPr/>
          <a:p>
            <a:r>
              <a:rPr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技术理论方面：我们使用的微信开发者工具是微信官方提供的针对微信 小程序的开发工具，集成了开发调试、代码编写、效果预览、程序上传与发布等功能，采用基于MVC模式开发技术和WXML、WCSS、JS等技术和PHP语言编写。</a:t>
            </a:r>
            <a:endParaRPr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经济可行性上：由于是在校内完成、我们利用课余时间对项目进行编写，故不需要太多的经济成本，时间成本占绝大部分</a:t>
            </a:r>
            <a:endParaRPr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sz="2400">
                <a:latin typeface="仿宋" panose="02010609060101010101" charset="-122"/>
                <a:ea typeface="仿宋" panose="02010609060101010101" charset="-122"/>
              </a:rPr>
              <a:t>运营方面</a:t>
            </a:r>
            <a:r>
              <a:rPr sz="2400"/>
              <a:t>：</a:t>
            </a:r>
            <a:r>
              <a:rPr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依托庞大的微信用户群体，潜在用户远高于开发</a:t>
            </a:r>
            <a:r>
              <a:rPr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app</a:t>
            </a:r>
            <a:r>
              <a:rPr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；而后，</a:t>
            </a:r>
            <a:r>
              <a:rPr lang="en-US"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</a:t>
            </a:r>
            <a:r>
              <a:rPr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微信小程序便利于用户，省去了下载、占用内存的麻烦，较之</a:t>
            </a:r>
            <a:r>
              <a:rPr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app</a:t>
            </a:r>
            <a:r>
              <a:rPr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有着很大的优势</a:t>
            </a:r>
            <a:endParaRPr sz="2400"/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 spc="18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三、需求分析</a:t>
            </a:r>
            <a:endParaRPr lang="en-US" altLang="zh-CN" sz="3600" spc="180">
              <a:solidFill>
                <a:schemeClr val="accent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一、问题的提出：</a:t>
            </a:r>
            <a:r>
              <a:rPr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随着</a:t>
            </a:r>
            <a:r>
              <a:rPr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人民生活水平</a:t>
            </a:r>
            <a:r>
              <a:rPr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显著</a:t>
            </a:r>
            <a:r>
              <a:rPr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提升</a:t>
            </a:r>
            <a:r>
              <a:rPr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，现代人生活压力大和生活节奏过快，</a:t>
            </a:r>
            <a:r>
              <a:rPr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人们</a:t>
            </a:r>
            <a:r>
              <a:rPr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的生活中会出现</a:t>
            </a:r>
            <a:r>
              <a:rPr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一些</a:t>
            </a:r>
            <a:r>
              <a:rPr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无法发泄、倾诉的事情，导致越来越多的人陷入巨大的内心烦恼中，既不愿向熟人展示，又希望得到倾听和理解，很难放松自我。</a:t>
            </a:r>
            <a:r>
              <a:rPr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所以</a:t>
            </a:r>
            <a:r>
              <a:rPr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树洞无非是一种比较合适的发泄方式，树洞小程序也由此应运而生，</a:t>
            </a:r>
            <a:r>
              <a:rPr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树洞小程序</a:t>
            </a:r>
            <a:r>
              <a:rPr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的出现，</a:t>
            </a:r>
            <a:r>
              <a:rPr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可以缓解</a:t>
            </a:r>
            <a:r>
              <a:rPr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这部分人的</a:t>
            </a:r>
            <a:r>
              <a:rPr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压力</a:t>
            </a:r>
            <a:r>
              <a:rPr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微软雅黑" panose="020B0503020204020204" pitchFamily="34" charset="-122"/>
                <a:sym typeface="+mn-ea"/>
              </a:rPr>
              <a:t>。</a:t>
            </a:r>
            <a:endParaRPr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微软雅黑" panose="020B0503020204020204" pitchFamily="34" charset="-122"/>
              <a:sym typeface="+mn-ea"/>
            </a:endParaRPr>
          </a:p>
          <a:p>
            <a:r>
              <a:rPr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微软雅黑" panose="020B0503020204020204" pitchFamily="34" charset="-122"/>
                <a:sym typeface="+mn-ea"/>
              </a:rPr>
              <a:t>二、现有树洞类软件存在的问题：越来越多的树洞软件趋向于同质化，只有单方面的吐槽，当一用户连续浏览几十条树洞信息之后，会慢慢陷入一种负能量的情绪中，心情变得烦躁和不安。而且，现有树洞软件缺乏人性化，每个人都是渴望得到理解和赞美，单方面的树洞吐槽，缺少评论点赞功能。而后是，对于一些极度影响网络环境的树洞发布者缺乏制裁功能，网络环境风气不</a:t>
            </a:r>
            <a:r>
              <a:rPr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微软雅黑" panose="020B0503020204020204" pitchFamily="34" charset="-122"/>
                <a:sym typeface="+mn-ea"/>
              </a:rPr>
              <a:t>佳。</a:t>
            </a:r>
            <a:endParaRPr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US" altLang="zh-CN" sz="3600" spc="18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三、需求分析</a:t>
            </a:r>
            <a:endParaRPr lang="en-US" altLang="zh-CN" sz="3600" spc="180">
              <a:solidFill>
                <a:schemeClr val="accent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三、对比同类树洞程序的改进：</a:t>
            </a:r>
            <a:endParaRPr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、</a:t>
            </a:r>
            <a:r>
              <a:rPr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我们小组所采用的树洞小程序，</a:t>
            </a:r>
            <a:r>
              <a:rPr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依托庞大的微信用户群体，潜在用户远高于开发</a:t>
            </a:r>
            <a:r>
              <a:rPr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app</a:t>
            </a:r>
            <a:r>
              <a:rPr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；然后，微信小程序便利于用户，省去了下载、占用内存的麻烦，较之</a:t>
            </a:r>
            <a:r>
              <a:rPr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app</a:t>
            </a:r>
            <a:r>
              <a:rPr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有着很大的优势；而后，小程序比之开发</a:t>
            </a:r>
            <a:r>
              <a:rPr lang="en-US"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app</a:t>
            </a:r>
            <a:r>
              <a:rPr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，在开发时间、开发难度、经济耗费上都占有不少优势。</a:t>
            </a:r>
            <a:endParaRPr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、我们添加了点赞评论功能，使得发布树洞者，能与他人交流和获得他人的赞美，相较于单方面的树洞吐槽，这样引进了社交功能；而且我们还设置了举报功能，对于一些言论不友好者，采取一定的惩罚措施，有利于净化网络风气。</a:t>
            </a:r>
            <a:endParaRPr lang="zh-CN" altLang="en-US"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669882" y="605794"/>
            <a:ext cx="10852237" cy="441964"/>
          </a:xfrm>
        </p:spPr>
        <p:txBody>
          <a:bodyPr anchor="ctr" anchorCtr="0"/>
          <a:p>
            <a:r>
              <a:rPr sz="3600" spc="18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四</a:t>
            </a:r>
            <a:r>
              <a:rPr lang="en-US" altLang="zh-CN" sz="3600" spc="18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.树洞小程序</a:t>
            </a:r>
            <a:r>
              <a:rPr lang="en-US" altLang="zh-CN" sz="3600" spc="18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的实现</a:t>
            </a:r>
            <a:endParaRPr lang="en-US" altLang="zh-CN" sz="3600" spc="180">
              <a:solidFill>
                <a:schemeClr val="accent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669882" y="1047758"/>
            <a:ext cx="10852237" cy="5388907"/>
          </a:xfrm>
        </p:spPr>
        <p:txBody>
          <a:bodyPr anchor="t" anchorCtr="0">
            <a:noAutofit/>
          </a:bodyPr>
          <a:p>
            <a:endParaRPr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用户端：允许用户发布树洞，并在树洞广场展示，可以供他人浏览和点赞、评论、举报。并且用户可以更改头像、更改用户名、删除发布过的树洞等功能的展示使用</a:t>
            </a:r>
            <a:endParaRPr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endParaRPr lang="zh-CN" altLang="en-US" sz="1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服务器端：主要实现前端用户注册、登录、发布树洞、</a:t>
            </a:r>
            <a:r>
              <a:rPr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点赞、评论等功能的校验及数据保存等，把前端所需的数据通过接口发送到前端。采用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PHP</a:t>
            </a:r>
            <a:r>
              <a:rPr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进行代码的编写，及数据库的交互并利用多线程技术制作的小程序。</a:t>
            </a:r>
            <a:endParaRPr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669882" y="626114"/>
            <a:ext cx="10852237" cy="441964"/>
          </a:xfrm>
        </p:spPr>
        <p:txBody>
          <a:bodyPr anchor="ctr" anchorCtr="0"/>
          <a:p>
            <a:r>
              <a:rPr lang="en-US" altLang="zh-CN" sz="3600" spc="18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具体的</a:t>
            </a:r>
            <a:r>
              <a:rPr lang="en-US" altLang="zh-CN" sz="3600" spc="18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实现步骤：</a:t>
            </a:r>
            <a:endParaRPr lang="en-US" altLang="zh-CN" sz="3600" spc="180">
              <a:solidFill>
                <a:schemeClr val="accent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669925" y="1301115"/>
            <a:ext cx="10852150" cy="5023485"/>
          </a:xfrm>
        </p:spPr>
        <p:txBody>
          <a:bodyPr anchor="t" anchorCtr="0">
            <a:noAutofit/>
          </a:bodyPr>
          <a:p>
            <a:pPr marL="0" indent="0">
              <a:buNone/>
            </a:pPr>
            <a:r>
              <a:rPr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（1）使用微信开发者工具对小程序前端页面进行编码，及js部分		 功能的代码编写</a:t>
            </a:r>
            <a:endParaRPr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indent="0">
              <a:buNone/>
            </a:pPr>
            <a:r>
              <a:rPr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（2）设计合理的数据库</a:t>
            </a:r>
            <a:endParaRPr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indent="0">
              <a:buNone/>
            </a:pPr>
            <a:r>
              <a:rPr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（3）使用PHP连接数据库，及对小程序的各功能进行编码实现</a:t>
            </a:r>
            <a:endParaRPr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indent="0">
              <a:buNone/>
            </a:pPr>
            <a:r>
              <a:rPr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（4）使用WampSever把后端代码部署到服务器上</a:t>
            </a:r>
            <a:endParaRPr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indent="0">
              <a:buNone/>
            </a:pPr>
            <a:r>
              <a:rPr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（5）使用Postman对接口进行测试，并给出接口</a:t>
            </a:r>
            <a:endParaRPr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indent="0">
              <a:buNone/>
            </a:pPr>
            <a:r>
              <a:rPr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（6）使用微信开发者工具对接口进行调用，对小程序各功能进行			编写，及各种校验、交互等进行编码</a:t>
            </a:r>
            <a:endParaRPr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indent="0">
              <a:buNone/>
            </a:pPr>
            <a:r>
              <a:rPr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（7）对各功能进行调试，实现树洞小程序的各种功能</a:t>
            </a:r>
            <a:endParaRPr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1 (11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2" name="图片 21" descr="1 (12)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任意多边形: 形状 4"/>
          <p:cNvSpPr/>
          <p:nvPr>
            <p:custDataLst>
              <p:tags r:id="rId5"/>
            </p:custDataLst>
          </p:nvPr>
        </p:nvSpPr>
        <p:spPr>
          <a:xfrm>
            <a:off x="6609386" y="-1"/>
            <a:ext cx="3416259" cy="6858002"/>
          </a:xfrm>
          <a:custGeom>
            <a:avLst/>
            <a:gdLst>
              <a:gd name="connsiteX0" fmla="*/ 3012597 w 3416259"/>
              <a:gd name="connsiteY0" fmla="*/ 0 h 6858002"/>
              <a:gd name="connsiteX1" fmla="*/ 3416259 w 3416259"/>
              <a:gd name="connsiteY1" fmla="*/ 0 h 6858002"/>
              <a:gd name="connsiteX2" fmla="*/ 403662 w 3416259"/>
              <a:gd name="connsiteY2" fmla="*/ 6858002 h 6858002"/>
              <a:gd name="connsiteX3" fmla="*/ 0 w 3416259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6259" h="6858002">
                <a:moveTo>
                  <a:pt x="3012597" y="0"/>
                </a:moveTo>
                <a:lnTo>
                  <a:pt x="3416259" y="0"/>
                </a:lnTo>
                <a:lnTo>
                  <a:pt x="403662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任意多边形: 形状 5"/>
          <p:cNvSpPr/>
          <p:nvPr>
            <p:custDataLst>
              <p:tags r:id="rId6"/>
            </p:custDataLst>
          </p:nvPr>
        </p:nvSpPr>
        <p:spPr>
          <a:xfrm>
            <a:off x="7202427" y="-1"/>
            <a:ext cx="4989538" cy="6858002"/>
          </a:xfrm>
          <a:custGeom>
            <a:avLst/>
            <a:gdLst>
              <a:gd name="connsiteX0" fmla="*/ 3006417 w 4989538"/>
              <a:gd name="connsiteY0" fmla="*/ 0 h 6858002"/>
              <a:gd name="connsiteX1" fmla="*/ 4989538 w 4989538"/>
              <a:gd name="connsiteY1" fmla="*/ 0 h 6858002"/>
              <a:gd name="connsiteX2" fmla="*/ 4989538 w 4989538"/>
              <a:gd name="connsiteY2" fmla="*/ 2584276 h 6858002"/>
              <a:gd name="connsiteX3" fmla="*/ 3116018 w 4989538"/>
              <a:gd name="connsiteY3" fmla="*/ 6858002 h 6858002"/>
              <a:gd name="connsiteX4" fmla="*/ 0 w 4989538"/>
              <a:gd name="connsiteY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9538" h="6858002">
                <a:moveTo>
                  <a:pt x="3006417" y="0"/>
                </a:moveTo>
                <a:lnTo>
                  <a:pt x="4989538" y="0"/>
                </a:lnTo>
                <a:lnTo>
                  <a:pt x="4989538" y="2584276"/>
                </a:lnTo>
                <a:lnTo>
                  <a:pt x="3116018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>
            <p:custDataLst>
              <p:tags r:id="rId7"/>
            </p:custDataLst>
          </p:nvPr>
        </p:nvSpPr>
        <p:spPr>
          <a:xfrm>
            <a:off x="0" y="1828800"/>
            <a:ext cx="12192000" cy="441970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63500" algn="ctr" rotWithShape="0">
              <a:schemeClr val="dk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914362" y="762000"/>
            <a:ext cx="7924800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16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五</a:t>
            </a:r>
            <a:r>
              <a:rPr lang="en-US" altLang="zh-CN" sz="4000" b="1" spc="16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.建立目标系统的</a:t>
            </a:r>
            <a:r>
              <a:rPr lang="zh-CN" altLang="en-US" sz="4000" b="1" spc="16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逻辑模型</a:t>
            </a:r>
            <a:endParaRPr lang="en-US" altLang="zh-CN" sz="4000" b="1" spc="160">
              <a:solidFill>
                <a:schemeClr val="accent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4" name="矩形: 圆角 2"/>
          <p:cNvSpPr/>
          <p:nvPr>
            <p:custDataLst>
              <p:tags r:id="rId9"/>
            </p:custDataLst>
          </p:nvPr>
        </p:nvSpPr>
        <p:spPr>
          <a:xfrm>
            <a:off x="807720" y="2676014"/>
            <a:ext cx="2233324" cy="2380809"/>
          </a:xfrm>
          <a:prstGeom prst="roundRect">
            <a:avLst>
              <a:gd name="adj" fmla="val 1006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: 圆角 4"/>
          <p:cNvSpPr/>
          <p:nvPr>
            <p:custDataLst>
              <p:tags r:id="rId10"/>
            </p:custDataLst>
          </p:nvPr>
        </p:nvSpPr>
        <p:spPr>
          <a:xfrm>
            <a:off x="3593872" y="2676014"/>
            <a:ext cx="2233324" cy="2380809"/>
          </a:xfrm>
          <a:prstGeom prst="roundRect">
            <a:avLst>
              <a:gd name="adj" fmla="val 10063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6"/>
          <p:cNvSpPr/>
          <p:nvPr>
            <p:custDataLst>
              <p:tags r:id="rId11"/>
            </p:custDataLst>
          </p:nvPr>
        </p:nvSpPr>
        <p:spPr>
          <a:xfrm>
            <a:off x="6327825" y="2676014"/>
            <a:ext cx="2233324" cy="2380809"/>
          </a:xfrm>
          <a:prstGeom prst="roundRect">
            <a:avLst>
              <a:gd name="adj" fmla="val 10063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12"/>
            </p:custDataLst>
          </p:nvPr>
        </p:nvSpPr>
        <p:spPr>
          <a:xfrm>
            <a:off x="1524618" y="3004481"/>
            <a:ext cx="799530" cy="670954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0000" lnSpcReduction="10000"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kumimoji="1" lang="en-US" altLang="zh-CN" sz="5000" spc="440" dirty="0">
                <a:solidFill>
                  <a:schemeClr val="lt1"/>
                </a:solidFill>
                <a:latin typeface="仿宋" panose="02010609060101010101" charset="-122"/>
                <a:ea typeface="仿宋" panose="02010609060101010101" charset="-122"/>
              </a:rPr>
              <a:t>01</a:t>
            </a:r>
            <a:endParaRPr kumimoji="1" lang="en-US" altLang="zh-CN" sz="5000" spc="440" dirty="0">
              <a:solidFill>
                <a:schemeClr val="lt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13"/>
            </p:custDataLst>
          </p:nvPr>
        </p:nvSpPr>
        <p:spPr>
          <a:xfrm>
            <a:off x="1089519" y="3807425"/>
            <a:ext cx="1669726" cy="554857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 fontScale="8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altLang="zh-CN" sz="2800" spc="120" dirty="0">
                <a:solidFill>
                  <a:schemeClr val="lt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功能结构图</a:t>
            </a:r>
            <a:endParaRPr lang="zh-CN" altLang="en-US" sz="2800" spc="200" dirty="0">
              <a:solidFill>
                <a:schemeClr val="lt1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>
            <a:off x="4305739" y="2971823"/>
            <a:ext cx="799530" cy="670954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0000" lnSpcReduction="10000"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kumimoji="1" lang="en-US" altLang="zh-CN" sz="5000" spc="440" dirty="0">
                <a:solidFill>
                  <a:schemeClr val="lt1"/>
                </a:solidFill>
                <a:latin typeface="仿宋" panose="02010609060101010101" charset="-122"/>
                <a:ea typeface="仿宋" panose="02010609060101010101" charset="-122"/>
              </a:rPr>
              <a:t>02</a:t>
            </a:r>
            <a:endParaRPr kumimoji="1" lang="en-US" altLang="zh-CN" sz="5000" spc="440" dirty="0">
              <a:solidFill>
                <a:schemeClr val="lt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15"/>
            </p:custDataLst>
          </p:nvPr>
        </p:nvSpPr>
        <p:spPr>
          <a:xfrm>
            <a:off x="3875671" y="3843994"/>
            <a:ext cx="1669726" cy="554857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 fontScale="8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zh-CN" sz="2800" spc="120" dirty="0">
                <a:solidFill>
                  <a:schemeClr val="lt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业务</a:t>
            </a:r>
            <a:r>
              <a:rPr lang="zh-CN" altLang="zh-CN" sz="2800" spc="120" dirty="0">
                <a:solidFill>
                  <a:schemeClr val="lt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流程图</a:t>
            </a:r>
            <a:endParaRPr lang="zh-CN" altLang="zh-CN" sz="2800" spc="120" dirty="0">
              <a:solidFill>
                <a:schemeClr val="lt1"/>
              </a:solidFill>
              <a:uFillTx/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7044722" y="2967609"/>
            <a:ext cx="799530" cy="670954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0000" lnSpcReduction="10000"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kumimoji="1" lang="en-US" altLang="zh-CN" sz="5000" spc="440" dirty="0">
                <a:solidFill>
                  <a:schemeClr val="lt1"/>
                </a:solidFill>
                <a:latin typeface="仿宋" panose="02010609060101010101" charset="-122"/>
                <a:ea typeface="仿宋" panose="02010609060101010101" charset="-122"/>
              </a:rPr>
              <a:t>03</a:t>
            </a:r>
            <a:endParaRPr kumimoji="1" lang="en-US" altLang="zh-CN" sz="5000" spc="440" dirty="0">
              <a:solidFill>
                <a:schemeClr val="lt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17"/>
            </p:custDataLst>
          </p:nvPr>
        </p:nvSpPr>
        <p:spPr>
          <a:xfrm>
            <a:off x="6609624" y="3844295"/>
            <a:ext cx="1669726" cy="554857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 fontScale="7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spc="200" dirty="0">
                <a:solidFill>
                  <a:schemeClr val="lt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数据</a:t>
            </a:r>
            <a:r>
              <a:rPr lang="zh-CN" altLang="en-US" sz="2800" spc="200" dirty="0">
                <a:solidFill>
                  <a:schemeClr val="lt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流程图</a:t>
            </a:r>
            <a:endParaRPr lang="zh-CN" altLang="en-US" sz="2800" spc="200" dirty="0">
              <a:solidFill>
                <a:schemeClr val="lt1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3" name="矩形: 圆角 6"/>
          <p:cNvSpPr/>
          <p:nvPr>
            <p:custDataLst>
              <p:tags r:id="rId18"/>
            </p:custDataLst>
          </p:nvPr>
        </p:nvSpPr>
        <p:spPr>
          <a:xfrm>
            <a:off x="9061464" y="2676014"/>
            <a:ext cx="2232000" cy="2379600"/>
          </a:xfrm>
          <a:prstGeom prst="roundRect">
            <a:avLst>
              <a:gd name="adj" fmla="val 10063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19"/>
            </p:custDataLst>
          </p:nvPr>
        </p:nvSpPr>
        <p:spPr>
          <a:xfrm>
            <a:off x="9783477" y="3004439"/>
            <a:ext cx="799530" cy="670954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0000" lnSpcReduction="1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kumimoji="1" lang="en-US" altLang="zh-CN" sz="5000" spc="440" dirty="0">
                <a:solidFill>
                  <a:schemeClr val="lt1"/>
                </a:solidFill>
                <a:latin typeface="仿宋" panose="02010609060101010101" charset="-122"/>
                <a:ea typeface="仿宋" panose="02010609060101010101" charset="-122"/>
              </a:rPr>
              <a:t>04</a:t>
            </a:r>
            <a:endParaRPr kumimoji="1" lang="en-US" altLang="zh-CN" sz="5000" spc="440" dirty="0">
              <a:solidFill>
                <a:schemeClr val="lt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0"/>
            </p:custDataLst>
          </p:nvPr>
        </p:nvSpPr>
        <p:spPr>
          <a:xfrm>
            <a:off x="9343299" y="3844295"/>
            <a:ext cx="1669726" cy="554857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 fontScale="7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spc="200" dirty="0">
                <a:solidFill>
                  <a:schemeClr val="lt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模块结构图</a:t>
            </a:r>
            <a:endParaRPr lang="zh-CN" altLang="en-US" sz="2800" spc="200" dirty="0">
              <a:solidFill>
                <a:schemeClr val="lt1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  <p:custDataLst>
      <p:tags r:id="rId2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1 (11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6" name="图片 5" descr="1 (12)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4" name="任意多边形: 形状 27"/>
          <p:cNvSpPr/>
          <p:nvPr>
            <p:custDataLst>
              <p:tags r:id="rId6"/>
            </p:custDataLst>
          </p:nvPr>
        </p:nvSpPr>
        <p:spPr>
          <a:xfrm rot="10800000">
            <a:off x="10759440" y="1626235"/>
            <a:ext cx="974090" cy="562610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4" h="886">
                <a:moveTo>
                  <a:pt x="372" y="0"/>
                </a:moveTo>
                <a:lnTo>
                  <a:pt x="725" y="0"/>
                </a:lnTo>
                <a:lnTo>
                  <a:pt x="514" y="886"/>
                </a:lnTo>
                <a:lnTo>
                  <a:pt x="0" y="886"/>
                </a:lnTo>
                <a:lnTo>
                  <a:pt x="372" y="0"/>
                </a:lnTo>
                <a:close/>
                <a:moveTo>
                  <a:pt x="1181" y="0"/>
                </a:moveTo>
                <a:lnTo>
                  <a:pt x="1534" y="0"/>
                </a:lnTo>
                <a:lnTo>
                  <a:pt x="1323" y="886"/>
                </a:lnTo>
                <a:lnTo>
                  <a:pt x="809" y="886"/>
                </a:lnTo>
                <a:lnTo>
                  <a:pt x="1181" y="0"/>
                </a:lnTo>
                <a:close/>
              </a:path>
            </a:pathLst>
          </a:cu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35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579075" y="151131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b="1" spc="180">
                <a:solidFill>
                  <a:schemeClr val="lt1"/>
                </a:solidFill>
                <a:latin typeface="仿宋" panose="02010609060101010101" charset="-122"/>
                <a:ea typeface="仿宋" panose="02010609060101010101" charset="-122"/>
              </a:rPr>
              <a:t>功能结构图</a:t>
            </a:r>
            <a:endParaRPr lang="zh-CN" altLang="en-US" sz="3400" b="1" spc="180">
              <a:solidFill>
                <a:schemeClr val="lt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2" name="ECB019B1-382A-4266-B25C-5B523AA43C14-1" descr="wpp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020" y="466090"/>
            <a:ext cx="11696700" cy="672655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6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6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6"/>
  <p:tag name="KSO_WM_TEMPLATE_MASTER_THUMB_INDEX" val="12"/>
  <p:tag name="KSO_WM_TEMPLATE_THUMBS_INDEX" val="1、4、7、8、10、11、12、13、15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5020_1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CHIP_GROUPID" val="5faa41e40f63d42c4847739d"/>
  <p:tag name="KSO_WM_CHIP_XID" val="5faa41e40f63d42c4847739e"/>
  <p:tag name="KSO_WM_UNIT_DEC_AREA_ID" val="0b847ab448dd416eab65bf9d2e5fa27a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5d9a1865a2c4a05b9ede80102b9d307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ISCONTENTSTITLE" val="0"/>
  <p:tag name="KSO_WM_UNIT_ISNUMDGMTITLE" val="0"/>
  <p:tag name="KSO_WM_UNIT_PRESET_TEXT" val="单/击/此/处/添/加/副/标/题/内/容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hip20206920_1*b*1"/>
  <p:tag name="KSO_WM_TEMPLATE_CATEGORY" val="chip"/>
  <p:tag name="KSO_WM_TEMPLATE_INDEX" val="20206920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820b359ba1854bd3a15824d026f41afc"/>
  <p:tag name="KSO_WM_CHIP_GROUPID" val="5eccc115ec5f7d17b1744893"/>
  <p:tag name="KSO_WM_CHIP_XID" val="5eccc10bec5f7d17b1744890"/>
  <p:tag name="KSO_WM_CHIP_FILLAREA_FILL_RULE" val="{&quot;fill_align&quot;:&quot;cm&quot;,&quot;fill_mode&quot;:&quot;adaptive&quot;,&quot;sacle_strategy&quot;:&quot;smart&quot;}"/>
  <p:tag name="KSO_WM_ASSEMBLE_CHIP_INDEX" val="b8151b03d5a74b25b89a13aaa8004e45"/>
</p:tagLst>
</file>

<file path=ppt/tags/tag13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编辑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hip20206920_1*a*1"/>
  <p:tag name="KSO_WM_TEMPLATE_CATEGORY" val="chip"/>
  <p:tag name="KSO_WM_TEMPLATE_INDEX" val="20206920"/>
  <p:tag name="KSO_WM_UNIT_LAYERLEVEL" val="1"/>
  <p:tag name="KSO_WM_TAG_VERSION" val="1.0"/>
  <p:tag name="KSO_WM_BEAUTIFY_FLAG" val="#wm#"/>
  <p:tag name="KSO_WM_UNIT_DEFAULT_FONT" val="60;80;4"/>
  <p:tag name="KSO_WM_UNIT_BLOCK" val="0"/>
  <p:tag name="KSO_WM_UNIT_DEC_AREA_ID" val="448321a4422a4ff9a56594f4cc870c89"/>
  <p:tag name="KSO_WM_CHIP_GROUPID" val="5eccc115ec5f7d17b1744893"/>
  <p:tag name="KSO_WM_CHIP_XID" val="5eccc10bec5f7d17b1744890"/>
  <p:tag name="KSO_WM_CHIP_FILLAREA_FILL_RULE" val="{&quot;fill_align&quot;:&quot;cm&quot;,&quot;fill_mode&quot;:&quot;adaptive&quot;,&quot;sacle_strategy&quot;:&quot;smart&quot;}"/>
  <p:tag name="KSO_WM_ASSEMBLE_CHIP_INDEX" val="b8151b03d5a74b25b89a13aaa8004e45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272137fbf8b045d1ac51ece818aa0a0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3df50e3900c4cb6827e329110395f5b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1a316a8899ed4e8a9b3def86680dd2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63e9d5e2ac543d8a1ecc0a3b271995a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2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9f"/>
  <p:tag name="KSO_WM_UNIT_DEC_AREA_ID" val="8f35c3469d004840b6ce6cbe661daf73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d70faa1b13584720b82f22a7599fe4fd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0611e43eb80b41e184a8443503efa44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0b1d4579fb1485c8a044e9b21c1211c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0a7c88671fbe423597183ea936273e7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96b54f6f50f4e0189ba8aed226434cd"/>
</p:tagLst>
</file>

<file path=ppt/tags/tag13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5020_1*b*1"/>
  <p:tag name="KSO_WM_TEMPLATE_CATEGORY" val="custom"/>
  <p:tag name="KSO_WM_TEMPLATE_INDEX" val="20215020"/>
  <p:tag name="KSO_WM_UNIT_LAYERLEVEL" val="1"/>
  <p:tag name="KSO_WM_TAG_VERSION" val="1.0"/>
  <p:tag name="KSO_WM_BEAUTIFY_FLAG" val="#wm#"/>
  <p:tag name="KSO_WM_UNIT_PRESET_TEXT" val="单击此处添加副标题内容"/>
  <p:tag name="KSO_WM_UNIT_DEFAULT_FONT" val="14;18;2"/>
  <p:tag name="KSO_WM_UNIT_BLOCK" val="0"/>
  <p:tag name="KSO_WM_UNIT_DEC_AREA_ID" val="37cb1827c6254ff3a8ce0a003e3a0086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b5cc9cf2e339465e957d4360e0ba9810"/>
  <p:tag name="KSO_WM_UNIT_TEXT_FILL_FORE_SCHEMECOLOR_INDEX_BRIGHTNESS" val="0.35"/>
  <p:tag name="KSO_WM_UNIT_TEXT_FILL_FORE_SCHEMECOLOR_INDEX" val="13"/>
  <p:tag name="KSO_WM_UNIT_TEXT_FILL_TYPE" val="1"/>
  <p:tag name="KSO_WM_TEMPLATE_ASSEMBLE_XID" val="5fab3f17b46e6ebd99076cd4"/>
  <p:tag name="KSO_WM_TEMPLATE_ASSEMBLE_GROUPID" val="5faa41e40f63d42c4847739d"/>
</p:tagLst>
</file>

<file path=ppt/tags/tag13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5020_1*a*1"/>
  <p:tag name="KSO_WM_TEMPLATE_CATEGORY" val="custom"/>
  <p:tag name="KSO_WM_TEMPLATE_INDEX" val="20215020"/>
  <p:tag name="KSO_WM_UNIT_LAYERLEVEL" val="1"/>
  <p:tag name="KSO_WM_TAG_VERSION" val="1.0"/>
  <p:tag name="KSO_WM_BEAUTIFY_FLAG" val="#wm#"/>
  <p:tag name="KSO_WM_UNIT_PRESET_TEXT" val="单击添加大标题"/>
  <p:tag name="KSO_WM_UNIT_DEFAULT_FONT" val="40;56;4"/>
  <p:tag name="KSO_WM_UNIT_BLOCK" val="0"/>
  <p:tag name="KSO_WM_UNIT_DEC_AREA_ID" val="d1cee2a3ff9a41d08653e8cec1142ffc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b5cc9cf2e339465e957d4360e0ba9810"/>
  <p:tag name="KSO_WM_UNIT_TEXT_FILL_FORE_SCHEMECOLOR_INDEX_BRIGHTNESS" val="0.15"/>
  <p:tag name="KSO_WM_UNIT_TEXT_FILL_FORE_SCHEMECOLOR_INDEX" val="13"/>
  <p:tag name="KSO_WM_UNIT_TEXT_FILL_TYPE" val="1"/>
  <p:tag name="KSO_WM_TEMPLATE_ASSEMBLE_XID" val="5fab3f17b46e6ebd99076cd4"/>
  <p:tag name="KSO_WM_TEMPLATE_ASSEMBLE_GROUPID" val="5faa41e40f63d42c4847739d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272137fbf8b045d1ac51ece818aa0a0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3df50e3900c4cb6827e329110395f5b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1a316a8899ed4e8a9b3def86680dd2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63e9d5e2ac543d8a1ecc0a3b271995a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272137fbf8b045d1ac51ece818aa0a0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3df50e3900c4cb6827e329110395f5b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1a316a8899ed4e8a9b3def86680dd2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63e9d5e2ac543d8a1ecc0a3b271995a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2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9f"/>
  <p:tag name="KSO_WM_UNIT_DEC_AREA_ID" val="d0f831481c364412bd9df5e87e23d1f2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86a0e3ac51cf46ed957b949866745a5d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d4df5d64ece24983a5431869add205c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14c8357b1ff4479b3fa18ed865430fb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272137fbf8b045d1ac51ece818aa0a0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3df50e3900c4cb6827e329110395f5b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1a316a8899ed4e8a9b3def86680dd2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63e9d5e2ac543d8a1ecc0a3b271995a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272137fbf8b045d1ac51ece818aa0a0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3df50e3900c4cb6827e329110395f5b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1a316a8899ed4e8a9b3def86680dd2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63e9d5e2ac543d8a1ecc0a3b271995a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272137fbf8b045d1ac51ece818aa0a0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3df50e3900c4cb6827e329110395f5b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1a316a8899ed4e8a9b3def86680dd2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63e9d5e2ac543d8a1ecc0a3b271995a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5020_1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CHIP_GROUPID" val="5faa41e40f63d42c4847739d"/>
  <p:tag name="KSO_WM_CHIP_XID" val="5faa41e40f63d42c4847739e"/>
  <p:tag name="KSO_WM_UNIT_DEC_AREA_ID" val="0b847ab448dd416eab65bf9d2e5fa27a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5d9a1865a2c4a05b9ede80102b9d307"/>
</p:tagLst>
</file>

<file path=ppt/tags/tag152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5020_1*a*1"/>
  <p:tag name="KSO_WM_TEMPLATE_CATEGORY" val="custom"/>
  <p:tag name="KSO_WM_TEMPLATE_INDEX" val="20215020"/>
  <p:tag name="KSO_WM_UNIT_LAYERLEVEL" val="1"/>
  <p:tag name="KSO_WM_TAG_VERSION" val="1.0"/>
  <p:tag name="KSO_WM_BEAUTIFY_FLAG" val="#wm#"/>
  <p:tag name="KSO_WM_UNIT_PRESET_TEXT" val="THANKS"/>
  <p:tag name="KSO_WM_UNIT_DEFAULT_FONT" val="24;80;4"/>
  <p:tag name="KSO_WM_UNIT_BLOCK" val="0"/>
  <p:tag name="KSO_WM_UNIT_DEC_AREA_ID" val="82b7c928a14848fb99d4b9a7b154c5c2"/>
  <p:tag name="KSO_WM_CHIP_GROUPID" val="5ebdf5a90ac41c4a0a525507"/>
  <p:tag name="KSO_WM_CHIP_XID" val="5ebdf5a90ac41c4a0a525508"/>
  <p:tag name="KSO_WM_CHIP_FILLAREA_FILL_RULE" val="{&quot;fill_align&quot;:&quot;cm&quot;,&quot;fill_mode&quot;:&quot;adaptive&quot;,&quot;sacle_strategy&quot;:&quot;smart&quot;}"/>
  <p:tag name="KSO_WM_ASSEMBLE_CHIP_INDEX" val="ec5be99acbce4758b3eaf20c51969ed6"/>
  <p:tag name="KSO_WM_UNIT_TEXT_FILL_FORE_SCHEMECOLOR_INDEX_BRIGHTNESS" val="0.15"/>
  <p:tag name="KSO_WM_UNIT_TEXT_FILL_FORE_SCHEMECOLOR_INDEX" val="13"/>
  <p:tag name="KSO_WM_UNIT_TEXT_FILL_TYPE" val="1"/>
  <p:tag name="KSO_WM_TEMPLATE_ASSEMBLE_XID" val="5fab3f17b46e6ebd99076d12"/>
  <p:tag name="KSO_WM_TEMPLATE_ASSEMBLE_GROUPID" val="5faa41e40f63d42c4847739d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272137fbf8b045d1ac51ece818aa0a0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3df50e3900c4cb6827e329110395f5b"/>
  <p:tag name="KSO_WM_SLIDE_BACKGROUND_TYPE" val="general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1a316a8899ed4e8a9b3def86680dd2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63e9d5e2ac543d8a1ecc0a3b271995a"/>
  <p:tag name="KSO_WM_SLIDE_BACKGROUND_TYPE" val="general"/>
</p:tagLst>
</file>

<file path=ppt/tags/tag155.xml><?xml version="1.0" encoding="utf-8"?>
<p:tagLst xmlns:p="http://schemas.openxmlformats.org/presentationml/2006/main">
  <p:tag name="KSO_WM_SLIDE_BACKGROUND_TYPE" val="general"/>
</p:tagLst>
</file>

<file path=ppt/tags/tag156.xml><?xml version="1.0" encoding="utf-8"?>
<p:tagLst xmlns:p="http://schemas.openxmlformats.org/presentationml/2006/main">
  <p:tag name="KSO_WM_SLIDE_BACKGROUND_TYPE" val="general"/>
</p:tagLst>
</file>

<file path=ppt/tags/tag157.xml><?xml version="1.0" encoding="utf-8"?>
<p:tagLst xmlns:p="http://schemas.openxmlformats.org/presentationml/2006/main">
  <p:tag name="KSO_WM_SLIDE_BACKGROUND_TYPE" val="general"/>
</p:tagLst>
</file>

<file path=ppt/tags/tag158.xml><?xml version="1.0" encoding="utf-8"?>
<p:tagLst xmlns:p="http://schemas.openxmlformats.org/presentationml/2006/main">
  <p:tag name="KSO_WM_SLIDE_BACKGROUND_TYPE" val="general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5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CHIP_GROUPID" val="5faa41e40f63d42c4847739d"/>
  <p:tag name="KSO_WM_CHIP_XID" val="5faa41e40f63d42c484773a2"/>
  <p:tag name="KSO_WM_UNIT_DEC_AREA_ID" val="497d139e3a2749d29f540bf9d723e47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240a33859c04feb8950504561c367f2"/>
  <p:tag name="KSO_WM_SLIDE_BACKGROUND_TYPE" val="frame"/>
  <p:tag name="KSO_WM_UNIT_TEXT_FILL_FORE_SCHEMECOLOR_INDEX_BRIGHTNESS" val="0"/>
  <p:tag name="KSO_WM_UNIT_TEXT_FILL_FORE_SCHEMECOLOR_INDEX" val="2"/>
  <p:tag name="KSO_WM_UNIT_TEX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3b629913616641edb96b8fcda9b6431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6d44519715c4017840b114bc21a18a8"/>
  <p:tag name="KSO_WM_SLIDE_BACKGROUND_TYPE" val="frame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e6882bca53b54aa1b1a52c7d46e2333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6fc64c9bbdf401fa3cad0a483bbfda6"/>
  <p:tag name="KSO_WM_SLIDE_BACKGROUND_TYPE" val="frame"/>
</p:tagLst>
</file>

<file path=ppt/tags/tag162.xml><?xml version="1.0" encoding="utf-8"?>
<p:tagLst xmlns:p="http://schemas.openxmlformats.org/presentationml/2006/main">
  <p:tag name="KSO_WM_SLIDE_BACKGROUND_TYPE" val="frame"/>
</p:tagLst>
</file>

<file path=ppt/tags/tag163.xml><?xml version="1.0" encoding="utf-8"?>
<p:tagLst xmlns:p="http://schemas.openxmlformats.org/presentationml/2006/main">
  <p:tag name="KSO_WM_SLIDE_BACKGROUND_TYPE" val="frame"/>
</p:tagLst>
</file>

<file path=ppt/tags/tag164.xml><?xml version="1.0" encoding="utf-8"?>
<p:tagLst xmlns:p="http://schemas.openxmlformats.org/presentationml/2006/main">
  <p:tag name="KSO_WM_SLIDE_BACKGROUND_TYPE" val="frame"/>
</p:tagLst>
</file>

<file path=ppt/tags/tag165.xml><?xml version="1.0" encoding="utf-8"?>
<p:tagLst xmlns:p="http://schemas.openxmlformats.org/presentationml/2006/main">
  <p:tag name="KSO_WM_SLIDE_BACKGROUND_TYPE" val="frame"/>
</p:tagLst>
</file>

<file path=ppt/tags/tag166.xml><?xml version="1.0" encoding="utf-8"?>
<p:tagLst xmlns:p="http://schemas.openxmlformats.org/presentationml/2006/main">
  <p:tag name="KSO_WM_SLIDE_BACKGROUND_TYPE" val="frame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5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CHIP_GROUPID" val="5faa41e40f63d42c4847739d"/>
  <p:tag name="KSO_WM_CHIP_XID" val="5faa41e40f63d42c484773a2"/>
  <p:tag name="KSO_WM_UNIT_DEC_AREA_ID" val="b21c7aaadc904b5ea7d962ccd040bf6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65cace338784585a316f3122a69fd03"/>
  <p:tag name="KSO_WM_SLIDE_BACKGROUND_TYPE" val="leftRight"/>
  <p:tag name="KSO_WM_UNIT_TEXT_FILL_FORE_SCHEMECOLOR_INDEX_BRIGHTNESS" val="0"/>
  <p:tag name="KSO_WM_UNIT_TEXT_FILL_FORE_SCHEMECOLOR_INDEX" val="2"/>
  <p:tag name="KSO_WM_UNIT_TEXT_FILL_TYPE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6c0ca9b402f04d3a9c23a2783edb36a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4cfe4e0bb0643c59f24aa8f4dc9b834"/>
  <p:tag name="KSO_WM_SLIDE_BACKGROUND_TYPE" val="leftRight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2369b4771be847ec8cfd2042bed32af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9e039bc1700447b8f5a7fe50ac2e5d3"/>
  <p:tag name="KSO_WM_SLIDE_BACKGROUND_TYPE" val="leftRight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leftRight"/>
</p:tagLst>
</file>

<file path=ppt/tags/tag171.xml><?xml version="1.0" encoding="utf-8"?>
<p:tagLst xmlns:p="http://schemas.openxmlformats.org/presentationml/2006/main">
  <p:tag name="KSO_WM_SLIDE_BACKGROUND_TYPE" val="leftRight"/>
</p:tagLst>
</file>

<file path=ppt/tags/tag172.xml><?xml version="1.0" encoding="utf-8"?>
<p:tagLst xmlns:p="http://schemas.openxmlformats.org/presentationml/2006/main">
  <p:tag name="KSO_WM_SLIDE_BACKGROUND_TYPE" val="leftRight"/>
</p:tagLst>
</file>

<file path=ppt/tags/tag173.xml><?xml version="1.0" encoding="utf-8"?>
<p:tagLst xmlns:p="http://schemas.openxmlformats.org/presentationml/2006/main">
  <p:tag name="KSO_WM_SLIDE_BACKGROUND_TYPE" val="leftRight"/>
</p:tagLst>
</file>

<file path=ppt/tags/tag174.xml><?xml version="1.0" encoding="utf-8"?>
<p:tagLst xmlns:p="http://schemas.openxmlformats.org/presentationml/2006/main">
  <p:tag name="KSO_WM_SLIDE_BACKGROUND_TYPE" val="leftRight"/>
</p:tagLst>
</file>

<file path=ppt/tags/tag175.xml><?xml version="1.0" encoding="utf-8"?>
<p:tagLst xmlns:p="http://schemas.openxmlformats.org/presentationml/2006/main">
  <p:tag name="KSO_WM_SLIDE_BACKGROUND_TYPE" val="leftRight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5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CHIP_GROUPID" val="5faa41e40f63d42c4847739d"/>
  <p:tag name="KSO_WM_CHIP_XID" val="5faa41e40f63d42c484773a2"/>
  <p:tag name="KSO_WM_UNIT_DEC_AREA_ID" val="9a582c96a1884900ab25bcd4ad2fcfe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eeca23323284b12b09dcc900ab580c6"/>
  <p:tag name="KSO_WM_SLIDE_BACKGROUND_TYPE" val="topBottom"/>
  <p:tag name="KSO_WM_UNIT_TEXT_FILL_FORE_SCHEMECOLOR_INDEX_BRIGHTNESS" val="0"/>
  <p:tag name="KSO_WM_UNIT_TEXT_FILL_FORE_SCHEMECOLOR_INDEX" val="2"/>
  <p:tag name="KSO_WM_UNIT_TEXT_FILL_TYPE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7fb6e06dadf5409ba5e4ef72dd72d1e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a1bc94b5ec46378e07ab8be366c542"/>
  <p:tag name="KSO_WM_SLIDE_BACKGROUND_TYPE" val="topBottom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fc842350a91d488bab8cbd2bef1b45e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961de6266554bdca998cf3056a08218"/>
  <p:tag name="KSO_WM_SLIDE_BACKGROUND_TYPE" val="topBottom"/>
</p:tagLst>
</file>

<file path=ppt/tags/tag179.xml><?xml version="1.0" encoding="utf-8"?>
<p:tagLst xmlns:p="http://schemas.openxmlformats.org/presentationml/2006/main">
  <p:tag name="KSO_WM_SLIDE_BACKGROUND_TYPE" val="topBottom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topBottom"/>
</p:tagLst>
</file>

<file path=ppt/tags/tag181.xml><?xml version="1.0" encoding="utf-8"?>
<p:tagLst xmlns:p="http://schemas.openxmlformats.org/presentationml/2006/main">
  <p:tag name="KSO_WM_SLIDE_BACKGROUND_TYPE" val="topBottom"/>
</p:tagLst>
</file>

<file path=ppt/tags/tag182.xml><?xml version="1.0" encoding="utf-8"?>
<p:tagLst xmlns:p="http://schemas.openxmlformats.org/presentationml/2006/main">
  <p:tag name="KSO_WM_SLIDE_BACKGROUND_TYPE" val="topBottom"/>
</p:tagLst>
</file>

<file path=ppt/tags/tag183.xml><?xml version="1.0" encoding="utf-8"?>
<p:tagLst xmlns:p="http://schemas.openxmlformats.org/presentationml/2006/main">
  <p:tag name="KSO_WM_SLIDE_BACKGROUND_TYPE" val="topBottom"/>
</p:tagLst>
</file>

<file path=ppt/tags/tag184.xml><?xml version="1.0" encoding="utf-8"?>
<p:tagLst xmlns:p="http://schemas.openxmlformats.org/presentationml/2006/main">
  <p:tag name="KSO_WM_SLIDE_BACKGROUND_TYPE" val="topBottom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5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CHIP_GROUPID" val="5faa41e40f63d42c4847739d"/>
  <p:tag name="KSO_WM_CHIP_XID" val="5faa41e40f63d42c484773a2"/>
  <p:tag name="KSO_WM_UNIT_DEC_AREA_ID" val="ddad1f542fba4a0a9a8435fb33fa28f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403da270cde40ae8e249066dec5c49e"/>
  <p:tag name="KSO_WM_SLIDE_BACKGROUND_TYPE" val="bottomTop"/>
  <p:tag name="KSO_WM_UNIT_TEXT_FILL_FORE_SCHEMECOLOR_INDEX_BRIGHTNESS" val="0"/>
  <p:tag name="KSO_WM_UNIT_TEXT_FILL_FORE_SCHEMECOLOR_INDEX" val="2"/>
  <p:tag name="KSO_WM_UNIT_TEXT_FILL_TYPE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7f62c1a4f08a4b7788e5c87737e763a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826f06ccb944bf4ae60b214f7a01f12"/>
  <p:tag name="KSO_WM_SLIDE_BACKGROUND_TYPE" val="bottomTop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3df12600d79c49888ac14c797f4de3d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43d4dc785e84282824f3a63469f8ddf"/>
  <p:tag name="KSO_WM_SLIDE_BACKGROUND_TYPE" val="bottomTop"/>
</p:tagLst>
</file>

<file path=ppt/tags/tag188.xml><?xml version="1.0" encoding="utf-8"?>
<p:tagLst xmlns:p="http://schemas.openxmlformats.org/presentationml/2006/main">
  <p:tag name="KSO_WM_SLIDE_BACKGROUND_TYPE" val="bottomTop"/>
</p:tagLst>
</file>

<file path=ppt/tags/tag189.xml><?xml version="1.0" encoding="utf-8"?>
<p:tagLst xmlns:p="http://schemas.openxmlformats.org/presentationml/2006/main">
  <p:tag name="KSO_WM_SLIDE_BACKGROUND_TYPE" val="bottomTop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bottomTop"/>
</p:tagLst>
</file>

<file path=ppt/tags/tag191.xml><?xml version="1.0" encoding="utf-8"?>
<p:tagLst xmlns:p="http://schemas.openxmlformats.org/presentationml/2006/main">
  <p:tag name="KSO_WM_SLIDE_BACKGROUND_TYPE" val="bottomTop"/>
</p:tagLst>
</file>

<file path=ppt/tags/tag192.xml><?xml version="1.0" encoding="utf-8"?>
<p:tagLst xmlns:p="http://schemas.openxmlformats.org/presentationml/2006/main">
  <p:tag name="KSO_WM_SLIDE_BACKGROUND_TYPE" val="bottomTop"/>
</p:tagLst>
</file>

<file path=ppt/tags/tag193.xml><?xml version="1.0" encoding="utf-8"?>
<p:tagLst xmlns:p="http://schemas.openxmlformats.org/presentationml/2006/main">
  <p:tag name="KSO_WM_SLIDE_BACKGROUND_TYPE" val="bottomTop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5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CHIP_GROUPID" val="5faa41e40f63d42c4847739d"/>
  <p:tag name="KSO_WM_CHIP_XID" val="5faa41e40f63d42c484773a2"/>
  <p:tag name="KSO_WM_UNIT_DEC_AREA_ID" val="76384e2edc6148358540ce908fcd996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40abd7b09e544f3abb9c3ab02871f54"/>
  <p:tag name="KSO_WM_SLIDE_BACKGROUND_TYPE" val="navigation"/>
  <p:tag name="KSO_WM_UNIT_TEXT_FILL_FORE_SCHEMECOLOR_INDEX_BRIGHTNESS" val="0"/>
  <p:tag name="KSO_WM_UNIT_TEXT_FILL_FORE_SCHEMECOLOR_INDEX" val="2"/>
  <p:tag name="KSO_WM_UNIT_TEXT_FILL_TYPE" val="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d14dc1f413d44f80b9fc624b70d0f3e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ff935274d044ea98850e50d0ded08f5"/>
  <p:tag name="KSO_WM_SLIDE_BACKGROUND_TYPE" val="navigation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3bde42022f25451fa4b3d7271064777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bf1a33db0684fdc87c3dd58a5e75e65"/>
  <p:tag name="KSO_WM_SLIDE_BACKGROUND_TYPE" val="navigation"/>
</p:tagLst>
</file>

<file path=ppt/tags/tag197.xml><?xml version="1.0" encoding="utf-8"?>
<p:tagLst xmlns:p="http://schemas.openxmlformats.org/presentationml/2006/main">
  <p:tag name="KSO_WM_SLIDE_BACKGROUND_TYPE" val="navigation"/>
</p:tagLst>
</file>

<file path=ppt/tags/tag198.xml><?xml version="1.0" encoding="utf-8"?>
<p:tagLst xmlns:p="http://schemas.openxmlformats.org/presentationml/2006/main">
  <p:tag name="KSO_WM_SLIDE_BACKGROUND_TYPE" val="navigation"/>
</p:tagLst>
</file>

<file path=ppt/tags/tag199.xml><?xml version="1.0" encoding="utf-8"?>
<p:tagLst xmlns:p="http://schemas.openxmlformats.org/presentationml/2006/main">
  <p:tag name="KSO_WM_SLIDE_BACKGROUND_TYPE" val="navigation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navigation"/>
</p:tagLst>
</file>

<file path=ppt/tags/tag201.xml><?xml version="1.0" encoding="utf-8"?>
<p:tagLst xmlns:p="http://schemas.openxmlformats.org/presentationml/2006/main">
  <p:tag name="KSO_WM_SLIDE_BACKGROUND_TYPE" val="navigation"/>
</p:tagLst>
</file>

<file path=ppt/tags/tag202.xml><?xml version="1.0" encoding="utf-8"?>
<p:tagLst xmlns:p="http://schemas.openxmlformats.org/presentationml/2006/main">
  <p:tag name="KSO_WM_SLIDE_BACKGROUND_TYPE" val="navigation"/>
</p:tagLst>
</file>

<file path=ppt/tags/tag203.xml><?xml version="1.0" encoding="utf-8"?>
<p:tagLst xmlns:p="http://schemas.openxmlformats.org/presentationml/2006/main">
  <p:tag name="KSO_WM_SLIDE_BACKGROUND_TYPE" val="navigation"/>
</p:tagLst>
</file>

<file path=ppt/tags/tag204.xml><?xml version="1.0" encoding="utf-8"?>
<p:tagLst xmlns:p="http://schemas.openxmlformats.org/presentationml/2006/main">
  <p:tag name="KSO_WM_SLIDE_BACKGROUND_TYPE" val="navigation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5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CHIP_GROUPID" val="5faa41e40f63d42c4847739d"/>
  <p:tag name="KSO_WM_CHIP_XID" val="5faa41e40f63d42c484773a2"/>
  <p:tag name="KSO_WM_UNIT_DEC_AREA_ID" val="45f3b07fad5743668d394feecce4fdd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be6f88858854bf1be9a427fa9bdb155"/>
  <p:tag name="KSO_WM_SLIDE_BACKGROUND_TYPE" val="belt"/>
  <p:tag name="KSO_WM_UNIT_TEXT_FILL_FORE_SCHEMECOLOR_INDEX_BRIGHTNESS" val="0"/>
  <p:tag name="KSO_WM_UNIT_TEXT_FILL_FORE_SCHEMECOLOR_INDEX" val="2"/>
  <p:tag name="KSO_WM_UNIT_TEXT_FILL_TYPE" val="1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2fab68ff08214ef9b56641b736fd38f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7dfb7485444f78a2f4234af2ee19d0"/>
  <p:tag name="KSO_WM_SLIDE_BACKGROUND_TYPE" val="belt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14934d4df72e499f8f3694908fefb8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61ce7ff5a6d456582c269bd7694e602"/>
  <p:tag name="KSO_WM_SLIDE_BACKGROUND_TYPE" val="belt"/>
</p:tagLst>
</file>

<file path=ppt/tags/tag208.xml><?xml version="1.0" encoding="utf-8"?>
<p:tagLst xmlns:p="http://schemas.openxmlformats.org/presentationml/2006/main">
  <p:tag name="KSO_WM_SLIDE_BACKGROUND_TYPE" val="belt"/>
</p:tagLst>
</file>

<file path=ppt/tags/tag209.xml><?xml version="1.0" encoding="utf-8"?>
<p:tagLst xmlns:p="http://schemas.openxmlformats.org/presentationml/2006/main">
  <p:tag name="KSO_WM_SLIDE_BACKGROUND_TYPE" val="belt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belt"/>
</p:tagLst>
</file>

<file path=ppt/tags/tag211.xml><?xml version="1.0" encoding="utf-8"?>
<p:tagLst xmlns:p="http://schemas.openxmlformats.org/presentationml/2006/main">
  <p:tag name="KSO_WM_SLIDE_BACKGROUND_TYPE" val="belt"/>
</p:tagLst>
</file>

<file path=ppt/tags/tag212.xml><?xml version="1.0" encoding="utf-8"?>
<p:tagLst xmlns:p="http://schemas.openxmlformats.org/presentationml/2006/main">
  <p:tag name="KSO_WM_SLIDE_BACKGROUND_TYPE" val="belt"/>
</p:tagLst>
</file>

<file path=ppt/tags/tag213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5020"/>
</p:tagLst>
</file>

<file path=ppt/tags/tag214.xml><?xml version="1.0" encoding="utf-8"?>
<p:tagLst xmlns:p="http://schemas.openxmlformats.org/presentationml/2006/main">
  <p:tag name="KSO_WM_TEMPLATE_CATEGORY" val="custom"/>
  <p:tag name="KSO_WM_TEMPLATE_INDEX" val="20215020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5020_1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CHIP_GROUPID" val="5faa41e40f63d42c4847739d"/>
  <p:tag name="KSO_WM_CHIP_XID" val="5faa41e40f63d42c4847739e"/>
  <p:tag name="KSO_WM_UNIT_DEC_AREA_ID" val="0b847ab448dd416eab65bf9d2e5fa27a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5d9a1865a2c4a05b9ede80102b9d307"/>
</p:tagLst>
</file>

<file path=ppt/tags/tag2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/击/此/处/添/加/副/标/题/内/容"/>
  <p:tag name="KSO_WM_UNIT_NOCLEAR" val="0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5020_1*b*1"/>
  <p:tag name="KSO_WM_TEMPLATE_CATEGORY" val="custom"/>
  <p:tag name="KSO_WM_TEMPLATE_INDEX" val="20215020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820b359ba1854bd3a15824d026f41afc"/>
  <p:tag name="KSO_WM_CHIP_GROUPID" val="5eccc115ec5f7d17b1744893"/>
  <p:tag name="KSO_WM_CHIP_XID" val="5eccc10bec5f7d17b1744890"/>
  <p:tag name="KSO_WM_CHIP_FILLAREA_FILL_RULE" val="{&quot;fill_align&quot;:&quot;cm&quot;,&quot;fill_mode&quot;:&quot;adaptive&quot;,&quot;sacle_strategy&quot;:&quot;smart&quot;}"/>
  <p:tag name="KSO_WM_ASSEMBLE_CHIP_INDEX" val="b8151b03d5a74b25b89a13aaa8004e45"/>
  <p:tag name="KSO_WM_UNIT_TEXT_FILL_FORE_SCHEMECOLOR_INDEX_BRIGHTNESS" val="0.35"/>
  <p:tag name="KSO_WM_UNIT_TEXT_FILL_FORE_SCHEMECOLOR_INDEX" val="13"/>
  <p:tag name="KSO_WM_UNIT_TEXT_FILL_TYPE" val="1"/>
  <p:tag name="KSO_WM_TEMPLATE_ASSEMBLE_XID" val="5fab3f17b46e6ebd99076d0a"/>
  <p:tag name="KSO_WM_TEMPLATE_ASSEMBLE_GROUPID" val="5faa41e40f63d42c4847739d"/>
</p:tagLst>
</file>

<file path=ppt/tags/tag217.xml><?xml version="1.0" encoding="utf-8"?>
<p:tagLst xmlns:p="http://schemas.openxmlformats.org/presentationml/2006/main">
  <p:tag name="KSO_WM_UNIT_ISCONTENTSTITLE" val="0"/>
  <p:tag name="KSO_WM_UNIT_ISNUMDGMTITLE" val="0"/>
  <p:tag name="KSO_WM_UNIT_PRESET_TEXT" val="追逐梦想 勇往直前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5020_1*a*1"/>
  <p:tag name="KSO_WM_TEMPLATE_CATEGORY" val="custom"/>
  <p:tag name="KSO_WM_TEMPLATE_INDEX" val="20215020"/>
  <p:tag name="KSO_WM_UNIT_LAYERLEVEL" val="1"/>
  <p:tag name="KSO_WM_TAG_VERSION" val="1.0"/>
  <p:tag name="KSO_WM_BEAUTIFY_FLAG" val="#wm#"/>
  <p:tag name="KSO_WM_UNIT_DEFAULT_FONT" val="60;80;4"/>
  <p:tag name="KSO_WM_UNIT_BLOCK" val="0"/>
  <p:tag name="KSO_WM_UNIT_DEC_AREA_ID" val="448321a4422a4ff9a56594f4cc870c89"/>
  <p:tag name="KSO_WM_CHIP_GROUPID" val="5eccc115ec5f7d17b1744893"/>
  <p:tag name="KSO_WM_CHIP_XID" val="5eccc10bec5f7d17b1744890"/>
  <p:tag name="KSO_WM_CHIP_FILLAREA_FILL_RULE" val="{&quot;fill_align&quot;:&quot;cm&quot;,&quot;fill_mode&quot;:&quot;adaptive&quot;,&quot;sacle_strategy&quot;:&quot;smart&quot;}"/>
  <p:tag name="KSO_WM_ASSEMBLE_CHIP_INDEX" val="b8151b03d5a74b25b89a13aaa8004e45"/>
  <p:tag name="KSO_WM_UNIT_TEXT_FILL_FORE_SCHEMECOLOR_INDEX_BRIGHTNESS" val="0.15"/>
  <p:tag name="KSO_WM_UNIT_TEXT_FILL_FORE_SCHEMECOLOR_INDEX" val="13"/>
  <p:tag name="KSO_WM_UNIT_TEXT_FILL_TYPE" val="1"/>
  <p:tag name="KSO_WM_TEMPLATE_ASSEMBLE_XID" val="5fab3f17b46e6ebd99076d0a"/>
  <p:tag name="KSO_WM_TEMPLATE_ASSEMBLE_GROUPID" val="5faa41e40f63d42c4847739d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272137fbf8b045d1ac51ece818aa0a0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3df50e3900c4cb6827e329110395f5b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1a316a8899ed4e8a9b3def86680dd2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63e9d5e2ac543d8a1ecc0a3b271995a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2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9f"/>
  <p:tag name="KSO_WM_UNIT_DEC_AREA_ID" val="8f35c3469d004840b6ce6cbe661daf73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d70faa1b13584720b82f22a7599fe4fd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0611e43eb80b41e184a8443503efa44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0b1d4579fb1485c8a044e9b21c1211c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0a7c88671fbe423597183ea936273e7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96b54f6f50f4e0189ba8aed226434cd"/>
</p:tagLst>
</file>

<file path=ppt/tags/tag2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5020_1*b*1"/>
  <p:tag name="KSO_WM_TEMPLATE_CATEGORY" val="custom"/>
  <p:tag name="KSO_WM_TEMPLATE_INDEX" val="20215020"/>
  <p:tag name="KSO_WM_UNIT_LAYERLEVEL" val="1"/>
  <p:tag name="KSO_WM_TAG_VERSION" val="1.0"/>
  <p:tag name="KSO_WM_BEAUTIFY_FLAG" val="#wm#"/>
  <p:tag name="KSO_WM_UNIT_PRESET_TEXT" val="单击此处添加副标题内容"/>
  <p:tag name="KSO_WM_UNIT_DEFAULT_FONT" val="14;18;2"/>
  <p:tag name="KSO_WM_UNIT_BLOCK" val="0"/>
  <p:tag name="KSO_WM_UNIT_DEC_AREA_ID" val="37cb1827c6254ff3a8ce0a003e3a0086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b5cc9cf2e339465e957d4360e0ba9810"/>
  <p:tag name="KSO_WM_UNIT_TEXT_FILL_FORE_SCHEMECOLOR_INDEX_BRIGHTNESS" val="0.35"/>
  <p:tag name="KSO_WM_UNIT_TEXT_FILL_FORE_SCHEMECOLOR_INDEX" val="13"/>
  <p:tag name="KSO_WM_UNIT_TEXT_FILL_TYPE" val="1"/>
  <p:tag name="KSO_WM_TEMPLATE_ASSEMBLE_XID" val="5fab3f17b46e6ebd99076cd4"/>
  <p:tag name="KSO_WM_TEMPLATE_ASSEMBLE_GROUPID" val="5faa41e40f63d42c4847739d"/>
</p:tagLst>
</file>

<file path=ppt/tags/tag2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5020_1*a*1"/>
  <p:tag name="KSO_WM_TEMPLATE_CATEGORY" val="custom"/>
  <p:tag name="KSO_WM_TEMPLATE_INDEX" val="20215020"/>
  <p:tag name="KSO_WM_UNIT_LAYERLEVEL" val="1"/>
  <p:tag name="KSO_WM_TAG_VERSION" val="1.0"/>
  <p:tag name="KSO_WM_BEAUTIFY_FLAG" val="#wm#"/>
  <p:tag name="KSO_WM_UNIT_PRESET_TEXT" val="单击添加大标题"/>
  <p:tag name="KSO_WM_UNIT_DEFAULT_FONT" val="40;56;4"/>
  <p:tag name="KSO_WM_UNIT_BLOCK" val="0"/>
  <p:tag name="KSO_WM_UNIT_DEC_AREA_ID" val="d1cee2a3ff9a41d08653e8cec1142ffc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b5cc9cf2e339465e957d4360e0ba9810"/>
  <p:tag name="KSO_WM_UNIT_TEXT_FILL_FORE_SCHEMECOLOR_INDEX_BRIGHTNESS" val="0.15"/>
  <p:tag name="KSO_WM_UNIT_TEXT_FILL_FORE_SCHEMECOLOR_INDEX" val="13"/>
  <p:tag name="KSO_WM_UNIT_TEXT_FILL_TYPE" val="1"/>
  <p:tag name="KSO_WM_TEMPLATE_ASSEMBLE_XID" val="5fab3f17b46e6ebd99076cd4"/>
  <p:tag name="KSO_WM_TEMPLATE_ASSEMBLE_GROUPID" val="5faa41e40f63d42c4847739d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272137fbf8b045d1ac51ece818aa0a0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3df50e3900c4cb6827e329110395f5b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1a316a8899ed4e8a9b3def86680dd2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63e9d5e2ac543d8a1ecc0a3b271995a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272137fbf8b045d1ac51ece818aa0a0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3df50e3900c4cb6827e329110395f5b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1a316a8899ed4e8a9b3def86680dd2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63e9d5e2ac543d8a1ecc0a3b271995a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2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9f"/>
  <p:tag name="KSO_WM_UNIT_DEC_AREA_ID" val="d0f831481c364412bd9df5e87e23d1f2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86a0e3ac51cf46ed957b949866745a5d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d4df5d64ece24983a5431869add205c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14c8357b1ff4479b3fa18ed865430fb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272137fbf8b045d1ac51ece818aa0a0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3df50e3900c4cb6827e329110395f5b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1a316a8899ed4e8a9b3def86680dd2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63e9d5e2ac543d8a1ecc0a3b271995a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272137fbf8b045d1ac51ece818aa0a0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3df50e3900c4cb6827e329110395f5b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1a316a8899ed4e8a9b3def86680dd2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63e9d5e2ac543d8a1ecc0a3b271995a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272137fbf8b045d1ac51ece818aa0a0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3df50e3900c4cb6827e329110395f5b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1a316a8899ed4e8a9b3def86680dd2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63e9d5e2ac543d8a1ecc0a3b271995a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5020_1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CHIP_GROUPID" val="5faa41e40f63d42c4847739d"/>
  <p:tag name="KSO_WM_CHIP_XID" val="5faa41e40f63d42c4847739e"/>
  <p:tag name="KSO_WM_UNIT_DEC_AREA_ID" val="0b847ab448dd416eab65bf9d2e5fa27a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5d9a1865a2c4a05b9ede80102b9d307"/>
</p:tagLst>
</file>

<file path=ppt/tags/tag238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5020_1*a*1"/>
  <p:tag name="KSO_WM_TEMPLATE_CATEGORY" val="custom"/>
  <p:tag name="KSO_WM_TEMPLATE_INDEX" val="20215020"/>
  <p:tag name="KSO_WM_UNIT_LAYERLEVEL" val="1"/>
  <p:tag name="KSO_WM_TAG_VERSION" val="1.0"/>
  <p:tag name="KSO_WM_BEAUTIFY_FLAG" val="#wm#"/>
  <p:tag name="KSO_WM_UNIT_PRESET_TEXT" val="THANKS"/>
  <p:tag name="KSO_WM_UNIT_DEFAULT_FONT" val="24;80;4"/>
  <p:tag name="KSO_WM_UNIT_BLOCK" val="0"/>
  <p:tag name="KSO_WM_UNIT_DEC_AREA_ID" val="82b7c928a14848fb99d4b9a7b154c5c2"/>
  <p:tag name="KSO_WM_CHIP_GROUPID" val="5ebdf5a90ac41c4a0a525507"/>
  <p:tag name="KSO_WM_CHIP_XID" val="5ebdf5a90ac41c4a0a525508"/>
  <p:tag name="KSO_WM_CHIP_FILLAREA_FILL_RULE" val="{&quot;fill_align&quot;:&quot;cm&quot;,&quot;fill_mode&quot;:&quot;adaptive&quot;,&quot;sacle_strategy&quot;:&quot;smart&quot;}"/>
  <p:tag name="KSO_WM_ASSEMBLE_CHIP_INDEX" val="ec5be99acbce4758b3eaf20c51969ed6"/>
  <p:tag name="KSO_WM_UNIT_TEXT_FILL_FORE_SCHEMECOLOR_INDEX_BRIGHTNESS" val="0.15"/>
  <p:tag name="KSO_WM_UNIT_TEXT_FILL_FORE_SCHEMECOLOR_INDEX" val="13"/>
  <p:tag name="KSO_WM_UNIT_TEXT_FILL_TYPE" val="1"/>
  <p:tag name="KSO_WM_TEMPLATE_ASSEMBLE_XID" val="5fab3f17b46e6ebd99076d12"/>
  <p:tag name="KSO_WM_TEMPLATE_ASSEMBLE_GROUPID" val="5faa41e40f63d42c4847739d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272137fbf8b045d1ac51ece818aa0a0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3df50e3900c4cb6827e329110395f5b"/>
  <p:tag name="KSO_WM_SLIDE_BACKGROUND_TYPE" val="general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1a316a8899ed4e8a9b3def86680dd2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63e9d5e2ac543d8a1ecc0a3b271995a"/>
  <p:tag name="KSO_WM_SLIDE_BACKGROUND_TYPE" val="general"/>
</p:tagLst>
</file>

<file path=ppt/tags/tag241.xml><?xml version="1.0" encoding="utf-8"?>
<p:tagLst xmlns:p="http://schemas.openxmlformats.org/presentationml/2006/main">
  <p:tag name="KSO_WM_SLIDE_BACKGROUND_TYPE" val="general"/>
</p:tagLst>
</file>

<file path=ppt/tags/tag242.xml><?xml version="1.0" encoding="utf-8"?>
<p:tagLst xmlns:p="http://schemas.openxmlformats.org/presentationml/2006/main">
  <p:tag name="KSO_WM_SLIDE_BACKGROUND_TYPE" val="general"/>
</p:tagLst>
</file>

<file path=ppt/tags/tag243.xml><?xml version="1.0" encoding="utf-8"?>
<p:tagLst xmlns:p="http://schemas.openxmlformats.org/presentationml/2006/main">
  <p:tag name="KSO_WM_SLIDE_BACKGROUND_TYPE" val="general"/>
</p:tagLst>
</file>

<file path=ppt/tags/tag244.xml><?xml version="1.0" encoding="utf-8"?>
<p:tagLst xmlns:p="http://schemas.openxmlformats.org/presentationml/2006/main">
  <p:tag name="KSO_WM_SLIDE_BACKGROUND_TYPE" val="general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5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CHIP_GROUPID" val="5faa41e40f63d42c4847739d"/>
  <p:tag name="KSO_WM_CHIP_XID" val="5faa41e40f63d42c484773a2"/>
  <p:tag name="KSO_WM_UNIT_DEC_AREA_ID" val="497d139e3a2749d29f540bf9d723e47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240a33859c04feb8950504561c367f2"/>
  <p:tag name="KSO_WM_SLIDE_BACKGROUND_TYPE" val="frame"/>
  <p:tag name="KSO_WM_UNIT_TEXT_FILL_FORE_SCHEMECOLOR_INDEX_BRIGHTNESS" val="0"/>
  <p:tag name="KSO_WM_UNIT_TEXT_FILL_FORE_SCHEMECOLOR_INDEX" val="2"/>
  <p:tag name="KSO_WM_UNIT_TEXT_FILL_TYPE" val="1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3b629913616641edb96b8fcda9b6431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6d44519715c4017840b114bc21a18a8"/>
  <p:tag name="KSO_WM_SLIDE_BACKGROUND_TYPE" val="frame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e6882bca53b54aa1b1a52c7d46e2333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6fc64c9bbdf401fa3cad0a483bbfda6"/>
  <p:tag name="KSO_WM_SLIDE_BACKGROUND_TYPE" val="frame"/>
</p:tagLst>
</file>

<file path=ppt/tags/tag248.xml><?xml version="1.0" encoding="utf-8"?>
<p:tagLst xmlns:p="http://schemas.openxmlformats.org/presentationml/2006/main">
  <p:tag name="KSO_WM_SLIDE_BACKGROUND_TYPE" val="frame"/>
</p:tagLst>
</file>

<file path=ppt/tags/tag249.xml><?xml version="1.0" encoding="utf-8"?>
<p:tagLst xmlns:p="http://schemas.openxmlformats.org/presentationml/2006/main">
  <p:tag name="KSO_WM_SLIDE_BACKGROUND_TYPE" val="frame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frame"/>
</p:tagLst>
</file>

<file path=ppt/tags/tag251.xml><?xml version="1.0" encoding="utf-8"?>
<p:tagLst xmlns:p="http://schemas.openxmlformats.org/presentationml/2006/main">
  <p:tag name="KSO_WM_SLIDE_BACKGROUND_TYPE" val="frame"/>
</p:tagLst>
</file>

<file path=ppt/tags/tag252.xml><?xml version="1.0" encoding="utf-8"?>
<p:tagLst xmlns:p="http://schemas.openxmlformats.org/presentationml/2006/main">
  <p:tag name="KSO_WM_SLIDE_BACKGROUND_TYPE" val="frame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5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CHIP_GROUPID" val="5faa41e40f63d42c4847739d"/>
  <p:tag name="KSO_WM_CHIP_XID" val="5faa41e40f63d42c484773a2"/>
  <p:tag name="KSO_WM_UNIT_DEC_AREA_ID" val="b21c7aaadc904b5ea7d962ccd040bf6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65cace338784585a316f3122a69fd03"/>
  <p:tag name="KSO_WM_SLIDE_BACKGROUND_TYPE" val="leftRight"/>
  <p:tag name="KSO_WM_UNIT_TEXT_FILL_FORE_SCHEMECOLOR_INDEX_BRIGHTNESS" val="0"/>
  <p:tag name="KSO_WM_UNIT_TEXT_FILL_FORE_SCHEMECOLOR_INDEX" val="2"/>
  <p:tag name="KSO_WM_UNIT_TEXT_FILL_TYPE" val="1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6c0ca9b402f04d3a9c23a2783edb36a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4cfe4e0bb0643c59f24aa8f4dc9b834"/>
  <p:tag name="KSO_WM_SLIDE_BACKGROUND_TYPE" val="leftRight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2369b4771be847ec8cfd2042bed32af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9e039bc1700447b8f5a7fe50ac2e5d3"/>
  <p:tag name="KSO_WM_SLIDE_BACKGROUND_TYPE" val="leftRight"/>
</p:tagLst>
</file>

<file path=ppt/tags/tag256.xml><?xml version="1.0" encoding="utf-8"?>
<p:tagLst xmlns:p="http://schemas.openxmlformats.org/presentationml/2006/main">
  <p:tag name="KSO_WM_SLIDE_BACKGROUND_TYPE" val="leftRight"/>
</p:tagLst>
</file>

<file path=ppt/tags/tag257.xml><?xml version="1.0" encoding="utf-8"?>
<p:tagLst xmlns:p="http://schemas.openxmlformats.org/presentationml/2006/main">
  <p:tag name="KSO_WM_SLIDE_BACKGROUND_TYPE" val="leftRight"/>
</p:tagLst>
</file>

<file path=ppt/tags/tag258.xml><?xml version="1.0" encoding="utf-8"?>
<p:tagLst xmlns:p="http://schemas.openxmlformats.org/presentationml/2006/main">
  <p:tag name="KSO_WM_SLIDE_BACKGROUND_TYPE" val="leftRight"/>
</p:tagLst>
</file>

<file path=ppt/tags/tag259.xml><?xml version="1.0" encoding="utf-8"?>
<p:tagLst xmlns:p="http://schemas.openxmlformats.org/presentationml/2006/main">
  <p:tag name="KSO_WM_SLIDE_BACKGROUND_TYPE" val="leftRight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leftRight"/>
</p:tagLst>
</file>

<file path=ppt/tags/tag261.xml><?xml version="1.0" encoding="utf-8"?>
<p:tagLst xmlns:p="http://schemas.openxmlformats.org/presentationml/2006/main">
  <p:tag name="KSO_WM_SLIDE_BACKGROUND_TYPE" val="leftRight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5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CHIP_GROUPID" val="5faa41e40f63d42c4847739d"/>
  <p:tag name="KSO_WM_CHIP_XID" val="5faa41e40f63d42c484773a2"/>
  <p:tag name="KSO_WM_UNIT_DEC_AREA_ID" val="9a582c96a1884900ab25bcd4ad2fcfe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eeca23323284b12b09dcc900ab580c6"/>
  <p:tag name="KSO_WM_SLIDE_BACKGROUND_TYPE" val="topBottom"/>
  <p:tag name="KSO_WM_UNIT_TEXT_FILL_FORE_SCHEMECOLOR_INDEX_BRIGHTNESS" val="0"/>
  <p:tag name="KSO_WM_UNIT_TEXT_FILL_FORE_SCHEMECOLOR_INDEX" val="2"/>
  <p:tag name="KSO_WM_UNIT_TEXT_FILL_TYPE" val="1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7fb6e06dadf5409ba5e4ef72dd72d1e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a1bc94b5ec46378e07ab8be366c542"/>
  <p:tag name="KSO_WM_SLIDE_BACKGROUND_TYPE" val="topBottom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fc842350a91d488bab8cbd2bef1b45e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961de6266554bdca998cf3056a08218"/>
  <p:tag name="KSO_WM_SLIDE_BACKGROUND_TYPE" val="topBottom"/>
</p:tagLst>
</file>

<file path=ppt/tags/tag265.xml><?xml version="1.0" encoding="utf-8"?>
<p:tagLst xmlns:p="http://schemas.openxmlformats.org/presentationml/2006/main">
  <p:tag name="KSO_WM_SLIDE_BACKGROUND_TYPE" val="topBottom"/>
</p:tagLst>
</file>

<file path=ppt/tags/tag266.xml><?xml version="1.0" encoding="utf-8"?>
<p:tagLst xmlns:p="http://schemas.openxmlformats.org/presentationml/2006/main">
  <p:tag name="KSO_WM_SLIDE_BACKGROUND_TYPE" val="topBottom"/>
</p:tagLst>
</file>

<file path=ppt/tags/tag267.xml><?xml version="1.0" encoding="utf-8"?>
<p:tagLst xmlns:p="http://schemas.openxmlformats.org/presentationml/2006/main">
  <p:tag name="KSO_WM_SLIDE_BACKGROUND_TYPE" val="topBottom"/>
</p:tagLst>
</file>

<file path=ppt/tags/tag268.xml><?xml version="1.0" encoding="utf-8"?>
<p:tagLst xmlns:p="http://schemas.openxmlformats.org/presentationml/2006/main">
  <p:tag name="KSO_WM_SLIDE_BACKGROUND_TYPE" val="topBottom"/>
</p:tagLst>
</file>

<file path=ppt/tags/tag269.xml><?xml version="1.0" encoding="utf-8"?>
<p:tagLst xmlns:p="http://schemas.openxmlformats.org/presentationml/2006/main">
  <p:tag name="KSO_WM_SLIDE_BACKGROUND_TYPE" val="topBottom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topBottom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5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CHIP_GROUPID" val="5faa41e40f63d42c4847739d"/>
  <p:tag name="KSO_WM_CHIP_XID" val="5faa41e40f63d42c484773a2"/>
  <p:tag name="KSO_WM_UNIT_DEC_AREA_ID" val="ddad1f542fba4a0a9a8435fb33fa28f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403da270cde40ae8e249066dec5c49e"/>
  <p:tag name="KSO_WM_SLIDE_BACKGROUND_TYPE" val="bottomTop"/>
  <p:tag name="KSO_WM_UNIT_TEXT_FILL_FORE_SCHEMECOLOR_INDEX_BRIGHTNESS" val="0"/>
  <p:tag name="KSO_WM_UNIT_TEXT_FILL_FORE_SCHEMECOLOR_INDEX" val="2"/>
  <p:tag name="KSO_WM_UNIT_TEXT_FILL_TYPE" val="1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7f62c1a4f08a4b7788e5c87737e763a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826f06ccb944bf4ae60b214f7a01f12"/>
  <p:tag name="KSO_WM_SLIDE_BACKGROUND_TYPE" val="bottomTop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3df12600d79c49888ac14c797f4de3d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43d4dc785e84282824f3a63469f8ddf"/>
  <p:tag name="KSO_WM_SLIDE_BACKGROUND_TYPE" val="bottomTop"/>
</p:tagLst>
</file>

<file path=ppt/tags/tag274.xml><?xml version="1.0" encoding="utf-8"?>
<p:tagLst xmlns:p="http://schemas.openxmlformats.org/presentationml/2006/main">
  <p:tag name="KSO_WM_SLIDE_BACKGROUND_TYPE" val="bottomTop"/>
</p:tagLst>
</file>

<file path=ppt/tags/tag275.xml><?xml version="1.0" encoding="utf-8"?>
<p:tagLst xmlns:p="http://schemas.openxmlformats.org/presentationml/2006/main">
  <p:tag name="KSO_WM_SLIDE_BACKGROUND_TYPE" val="bottomTop"/>
</p:tagLst>
</file>

<file path=ppt/tags/tag276.xml><?xml version="1.0" encoding="utf-8"?>
<p:tagLst xmlns:p="http://schemas.openxmlformats.org/presentationml/2006/main">
  <p:tag name="KSO_WM_SLIDE_BACKGROUND_TYPE" val="bottomTop"/>
</p:tagLst>
</file>

<file path=ppt/tags/tag277.xml><?xml version="1.0" encoding="utf-8"?>
<p:tagLst xmlns:p="http://schemas.openxmlformats.org/presentationml/2006/main">
  <p:tag name="KSO_WM_SLIDE_BACKGROUND_TYPE" val="bottomTop"/>
</p:tagLst>
</file>

<file path=ppt/tags/tag278.xml><?xml version="1.0" encoding="utf-8"?>
<p:tagLst xmlns:p="http://schemas.openxmlformats.org/presentationml/2006/main">
  <p:tag name="KSO_WM_SLIDE_BACKGROUND_TYPE" val="bottomTop"/>
</p:tagLst>
</file>

<file path=ppt/tags/tag279.xml><?xml version="1.0" encoding="utf-8"?>
<p:tagLst xmlns:p="http://schemas.openxmlformats.org/presentationml/2006/main">
  <p:tag name="KSO_WM_SLIDE_BACKGROUND_TYPE" val="bottomTop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5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CHIP_GROUPID" val="5faa41e40f63d42c4847739d"/>
  <p:tag name="KSO_WM_CHIP_XID" val="5faa41e40f63d42c484773a2"/>
  <p:tag name="KSO_WM_UNIT_DEC_AREA_ID" val="76384e2edc6148358540ce908fcd996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40abd7b09e544f3abb9c3ab02871f54"/>
  <p:tag name="KSO_WM_SLIDE_BACKGROUND_TYPE" val="navigation"/>
  <p:tag name="KSO_WM_UNIT_TEXT_FILL_FORE_SCHEMECOLOR_INDEX_BRIGHTNESS" val="0"/>
  <p:tag name="KSO_WM_UNIT_TEXT_FILL_FORE_SCHEMECOLOR_INDEX" val="2"/>
  <p:tag name="KSO_WM_UNIT_TEXT_FILL_TYPE" val="1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d14dc1f413d44f80b9fc624b70d0f3e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ff935274d044ea98850e50d0ded08f5"/>
  <p:tag name="KSO_WM_SLIDE_BACKGROUND_TYPE" val="navigation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3bde42022f25451fa4b3d7271064777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bf1a33db0684fdc87c3dd58a5e75e65"/>
  <p:tag name="KSO_WM_SLIDE_BACKGROUND_TYPE" val="navigation"/>
</p:tagLst>
</file>

<file path=ppt/tags/tag283.xml><?xml version="1.0" encoding="utf-8"?>
<p:tagLst xmlns:p="http://schemas.openxmlformats.org/presentationml/2006/main">
  <p:tag name="KSO_WM_SLIDE_BACKGROUND_TYPE" val="navigation"/>
</p:tagLst>
</file>

<file path=ppt/tags/tag284.xml><?xml version="1.0" encoding="utf-8"?>
<p:tagLst xmlns:p="http://schemas.openxmlformats.org/presentationml/2006/main">
  <p:tag name="KSO_WM_SLIDE_BACKGROUND_TYPE" val="navigation"/>
</p:tagLst>
</file>

<file path=ppt/tags/tag285.xml><?xml version="1.0" encoding="utf-8"?>
<p:tagLst xmlns:p="http://schemas.openxmlformats.org/presentationml/2006/main">
  <p:tag name="KSO_WM_SLIDE_BACKGROUND_TYPE" val="navigation"/>
</p:tagLst>
</file>

<file path=ppt/tags/tag286.xml><?xml version="1.0" encoding="utf-8"?>
<p:tagLst xmlns:p="http://schemas.openxmlformats.org/presentationml/2006/main">
  <p:tag name="KSO_WM_SLIDE_BACKGROUND_TYPE" val="navigation"/>
</p:tagLst>
</file>

<file path=ppt/tags/tag287.xml><?xml version="1.0" encoding="utf-8"?>
<p:tagLst xmlns:p="http://schemas.openxmlformats.org/presentationml/2006/main">
  <p:tag name="KSO_WM_SLIDE_BACKGROUND_TYPE" val="navigation"/>
</p:tagLst>
</file>

<file path=ppt/tags/tag288.xml><?xml version="1.0" encoding="utf-8"?>
<p:tagLst xmlns:p="http://schemas.openxmlformats.org/presentationml/2006/main">
  <p:tag name="KSO_WM_SLIDE_BACKGROUND_TYPE" val="navigation"/>
</p:tagLst>
</file>

<file path=ppt/tags/tag289.xml><?xml version="1.0" encoding="utf-8"?>
<p:tagLst xmlns:p="http://schemas.openxmlformats.org/presentationml/2006/main">
  <p:tag name="KSO_WM_SLIDE_BACKGROUND_TYPE" val="navigation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SLIDE_BACKGROUND_TYPE" val="navigation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5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CHIP_GROUPID" val="5faa41e40f63d42c4847739d"/>
  <p:tag name="KSO_WM_CHIP_XID" val="5faa41e40f63d42c484773a2"/>
  <p:tag name="KSO_WM_UNIT_DEC_AREA_ID" val="45f3b07fad5743668d394feecce4fdd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be6f88858854bf1be9a427fa9bdb155"/>
  <p:tag name="KSO_WM_SLIDE_BACKGROUND_TYPE" val="belt"/>
  <p:tag name="KSO_WM_UNIT_TEXT_FILL_FORE_SCHEMECOLOR_INDEX_BRIGHTNESS" val="0"/>
  <p:tag name="KSO_WM_UNIT_TEXT_FILL_FORE_SCHEMECOLOR_INDEX" val="2"/>
  <p:tag name="KSO_WM_UNIT_TEXT_FILL_TYPE" val="1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2fab68ff08214ef9b56641b736fd38f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7dfb7485444f78a2f4234af2ee19d0"/>
  <p:tag name="KSO_WM_SLIDE_BACKGROUND_TYPE" val="belt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14934d4df72e499f8f3694908fefb8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61ce7ff5a6d456582c269bd7694e602"/>
  <p:tag name="KSO_WM_SLIDE_BACKGROUND_TYPE" val="belt"/>
</p:tagLst>
</file>

<file path=ppt/tags/tag294.xml><?xml version="1.0" encoding="utf-8"?>
<p:tagLst xmlns:p="http://schemas.openxmlformats.org/presentationml/2006/main">
  <p:tag name="KSO_WM_SLIDE_BACKGROUND_TYPE" val="belt"/>
</p:tagLst>
</file>

<file path=ppt/tags/tag295.xml><?xml version="1.0" encoding="utf-8"?>
<p:tagLst xmlns:p="http://schemas.openxmlformats.org/presentationml/2006/main">
  <p:tag name="KSO_WM_SLIDE_BACKGROUND_TYPE" val="belt"/>
</p:tagLst>
</file>

<file path=ppt/tags/tag296.xml><?xml version="1.0" encoding="utf-8"?>
<p:tagLst xmlns:p="http://schemas.openxmlformats.org/presentationml/2006/main">
  <p:tag name="KSO_WM_SLIDE_BACKGROUND_TYPE" val="belt"/>
</p:tagLst>
</file>

<file path=ppt/tags/tag297.xml><?xml version="1.0" encoding="utf-8"?>
<p:tagLst xmlns:p="http://schemas.openxmlformats.org/presentationml/2006/main">
  <p:tag name="KSO_WM_SLIDE_BACKGROUND_TYPE" val="belt"/>
</p:tagLst>
</file>

<file path=ppt/tags/tag298.xml><?xml version="1.0" encoding="utf-8"?>
<p:tagLst xmlns:p="http://schemas.openxmlformats.org/presentationml/2006/main">
  <p:tag name="KSO_WM_SLIDE_BACKGROUND_TYPE" val="belt"/>
</p:tagLst>
</file>

<file path=ppt/tags/tag299.xml><?xml version="1.0" encoding="utf-8"?>
<p:tagLst xmlns:p="http://schemas.openxmlformats.org/presentationml/2006/main">
  <p:tag name="KSO_WM_TEMPLATE_CATEGORY" val="custom"/>
  <p:tag name="KSO_WM_TEMPLATE_INDEX" val="20215020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TEMPLATE_CATEGORY" val="custom"/>
  <p:tag name="KSO_WM_TEMPLATE_INDEX" val="20215020"/>
</p:tagLst>
</file>

<file path=ppt/tags/tag301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5020"/>
</p:tagLst>
</file>

<file path=ppt/tags/tag302.xml><?xml version="1.0" encoding="utf-8"?>
<p:tagLst xmlns:p="http://schemas.openxmlformats.org/presentationml/2006/main">
  <p:tag name="KSO_WM_UNIT_ISCONTENTSTITLE" val="0"/>
  <p:tag name="KSO_WM_UNIT_ISNUMDGMTITLE" val="0"/>
  <p:tag name="KSO_WM_UNIT_PRESET_TEXT" val="单/击/此/处/添/加/副/标/题/内/容"/>
  <p:tag name="KSO_WM_UNIT_NOCLEAR" val="0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5020_1*b*1"/>
  <p:tag name="KSO_WM_TEMPLATE_CATEGORY" val="custom"/>
  <p:tag name="KSO_WM_TEMPLATE_INDEX" val="20215020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820b359ba1854bd3a15824d026f41afc"/>
  <p:tag name="KSO_WM_CHIP_GROUPID" val="5eccc115ec5f7d17b1744893"/>
  <p:tag name="KSO_WM_CHIP_XID" val="5eccc10bec5f7d17b1744890"/>
  <p:tag name="KSO_WM_CHIP_FILLAREA_FILL_RULE" val="{&quot;fill_align&quot;:&quot;cm&quot;,&quot;fill_mode&quot;:&quot;adaptive&quot;,&quot;sacle_strategy&quot;:&quot;smart&quot;}"/>
  <p:tag name="KSO_WM_ASSEMBLE_CHIP_INDEX" val="b8151b03d5a74b25b89a13aaa8004e45"/>
  <p:tag name="KSO_WM_UNIT_TEXT_FILL_FORE_SCHEMECOLOR_INDEX_BRIGHTNESS" val="0.35"/>
  <p:tag name="KSO_WM_UNIT_TEXT_FILL_FORE_SCHEMECOLOR_INDEX" val="13"/>
  <p:tag name="KSO_WM_UNIT_TEXT_FILL_TYPE" val="1"/>
  <p:tag name="KSO_WM_TEMPLATE_ASSEMBLE_XID" val="5fab3f17b46e6ebd99076d0a"/>
  <p:tag name="KSO_WM_TEMPLATE_ASSEMBLE_GROUPID" val="5fab3f17b46e6ebd99076d0a"/>
</p:tagLst>
</file>

<file path=ppt/tags/tag30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编辑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5020_1*a*1"/>
  <p:tag name="KSO_WM_TEMPLATE_CATEGORY" val="custom"/>
  <p:tag name="KSO_WM_TEMPLATE_INDEX" val="20215020"/>
  <p:tag name="KSO_WM_UNIT_LAYERLEVEL" val="1"/>
  <p:tag name="KSO_WM_TAG_VERSION" val="1.0"/>
  <p:tag name="KSO_WM_BEAUTIFY_FLAG" val="#wm#"/>
  <p:tag name="KSO_WM_UNIT_DEFAULT_FONT" val="60;80;4"/>
  <p:tag name="KSO_WM_UNIT_BLOCK" val="0"/>
  <p:tag name="KSO_WM_UNIT_DEC_AREA_ID" val="448321a4422a4ff9a56594f4cc870c89"/>
  <p:tag name="KSO_WM_CHIP_GROUPID" val="5eccc115ec5f7d17b1744893"/>
  <p:tag name="KSO_WM_CHIP_XID" val="5eccc10bec5f7d17b1744890"/>
  <p:tag name="KSO_WM_CHIP_FILLAREA_FILL_RULE" val="{&quot;fill_align&quot;:&quot;cm&quot;,&quot;fill_mode&quot;:&quot;adaptive&quot;,&quot;sacle_strategy&quot;:&quot;smart&quot;}"/>
  <p:tag name="KSO_WM_ASSEMBLE_CHIP_INDEX" val="b8151b03d5a74b25b89a13aaa8004e45"/>
  <p:tag name="KSO_WM_UNIT_TEXT_FILL_FORE_SCHEMECOLOR_INDEX_BRIGHTNESS" val="0.15"/>
  <p:tag name="KSO_WM_UNIT_TEXT_FILL_FORE_SCHEMECOLOR_INDEX" val="13"/>
  <p:tag name="KSO_WM_UNIT_TEXT_FILL_TYPE" val="1"/>
  <p:tag name="KSO_WM_TEMPLATE_ASSEMBLE_XID" val="5fab3f17b46e6ebd99076d0a"/>
  <p:tag name="KSO_WM_TEMPLATE_ASSEMBLE_GROUPID" val="5fab3f17b46e6ebd99076d0a"/>
</p:tagLst>
</file>

<file path=ppt/tags/tag304.xml><?xml version="1.0" encoding="utf-8"?>
<p:tagLst xmlns:p="http://schemas.openxmlformats.org/presentationml/2006/main">
  <p:tag name="KSO_WM_UNIT_SUBTYPE" val="b"/>
  <p:tag name="KSO_WM_UNIT_PRESET_TEXT" val="汇报人姓名&#10;汇报日期"/>
  <p:tag name="KSO_WM_UNIT_NOCLEAR" val="0"/>
  <p:tag name="KSO_WM_UNIT_VALUE" val="224"/>
  <p:tag name="KSO_WM_UNIT_HIGHLIGHT" val="0"/>
  <p:tag name="KSO_WM_UNIT_COMPATIBLE" val="0"/>
  <p:tag name="KSO_WM_UNIT_DIAGRAM_ISNUMVISUAL" val="0"/>
  <p:tag name="KSO_WM_UNIT_DIAGRAM_ISREFERUNIT" val="0"/>
  <p:tag name="KSO_WM_UNIT_ID" val="custom20215020_1*f*1"/>
  <p:tag name="KSO_WM_TEMPLATE_CATEGORY" val="custom"/>
  <p:tag name="KSO_WM_TEMPLATE_INDEX" val="20215020"/>
  <p:tag name="KSO_WM_UNIT_LAYERLEVEL" val="1"/>
  <p:tag name="KSO_WM_TAG_VERSION" val="1.0"/>
  <p:tag name="KSO_WM_UNIT_DEFAULT_FONT" val="14;20;2"/>
  <p:tag name="KSO_WM_UNIT_BLOCK" val="0"/>
  <p:tag name="KSO_WM_UNIT_DEC_AREA_ID" val="dc3e3f3f8d8b4382b7712983fb3cace6"/>
  <p:tag name="KSO_WM_CHIP_GROUPID" val="5eccc115ec5f7d17b1744893"/>
  <p:tag name="KSO_WM_CHIP_XID" val="5eccc10bec5f7d17b1744890"/>
  <p:tag name="KSO_WM_CHIP_FILLAREA_FILL_RULE" val="{&quot;fill_align&quot;:&quot;cm&quot;,&quot;fill_mode&quot;:&quot;adaptive&quot;,&quot;sacle_strategy&quot;:&quot;smart&quot;}"/>
  <p:tag name="KSO_WM_ASSEMBLE_CHIP_INDEX" val="b8151b03d5a74b25b89a13aaa8004e45"/>
  <p:tag name="KSO_WM_UNIT_TEXT_FILL_FORE_SCHEMECOLOR_INDEX_BRIGHTNESS" val="0.35"/>
  <p:tag name="KSO_WM_UNIT_TEXT_FILL_FORE_SCHEMECOLOR_INDEX" val="13"/>
  <p:tag name="KSO_WM_UNIT_TEXT_FILL_TYPE" val="1"/>
  <p:tag name="KSO_WM_TEMPLATE_ASSEMBLE_XID" val="5fab3f17b46e6ebd99076d0a"/>
  <p:tag name="KSO_WM_TEMPLATE_ASSEMBLE_GROUPID" val="5fab3f17b46e6ebd99076d0a"/>
</p:tagLst>
</file>

<file path=ppt/tags/tag305.xml><?xml version="1.0" encoding="utf-8"?>
<p:tagLst xmlns:p="http://schemas.openxmlformats.org/presentationml/2006/main">
  <p:tag name="KSO_WM_SLIDE_ID" val="custom20215020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15020"/>
  <p:tag name="KSO_WM_SLIDE_LAYOUT" val="a_b_f"/>
  <p:tag name="KSO_WM_SLIDE_LAYOUT_CNT" val="1_1_1"/>
  <p:tag name="KSO_WM_UNIT_SHOW_EDIT_AREA_INDICATION" val="1"/>
  <p:tag name="KSO_WM_TEMPLATE_THUMBS_INDEX" val="1、4、7、12、13、14、15、16、17、18、20、24、25、28、33、36、40、43、44"/>
  <p:tag name="KSO_WM_SLIDE_SIZE" val="700*380"/>
  <p:tag name="KSO_WM_SLIDE_POSITION" val="130*79"/>
  <p:tag name="KSO_WM_SLIDE_LAYOUT_INFO" val="{&quot;id&quot;:&quot;2020-11-11T09:32:55&quot;,&quot;maxSize&quot;:{&quot;size1&quot;:33.62334074797454},&quot;minSize&quot;:{&quot;size1&quot;:26.523340747974537},&quot;normalSize&quot;:{&quot;size1&quot;:33.62334074797454},&quot;subLayout&quot;:[{&quot;id&quot;:&quot;2020-11-11T09:32:55&quot;,&quot;margin&quot;:{&quot;bottom&quot;:0.1646629422903061,&quot;left&quot;:5.3140788078308105,&quot;right&quot;:5.306846618652344,&quot;top&quot;:2.822166681289673},&quot;type&quot;:0},{&quot;id&quot;:&quot;2020-11-11T09:32:55&quot;,&quot;maxSize&quot;:{&quot;size1&quot;:32.249701545248755},&quot;minSize&quot;:{&quot;size1&quot;:19.849701545248752},&quot;normalSize&quot;:{&quot;size1&quot;:19.849701545248752},&quot;subLayout&quot;:[{&quot;id&quot;:&quot;2020-11-11T09:32:55&quot;,&quot;margin&quot;:{&quot;bottom&quot;:0.11683502048254013,&quot;left&quot;:5.3140788078308105,&quot;right&quot;:5.306846618652344,&quot;top&quot;:0.07169811427593231},&quot;type&quot;:0},{&quot;id&quot;:&quot;2020-11-11T09:32:55&quot;,&quot;margin&quot;:{&quot;bottom&quot;:2.822171926498413,&quot;left&quot;:5.3140788078308105,&quot;right&quot;:5.306846618652344,&quot;top&quot;:0.11952608078718185},&quot;type&quot;:0}],&quot;type&quot;:0}],&quot;type&quot;:0}"/>
  <p:tag name="KSO_WM_SLIDE_BACKGROUND" val="[&quot;general&quot;]"/>
  <p:tag name="KSO_WM_SLIDE_RATIO" val="1.777778"/>
  <p:tag name="KSO_WM_CHIP_INFOS" val="{&quot;layout_type&quot;:&quot;formiddle3&quot;,&quot;slide_type&quot;:[&quot;title&quot;],&quot;aspect_ratio&quot;:&quot;16:9&quot;}"/>
  <p:tag name="KSO_WM_CHIP_FILLPROP" val="[[{&quot;fill_id&quot;:&quot;0fc8cb0b5be24332a6c5a6db9e174d8a&quot;,&quot;fill_align&quot;:&quot;cm&quot;,&quot;text_align&quot;:&quot;cm&quot;,&quot;text_direction&quot;:&quot;horizontal&quot;,&quot;chip_types&quot;:[&quot;text&quot;,&quot;header&quot;]}]]"/>
  <p:tag name="KSO_WM_CHIP_XID" val="5ebe041a0ac41c4a0a52557e"/>
  <p:tag name="KSO_WM_CHIP_DECFILLPROP" val="[]"/>
  <p:tag name="KSO_WM_SLIDE_CAN_ADD_NAVIGATION" val="1"/>
  <p:tag name="KSO_WM_CHIP_GROUPID" val="5ebf6661ddc3daf3fef3f760"/>
  <p:tag name="KSO_WM_SLIDE_BK_DARK_LIGHT" val="2"/>
  <p:tag name="KSO_WM_SLIDE_BACKGROUND_TYPE" val="general"/>
  <p:tag name="KSO_WM_SLIDE_SUPPORT_FEATURE_TYPE" val="0"/>
  <p:tag name="KSO_WM_TEMPLATE_ASSEMBLE_XID" val="5fab3f17b46e6ebd99076d0a"/>
  <p:tag name="KSO_WM_TEMPLATE_ASSEMBLE_GROUPID" val="5fab3f17b46e6ebd99076d0a"/>
  <p:tag name="KSO_WM_TEMPLATE_MASTER_THUMB_INDEX" val="13"/>
  <p:tag name="KSO_WM_SPECIAL_SOURCE" val="bdnull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272137fbf8b045d1ac51ece818aa0a0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3df50e3900c4cb6827e329110395f5b"/>
  <p:tag name="KSO_WM_SLIDE_BACKGROUND_TYPE" val="general"/>
  <p:tag name="WM_BEAUTIFY_SHAPE_IDENTITY" val="{e7af3fd3-9052-4260-9ccc-a93602b0d8dd}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1a316a8899ed4e8a9b3def86680dd2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63e9d5e2ac543d8a1ecc0a3b271995a"/>
  <p:tag name="KSO_WM_SLIDE_BACKGROUND_TYPE" val="general"/>
  <p:tag name="WM_BEAUTIFY_SHAPE_IDENTITY" val="{90671c16-c5dd-47ed-8537-d135211cc864}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7082_1*i*1"/>
  <p:tag name="KSO_WM_TEMPLATE_CATEGORY" val="diagram"/>
  <p:tag name="KSO_WM_TEMPLATE_INDEX" val="20207082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DEC_AREA_ID" val="eb426ce67b504d2a870a18817f745c4d"/>
  <p:tag name="KSO_WM_CHIP_GROUPID" val="5e9e928e660c33b3b8e63fea"/>
  <p:tag name="KSO_WM_CHIP_XID" val="5e9e928e660c33b3b8e63fe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"/>
  <p:tag name="KSO_WM_TEMPLATE_ASSEMBLE_XID" val="60656e624054ed1e2fb7f788"/>
  <p:tag name="KSO_WM_TEMPLATE_ASSEMBLE_GROUPID" val="60656e624054ed1e2fb7f788"/>
</p:tagLst>
</file>

<file path=ppt/tags/tag309.xml><?xml version="1.0" encoding="utf-8"?>
<p:tagLst xmlns:p="http://schemas.openxmlformats.org/presentationml/2006/main">
  <p:tag name="KSO_WM_UNIT_VALUE" val="1904*1886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7082_1*d*1"/>
  <p:tag name="KSO_WM_TEMPLATE_CATEGORY" val="diagram"/>
  <p:tag name="KSO_WM_TEMPLATE_INDEX" val="2020708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1a66ff03fa14482db20b4ebcd730d86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2885c59de40e447a97bda3fc752886f8"/>
  <p:tag name="KSO_WM_UNIT_PLACING_PICTURE" val="2885c59de40e447a97bda3fc752886f8"/>
  <p:tag name="KSO_WM_UNIT_SUPPORT_BIG_FONT" val="1"/>
  <p:tag name="KSO_WM_TEMPLATE_ASSEMBLE_XID" val="60656e624054ed1e2fb7f788"/>
  <p:tag name="KSO_WM_TEMPLATE_ASSEMBLE_GROUPID" val="60656e624054ed1e2fb7f788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7082_1*i*2"/>
  <p:tag name="KSO_WM_TEMPLATE_CATEGORY" val="diagram"/>
  <p:tag name="KSO_WM_TEMPLATE_INDEX" val="20207082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DEC_AREA_ID" val="46bec1d2943f4c9982cf9f96e228e56d"/>
  <p:tag name="KSO_WM_CHIP_GROUPID" val="5e9e928e660c33b3b8e63fea"/>
  <p:tag name="KSO_WM_CHIP_XID" val="5e9e928e660c33b3b8e63feb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75"/>
  <p:tag name="KSO_WM_TEMPLATE_ASSEMBLE_XID" val="60656e624054ed1e2fb7f788"/>
  <p:tag name="KSO_WM_TEMPLATE_ASSEMBLE_GROUPID" val="60656e624054ed1e2fb7f788"/>
</p:tagLst>
</file>

<file path=ppt/tags/tag31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082_1*a*1"/>
  <p:tag name="KSO_WM_TEMPLATE_CATEGORY" val="diagram"/>
  <p:tag name="KSO_WM_TEMPLATE_INDEX" val="20207082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5c55c4ce81a946af9a915e7170c1510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83a395ebe8b642fb994a4d2bcaa1b981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624054ed1e2fb7f788"/>
  <p:tag name="KSO_WM_TEMPLATE_ASSEMBLE_GROUPID" val="60656e624054ed1e2fb7f788"/>
</p:tagLst>
</file>

<file path=ppt/tags/tag31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082_1*f*1"/>
  <p:tag name="KSO_WM_TEMPLATE_CATEGORY" val="diagram"/>
  <p:tag name="KSO_WM_TEMPLATE_INDEX" val="2020708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0"/>
  <p:tag name="KSO_WM_UNIT_SHOW_EDIT_AREA_INDICATION" val="1"/>
  <p:tag name="KSO_WM_CHIP_GROUPID" val="5e6b05596848fb12bee65ac8"/>
  <p:tag name="KSO_WM_CHIP_XID" val="5e6b05596848fb12bee65aca"/>
  <p:tag name="KSO_WM_UNIT_DEC_AREA_ID" val="5ee9098fa6ee4b09819d22cf1331fdd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ed65ebdbd437424fbba0e003c52d57ee"/>
  <p:tag name="KSO_WM_UNIT_TEXT_FILL_FORE_SCHEMECOLOR_INDEX_BRIGHTNESS" val="0.25"/>
  <p:tag name="KSO_WM_UNIT_TEXT_FILL_FORE_SCHEMECOLOR_INDEX" val="13"/>
  <p:tag name="KSO_WM_UNIT_TEXT_FILL_TYPE" val="1"/>
  <p:tag name="KSO_WM_TEMPLATE_ASSEMBLE_XID" val="60656e624054ed1e2fb7f788"/>
  <p:tag name="KSO_WM_TEMPLATE_ASSEMBLE_GROUPID" val="60656e624054ed1e2fb7f788"/>
</p:tagLst>
</file>

<file path=ppt/tags/tag313.xml><?xml version="1.0" encoding="utf-8"?>
<p:tagLst xmlns:p="http://schemas.openxmlformats.org/presentationml/2006/main">
  <p:tag name="KSO_WM_SLIDE_ID" val="diagram2020708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7082"/>
  <p:tag name="KSO_WM_SLIDE_LAYOUT" val="a_d_f"/>
  <p:tag name="KSO_WM_SLIDE_LAYOUT_CNT" val="1_1_1"/>
  <p:tag name="KSO_WM_UNIT_SHOW_EDIT_AREA_INDICATION" val="1"/>
  <p:tag name="KSO_WM_TEMPLATE_THUMBS_INDEX" val="1、4、7、12、13、14、15、16、17、18、20、24、25、28、33、36、40、43、44"/>
  <p:tag name="KSO_WM_SLIDE_SIZE" val="959*540"/>
  <p:tag name="KSO_WM_SLIDE_POSITION" val="0*0"/>
  <p:tag name="KSO_WM_SLIDE_BACKGROUND" val="[&quot;general&quot;]"/>
  <p:tag name="KSO_WM_SLIDE_RATIO" val="1.777778"/>
  <p:tag name="KSO_WM_CHIP_INFOS" val="{&quot;type&quot;:0,&quot;layout_type&quot;:&quot;leftright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true,&quot;picture_toward&quot;:0,&quot;picture_dockside&quot;:[],&quot;fill_id&quot;:&quot;800d55d6ca894cc282060310160b14ab&quot;,&quot;fill_align&quot;:&quot;cm&quot;,&quot;chip_types&quot;:[&quot;picture&quot;]},{&quot;text_align&quot;:&quot;lb&quot;,&quot;text_direction&quot;:&quot;horizontal&quot;,&quot;support_big_font&quot;:true,&quot;picture_toward&quot;:0,&quot;picture_dockside&quot;:[],&quot;fill_id&quot;:&quot;dc92f6abca2b4f12af199ac1df2cff47&quot;,&quot;fill_align&quot;:&quot;lb&quot;,&quot;chip_types&quot;:[&quot;header&quot;]},{&quot;text_align&quot;:&quot;lt&quot;,&quot;text_direction&quot;:&quot;horizontal&quot;,&quot;support_big_font&quot;:false,&quot;picture_toward&quot;:0,&quot;picture_dockside&quot;:[],&quot;fill_id&quot;:&quot;1622b9b6dbab4109bdc954f4a78195c0&quot;,&quot;fill_align&quot;:&quot;lt&quot;,&quot;chip_types&quot;:[&quot;text&quot;]}]]"/>
  <p:tag name="KSO_WM_CHIP_XID" val="5e9e928e660c33b3b8e63feb"/>
  <p:tag name="KSO_WM_CHIP_DECFILLPROP" val="[]"/>
  <p:tag name="KSO_WM_SLIDE_CAN_ADD_NAVIGATION" val="1"/>
  <p:tag name="KSO_WM_CHIP_GROUPID" val="5e9e928e660c33b3b8e63fea"/>
  <p:tag name="KSO_WM_SLIDE_BK_DARK_LIGHT" val=""/>
  <p:tag name="KSO_WM_SLIDE_BACKGROUND_TYPE" val="general"/>
  <p:tag name="KSO_WM_SLIDE_SUPPORT_FEATURE_TYPE" val="0"/>
  <p:tag name="KSO_WM_TEMPLATE_ASSEMBLE_XID" val="60656e624054ed1e2fb7f788"/>
  <p:tag name="KSO_WM_TEMPLATE_ASSEMBLE_GROUPID" val="60656e624054ed1e2fb7f78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4:55:32&quot;,&quot;maxSize&quot;:{&quot;size1&quot;:42.200000000000003},&quot;minSize&quot;:{&quot;size1&quot;:33.299999999999997},&quot;normalSize&quot;:{&quot;size1&quot;:37.799999999999997},&quot;subLayout&quot;:[{&quot;id&quot;:&quot;2021-04-01T14:55:32&quot;,&quot;margin&quot;:{&quot;bottom&quot;:0,&quot;left&quot;:2.5399999618530273,&quot;right&quot;:18.62700080871582,&quot;top&quot;:4.6570000648498535},&quot;type&quot;:0},{&quot;id&quot;:&quot;2021-04-01T14:55:32&quot;,&quot;margin&quot;:{&quot;bottom&quot;:3.809999942779541,&quot;left&quot;:2.5399999618530273,&quot;right&quot;:18.62700080871582,&quot;top&quot;:0.42300000786781311},&quot;type&quot;:0}],&quot;type&quot;:0}"/>
  <p:tag name="KSO_WM_SPECIAL_SOURCE" val="bdnull"/>
</p:tagLst>
</file>

<file path=ppt/tags/tag314.xml><?xml version="1.0" encoding="utf-8"?>
<p:tagLst xmlns:p="http://schemas.openxmlformats.org/presentationml/2006/main">
  <p:tag name="KSO_WM_BEAUTIFY_FLAG" val="#wm#"/>
  <p:tag name="KSO_WM_TEMPLATE_CATEGORY" val="diagram"/>
  <p:tag name="KSO_WM_TEMPLATE_INDEX" val="20207082"/>
  <p:tag name="KSO_WM_SPECIAL_SOURCE" val="bdnull"/>
</p:tagLst>
</file>

<file path=ppt/tags/tag315.xml><?xml version="1.0" encoding="utf-8"?>
<p:tagLst xmlns:p="http://schemas.openxmlformats.org/presentationml/2006/main">
  <p:tag name="KSO_WM_BEAUTIFY_FLAG" val="#wm#"/>
  <p:tag name="KSO_WM_TEMPLATE_CATEGORY" val="diagram"/>
  <p:tag name="KSO_WM_TEMPLATE_INDEX" val="20207082"/>
  <p:tag name="KSO_WM_SPECIAL_SOURCE" val="bdnull"/>
</p:tagLst>
</file>

<file path=ppt/tags/tag316.xml><?xml version="1.0" encoding="utf-8"?>
<p:tagLst xmlns:p="http://schemas.openxmlformats.org/presentationml/2006/main">
  <p:tag name="KSO_WM_BEAUTIFY_FLAG" val="#wm#"/>
  <p:tag name="KSO_WM_TEMPLATE_CATEGORY" val="diagram"/>
  <p:tag name="KSO_WM_TEMPLATE_INDEX" val="20207082"/>
  <p:tag name="KSO_WM_SPECIAL_SOURCE" val="bdnull"/>
</p:tagLst>
</file>

<file path=ppt/tags/tag317.xml><?xml version="1.0" encoding="utf-8"?>
<p:tagLst xmlns:p="http://schemas.openxmlformats.org/presentationml/2006/main">
  <p:tag name="KSO_WM_SPECIAL_SOURCE" val="bdnull"/>
</p:tagLst>
</file>

<file path=ppt/tags/tag318.xml><?xml version="1.0" encoding="utf-8"?>
<p:tagLst xmlns:p="http://schemas.openxmlformats.org/presentationml/2006/main">
  <p:tag name="KSO_WM_SPECIAL_SOURCE" val="bdnull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272137fbf8b045d1ac51ece818aa0a0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3df50e3900c4cb6827e329110395f5b"/>
  <p:tag name="KSO_WM_SLIDE_BACKGROUND_TYPE" val="general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1a316a8899ed4e8a9b3def86680dd2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63e9d5e2ac543d8a1ecc0a3b271995a"/>
  <p:tag name="KSO_WM_SLIDE_BACKGROUND_TYPE" val="general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557_1*i*1"/>
  <p:tag name="KSO_WM_TEMPLATE_CATEGORY" val="diagram"/>
  <p:tag name="KSO_WM_TEMPLATE_INDEX" val="2020855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43db63a1bf644c78865d15c43542aff"/>
  <p:tag name="KSO_WM_UNIT_DECORATE_INFO" val="{&quot;ReferentInfo&quot;:{&quot;Id&quot;:&quot;slide&quot;,&quot;X&quot;:{&quot;Pos&quot;:1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f2fbd8f1c417157da4526e"/>
  <p:tag name="KSO_WM_CHIP_XID" val="5ef2fbd8f1c417157da4526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68"/>
  <p:tag name="KSO_WM_TEMPLATE_ASSEMBLE_XID" val="60656e7b4054ed1e2fb7f9ba"/>
  <p:tag name="KSO_WM_TEMPLATE_ASSEMBLE_GROUPID" val="60656e7b4054ed1e2fb7f9ba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557_1*i*2"/>
  <p:tag name="KSO_WM_TEMPLATE_CATEGORY" val="diagram"/>
  <p:tag name="KSO_WM_TEMPLATE_INDEX" val="2020855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bfc6aae100d546ff901883ad23056572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ef2fbd8f1c417157da4526e"/>
  <p:tag name="KSO_WM_CHIP_XID" val="5ef2fbd8f1c417157da4526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552"/>
  <p:tag name="KSO_WM_TEMPLATE_ASSEMBLE_XID" val="60656e7b4054ed1e2fb7f9ba"/>
  <p:tag name="KSO_WM_TEMPLATE_ASSEMBLE_GROUPID" val="60656e7b4054ed1e2fb7f9ba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8557_1*i*3"/>
  <p:tag name="KSO_WM_TEMPLATE_CATEGORY" val="diagram"/>
  <p:tag name="KSO_WM_TEMPLATE_INDEX" val="2020855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8535f6c6c1df4e639245ebd192f17f4a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db1ada81bbf14f0abd7a995662501014&quot;,&quot;X&quot;:{&quot;Pos&quot;:1},&quot;Y&quot;:{&quot;Pos&quot;:1}},&quot;whChangeMode&quot;:0}"/>
  <p:tag name="KSO_WM_CHIP_GROUPID" val="5ef2fbd8f1c417157da4526e"/>
  <p:tag name="KSO_WM_CHIP_XID" val="5ef2fbd8f1c417157da4526f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VALUE" val="840"/>
  <p:tag name="KSO_WM_TEMPLATE_ASSEMBLE_XID" val="60656e7b4054ed1e2fb7f9ba"/>
  <p:tag name="KSO_WM_TEMPLATE_ASSEMBLE_GROUPID" val="60656e7b4054ed1e2fb7f9ba"/>
</p:tagLst>
</file>

<file path=ppt/tags/tag3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557_1*a*1"/>
  <p:tag name="KSO_WM_TEMPLATE_CATEGORY" val="diagram"/>
  <p:tag name="KSO_WM_TEMPLATE_INDEX" val="20208557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381492a5ea146c5ae329fc626d91fe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70cee656157447a694cf5bf5ffa69147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7b4054ed1e2fb7f9ba"/>
  <p:tag name="KSO_WM_TEMPLATE_ASSEMBLE_GROUPID" val="60656e7b4054ed1e2fb7f9ba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5633_2*l_h_i*1_1_1"/>
  <p:tag name="KSO_WM_TEMPLATE_CATEGORY" val="diagram"/>
  <p:tag name="KSO_WM_TEMPLATE_INDEX" val="2021563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15633_2*l_h_i*1_2_1"/>
  <p:tag name="KSO_WM_TEMPLATE_CATEGORY" val="diagram"/>
  <p:tag name="KSO_WM_TEMPLATE_INDEX" val="2021563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15633_2*l_h_i*1_3_1"/>
  <p:tag name="KSO_WM_TEMPLATE_CATEGORY" val="diagram"/>
  <p:tag name="KSO_WM_TEMPLATE_INDEX" val="2021563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15633_2*l_h_i*1_1_2"/>
  <p:tag name="KSO_WM_TEMPLATE_CATEGORY" val="diagram"/>
  <p:tag name="KSO_WM_TEMPLATE_INDEX" val="2021563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32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15633_2*l_h_a*1_1_1"/>
  <p:tag name="KSO_WM_TEMPLATE_CATEGORY" val="diagram"/>
  <p:tag name="KSO_WM_TEMPLATE_INDEX" val="2021563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15633_2*l_h_i*1_2_2"/>
  <p:tag name="KSO_WM_TEMPLATE_CATEGORY" val="diagram"/>
  <p:tag name="KSO_WM_TEMPLATE_INDEX" val="2021563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33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15633_2*l_h_a*1_2_1"/>
  <p:tag name="KSO_WM_TEMPLATE_CATEGORY" val="diagram"/>
  <p:tag name="KSO_WM_TEMPLATE_INDEX" val="2021563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diagram20215633_2*l_h_i*1_3_2"/>
  <p:tag name="KSO_WM_TEMPLATE_CATEGORY" val="diagram"/>
  <p:tag name="KSO_WM_TEMPLATE_INDEX" val="2021563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333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15633_2*l_h_a*1_3_1"/>
  <p:tag name="KSO_WM_TEMPLATE_CATEGORY" val="diagram"/>
  <p:tag name="KSO_WM_TEMPLATE_INDEX" val="2021563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15633_2*l_h_i*1_3_1"/>
  <p:tag name="KSO_WM_TEMPLATE_CATEGORY" val="diagram"/>
  <p:tag name="KSO_WM_TEMPLATE_INDEX" val="2021563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diagram20215633_2*l_h_i*1_3_2"/>
  <p:tag name="KSO_WM_TEMPLATE_CATEGORY" val="diagram"/>
  <p:tag name="KSO_WM_TEMPLATE_INDEX" val="2021563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336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15633_2*l_h_a*1_3_1"/>
  <p:tag name="KSO_WM_TEMPLATE_CATEGORY" val="diagram"/>
  <p:tag name="KSO_WM_TEMPLATE_INDEX" val="2021563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337.xml><?xml version="1.0" encoding="utf-8"?>
<p:tagLst xmlns:p="http://schemas.openxmlformats.org/presentationml/2006/main">
  <p:tag name="KSO_WM_SLIDE_ID" val="diagram20208557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8557"/>
  <p:tag name="KSO_WM_SLIDE_LAYOUT" val="a_d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true,&quot;fill_id&quot;:&quot;a6a0dfab663e44c2ba920b65ae69ae35&quot;,&quot;fill_align&quot;:&quot;lm&quot;,&quot;chip_types&quot;:[&quot;header&quot;]},{&quot;text_align&quot;:&quot;lm&quot;,&quot;text_direction&quot;:&quot;horizontal&quot;,&quot;support_features&quot;:[&quot;collage&quot;,&quot;carousel&quot;],&quot;support_big_font&quot;:true,&quot;fill_id&quot;:&quot;374ccdda6b66494bba78fc484e66cf01&quot;,&quot;fill_align&quot;:&quot;cm&quot;,&quot;chip_types&quot;:[&quot;diagram&quot;,&quot;pictext&quot;,&quot;text&quot;,&quot;picture&quot;,&quot;chart&quot;,&quot;table&quot;,&quot;video&quot;]}]]"/>
  <p:tag name="KSO_WM_SLIDE_SIZE" val="960*540"/>
  <p:tag name="KSO_WM_SLIDE_POSITION" val="0*0"/>
  <p:tag name="KSO_WM_CHIP_XID" val="5ef2fbd8f1c417157da4526f"/>
  <p:tag name="KSO_WM_CHIP_DECFILLPROP" val="[]"/>
  <p:tag name="KSO_WM_SLIDE_CAN_ADD_NAVIGATION" val="1"/>
  <p:tag name="KSO_WM_CHIP_GROUPID" val="5ef2fbd8f1c417157da4526e"/>
  <p:tag name="KSO_WM_SLIDE_BK_DARK_LIGHT" val="2"/>
  <p:tag name="KSO_WM_SLIDE_BACKGROUND_TYPE" val="general"/>
  <p:tag name="KSO_WM_SLIDE_SUPPORT_FEATURE_TYPE" val="3"/>
  <p:tag name="KSO_WM_TEMPLATE_ASSEMBLE_XID" val="60656e7b4054ed1e2fb7f9ba"/>
  <p:tag name="KSO_WM_TEMPLATE_ASSEMBLE_GROUPID" val="60656e7b4054ed1e2fb7f9ba"/>
  <p:tag name="KSO_WM_SLIDE_BACKGROUND" val="[&quot;general&quot;]"/>
  <p:tag name="KSO_WM_DIAGRAM_GROUP_CODE" val="m1-1"/>
  <p:tag name="KSO_WM_SLIDE_DIAGTYPE" val="m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1:36&quot;,&quot;maxSize&quot;:{&quot;size1&quot;:24.399999999999999},&quot;minSize&quot;:{&quot;size1&quot;:22.399999999999999},&quot;normalSize&quot;:{&quot;size1&quot;:22.399999999999999},&quot;subLayout&quot;:[{&quot;id&quot;:&quot;2021-04-01T15:01:36&quot;,&quot;margin&quot;:{&quot;bottom&quot;:0.026000002399086952,&quot;left&quot;:2.5399999618530273,&quot;right&quot;:9.3129997253417969,&quot;top&quot;:2.1170001029968262},&quot;type&quot;:0},{&quot;id&quot;:&quot;2021-04-01T15:01:36&quot;,&quot;margin&quot;:{&quot;bottom&quot;:2.9630000591278076,&quot;left&quot;:2.5399999618530273,&quot;right&quot;:2.5399999618530273,&quot;top&quot;:2.0899999141693115},&quot;type&quot;:0}],&quot;type&quot;:0}"/>
  <p:tag name="KSO_WM_SPECIAL_SOURCE" val="bdnull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5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CHIP_GROUPID" val="5faa41e40f63d42c4847739d"/>
  <p:tag name="KSO_WM_CHIP_XID" val="5faa41e40f63d42c484773a2"/>
  <p:tag name="KSO_WM_UNIT_DEC_AREA_ID" val="76384e2edc6148358540ce908fcd996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40abd7b09e544f3abb9c3ab02871f54"/>
  <p:tag name="KSO_WM_SLIDE_BACKGROUND_TYPE" val="navigation"/>
  <p:tag name="KSO_WM_UNIT_TEXT_FILL_FORE_SCHEMECOLOR_INDEX_BRIGHTNESS" val="0"/>
  <p:tag name="KSO_WM_UNIT_TEXT_FILL_FORE_SCHEMECOLOR_INDEX" val="2"/>
  <p:tag name="KSO_WM_UNIT_TEXT_FILL_TYPE" val="1"/>
  <p:tag name="WM_BEAUTIFY_SHAPE_IDENTITY" val="{6bb5453f-8526-4d4d-90d8-1b06bb499eb5}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d14dc1f413d44f80b9fc624b70d0f3e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ff935274d044ea98850e50d0ded08f5"/>
  <p:tag name="KSO_WM_SLIDE_BACKGROUND_TYPE" val="navigation"/>
  <p:tag name="WM_BEAUTIFY_SHAPE_IDENTITY" val="{7686cb65-703e-4c2a-9083-67b25319d098}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3bde42022f25451fa4b3d7271064777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bf1a33db0684fdc87c3dd58a5e75e65"/>
  <p:tag name="KSO_WM_SLIDE_BACKGROUND_TYPE" val="navigation"/>
  <p:tag name="WM_BEAUTIFY_SHAPE_IDENTITY" val="{a04b86d3-9b2a-44bb-b470-1974046a278b}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0866_1*i*2"/>
  <p:tag name="KSO_WM_TEMPLATE_CATEGORY" val="diagram"/>
  <p:tag name="KSO_WM_TEMPLATE_INDEX" val="20210866"/>
  <p:tag name="KSO_WM_UNIT_LAYERLEVEL" val="1"/>
  <p:tag name="KSO_WM_TAG_VERSION" val="1.0"/>
  <p:tag name="KSO_WM_BEAUTIFY_FLAG" val="#wm#"/>
  <p:tag name="KSO_WM_UNIT_SM_LIMIT_TYPE" val="2"/>
  <p:tag name="KSO_WM_UNIT_BLOCK" val="0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UNIT_DEC_AREA_ID" val="358b70f24ac245548a0fd7a69b9beb7a"/>
  <p:tag name="KSO_WM_CHIP_GROUPID" val="5e7577bc69be4861f5f860a4"/>
  <p:tag name="KSO_WM_CHIP_XID" val="5e75fdd2dc3a825b335d4bf2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"/>
  <p:tag name="KSO_WM_TEMPLATE_ASSEMBLE_XID" val="60656e9d4054ed1e2fb7fca6"/>
  <p:tag name="KSO_WM_TEMPLATE_ASSEMBLE_GROUPID" val="60656e9d4054ed1e2fb7fca6"/>
</p:tagLst>
</file>

<file path=ppt/tags/tag34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0866_1*a*1"/>
  <p:tag name="KSO_WM_TEMPLATE_CATEGORY" val="diagram"/>
  <p:tag name="KSO_WM_TEMPLATE_INDEX" val="2021086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2a58819fb2414f318e50a853da16bcc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f381e9d3b86742f497c37618a86c4f9a"/>
  <p:tag name="KSO_WM_UNIT_TEXT_FILL_FORE_SCHEMECOLOR_INDEX_BRIGHTNESS" val="0"/>
  <p:tag name="KSO_WM_UNIT_TEXT_FILL_FORE_SCHEMECOLOR_INDEX" val="13"/>
  <p:tag name="KSO_WM_UNIT_TEXT_FILL_TYPE" val="1"/>
  <p:tag name="KSO_WM_TEMPLATE_ASSEMBLE_XID" val="60656e9d4054ed1e2fb7fca6"/>
  <p:tag name="KSO_WM_TEMPLATE_ASSEMBLE_GROUPID" val="60656e9d4054ed1e2fb7fca6"/>
</p:tagLst>
</file>

<file path=ppt/tags/tag343.xml><?xml version="1.0" encoding="utf-8"?>
<p:tagLst xmlns:p="http://schemas.openxmlformats.org/presentationml/2006/main">
  <p:tag name="KSO_WM_BEAUTIFY_FLAG" val="#wm#"/>
  <p:tag name="KSO_WM_TEMPLATE_CATEGORY" val="diagram"/>
  <p:tag name="KSO_WM_TEMPLATE_INDEX" val="20210866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75fdd2dc3a825b335d4bf2"/>
  <p:tag name="KSO_WM_SLIDE_ID" val="diagram20210866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80"/>
  <p:tag name="KSO_WM_SLIDE_POSITION" val="0*0"/>
  <p:tag name="KSO_WM_TAG_VERSION" val="1.0"/>
  <p:tag name="KSO_WM_SLIDE_CAN_ADD_NAVIGATION" val="1"/>
  <p:tag name="KSO_WM_CHIP_FILLPROP" val="[[{&quot;text_align&quot;:&quot;lm&quot;,&quot;text_direction&quot;:&quot;horizontal&quot;,&quot;support_big_font&quot;:false,&quot;picture_toward&quot;:0,&quot;picture_dockside&quot;:[],&quot;fill_id&quot;:&quot;76f76de751954eec94610e7e0963630f&quot;,&quot;fill_align&quot;:&quot;lm&quot;,&quot;chip_types&quot;:[&quot;header&quot;]},{&quot;text_align&quot;:&quot;cb&quot;,&quot;text_direction&quot;:&quot;horizontal&quot;,&quot;support_features&quot;:[&quot;collage&quot;,&quot;carousel&quot;],&quot;support_big_font&quot;:false,&quot;picture_toward&quot;:0,&quot;picture_dockside&quot;:[],&quot;fill_id&quot;:&quot;7013095edba3410b83ac7a9ed73649b3&quot;,&quot;fill_align&quot;:&quot;cb&quot;,&quot;chip_types&quot;:[&quot;picture&quot;,&quot;video&quot;]}]]"/>
  <p:tag name="KSO_WM_SLIDE_LAYOUT" val="a_d"/>
  <p:tag name="KSO_WM_SLIDE_LAYOUT_CNT" val="1_1"/>
  <p:tag name="KSO_WM_SLIDE_LAYOUT_INFO" val="{&quot;id&quot;:&quot;2021-04-01T15:09:46&quot;,&quot;maxSize&quot;:{&quot;size1&quot;:13.300000000000001},&quot;minSize&quot;:{&quot;size1&quot;:13.300000000000001},&quot;normalSize&quot;:{&quot;size1&quot;:13.300000000000001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5:09:46&quot;,&quot;margin&quot;:{&quot;bottom&quot;:0.42300000786781311,&quot;left&quot;:1.2699999809265137,&quot;right&quot;:1.2699999809265137,&quot;top&quot;:0.42300000786781311},&quot;type&quot;:0},{&quot;id&quot;:&quot;2021-04-01T15:09:46&quot;,&quot;margin&quot;:{&quot;bottom&quot;:1.6579999923706055,&quot;left&quot;:4.2340002059936523,&quot;right&quot;:4.2340002059936523,&quot;top&quot;:1.6579999923706055},&quot;type&quot;:0}],&quot;type&quot;:0}"/>
  <p:tag name="KSO_WM_CHIP_DECFILLPROP" val="[]"/>
  <p:tag name="KSO_WM_CHIP_GROUPID" val="5e7577bc69be4861f5f860a4"/>
  <p:tag name="KSO_WM_SLIDE_BK_DARK_LIGHT" val=""/>
  <p:tag name="KSO_WM_SLIDE_BACKGROUND_TYPE" val="navigation"/>
  <p:tag name="KSO_WM_SLIDE_SUPPORT_FEATURE_TYPE" val="3"/>
  <p:tag name="KSO_WM_TEMPLATE_ASSEMBLE_XID" val="60656e9d4054ed1e2fb7fca6"/>
  <p:tag name="KSO_WM_TEMPLATE_ASSEMBLE_GROUPID" val="60656e9d4054ed1e2fb7fca6"/>
  <p:tag name="KSO_WM_SPECIAL_SOURCE" val="bdnull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5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CHIP_GROUPID" val="5faa41e40f63d42c4847739d"/>
  <p:tag name="KSO_WM_CHIP_XID" val="5faa41e40f63d42c484773a2"/>
  <p:tag name="KSO_WM_UNIT_DEC_AREA_ID" val="76384e2edc6148358540ce908fcd996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40abd7b09e544f3abb9c3ab02871f54"/>
  <p:tag name="KSO_WM_SLIDE_BACKGROUND_TYPE" val="navigation"/>
  <p:tag name="KSO_WM_UNIT_TEXT_FILL_FORE_SCHEMECOLOR_INDEX_BRIGHTNESS" val="0"/>
  <p:tag name="KSO_WM_UNIT_TEXT_FILL_FORE_SCHEMECOLOR_INDEX" val="2"/>
  <p:tag name="KSO_WM_UNIT_TEXT_FILL_TYPE" val="1"/>
  <p:tag name="WM_BEAUTIFY_SHAPE_IDENTITY" val="{6bb5453f-8526-4d4d-90d8-1b06bb499eb5}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d14dc1f413d44f80b9fc624b70d0f3e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ff935274d044ea98850e50d0ded08f5"/>
  <p:tag name="KSO_WM_SLIDE_BACKGROUND_TYPE" val="navigation"/>
  <p:tag name="WM_BEAUTIFY_SHAPE_IDENTITY" val="{7686cb65-703e-4c2a-9083-67b25319d098}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3bde42022f25451fa4b3d7271064777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bf1a33db0684fdc87c3dd58a5e75e65"/>
  <p:tag name="KSO_WM_SLIDE_BACKGROUND_TYPE" val="navigation"/>
  <p:tag name="WM_BEAUTIFY_SHAPE_IDENTITY" val="{a04b86d3-9b2a-44bb-b470-1974046a278b}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0866_1*i*2"/>
  <p:tag name="KSO_WM_TEMPLATE_CATEGORY" val="diagram"/>
  <p:tag name="KSO_WM_TEMPLATE_INDEX" val="20210866"/>
  <p:tag name="KSO_WM_UNIT_LAYERLEVEL" val="1"/>
  <p:tag name="KSO_WM_TAG_VERSION" val="1.0"/>
  <p:tag name="KSO_WM_BEAUTIFY_FLAG" val="#wm#"/>
  <p:tag name="KSO_WM_UNIT_SM_LIMIT_TYPE" val="2"/>
  <p:tag name="KSO_WM_UNIT_BLOCK" val="0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UNIT_DEC_AREA_ID" val="358b70f24ac245548a0fd7a69b9beb7a"/>
  <p:tag name="KSO_WM_CHIP_GROUPID" val="5e7577bc69be4861f5f860a4"/>
  <p:tag name="KSO_WM_CHIP_XID" val="5e75fdd2dc3a825b335d4bf2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"/>
  <p:tag name="KSO_WM_TEMPLATE_ASSEMBLE_XID" val="60656e9d4054ed1e2fb7fca6"/>
  <p:tag name="KSO_WM_TEMPLATE_ASSEMBLE_GROUPID" val="60656e9d4054ed1e2fb7fca6"/>
</p:tagLst>
</file>

<file path=ppt/tags/tag3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0866_1*a*1"/>
  <p:tag name="KSO_WM_TEMPLATE_CATEGORY" val="diagram"/>
  <p:tag name="KSO_WM_TEMPLATE_INDEX" val="2021086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2a58819fb2414f318e50a853da16bcc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f381e9d3b86742f497c37618a86c4f9a"/>
  <p:tag name="KSO_WM_UNIT_TEXT_FILL_FORE_SCHEMECOLOR_INDEX_BRIGHTNESS" val="0"/>
  <p:tag name="KSO_WM_UNIT_TEXT_FILL_FORE_SCHEMECOLOR_INDEX" val="13"/>
  <p:tag name="KSO_WM_UNIT_TEXT_FILL_TYPE" val="1"/>
  <p:tag name="KSO_WM_TEMPLATE_ASSEMBLE_XID" val="60656e9d4054ed1e2fb7fca6"/>
  <p:tag name="KSO_WM_TEMPLATE_ASSEMBLE_GROUPID" val="60656e9d4054ed1e2fb7fca6"/>
</p:tagLst>
</file>

<file path=ppt/tags/tag349.xml><?xml version="1.0" encoding="utf-8"?>
<p:tagLst xmlns:p="http://schemas.openxmlformats.org/presentationml/2006/main">
  <p:tag name="KSO_WM_BEAUTIFY_FLAG" val="#wm#"/>
  <p:tag name="KSO_WM_TEMPLATE_CATEGORY" val="diagram"/>
  <p:tag name="KSO_WM_TEMPLATE_INDEX" val="20210866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75fdd2dc3a825b335d4bf2"/>
  <p:tag name="KSO_WM_SLIDE_ID" val="diagram20210866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80"/>
  <p:tag name="KSO_WM_SLIDE_POSITION" val="0*0"/>
  <p:tag name="KSO_WM_TAG_VERSION" val="1.0"/>
  <p:tag name="KSO_WM_SLIDE_CAN_ADD_NAVIGATION" val="1"/>
  <p:tag name="KSO_WM_CHIP_FILLPROP" val="[[{&quot;text_align&quot;:&quot;lm&quot;,&quot;text_direction&quot;:&quot;horizontal&quot;,&quot;support_big_font&quot;:false,&quot;picture_toward&quot;:0,&quot;picture_dockside&quot;:[],&quot;fill_id&quot;:&quot;76f76de751954eec94610e7e0963630f&quot;,&quot;fill_align&quot;:&quot;lm&quot;,&quot;chip_types&quot;:[&quot;header&quot;]},{&quot;text_align&quot;:&quot;cb&quot;,&quot;text_direction&quot;:&quot;horizontal&quot;,&quot;support_features&quot;:[&quot;collage&quot;,&quot;carousel&quot;],&quot;support_big_font&quot;:false,&quot;picture_toward&quot;:0,&quot;picture_dockside&quot;:[],&quot;fill_id&quot;:&quot;7013095edba3410b83ac7a9ed73649b3&quot;,&quot;fill_align&quot;:&quot;cb&quot;,&quot;chip_types&quot;:[&quot;picture&quot;,&quot;video&quot;]}]]"/>
  <p:tag name="KSO_WM_SLIDE_LAYOUT" val="a_d"/>
  <p:tag name="KSO_WM_SLIDE_LAYOUT_CNT" val="1_1"/>
  <p:tag name="KSO_WM_SLIDE_LAYOUT_INFO" val="{&quot;id&quot;:&quot;2021-04-01T15:09:46&quot;,&quot;maxSize&quot;:{&quot;size1&quot;:13.300000000000001},&quot;minSize&quot;:{&quot;size1&quot;:13.300000000000001},&quot;normalSize&quot;:{&quot;size1&quot;:13.300000000000001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5:09:46&quot;,&quot;margin&quot;:{&quot;bottom&quot;:0.42300000786781311,&quot;left&quot;:1.2699999809265137,&quot;right&quot;:1.2699999809265137,&quot;top&quot;:0.42300000786781311},&quot;type&quot;:0},{&quot;id&quot;:&quot;2021-04-01T15:09:46&quot;,&quot;margin&quot;:{&quot;bottom&quot;:1.6579999923706055,&quot;left&quot;:4.2340002059936523,&quot;right&quot;:4.2340002059936523,&quot;top&quot;:1.6579999923706055},&quot;type&quot;:0}],&quot;type&quot;:0}"/>
  <p:tag name="KSO_WM_CHIP_DECFILLPROP" val="[]"/>
  <p:tag name="KSO_WM_CHIP_GROUPID" val="5e7577bc69be4861f5f860a4"/>
  <p:tag name="KSO_WM_SLIDE_BK_DARK_LIGHT" val=""/>
  <p:tag name="KSO_WM_SLIDE_BACKGROUND_TYPE" val="navigation"/>
  <p:tag name="KSO_WM_SLIDE_SUPPORT_FEATURE_TYPE" val="3"/>
  <p:tag name="KSO_WM_TEMPLATE_ASSEMBLE_XID" val="60656e9d4054ed1e2fb7fca6"/>
  <p:tag name="KSO_WM_TEMPLATE_ASSEMBLE_GROUPID" val="60656e9d4054ed1e2fb7fca6"/>
  <p:tag name="KSO_WM_SPECIAL_SOURCE" val="bdnull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5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CHIP_GROUPID" val="5faa41e40f63d42c4847739d"/>
  <p:tag name="KSO_WM_CHIP_XID" val="5faa41e40f63d42c484773a2"/>
  <p:tag name="KSO_WM_UNIT_DEC_AREA_ID" val="76384e2edc6148358540ce908fcd996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40abd7b09e544f3abb9c3ab02871f54"/>
  <p:tag name="KSO_WM_SLIDE_BACKGROUND_TYPE" val="navigation"/>
  <p:tag name="KSO_WM_UNIT_TEXT_FILL_FORE_SCHEMECOLOR_INDEX_BRIGHTNESS" val="0"/>
  <p:tag name="KSO_WM_UNIT_TEXT_FILL_FORE_SCHEMECOLOR_INDEX" val="2"/>
  <p:tag name="KSO_WM_UNIT_TEXT_FILL_TYPE" val="1"/>
  <p:tag name="WM_BEAUTIFY_SHAPE_IDENTITY" val="{6bb5453f-8526-4d4d-90d8-1b06bb499eb5}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d14dc1f413d44f80b9fc624b70d0f3e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ff935274d044ea98850e50d0ded08f5"/>
  <p:tag name="KSO_WM_SLIDE_BACKGROUND_TYPE" val="navigation"/>
  <p:tag name="WM_BEAUTIFY_SHAPE_IDENTITY" val="{7686cb65-703e-4c2a-9083-67b25319d098}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3bde42022f25451fa4b3d7271064777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bf1a33db0684fdc87c3dd58a5e75e65"/>
  <p:tag name="KSO_WM_SLIDE_BACKGROUND_TYPE" val="navigation"/>
  <p:tag name="WM_BEAUTIFY_SHAPE_IDENTITY" val="{a04b86d3-9b2a-44bb-b470-1974046a278b}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0866_1*i*2"/>
  <p:tag name="KSO_WM_TEMPLATE_CATEGORY" val="diagram"/>
  <p:tag name="KSO_WM_TEMPLATE_INDEX" val="20210866"/>
  <p:tag name="KSO_WM_UNIT_LAYERLEVEL" val="1"/>
  <p:tag name="KSO_WM_TAG_VERSION" val="1.0"/>
  <p:tag name="KSO_WM_BEAUTIFY_FLAG" val="#wm#"/>
  <p:tag name="KSO_WM_UNIT_SM_LIMIT_TYPE" val="2"/>
  <p:tag name="KSO_WM_UNIT_BLOCK" val="0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UNIT_DEC_AREA_ID" val="358b70f24ac245548a0fd7a69b9beb7a"/>
  <p:tag name="KSO_WM_CHIP_GROUPID" val="5e7577bc69be4861f5f860a4"/>
  <p:tag name="KSO_WM_CHIP_XID" val="5e75fdd2dc3a825b335d4bf2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"/>
  <p:tag name="KSO_WM_TEMPLATE_ASSEMBLE_XID" val="60656e9d4054ed1e2fb7fca6"/>
  <p:tag name="KSO_WM_TEMPLATE_ASSEMBLE_GROUPID" val="60656e9d4054ed1e2fb7fca6"/>
</p:tagLst>
</file>

<file path=ppt/tags/tag35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0866_1*a*1"/>
  <p:tag name="KSO_WM_TEMPLATE_CATEGORY" val="diagram"/>
  <p:tag name="KSO_WM_TEMPLATE_INDEX" val="2021086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2a58819fb2414f318e50a853da16bcc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f381e9d3b86742f497c37618a86c4f9a"/>
  <p:tag name="KSO_WM_UNIT_TEXT_FILL_FORE_SCHEMECOLOR_INDEX_BRIGHTNESS" val="0"/>
  <p:tag name="KSO_WM_UNIT_TEXT_FILL_FORE_SCHEMECOLOR_INDEX" val="13"/>
  <p:tag name="KSO_WM_UNIT_TEXT_FILL_TYPE" val="1"/>
  <p:tag name="KSO_WM_TEMPLATE_ASSEMBLE_XID" val="60656e9d4054ed1e2fb7fca6"/>
  <p:tag name="KSO_WM_TEMPLATE_ASSEMBLE_GROUPID" val="60656e9d4054ed1e2fb7fca6"/>
</p:tagLst>
</file>

<file path=ppt/tags/tag355.xml><?xml version="1.0" encoding="utf-8"?>
<p:tagLst xmlns:p="http://schemas.openxmlformats.org/presentationml/2006/main">
  <p:tag name="KSO_WM_BEAUTIFY_FLAG" val="#wm#"/>
  <p:tag name="KSO_WM_TEMPLATE_CATEGORY" val="diagram"/>
  <p:tag name="KSO_WM_TEMPLATE_INDEX" val="20210866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75fdd2dc3a825b335d4bf2"/>
  <p:tag name="KSO_WM_SLIDE_ID" val="diagram20210866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80"/>
  <p:tag name="KSO_WM_SLIDE_POSITION" val="0*0"/>
  <p:tag name="KSO_WM_TAG_VERSION" val="1.0"/>
  <p:tag name="KSO_WM_SLIDE_CAN_ADD_NAVIGATION" val="1"/>
  <p:tag name="KSO_WM_CHIP_FILLPROP" val="[[{&quot;text_align&quot;:&quot;lm&quot;,&quot;text_direction&quot;:&quot;horizontal&quot;,&quot;support_big_font&quot;:false,&quot;picture_toward&quot;:0,&quot;picture_dockside&quot;:[],&quot;fill_id&quot;:&quot;76f76de751954eec94610e7e0963630f&quot;,&quot;fill_align&quot;:&quot;lm&quot;,&quot;chip_types&quot;:[&quot;header&quot;]},{&quot;text_align&quot;:&quot;cb&quot;,&quot;text_direction&quot;:&quot;horizontal&quot;,&quot;support_features&quot;:[&quot;collage&quot;,&quot;carousel&quot;],&quot;support_big_font&quot;:false,&quot;picture_toward&quot;:0,&quot;picture_dockside&quot;:[],&quot;fill_id&quot;:&quot;7013095edba3410b83ac7a9ed73649b3&quot;,&quot;fill_align&quot;:&quot;cb&quot;,&quot;chip_types&quot;:[&quot;picture&quot;,&quot;video&quot;]}]]"/>
  <p:tag name="KSO_WM_SLIDE_LAYOUT" val="a_d"/>
  <p:tag name="KSO_WM_SLIDE_LAYOUT_CNT" val="1_1"/>
  <p:tag name="KSO_WM_SLIDE_LAYOUT_INFO" val="{&quot;id&quot;:&quot;2021-04-01T15:09:46&quot;,&quot;maxSize&quot;:{&quot;size1&quot;:13.300000000000001},&quot;minSize&quot;:{&quot;size1&quot;:13.300000000000001},&quot;normalSize&quot;:{&quot;size1&quot;:13.300000000000001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5:09:46&quot;,&quot;margin&quot;:{&quot;bottom&quot;:0.42300000786781311,&quot;left&quot;:1.2699999809265137,&quot;right&quot;:1.2699999809265137,&quot;top&quot;:0.42300000786781311},&quot;type&quot;:0},{&quot;id&quot;:&quot;2021-04-01T15:09:46&quot;,&quot;margin&quot;:{&quot;bottom&quot;:1.6579999923706055,&quot;left&quot;:4.2340002059936523,&quot;right&quot;:4.2340002059936523,&quot;top&quot;:1.6579999923706055},&quot;type&quot;:0}],&quot;type&quot;:0}"/>
  <p:tag name="KSO_WM_CHIP_DECFILLPROP" val="[]"/>
  <p:tag name="KSO_WM_CHIP_GROUPID" val="5e7577bc69be4861f5f860a4"/>
  <p:tag name="KSO_WM_SLIDE_BK_DARK_LIGHT" val=""/>
  <p:tag name="KSO_WM_SLIDE_BACKGROUND_TYPE" val="navigation"/>
  <p:tag name="KSO_WM_SLIDE_SUPPORT_FEATURE_TYPE" val="3"/>
  <p:tag name="KSO_WM_TEMPLATE_ASSEMBLE_XID" val="60656e9d4054ed1e2fb7fca6"/>
  <p:tag name="KSO_WM_TEMPLATE_ASSEMBLE_GROUPID" val="60656e9d4054ed1e2fb7fca6"/>
  <p:tag name="KSO_WM_SPECIAL_SOURCE" val="bdnull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5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CHIP_GROUPID" val="5faa41e40f63d42c4847739d"/>
  <p:tag name="KSO_WM_CHIP_XID" val="5faa41e40f63d42c484773a2"/>
  <p:tag name="KSO_WM_UNIT_DEC_AREA_ID" val="76384e2edc6148358540ce908fcd996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40abd7b09e544f3abb9c3ab02871f54"/>
  <p:tag name="KSO_WM_SLIDE_BACKGROUND_TYPE" val="navigation"/>
  <p:tag name="KSO_WM_UNIT_TEXT_FILL_FORE_SCHEMECOLOR_INDEX_BRIGHTNESS" val="0"/>
  <p:tag name="KSO_WM_UNIT_TEXT_FILL_FORE_SCHEMECOLOR_INDEX" val="2"/>
  <p:tag name="KSO_WM_UNIT_TEXT_FILL_TYPE" val="1"/>
  <p:tag name="WM_BEAUTIFY_SHAPE_IDENTITY" val="{6bb5453f-8526-4d4d-90d8-1b06bb499eb5}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d14dc1f413d44f80b9fc624b70d0f3e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ff935274d044ea98850e50d0ded08f5"/>
  <p:tag name="KSO_WM_SLIDE_BACKGROUND_TYPE" val="navigation"/>
  <p:tag name="WM_BEAUTIFY_SHAPE_IDENTITY" val="{7686cb65-703e-4c2a-9083-67b25319d098}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3bde42022f25451fa4b3d7271064777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bf1a33db0684fdc87c3dd58a5e75e65"/>
  <p:tag name="KSO_WM_SLIDE_BACKGROUND_TYPE" val="navigation"/>
  <p:tag name="WM_BEAUTIFY_SHAPE_IDENTITY" val="{a04b86d3-9b2a-44bb-b470-1974046a278b}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0866_1*i*2"/>
  <p:tag name="KSO_WM_TEMPLATE_CATEGORY" val="diagram"/>
  <p:tag name="KSO_WM_TEMPLATE_INDEX" val="20210866"/>
  <p:tag name="KSO_WM_UNIT_LAYERLEVEL" val="1"/>
  <p:tag name="KSO_WM_TAG_VERSION" val="1.0"/>
  <p:tag name="KSO_WM_BEAUTIFY_FLAG" val="#wm#"/>
  <p:tag name="KSO_WM_UNIT_SM_LIMIT_TYPE" val="2"/>
  <p:tag name="KSO_WM_UNIT_BLOCK" val="0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UNIT_DEC_AREA_ID" val="358b70f24ac245548a0fd7a69b9beb7a"/>
  <p:tag name="KSO_WM_CHIP_GROUPID" val="5e7577bc69be4861f5f860a4"/>
  <p:tag name="KSO_WM_CHIP_XID" val="5e75fdd2dc3a825b335d4bf2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"/>
  <p:tag name="KSO_WM_TEMPLATE_ASSEMBLE_XID" val="60656e9d4054ed1e2fb7fca6"/>
  <p:tag name="KSO_WM_TEMPLATE_ASSEMBLE_GROUPID" val="60656e9d4054ed1e2fb7fca6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0866_1*a*1"/>
  <p:tag name="KSO_WM_TEMPLATE_CATEGORY" val="diagram"/>
  <p:tag name="KSO_WM_TEMPLATE_INDEX" val="2021086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2a58819fb2414f318e50a853da16bcc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f381e9d3b86742f497c37618a86c4f9a"/>
  <p:tag name="KSO_WM_UNIT_TEXT_FILL_FORE_SCHEMECOLOR_INDEX_BRIGHTNESS" val="0"/>
  <p:tag name="KSO_WM_UNIT_TEXT_FILL_FORE_SCHEMECOLOR_INDEX" val="13"/>
  <p:tag name="KSO_WM_UNIT_TEXT_FILL_TYPE" val="1"/>
  <p:tag name="KSO_WM_TEMPLATE_ASSEMBLE_XID" val="60656e9d4054ed1e2fb7fca6"/>
  <p:tag name="KSO_WM_TEMPLATE_ASSEMBLE_GROUPID" val="60656e9d4054ed1e2fb7fca6"/>
</p:tagLst>
</file>

<file path=ppt/tags/tag361.xml><?xml version="1.0" encoding="utf-8"?>
<p:tagLst xmlns:p="http://schemas.openxmlformats.org/presentationml/2006/main">
  <p:tag name="KSO_WM_BEAUTIFY_FLAG" val="#wm#"/>
  <p:tag name="KSO_WM_TEMPLATE_CATEGORY" val="diagram"/>
  <p:tag name="KSO_WM_TEMPLATE_INDEX" val="20210866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75fdd2dc3a825b335d4bf2"/>
  <p:tag name="KSO_WM_SLIDE_ID" val="diagram20210866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80"/>
  <p:tag name="KSO_WM_SLIDE_POSITION" val="0*0"/>
  <p:tag name="KSO_WM_TAG_VERSION" val="1.0"/>
  <p:tag name="KSO_WM_SLIDE_CAN_ADD_NAVIGATION" val="1"/>
  <p:tag name="KSO_WM_CHIP_FILLPROP" val="[[{&quot;text_align&quot;:&quot;lm&quot;,&quot;text_direction&quot;:&quot;horizontal&quot;,&quot;support_big_font&quot;:false,&quot;picture_toward&quot;:0,&quot;picture_dockside&quot;:[],&quot;fill_id&quot;:&quot;76f76de751954eec94610e7e0963630f&quot;,&quot;fill_align&quot;:&quot;lm&quot;,&quot;chip_types&quot;:[&quot;header&quot;]},{&quot;text_align&quot;:&quot;cb&quot;,&quot;text_direction&quot;:&quot;horizontal&quot;,&quot;support_features&quot;:[&quot;collage&quot;,&quot;carousel&quot;],&quot;support_big_font&quot;:false,&quot;picture_toward&quot;:0,&quot;picture_dockside&quot;:[],&quot;fill_id&quot;:&quot;7013095edba3410b83ac7a9ed73649b3&quot;,&quot;fill_align&quot;:&quot;cb&quot;,&quot;chip_types&quot;:[&quot;picture&quot;,&quot;video&quot;]}]]"/>
  <p:tag name="KSO_WM_SLIDE_LAYOUT" val="a_d"/>
  <p:tag name="KSO_WM_SLIDE_LAYOUT_CNT" val="1_1"/>
  <p:tag name="KSO_WM_SLIDE_LAYOUT_INFO" val="{&quot;id&quot;:&quot;2021-04-01T15:09:46&quot;,&quot;maxSize&quot;:{&quot;size1&quot;:13.300000000000001},&quot;minSize&quot;:{&quot;size1&quot;:13.300000000000001},&quot;normalSize&quot;:{&quot;size1&quot;:13.300000000000001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5:09:46&quot;,&quot;margin&quot;:{&quot;bottom&quot;:0.42300000786781311,&quot;left&quot;:1.2699999809265137,&quot;right&quot;:1.2699999809265137,&quot;top&quot;:0.42300000786781311},&quot;type&quot;:0},{&quot;id&quot;:&quot;2021-04-01T15:09:46&quot;,&quot;margin&quot;:{&quot;bottom&quot;:1.6579999923706055,&quot;left&quot;:4.2340002059936523,&quot;right&quot;:4.2340002059936523,&quot;top&quot;:1.6579999923706055},&quot;type&quot;:0}],&quot;type&quot;:0}"/>
  <p:tag name="KSO_WM_CHIP_DECFILLPROP" val="[]"/>
  <p:tag name="KSO_WM_CHIP_GROUPID" val="5e7577bc69be4861f5f860a4"/>
  <p:tag name="KSO_WM_SLIDE_BK_DARK_LIGHT" val=""/>
  <p:tag name="KSO_WM_SLIDE_BACKGROUND_TYPE" val="navigation"/>
  <p:tag name="KSO_WM_SLIDE_SUPPORT_FEATURE_TYPE" val="3"/>
  <p:tag name="KSO_WM_TEMPLATE_ASSEMBLE_XID" val="60656e9d4054ed1e2fb7fca6"/>
  <p:tag name="KSO_WM_TEMPLATE_ASSEMBLE_GROUPID" val="60656e9d4054ed1e2fb7fca6"/>
  <p:tag name="KSO_WM_SPECIAL_SOURCE" val="bdnull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5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CHIP_GROUPID" val="5faa41e40f63d42c4847739d"/>
  <p:tag name="KSO_WM_CHIP_XID" val="5faa41e40f63d42c484773a2"/>
  <p:tag name="KSO_WM_UNIT_DEC_AREA_ID" val="45f3b07fad5743668d394feecce4fdd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be6f88858854bf1be9a427fa9bdb155"/>
  <p:tag name="KSO_WM_SLIDE_BACKGROUND_TYPE" val="belt"/>
  <p:tag name="KSO_WM_UNIT_TEXT_FILL_FORE_SCHEMECOLOR_INDEX_BRIGHTNESS" val="0"/>
  <p:tag name="KSO_WM_UNIT_TEXT_FILL_FORE_SCHEMECOLOR_INDEX" val="2"/>
  <p:tag name="KSO_WM_UNIT_TEXT_FILL_TYPE" val="1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2fab68ff08214ef9b56641b736fd38f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7dfb7485444f78a2f4234af2ee19d0"/>
  <p:tag name="KSO_WM_SLIDE_BACKGROUND_TYPE" val="belt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14934d4df72e499f8f3694908fefb8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61ce7ff5a6d456582c269bd7694e602"/>
  <p:tag name="KSO_WM_SLIDE_BACKGROUND_TYPE" val="belt"/>
</p:tagLst>
</file>

<file path=ppt/tags/tag365.xml><?xml version="1.0" encoding="utf-8"?>
<p:tagLst xmlns:p="http://schemas.openxmlformats.org/presentationml/2006/main">
  <p:tag name="KSO_WM_UNIT_BLOCK" val="0"/>
  <p:tag name="KSO_WM_UNIT_DEC_AREA_ID" val="40d7a0f1b3604e6c919066e9622fd25f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368_1*i*2"/>
  <p:tag name="KSO_WM_TEMPLATE_CATEGORY" val="diagram"/>
  <p:tag name="KSO_WM_TEMPLATE_INDEX" val="20212368"/>
  <p:tag name="KSO_WM_UNIT_LAYERLEVEL" val="1"/>
  <p:tag name="KSO_WM_TAG_VERSION" val="1.0"/>
  <p:tag name="KSO_WM_BEAUTIFY_FLAG" val="#wm#"/>
  <p:tag name="KSO_WM_UNIT_SM_LIMIT_TYPE" val="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2a0e3645e1f15ec24fd3f5"/>
  <p:tag name="KSO_WM_CHIP_XID" val="5f2a0e3645e1f15ec24fd3f6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83"/>
  <p:tag name="KSO_WM_TEMPLATE_ASSEMBLE_XID" val="60656f4d4054ed1e2fb80774"/>
  <p:tag name="KSO_WM_TEMPLATE_ASSEMBLE_GROUPID" val="60656f4d4054ed1e2fb80774"/>
</p:tagLst>
</file>

<file path=ppt/tags/tag366.xml><?xml version="1.0" encoding="utf-8"?>
<p:tagLst xmlns:p="http://schemas.openxmlformats.org/presentationml/2006/main">
  <p:tag name="KSO_WM_UNIT_BLOCK" val="0"/>
  <p:tag name="KSO_WM_UNIT_DEC_AREA_ID" val="750cf4b71bd24d79836d07feeed14fb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368_1*i*3"/>
  <p:tag name="KSO_WM_TEMPLATE_CATEGORY" val="diagram"/>
  <p:tag name="KSO_WM_TEMPLATE_INDEX" val="20212368"/>
  <p:tag name="KSO_WM_UNIT_LAYERLEVEL" val="1"/>
  <p:tag name="KSO_WM_TAG_VERSION" val="1.0"/>
  <p:tag name="KSO_WM_BEAUTIFY_FLAG" val="#wm#"/>
  <p:tag name="KSO_WM_UNIT_SM_LIMIT_TYPE" val="2"/>
  <p:tag name="KSO_WM_UNIT_DECORATE_INFO" val="{&quot;ReferentInfo&quot;:{&quot;Id&quot;:&quot;slide&quot;,&quot;X&quot;:{&quot;Pos&quot;:1},&quot;Y&quot;:{&quot;Pos&quot;:0}},&quot;DecorateInfoX&quot;:{&quot;Pos&quot;:1,&quot;IsAbs&quot;:false},&quot;DecorateInfoY&quot;:{&quot;Pos&quot;:0,&quot;IsAbs&quot;:false},&quot;DecorateInfoW&quot;:{&quot;IsAbs&quot;:false},&quot;DecorateInfoH&quot;:{&quot;IsAbs&quot;:false},&quot;whChangeMode&quot;:1}"/>
  <p:tag name="KSO_WM_CHIP_GROUPID" val="5f2a0e3645e1f15ec24fd3f5"/>
  <p:tag name="KSO_WM_CHIP_XID" val="5f2a0e3645e1f15ec24fd3f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6"/>
  <p:tag name="KSO_WM_TEMPLATE_ASSEMBLE_XID" val="60656f4d4054ed1e2fb80774"/>
  <p:tag name="KSO_WM_TEMPLATE_ASSEMBLE_GROUPID" val="60656f4d4054ed1e2fb80774"/>
</p:tagLst>
</file>

<file path=ppt/tags/tag367.xml><?xml version="1.0" encoding="utf-8"?>
<p:tagLst xmlns:p="http://schemas.openxmlformats.org/presentationml/2006/main">
  <p:tag name="KSO_WM_UNIT_BLOCK" val="0"/>
  <p:tag name="KSO_WM_UNIT_DEC_AREA_ID" val="8a1901a1e43140ce98f7cac0f5e2c3f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2368_1*i*4"/>
  <p:tag name="KSO_WM_TEMPLATE_CATEGORY" val="diagram"/>
  <p:tag name="KSO_WM_TEMPLATE_INDEX" val="20212368"/>
  <p:tag name="KSO_WM_UNIT_LAYERLEVEL" val="1"/>
  <p:tag name="KSO_WM_TAG_VERSION" val="1.0"/>
  <p:tag name="KSO_WM_BEAUTIFY_FLAG" val="#wm#"/>
  <p:tag name="KSO_WM_UNIT_SM_LIMIT_TYPE" val="2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f2a0e3645e1f15ec24fd3f5"/>
  <p:tag name="KSO_WM_CHIP_XID" val="5f2a0e3645e1f15ec24fd3f6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6"/>
  <p:tag name="KSO_WM_TEMPLATE_ASSEMBLE_XID" val="60656f4d4054ed1e2fb80774"/>
  <p:tag name="KSO_WM_TEMPLATE_ASSEMBLE_GROUPID" val="60656f4d4054ed1e2fb80774"/>
</p:tagLst>
</file>

<file path=ppt/tags/tag36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368_1*a*1"/>
  <p:tag name="KSO_WM_TEMPLATE_CATEGORY" val="diagram"/>
  <p:tag name="KSO_WM_TEMPLATE_INDEX" val="20212368"/>
  <p:tag name="KSO_WM_UNIT_LAYERLEVEL" val="1"/>
  <p:tag name="KSO_WM_TAG_VERSION" val="1.0"/>
  <p:tag name="KSO_WM_BEAUTIFY_FLAG" val="#wm#"/>
  <p:tag name="KSO_WM_UNIT_PRESET_TEXT" val="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be8413563fc74bdeb4ee24007cbae92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e39442fed194465a7761f5f23a4c4fb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f4d4054ed1e2fb80774"/>
  <p:tag name="KSO_WM_TEMPLATE_ASSEMBLE_GROUPID" val="60656f4d4054ed1e2fb80774"/>
</p:tagLst>
</file>

<file path=ppt/tags/tag36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368_1*f*1"/>
  <p:tag name="KSO_WM_TEMPLATE_CATEGORY" val="diagram"/>
  <p:tag name="KSO_WM_TEMPLATE_INDEX" val="20212368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4"/>
  <p:tag name="KSO_WM_UNIT_SHOW_EDIT_AREA_INDICATION" val="1"/>
  <p:tag name="KSO_WM_CHIP_GROUPID" val="5e6b05596848fb12bee65ac8"/>
  <p:tag name="KSO_WM_CHIP_XID" val="5e6b05596848fb12bee65aca"/>
  <p:tag name="KSO_WM_UNIT_DEC_AREA_ID" val="cfc0255c5492470b953f01ddc7ff652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688da6fcfd94440a8dc0a32f8fab50e"/>
  <p:tag name="KSO_WM_UNIT_SUPPORT_BIG_FONT" val="1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f4d4054ed1e2fb80774"/>
  <p:tag name="KSO_WM_TEMPLATE_ASSEMBLE_GROUPID" val="60656f4d4054ed1e2fb80774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12368_1*f*2"/>
  <p:tag name="KSO_WM_TEMPLATE_CATEGORY" val="diagram"/>
  <p:tag name="KSO_WM_TEMPLATE_INDEX" val="20212368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4"/>
  <p:tag name="KSO_WM_UNIT_SHOW_EDIT_AREA_INDICATION" val="1"/>
  <p:tag name="KSO_WM_CHIP_GROUPID" val="5e6b05596848fb12bee65ac8"/>
  <p:tag name="KSO_WM_CHIP_XID" val="5e6b05596848fb12bee65aca"/>
  <p:tag name="KSO_WM_UNIT_DEC_AREA_ID" val="d08efe22fc1240c8a389d4f485d9e75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866fd6f4698d44df8b4f985e5cf36c6a"/>
  <p:tag name="KSO_WM_UNIT_SUPPORT_BIG_FONT" val="1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f4d4054ed1e2fb80774"/>
  <p:tag name="KSO_WM_TEMPLATE_ASSEMBLE_GROUPID" val="60656f4d4054ed1e2fb80774"/>
</p:tagLst>
</file>

<file path=ppt/tags/tag371.xml><?xml version="1.0" encoding="utf-8"?>
<p:tagLst xmlns:p="http://schemas.openxmlformats.org/presentationml/2006/main">
  <p:tag name="KSO_WM_BEAUTIFY_FLAG" val="#wm#"/>
  <p:tag name="KSO_WM_TEMPLATE_CATEGORY" val="diagram"/>
  <p:tag name="KSO_WM_TEMPLATE_INDEX" val="20212368"/>
  <p:tag name="KSO_WM_SLIDE_ID" val="diagram20212368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SLIDE_LAYOUT" val="a_f"/>
  <p:tag name="KSO_WM_SLIDE_LAYOUT_CNT" val="1_2"/>
  <p:tag name="KSO_WM_TEMPLATE_THUMBS_INDEX" val="1、4、7、12、13、14、15、16、17、18、20、24、25、28、33、36、40、43、44"/>
  <p:tag name="KSO_WM_SLIDE_BACKGROUND" val="[&quot;belt&quot;]"/>
  <p:tag name="KSO_WM_SLIDE_RATIO" val="1.777778"/>
  <p:tag name="KSO_WM_CHIP_INFOS" val="{&quot;type&quot;:0,&quot;layout_type&quot;:&quot;leftright&quot;,&quot;layout_feature&quot;:1,&quot;aspect_ratio&quot;:&quot;16:9&quot;,&quot;same_font_size&quot;:tru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true,&quot;picture_toward&quot;:0,&quot;picture_dockside&quot;:[],&quot;fill_id&quot;:&quot;ef831b2eb3014b7a88209d15c039f7ca&quot;,&quot;fill_align&quot;:&quot;cm&quot;,&quot;chip_types&quot;:[&quot;header&quot;]},{&quot;text_align&quot;:&quot;lm&quot;,&quot;text_direction&quot;:&quot;horizontal&quot;,&quot;support_big_font&quot;:true,&quot;picture_toward&quot;:0,&quot;picture_dockside&quot;:[],&quot;fill_id&quot;:&quot;ec1d0e7cfbb14b638a97643730a97c23&quot;,&quot;fill_align&quot;:&quot;cm&quot;,&quot;chip_types&quot;:[&quot;text&quot;,&quot;picture&quot;]},{&quot;text_align&quot;:&quot;lm&quot;,&quot;text_direction&quot;:&quot;horizontal&quot;,&quot;support_big_font&quot;:true,&quot;picture_toward&quot;:0,&quot;picture_dockside&quot;:[],&quot;fill_id&quot;:&quot;cdf7762219224498bb5a576e7a382db2&quot;,&quot;fill_align&quot;:&quot;cm&quot;,&quot;chip_types&quot;:[&quot;text&quot;,&quot;picture&quot;]}]]"/>
  <p:tag name="KSO_WM_SLIDE_SIZE" val="960*288"/>
  <p:tag name="KSO_WM_SLIDE_POSITION" val="0*120"/>
  <p:tag name="KSO_WM_CHIP_XID" val="5f2a0e3645e1f15ec24fd3f6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belt&quot;}],&quot;direction&quot;:1,&quot;id&quot;:&quot;2021-04-01T15:39:05&quot;,&quot;maxSize&quot;:{&quot;size1&quot;:42.5},&quot;minSize&quot;:{&quot;size1&quot;:42.5},&quot;normalSize&quot;:{&quot;size1&quot;:42.5},&quot;subLayout&quot;:[{&quot;id&quot;:&quot;2021-04-01T15:39:05&quot;,&quot;margin&quot;:{&quot;bottom&quot;:6.7729997634887695,&quot;left&quot;:2.9630000591278076,&quot;right&quot;:2.5399999618530273,&quot;top&quot;:6.7729997634887695},&quot;type&quot;:0},{&quot;direction&quot;:1,&quot;id&quot;:&quot;2021-04-01T15:39:05&quot;,&quot;maxSize&quot;:{&quot;size1&quot;:43.5},&quot;minSize&quot;:{&quot;size1&quot;:43.5},&quot;normalSize&quot;:{&quot;size1&quot;:43.5},&quot;subLayout&quot;:[{&quot;id&quot;:&quot;2021-04-01T15:39:05&quot;,&quot;margin&quot;:{&quot;bottom&quot;:5.9270000457763672,&quot;left&quot;:1.2699999809265137,&quot;right&quot;:1.2699999809265137,&quot;top&quot;:5.5029997825622559},&quot;type&quot;:0},{&quot;id&quot;:&quot;2021-04-01T15:39:05&quot;,&quot;margin&quot;:{&quot;bottom&quot;:5.9270000457763672,&quot;left&quot;:1.2699999809265137,&quot;right&quot;:3.809999942779541,&quot;top&quot;:5.5029997825622559},&quot;type&quot;:0}],&quot;type&quot;:0}],&quot;type&quot;:0}"/>
  <p:tag name="KSO_WM_CHIP_DECFILLPROP" val="[]"/>
  <p:tag name="KSO_WM_CHIP_GROUPID" val="5f2a0e3645e1f15ec24fd3f5"/>
  <p:tag name="KSO_WM_SLIDE_BK_DARK_LIGHT" val="2"/>
  <p:tag name="KSO_WM_SLIDE_BACKGROUND_TYPE" val="belt"/>
  <p:tag name="KSO_WM_SLIDE_SUPPORT_FEATURE_TYPE" val="0"/>
  <p:tag name="KSO_WM_SLIDE_SAME_FONT_SIZE" val="1"/>
  <p:tag name="KSO_WM_TEMPLATE_ASSEMBLE_XID" val="60656f4d4054ed1e2fb80774"/>
  <p:tag name="KSO_WM_TEMPLATE_ASSEMBLE_GROUPID" val="60656f4d4054ed1e2fb80774"/>
  <p:tag name="KSO_WM_SPECIAL_SOURCE" val="bdnull"/>
</p:tagLst>
</file>

<file path=ppt/tags/tag372.xml><?xml version="1.0" encoding="utf-8"?>
<p:tagLst xmlns:p="http://schemas.openxmlformats.org/presentationml/2006/main">
  <p:tag name="KSO_WM_UNIT_PLACING_PICTURE_USER_VIEWPORT" val="{&quot;height&quot;:7140,&quot;width&quot;:4032}"/>
</p:tagLst>
</file>

<file path=ppt/tags/tag373.xml><?xml version="1.0" encoding="utf-8"?>
<p:tagLst xmlns:p="http://schemas.openxmlformats.org/presentationml/2006/main">
  <p:tag name="KSO_WM_UNIT_PLACING_PICTURE_USER_VIEWPORT" val="{&quot;height&quot;:7224,&quot;width&quot;:4020}"/>
</p:tagLst>
</file>

<file path=ppt/tags/tag374.xml><?xml version="1.0" encoding="utf-8"?>
<p:tagLst xmlns:p="http://schemas.openxmlformats.org/presentationml/2006/main">
  <p:tag name="KSO_WM_BEAUTIFY_FLAG" val="#wm#"/>
  <p:tag name="KSO_WM_TEMPLATE_CATEGORY" val="diagram"/>
  <p:tag name="KSO_WM_TEMPLATE_INDEX" val="20217232"/>
  <p:tag name="KSO_WM_SPECIAL_SOURCE" val="bdnull"/>
</p:tagLst>
</file>

<file path=ppt/tags/tag375.xml><?xml version="1.0" encoding="utf-8"?>
<p:tagLst xmlns:p="http://schemas.openxmlformats.org/presentationml/2006/main">
  <p:tag name="KSO_WM_BEAUTIFY_FLAG" val="#wm#"/>
  <p:tag name="KSO_WM_TEMPLATE_CATEGORY" val="diagram"/>
  <p:tag name="KSO_WM_TEMPLATE_INDEX" val="20217232"/>
  <p:tag name="KSO_WM_SPECIAL_SOURCE" val="bdnull"/>
</p:tagLst>
</file>

<file path=ppt/tags/tag376.xml><?xml version="1.0" encoding="utf-8"?>
<p:tagLst xmlns:p="http://schemas.openxmlformats.org/presentationml/2006/main">
  <p:tag name="KSO_WM_BEAUTIFY_FLAG" val="#wm#"/>
  <p:tag name="KSO_WM_TEMPLATE_CATEGORY" val="diagram"/>
  <p:tag name="KSO_WM_TEMPLATE_INDEX" val="20217232"/>
  <p:tag name="KSO_WM_SPECIAL_SOURCE" val="bdnull"/>
</p:tagLst>
</file>

<file path=ppt/tags/tag377.xml><?xml version="1.0" encoding="utf-8"?>
<p:tagLst xmlns:p="http://schemas.openxmlformats.org/presentationml/2006/main">
  <p:tag name="KSO_WM_BEAUTIFY_FLAG" val="#wm#"/>
  <p:tag name="KSO_WM_TEMPLATE_CATEGORY" val="diagram"/>
  <p:tag name="KSO_WM_TEMPLATE_INDEX" val="20217232"/>
  <p:tag name="KSO_WM_SPECIAL_SOURCE" val="bdnull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272137fbf8b045d1ac51ece818aa0a0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3df50e3900c4cb6827e329110395f5b"/>
  <p:tag name="KSO_WM_SLIDE_BACKGROUND_TYPE" val="general"/>
  <p:tag name="WM_BEAUTIFY_SHAPE_IDENTITY" val="{ad53c826-3db2-4c67-a132-ec02f5befe28}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1a316a8899ed4e8a9b3def86680dd2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63e9d5e2ac543d8a1ecc0a3b271995a"/>
  <p:tag name="KSO_WM_SLIDE_BACKGROUND_TYPE" val="general"/>
  <p:tag name="WM_BEAUTIFY_SHAPE_IDENTITY" val="{acc0d630-761a-4430-a387-2d033b0ba1b9}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381.xml><?xml version="1.0" encoding="utf-8"?>
<p:tagLst xmlns:p="http://schemas.openxmlformats.org/presentationml/2006/main">
  <p:tag name="KSO_WM_UNIT_TABLE_BEAUTIFY" val="smartTable{3acfb831-607e-4dd1-8705-e06db59c4b77}"/>
  <p:tag name="TABLE_ENDDRAG_ORIGIN_RECT" val="789*195"/>
  <p:tag name="TABLE_ENDDRAG_RECT" val="85*300*789*195"/>
  <p:tag name="TABLE_SKINIDX" val="0"/>
  <p:tag name="TABLE_COLORIDX" val="a"/>
</p:tagLst>
</file>

<file path=ppt/tags/tag382.xml><?xml version="1.0" encoding="utf-8"?>
<p:tagLst xmlns:p="http://schemas.openxmlformats.org/presentationml/2006/main">
  <p:tag name="KSO_WM_UNIT_TABLE_BEAUTIFY" val="smartTable{3acfb831-607e-4dd1-8705-e06db59c4b77}"/>
  <p:tag name="TABLE_ENDDRAG_ORIGIN_RECT" val="854*200"/>
  <p:tag name="TABLE_ENDDRAG_RECT" val="52*54*854*200"/>
  <p:tag name="TABLE_SKINIDX" val="4"/>
  <p:tag name="TABLE_COLORIDX" val="d"/>
</p:tagLst>
</file>

<file path=ppt/tags/tag383.xml><?xml version="1.0" encoding="utf-8"?>
<p:tagLst xmlns:p="http://schemas.openxmlformats.org/presentationml/2006/main">
  <p:tag name="KSO_WM_BEAUTIFY_FLAG" val="#wm#"/>
  <p:tag name="KSO_WM_TEMPLATE_CATEGORY" val="diagram"/>
  <p:tag name="KSO_WM_TEMPLATE_INDEX" val="20214735"/>
  <p:tag name="KSO_WM_SLIDE_BK_DARK_LIGHT" val=""/>
  <p:tag name="KSO_WM_SLIDE_BACKGROUND_TYPE" val="general"/>
  <p:tag name="KSO_WM_SPECIAL_SOURCE" val="bdnull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272137fbf8b045d1ac51ece818aa0a0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3df50e3900c4cb6827e329110395f5b"/>
  <p:tag name="KSO_WM_SLIDE_BACKGROUND_TYPE" val="general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1a316a8899ed4e8a9b3def86680dd2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63e9d5e2ac543d8a1ecc0a3b271995a"/>
  <p:tag name="KSO_WM_SLIDE_BACKGROUND_TYPE" val="general"/>
</p:tagLst>
</file>

<file path=ppt/tags/tag38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2480_1*i*1"/>
  <p:tag name="KSO_WM_TEMPLATE_CATEGORY" val="diagram"/>
  <p:tag name="KSO_WM_TEMPLATE_INDEX" val="20182480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2480_1*i*2"/>
  <p:tag name="KSO_WM_TEMPLATE_CATEGORY" val="diagram"/>
  <p:tag name="KSO_WM_TEMPLATE_INDEX" val="20182480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388.xml><?xml version="1.0" encoding="utf-8"?>
<p:tagLst xmlns:p="http://schemas.openxmlformats.org/presentationml/2006/main">
  <p:tag name="KSO_WM_TEMPLATE_CATEGORY" val="diagram"/>
  <p:tag name="KSO_WM_TEMPLATE_INDEX" val="20182480"/>
  <p:tag name="KSO_WM_TAG_VERSION" val="1.0"/>
  <p:tag name="KSO_WM_BEAUTIFY_FLAG" val="#wm#"/>
  <p:tag name="KSO_WM_UNIT_TYPE" val="a"/>
  <p:tag name="KSO_WM_UNIT_INDEX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ID" val="diagram20182480_1*a*1"/>
  <p:tag name="KSO_WM_UNIT_PRESET_TEXT" val="请在此输入您的标题"/>
  <p:tag name="KSO_WM_UNIT_NOCLEAR" val="0"/>
  <p:tag name="KSO_WM_UNIT_DIAGRAM_ISNUMVISUAL" val="0"/>
  <p:tag name="KSO_WM_UNIT_DIAGRAM_ISREFERUNIT" val="0"/>
  <p:tag name="KSO_WM_UNIT_SUPPORT_UNIT_TYPE" val="[&quot;all&quot;]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389.xml><?xml version="1.0" encoding="utf-8"?>
<p:tagLst xmlns:p="http://schemas.openxmlformats.org/presentationml/2006/main">
  <p:tag name="KSO_WM_BEAUTIFY_FLAG" val="#wm#"/>
  <p:tag name="KSO_WM_TEMPLATE_CATEGORY" val="diagram"/>
  <p:tag name="KSO_WM_TEMPLATE_INDEX" val="20182480"/>
  <p:tag name="KSO_WM_SLIDE_ID" val="diagram20182480_1"/>
  <p:tag name="KSO_WM_SLIDE_INDEX" val="1"/>
  <p:tag name="KSO_WM_SLIDE_LAYOUT" val="a_d"/>
  <p:tag name="KSO_WM_SLIDE_LAYOUT_CNT" val="1_1"/>
  <p:tag name="KSO_WM_SLIDE_TYPE" val="text"/>
  <p:tag name="KSO_WM_SLIDE_POSITION" val="27*32"/>
  <p:tag name="KSO_WM_SLIDE_SIZE" val="904*483"/>
  <p:tag name="KSO_WM_SLIDE_ITEM_CNT" val="0"/>
  <p:tag name="KSO_WM_TAG_VERSION" val="1.0"/>
  <p:tag name="KSO_WM_TEMPLATE_SUBCATEGORY" val="0"/>
  <p:tag name="KSO_WM_TEMPLATE_MASTER_TYPE" val="0"/>
  <p:tag name="KSO_WM_TEMPLATE_COLOR_TYPE" val="1"/>
  <p:tag name="KSO_WM_SLIDE_SUBTYPE" val="picTxt"/>
  <p:tag name="KSO_WM_SLIDE_BACKGROUND_TYPE" val="general"/>
  <p:tag name="KSO_WM_SPECIAL_SOURCE" val="bdnull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272137fbf8b045d1ac51ece818aa0a0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3df50e3900c4cb6827e329110395f5b"/>
  <p:tag name="KSO_WM_SLIDE_BACKGROUND_TYPE" val="general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1a316a8899ed4e8a9b3def86680dd2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63e9d5e2ac543d8a1ecc0a3b271995a"/>
  <p:tag name="KSO_WM_SLIDE_BACKGROUND_TYPE" val="general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7082_1*i*1"/>
  <p:tag name="KSO_WM_TEMPLATE_CATEGORY" val="diagram"/>
  <p:tag name="KSO_WM_TEMPLATE_INDEX" val="20207082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DEC_AREA_ID" val="eb426ce67b504d2a870a18817f745c4d"/>
  <p:tag name="KSO_WM_CHIP_GROUPID" val="5e9e928e660c33b3b8e63fea"/>
  <p:tag name="KSO_WM_CHIP_XID" val="5e9e928e660c33b3b8e63fe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"/>
  <p:tag name="KSO_WM_TEMPLATE_ASSEMBLE_XID" val="60656e624054ed1e2fb7f788"/>
  <p:tag name="KSO_WM_TEMPLATE_ASSEMBLE_GROUPID" val="60656e624054ed1e2fb7f788"/>
</p:tagLst>
</file>

<file path=ppt/tags/tag393.xml><?xml version="1.0" encoding="utf-8"?>
<p:tagLst xmlns:p="http://schemas.openxmlformats.org/presentationml/2006/main">
  <p:tag name="KSO_WM_UNIT_VALUE" val="1904*1886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7082_1*d*1"/>
  <p:tag name="KSO_WM_TEMPLATE_CATEGORY" val="diagram"/>
  <p:tag name="KSO_WM_TEMPLATE_INDEX" val="2020708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1a66ff03fa14482db20b4ebcd730d86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2885c59de40e447a97bda3fc752886f8"/>
  <p:tag name="KSO_WM_UNIT_PLACING_PICTURE" val="2885c59de40e447a97bda3fc752886f8"/>
  <p:tag name="KSO_WM_UNIT_SUPPORT_BIG_FONT" val="1"/>
  <p:tag name="KSO_WM_TEMPLATE_ASSEMBLE_XID" val="60656e624054ed1e2fb7f788"/>
  <p:tag name="KSO_WM_TEMPLATE_ASSEMBLE_GROUPID" val="60656e624054ed1e2fb7f788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7082_1*i*2"/>
  <p:tag name="KSO_WM_TEMPLATE_CATEGORY" val="diagram"/>
  <p:tag name="KSO_WM_TEMPLATE_INDEX" val="20207082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DEC_AREA_ID" val="46bec1d2943f4c9982cf9f96e228e56d"/>
  <p:tag name="KSO_WM_CHIP_GROUPID" val="5e9e928e660c33b3b8e63fea"/>
  <p:tag name="KSO_WM_CHIP_XID" val="5e9e928e660c33b3b8e63feb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75"/>
  <p:tag name="KSO_WM_TEMPLATE_ASSEMBLE_XID" val="60656e624054ed1e2fb7f788"/>
  <p:tag name="KSO_WM_TEMPLATE_ASSEMBLE_GROUPID" val="60656e624054ed1e2fb7f788"/>
</p:tagLst>
</file>

<file path=ppt/tags/tag39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082_1*a*1"/>
  <p:tag name="KSO_WM_TEMPLATE_CATEGORY" val="diagram"/>
  <p:tag name="KSO_WM_TEMPLATE_INDEX" val="20207082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5c55c4ce81a946af9a915e7170c1510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83a395ebe8b642fb994a4d2bcaa1b981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624054ed1e2fb7f788"/>
  <p:tag name="KSO_WM_TEMPLATE_ASSEMBLE_GROUPID" val="60656e624054ed1e2fb7f788"/>
</p:tagLst>
</file>

<file path=ppt/tags/tag39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082_1*f*1"/>
  <p:tag name="KSO_WM_TEMPLATE_CATEGORY" val="diagram"/>
  <p:tag name="KSO_WM_TEMPLATE_INDEX" val="2020708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0"/>
  <p:tag name="KSO_WM_UNIT_SHOW_EDIT_AREA_INDICATION" val="1"/>
  <p:tag name="KSO_WM_CHIP_GROUPID" val="5e6b05596848fb12bee65ac8"/>
  <p:tag name="KSO_WM_CHIP_XID" val="5e6b05596848fb12bee65aca"/>
  <p:tag name="KSO_WM_UNIT_DEC_AREA_ID" val="5ee9098fa6ee4b09819d22cf1331fdd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ed65ebdbd437424fbba0e003c52d57ee"/>
  <p:tag name="KSO_WM_UNIT_TEXT_FILL_FORE_SCHEMECOLOR_INDEX_BRIGHTNESS" val="0.25"/>
  <p:tag name="KSO_WM_UNIT_TEXT_FILL_FORE_SCHEMECOLOR_INDEX" val="13"/>
  <p:tag name="KSO_WM_UNIT_TEXT_FILL_TYPE" val="1"/>
  <p:tag name="KSO_WM_TEMPLATE_ASSEMBLE_XID" val="60656e624054ed1e2fb7f788"/>
  <p:tag name="KSO_WM_TEMPLATE_ASSEMBLE_GROUPID" val="60656e624054ed1e2fb7f788"/>
</p:tagLst>
</file>

<file path=ppt/tags/tag397.xml><?xml version="1.0" encoding="utf-8"?>
<p:tagLst xmlns:p="http://schemas.openxmlformats.org/presentationml/2006/main">
  <p:tag name="KSO_WM_BEAUTIFY_FLAG" val="#wm#"/>
  <p:tag name="KSO_WM_TEMPLATE_CATEGORY" val="diagram"/>
  <p:tag name="KSO_WM_TEMPLATE_INDEX" val="20207082"/>
  <p:tag name="KSO_WM_SLIDE_BACKGROUND" val="[&quot;general&quot;]"/>
  <p:tag name="KSO_WM_SLIDE_RATIO" val="1.777778"/>
  <p:tag name="KSO_WM_CHIP_INFOS" val="{&quot;type&quot;:0,&quot;layout_type&quot;:&quot;leftright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9e928e660c33b3b8e63feb"/>
  <p:tag name="KSO_WM_CHIP_FILLPROP" val="[[{&quot;text_align&quot;:&quot;cm&quot;,&quot;text_direction&quot;:&quot;horizontal&quot;,&quot;support_big_font&quot;:true,&quot;picture_toward&quot;:0,&quot;picture_dockside&quot;:[],&quot;fill_id&quot;:&quot;800d55d6ca894cc282060310160b14ab&quot;,&quot;fill_align&quot;:&quot;cm&quot;,&quot;chip_types&quot;:[&quot;picture&quot;]},{&quot;text_align&quot;:&quot;lb&quot;,&quot;text_direction&quot;:&quot;horizontal&quot;,&quot;support_big_font&quot;:true,&quot;picture_toward&quot;:0,&quot;picture_dockside&quot;:[],&quot;fill_id&quot;:&quot;dc92f6abca2b4f12af199ac1df2cff47&quot;,&quot;fill_align&quot;:&quot;lb&quot;,&quot;chip_types&quot;:[&quot;header&quot;]},{&quot;text_align&quot;:&quot;lt&quot;,&quot;text_direction&quot;:&quot;horizontal&quot;,&quot;support_big_font&quot;:false,&quot;picture_toward&quot;:0,&quot;picture_dockside&quot;:[],&quot;fill_id&quot;:&quot;1622b9b6dbab4109bdc954f4a78195c0&quot;,&quot;fill_align&quot;:&quot;lt&quot;,&quot;chip_types&quot;:[&quot;text&quot;]}]]"/>
  <p:tag name="KSO_WM_SLIDE_ID" val="diagram2020708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59*540"/>
  <p:tag name="KSO_WM_SLIDE_POSITION" val="0*0"/>
  <p:tag name="KSO_WM_TAG_VERSION" val="1.0"/>
  <p:tag name="KSO_WM_SLIDE_LAYOUT" val="a_d_f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4:55:32&quot;,&quot;maxSize&quot;:{&quot;size1&quot;:42.200000000000003},&quot;minSize&quot;:{&quot;size1&quot;:33.299999999999997},&quot;normalSize&quot;:{&quot;size1&quot;:37.799999999999997},&quot;subLayout&quot;:[{&quot;id&quot;:&quot;2021-04-01T14:55:32&quot;,&quot;margin&quot;:{&quot;bottom&quot;:0,&quot;left&quot;:2.5399999618530273,&quot;right&quot;:18.62700080871582,&quot;top&quot;:4.6570000648498535},&quot;type&quot;:0},{&quot;id&quot;:&quot;2021-04-01T14:55:32&quot;,&quot;margin&quot;:{&quot;bottom&quot;:3.809999942779541,&quot;left&quot;:2.5399999618530273,&quot;right&quot;:18.62700080871582,&quot;top&quot;:0.42300000786781311},&quot;type&quot;:0}],&quot;type&quot;:0}"/>
  <p:tag name="KSO_WM_CHIP_DECFILLPROP" val="[]"/>
  <p:tag name="KSO_WM_CHIP_GROUPID" val="5e9e928e660c33b3b8e63fea"/>
  <p:tag name="KSO_WM_SLIDE_BK_DARK_LIGHT" val="2"/>
  <p:tag name="KSO_WM_SLIDE_BACKGROUND_TYPE" val="general"/>
  <p:tag name="KSO_WM_SLIDE_SUPPORT_FEATURE_TYPE" val="0"/>
  <p:tag name="KSO_WM_TEMPLATE_ASSEMBLE_XID" val="60656e624054ed1e2fb7f788"/>
  <p:tag name="KSO_WM_TEMPLATE_ASSEMBLE_GROUPID" val="60656e624054ed1e2fb7f788"/>
  <p:tag name="KSO_WM_SPECIAL_SOURCE" val="bdnull"/>
</p:tagLst>
</file>

<file path=ppt/tags/tag398.xml><?xml version="1.0" encoding="utf-8"?>
<p:tagLst xmlns:p="http://schemas.openxmlformats.org/presentationml/2006/main">
  <p:tag name="KSO_WM_BEAUTIFY_FLAG" val="#wm#"/>
  <p:tag name="KSO_WM_TEMPLATE_CATEGORY" val="diagram"/>
  <p:tag name="KSO_WM_TEMPLATE_INDEX" val="20182480"/>
  <p:tag name="KSO_WM_SPECIAL_SOURCE" val="bdnull"/>
</p:tagLst>
</file>

<file path=ppt/tags/tag399.xml><?xml version="1.0" encoding="utf-8"?>
<p:tagLst xmlns:p="http://schemas.openxmlformats.org/presentationml/2006/main">
  <p:tag name="KSO_WM_BEAUTIFY_FLAG" val="#wm#"/>
  <p:tag name="KSO_WM_TEMPLATE_CATEGORY" val="diagram"/>
  <p:tag name="KSO_WM_TEMPLATE_INDEX" val="20182480"/>
  <p:tag name="KSO_WM_SPECIAL_SOURCE" val="bdnull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BEAUTIFY_FLAG" val="#wm#"/>
  <p:tag name="KSO_WM_TEMPLATE_CATEGORY" val="diagram"/>
  <p:tag name="KSO_WM_TEMPLATE_INDEX" val="20182480"/>
  <p:tag name="KSO_WM_SPECIAL_SOURCE" val="bdnull"/>
</p:tagLst>
</file>

<file path=ppt/tags/tag401.xml><?xml version="1.0" encoding="utf-8"?>
<p:tagLst xmlns:p="http://schemas.openxmlformats.org/presentationml/2006/main">
  <p:tag name="KSO_WM_BEAUTIFY_FLAG" val="#wm#"/>
  <p:tag name="KSO_WM_TEMPLATE_CATEGORY" val="diagram"/>
  <p:tag name="KSO_WM_TEMPLATE_INDEX" val="20182480"/>
  <p:tag name="KSO_WM_SPECIAL_SOURCE" val="bdnull"/>
</p:tagLst>
</file>

<file path=ppt/tags/tag402.xml><?xml version="1.0" encoding="utf-8"?>
<p:tagLst xmlns:p="http://schemas.openxmlformats.org/presentationml/2006/main">
  <p:tag name="KSO_WM_BEAUTIFY_FLAG" val="#wm#"/>
  <p:tag name="KSO_WM_TEMPLATE_CATEGORY" val="diagram"/>
  <p:tag name="KSO_WM_TEMPLATE_INDEX" val="20182480"/>
  <p:tag name="KSO_WM_SPECIAL_SOURCE" val="bdnull"/>
</p:tagLst>
</file>

<file path=ppt/tags/tag403.xml><?xml version="1.0" encoding="utf-8"?>
<p:tagLst xmlns:p="http://schemas.openxmlformats.org/presentationml/2006/main">
  <p:tag name="KSO_WM_BEAUTIFY_FLAG" val="#wm#"/>
  <p:tag name="KSO_WM_TEMPLATE_CATEGORY" val="diagram"/>
  <p:tag name="KSO_WM_TEMPLATE_INDEX" val="20182480"/>
  <p:tag name="KSO_WM_SPECIAL_SOURCE" val="bdnull"/>
</p:tagLst>
</file>

<file path=ppt/tags/tag404.xml><?xml version="1.0" encoding="utf-8"?>
<p:tagLst xmlns:p="http://schemas.openxmlformats.org/presentationml/2006/main">
  <p:tag name="KSO_WM_BEAUTIFY_FLAG" val="#wm#"/>
  <p:tag name="KSO_WM_TEMPLATE_CATEGORY" val="diagram"/>
  <p:tag name="KSO_WM_TEMPLATE_INDEX" val="20182480"/>
  <p:tag name="KSO_WM_SPECIAL_SOURCE" val="bdnull"/>
</p:tagLst>
</file>

<file path=ppt/tags/tag40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5020_47*a*1"/>
  <p:tag name="KSO_WM_TEMPLATE_CATEGORY" val="custom"/>
  <p:tag name="KSO_WM_TEMPLATE_INDEX" val="20215020"/>
  <p:tag name="KSO_WM_UNIT_LAYERLEVEL" val="1"/>
  <p:tag name="KSO_WM_TAG_VERSION" val="1.0"/>
  <p:tag name="KSO_WM_BEAUTIFY_FLAG" val="#wm#"/>
  <p:tag name="KSO_WM_UNIT_PRESET_TEXT" val="THANKS"/>
  <p:tag name="KSO_WM_UNIT_DEFAULT_FONT" val="24;80;4"/>
  <p:tag name="KSO_WM_UNIT_BLOCK" val="0"/>
  <p:tag name="KSO_WM_UNIT_DEC_AREA_ID" val="82b7c928a14848fb99d4b9a7b154c5c2"/>
  <p:tag name="KSO_WM_CHIP_GROUPID" val="5ebdf5a90ac41c4a0a525507"/>
  <p:tag name="KSO_WM_CHIP_XID" val="5ebdf5a90ac41c4a0a525508"/>
  <p:tag name="KSO_WM_CHIP_FILLAREA_FILL_RULE" val="{&quot;fill_align&quot;:&quot;cm&quot;,&quot;fill_mode&quot;:&quot;adaptive&quot;,&quot;sacle_strategy&quot;:&quot;smart&quot;}"/>
  <p:tag name="KSO_WM_ASSEMBLE_CHIP_INDEX" val="ec5be99acbce4758b3eaf20c51969ed6"/>
  <p:tag name="KSO_WM_UNIT_TEXT_FILL_FORE_SCHEMECOLOR_INDEX_BRIGHTNESS" val="0.15"/>
  <p:tag name="KSO_WM_UNIT_TEXT_FILL_FORE_SCHEMECOLOR_INDEX" val="13"/>
  <p:tag name="KSO_WM_UNIT_TEXT_FILL_TYPE" val="1"/>
</p:tagLst>
</file>

<file path=ppt/tags/tag406.xml><?xml version="1.0" encoding="utf-8"?>
<p:tagLst xmlns:p="http://schemas.openxmlformats.org/presentationml/2006/main">
  <p:tag name="KSO_WM_BEAUTIFY_FLAG" val="#wm#"/>
  <p:tag name="KSO_WM_TEMPLATE_CATEGORY" val="custom"/>
  <p:tag name="KSO_WM_TEMPLATE_INDEX" val="20215020"/>
  <p:tag name="KSO_WM_CHIP_INFOS" val="{&quot;layout_type&quot;:&quot;formiddle3&quot;,&quot;slide_type&quot;:[&quot;endPage&quot;],&quot;aspect_ratio&quot;:&quot;16:9&quot;}"/>
  <p:tag name="KSO_WM_CHIP_XID" val="5ec34a930ac41c4a0a525d3e"/>
  <p:tag name="KSO_WM_CHIP_FILLPROP" val="[[{&quot;fill_id&quot;:&quot;0fc8cb0b5be24332a6c5a6db9e174d8a&quot;,&quot;fill_align&quot;:&quot;cm&quot;,&quot;text_align&quot;:&quot;cm&quot;,&quot;text_direction&quot;:&quot;horizontal&quot;,&quot;chip_types&quot;:[&quot;text&quot;,&quot;header&quot;]}]]"/>
  <p:tag name="KSO_WM_SLIDE_ID" val="custom20215020_47"/>
  <p:tag name="KSO_WM_TEMPLATE_SUBCATEGORY" val="21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47"/>
  <p:tag name="KSO_WM_SLIDE_SIZE" val="700*380"/>
  <p:tag name="KSO_WM_SLIDE_POSITION" val="130*79"/>
  <p:tag name="KSO_WM_TAG_VERSION" val="1.0"/>
  <p:tag name="KSO_WM_SLIDE_LAYOUT" val="a_f"/>
  <p:tag name="KSO_WM_SLIDE_LAYOUT_CNT" val="1_1"/>
  <p:tag name="KSO_WM_CHIP_GROUPID" val="5ebf6661ddc3daf3fef3f760"/>
  <p:tag name="KSO_WM_SLIDE_LAYOUT_INFO" val="{&quot;id&quot;:&quot;2020-11-11T09:33:03&quot;,&quot;maxSize&quot;:{&quot;size1&quot;:50.191049420392069},&quot;minSize&quot;:{&quot;size1&quot;:38.291049420392063},&quot;normalSize&quot;:{&quot;size1&quot;:44.891049420392072},&quot;subLayout&quot;:[{&quot;id&quot;:&quot;2020-11-11T09:33:03&quot;,&quot;margin&quot;:{&quot;bottom&quot;:0.25587353110313416,&quot;left&quot;:4.5896391868591309,&quot;right&quot;:4.5824065208435059,&quot;top&quot;:4.9621210098266602},&quot;type&quot;:0},{&quot;id&quot;:&quot;2020-11-11T09:33:03&quot;,&quot;margin&quot;:{&quot;bottom&quot;:4.9621267318725586,&quot;left&quot;:4.5896391868591309,&quot;right&quot;:4.5824065208435059,&quot;top&quot;:0.2944597601890564},&quot;type&quot;:0}],&quot;type&quot;:0}"/>
  <p:tag name="KSO_WM_SLIDE_BK_DARK_LIGHT" val="2"/>
  <p:tag name="KSO_WM_SLIDE_BACKGROUND_TYPE" val="general"/>
  <p:tag name="KSO_WM_SLIDE_SUPPORT_FEATURE_TYPE" val="0"/>
  <p:tag name="KSO_WM_TEMPLATE_ASSEMBLE_XID" val="5fab3f17b46e6ebd99076d12"/>
  <p:tag name="KSO_WM_TEMPLATE_ASSEMBLE_GROUPID" val="5faa41e40f63d42c4847739d"/>
  <p:tag name="KSO_WM_SPECIAL_SOURCE" val="bdnull"/>
</p:tagLst>
</file>

<file path=ppt/tags/tag408.xml><?xml version="1.0" encoding="utf-8"?>
<p:tagLst xmlns:p="http://schemas.openxmlformats.org/presentationml/2006/main">
  <p:tag name="KSO_DOCER_TEMPLATE_OPEN_ONCE_MARK" val="1"/>
  <p:tag name="KSO_WPP_MARK_KEY" val="fd1e1b2d-d2c7-48af-b0c3-6de1d8e3d3ff"/>
  <p:tag name="COMMONDATA" val="eyJoZGlkIjoiZGM5NGIxMzE0NDZkZGM5MDY1OTcwNzc5ZDg2YjU1NTgifQ==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8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9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D9D9D9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主题​​">
  <a:themeElements>
    <a:clrScheme name="">
      <a:dk1>
        <a:srgbClr val="000000"/>
      </a:dk1>
      <a:lt1>
        <a:srgbClr val="FFFFFF"/>
      </a:lt1>
      <a:dk2>
        <a:srgbClr val="CBE8F6"/>
      </a:dk2>
      <a:lt2>
        <a:srgbClr val="E4F4FB"/>
      </a:lt2>
      <a:accent1>
        <a:srgbClr val="1B88C0"/>
      </a:accent1>
      <a:accent2>
        <a:srgbClr val="0D8270"/>
      </a:accent2>
      <a:accent3>
        <a:srgbClr val="2D702A"/>
      </a:accent3>
      <a:accent4>
        <a:srgbClr val="67520E"/>
      </a:accent4>
      <a:accent5>
        <a:srgbClr val="AA3012"/>
      </a:accent5>
      <a:accent6>
        <a:srgbClr val="BE1A38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CBE8F6"/>
      </a:dk2>
      <a:lt2>
        <a:srgbClr val="E4F4FB"/>
      </a:lt2>
      <a:accent1>
        <a:srgbClr val="1B88C0"/>
      </a:accent1>
      <a:accent2>
        <a:srgbClr val="0D8270"/>
      </a:accent2>
      <a:accent3>
        <a:srgbClr val="2D702A"/>
      </a:accent3>
      <a:accent4>
        <a:srgbClr val="67520E"/>
      </a:accent4>
      <a:accent5>
        <a:srgbClr val="AA3012"/>
      </a:accent5>
      <a:accent6>
        <a:srgbClr val="BE1A38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CBE8F6"/>
    </a:dk2>
    <a:lt2>
      <a:srgbClr val="E4F4FB"/>
    </a:lt2>
    <a:accent1>
      <a:srgbClr val="1B88C0"/>
    </a:accent1>
    <a:accent2>
      <a:srgbClr val="0D8270"/>
    </a:accent2>
    <a:accent3>
      <a:srgbClr val="2D702A"/>
    </a:accent3>
    <a:accent4>
      <a:srgbClr val="67520E"/>
    </a:accent4>
    <a:accent5>
      <a:srgbClr val="AA3012"/>
    </a:accent5>
    <a:accent6>
      <a:srgbClr val="BE1A38"/>
    </a:accent6>
    <a:hlink>
      <a:srgbClr val="0563C1"/>
    </a:hlink>
    <a:folHlink>
      <a:srgbClr val="954F72"/>
    </a:folHlink>
  </a:clrScheme>
</a:themeOverrid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TM1MDA3NjYwNjk1IiwKCSJHcm91cElkIiA6ICI3NTUzNDg1NjAiLAoJIkltYWdlIiA6ICJpVkJPUncwS0dnb0FBQUFOU1VoRVVnQUFBOW9BQUFJM0NBWUFBQUJrdWlPdkFBQUFDWEJJV1hNQUFBc1RBQUFMRXdFQW1wd1lBQUFnQUVsRVFWUjRuT3pkZVhpTTkvNy84ZGRrbFNDSXBaUzBoTnE2SUZOTFd5VUhyZVZRS3Jhb1dtcXRMYlMyY3JTb28xVjc3VkpMYTFkT0YvMnFwVlZiYVRrSnJhSktFUlJSTkxac2tzenZEeWYzVHlTSXVwTTdrM2srcm1zdW1YdnVtWGxuSkhmbU5aLzMvZmxJ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lhaTE82QUFESUR0V3FWYnRvczluOHJhNERBSkNscmtSR1JoYXd1Z2dBOExDNkFBRElEamFielQ4aUlzTHFNZ0FBV2NodXQvdFpYUU1BU0pLYjFRVUFBQUFBQUpDYkVMUUJBQUFBQURBUlFSc0FBQUFBQUJNUnRBRUFBQUFBTUJGQkd3QUFBQUFBRXhHMEFRQUFBQUF3RVVFYkFBQUFBQUFURWJRQkFBQUFBREFSUVJzQUFBQUFBQk1SdEFFQUFBQUFNQkZCR3dBQUFBQUFFeEcwQVFBQUFBQXdFVUViQUFBQUFBQVRFYlFCQUFBQUFEQVJRUnNBQUFBQUFCTVJ0QUVBQUFBQU1CRkJHd0FBQUFBQUV4RzBBUUFBQUFBd0VVRWJBQUFBQUFBVEViUUJBTEJJU2txS2Z2LzlkeVVuSjk5MXZ5dFhydWlkZDk1UmRIUjBtdTNUcDAvWHhZc1g3L3I0MTY1ZCsxdTFKU1VsM2ZHMkd6ZHVhTU9HRGJweDQ4YmZlbXdBQUhJN2dqWUFBQmFKaVlsUm16WnRkT1hLbGJ2dU4yWEtGRVZIUjZ0bzBhSzZjT0dDc1gzWnNtV0tpWW1SSkVWSFIydnMyTEZhdkhpeGNYdDRlTGg2OSs2dDJOaFlZNXZkYnMvd2N1TEVDV09mWDM3NVJTMWJ0dFRKa3ljenJPZjY5ZXNhUG55NHJsKy8vbmUrYlFBQWNqMkNOZ0FBV2FocDA2WVpCbHZwNW9pekpMbTd1OS94L3BzMmJkS3VYYnMwZHV4WUpTVWw2ZFZYWDFWa1pLUngrOUdqUi9YdXUrL3E1WmRmMXFWTGw0ekhscVQyN2R2cjJyVnJHalJva0pLU2tvem5XN0praWI3OTlsdmpjcnNLRlNxb1JJa1M2dFdybDg2Y09XUEs2d0FBZ0NzaGFBTUFrSVhDdzhQMStlZWZTNUptenB5cHp6Ly9YUFBuejllWk0yZjB4eDkvU0pJdVhyeW9NMmZPR0plNHVEaEowclp0Mi9UdmYvOWJvMGVQMW8wYk4zVDgrSEUxYU5EQUNOMlNOR2JNR05sc05pMWV2RmlUSjAvV3dZTUhsWmlZS0VuS256Ky94bzhmTDV2TnBzVEVSSjA5ZTFZMm0wMlBQdnFvQ2hZc2FGeHU1K25wcVFrVEpzamQzVjNMbGkzTGpwY0pBSUJjeGNQcUFnQUF5TTFLbENoaGZGMjhlSEVGQkFUbzNYZmZWVVJFaExHOVZhdFdhZTR6ZHV4WU5XN2NXTjkvLzcydVhyMnFzTEF3RlNwVVNBVUxGcFNmbjUvYzNkMjFjdVZLU1RlRGZPWEtsU1ZKVjY5ZTFYdnZ2YWQ2OWVySjM5OWZrdlRZWTQ5cDVzeVprcVM1YytmcXFhZWVrcSt2YjVybjgvVDAxSWtUSjFTd1lFRjVlM3ZMeDhkSGZuNStXcmh3b1lvVUtXTCtpd0lBUUM1SDBBWUFJSnZObXpkUDBzM1c4ZXJWcTJ2MTZ0VXFVNmFNSkNra0pFU2VucDZTcEFFREJxaHYzNzdLbno5L212dEhSMGZyMkxGanlwTW5qODZlUGFzS0ZTcElrbjc0NFFmbHpadFgvdjcrYXQ2OHVVNmZQaTFKV3JkdW5iNy8vbnQ5K3VtbnhuUGZxbG16WmhveVpJaVNrNVBWdVhObk5Xdld6TGl0UUlFQzh2VDAxTldyVjQxdHFlZG1YNzkrUFUzYnU3dTdlN29RRHdDQUt5Sm9Bd0Jna2ZqNGVFbVN0N2Uzc2UzR2pSdnk4dktTSlBuNCtLaDY5ZXJ5OGZHUnpXYVRKRGtjRHNYRnhXblBuajNxMkxHajNubm5IYVBWM00vUFR6MTc5cFFrclZ5NVVpa3BLWHIrK2VjbFNjODg4NHptenAycko1NTRJbDBkSTBhTTBJZ1JJeVRkbk9FOEpDUkVrblRwMGlXdFdiTkdwVXVYVm5Cd2NMcjd2ZlRTUzJtdWx5OWZYc3VYTC8vYnJ3Y0FBTGtGUVJzQUFJdWt6aUNlMnVZdHBRM2EwczFSNzA4KytVU2xTNWVXSkowNmRVb3RXclNRSkhYcDBrVmR1blRKOExIejVNbVQ1bnFKRWlYMDBrc3ZHUk9pWlNRaUlrSitmbjdhdEdtVEpLV1pXTzNXVnZlWW1CalZyMTlmMzM3N2JZYm5lQU1BNE9vSTJnQUFXT1RFaVJNcVhMaHdtbEI4ZTlDV3BGNjllc25ENCthZjdGdlgzSDdoaFJmMDhjY2Y2K0dISDFaU1VwSysrdW9yYmQrK1hlUEhqemYydjFWNGVMaW1UWnVtano3NktNMzJ2bjM3R2lQbUFBRGd3UkcwQVFESVppa3BLWEp6YzlNUFAveWdxbFdycHJrdElTRWhUU3U1Sk0yWk15ZkRFZTFMbHk3cDRzV0wyclJwa3o3OTlGT1ZLRkZDdzRZTnl6QmtTMUxWcWxXVmxKU2tUWnMycVZHalJwS2tqUnMzYXQrK2ZWcTZkS25KM3lVQUFLNkxvQTBBUUJaTFNFaVFkSFA5NnRPblQrdlFvVVA2NnF1djlQWFhYeHZuUnFlS2o0OVAxL1o5TjYrOTlwb0NBZ0xVdDI5Zkl6eG41TUtGQzhxWEw1L2VmUE5OaFlXRnFVeVpNb3FQajllWU1XTTBhTkFnQlFZRy9yMXZEZ0FBcEVQUUJnQWdpNlNrcEtodjM3N2F1M2V2M056Y2RQandZZFdvVVVPZE8zZlc3Tm16VmFoUUlkV3JWOC9ZUHlFaFFTa3BLZWxHdE8vVU9pNUpiN3p4aHRxMmJTczNOemRKMHNDQkF6Vnk1RWo1Ky92TDRYQklralpzMktDRkN4ZHE4ZUxGcWxxMXFqcDM3cXllUFhzcU1URlJQWHIwTUNZL3U1T0xGeTlxK3ZUcEdqVnExSU8rSkFBQXVBU0NOZ0FBV2NUTnpVMVBQUEdFWG5ycEpkV3FWY3VZT096enp6ODNsdHBLRGNpU2RPM2FOVWxLdDBUV25WckhKYWwyN2RyR1k4VEd4bXJidG0zR2hHY0hEeDZVSkMxZXZGaHZ2LzIyU3BVcXBiMTc5MnJMbGkzeTlQUlVjbkt5RGh3NG9JTUhEeHByY2FkS2ZZei8vT2MvK3VLTEwxUzdkbTJqNVIwQUFOd2RRUnNBZ0N6VXUzZHY0K3NiTjI1bzd0eTUrdmpqai9YMjIyK3JXclZxT243OHVCSVNFdVRqNDZNTkd6Ykl6ODh2dzVtOGs1S1NKRW5uejU4M1dzdDlmSHgwNE1BQkk1anYzcjFiZWZQbVZlSENoWTNiZzRPRDFidDNiKzNidDArZE9uWFM0Y09IRlJJU291blRweXMyTmxZelpzeFFwMDZkVkxwMGFUMzMzSE5xMkxDaEtsV3FwUC8rOTcrU3BDMWJ0bWo4K1BHcVZhdFdscjVPQUFEa0pnUnRBQUN5eWFoUm83Ujc5MjVOblRwVnp6MzNuQ1JwMTY1ZG1qeDVzaHdPaC9Ma3lhUEJnd2RuT0dyODIyKy9hZWpRb2ZMMDlGU1BIajBrU2QyN2Q5ZUhIMzVvck1lZE4yOWVoWVdGR1RPSUJ3WUdhdEtrU2RxL2Y3OCsvdmhqTlc3Y1dCTW5UbFRSb2tVbDNWeDNlK3pZc2VyVHA0L1dybDJyM2J0M0t6UTBWSkpVcGt3WmRlclVTVDE2OUxpdmM4WUJBSURFV2g0QVhFSlFVSkRqMW5XQUFTdkV4TVRJemMxTmZuNSs2VzVMVGs2V201c2J5MndCRDhCdXR5c3lNcEpmSWdDV1kwUWJBSUJza2xGTGVDcDNkL2RzckFRQUFHUWxaalFCQUFBQUFNQkVCRzBBQUFBQUFFeEUwQVlBQUFBQXdFUUViUUFBQUFBQVRFVFFCZ0FBQUFEQVJBUnRBQUFBQUFCTVJOQUdBQUFBQU1CRUJHMEFBQUFBQUV4RTBBWUFBQUFBd0VRRWJRQUFBQUFBVEVUUUJnQUFBQURBUkFSdEFBQUFBQUJNUk5BR0FBQUFBTUJFQkcwQUFBQUFBRXhFMEFZQUFBQUF3RVFFYlFBQUFBQUFURVRRQmdBQUFBREFSQVJ0QUFBQUFBQk1STkFHQUFBQUFNQkVIbFlYQUFEWjVJcmRidmV6dWdnQVFOWnhPQnpYcmE0QkFBQUFRQzRVRkJUa0NBb0tjbGhkQndBQXJvcldjUUFBQUFBQVRFVFFCZ0FBQUFEQVJBUnRBQUFBQUFCTVJOQUdBQUFBQU1CRUJHMEFBQUFBQUV4RTBBWUFBQUFBd0VRRWJRQUFBQUFBVEVUUUJnQUFBQURBUkFSdEFBQUFBQUJNUk5BR0FBQUFBTUJFQkcwQUFBQUFBRXhFMEFZQUFBQUF3RVFFYlFBQUFBQUFURVRRQmdBQUFBREFSQVJ0QUFBQUFBQk1STkFHQUFBQUFNQkVCRzBBQUFBQUFFeEUwQVlBQUFBQXdFUUViUUFBQUFBQVRFVFFCZ0FBQUFEQVJBUnRBQUFBQUFCTVJOQUdBQUFBQU1CRUJHMEFBQUFBQUV4RTBBWUFBQUFBd0VRRWJRQUFBQUFBVEVUUUJnQUFBQURBUkFSdEFBQUFBQUJNUk5BR0FBQUFBTUJFQkcwQUFBQUFBRXhFMEFZQUFBQUF3RVFFYlFBQUFBQUFURVRRQmdBQUFBREFSQVJ0QUFBQUFBQk1STkFHQUFBQUFNQkVCRzBBQUFBQUFFeGtzN29BSUtlcVVxVktEWGQzOTZwVzF3RUFmOFBjLy8zYjA5SXFBTUFFRG9jajNzM043WXVJaUlqTFZ0Y0NaSmFIMVFVQU9aVzd1L3NPU1o1VzF3RUFEMkR1dlhjQmdKek5aclBKNFhDTWtqVGE2bHFBekNKb0EzZVdHckxuV1ZvRkFOeS9Idi83bCtNWEFHZG4vOThGY0NvRWJlQWVJaU1qYWIwRTRGU0Nnb0o2U0J5L0FEaS9vS0NnZDBUUWhoTmlNalFBQUFBQUFFeEUwQVlBQUFBQXdFUUViUUFBQUFBQVRFVFFCZ0FBQUFEQVJBUnRBQUFBQUFCTVJOQUdBQUFBQU1CRUJHMEFBQUFBQUV4RTBBWUFBQUFBd0VRRWJRQUFBQUFBVEVUUUJnQUFBQURBUkFSdEFBQUFBQUJNUk5BR0FBQUFBTUJFQkcwQUFBQUFBRXhFMEFZQUFBQUF3RVFFYlFBQUFBQUFURVRRQmdBQUFBREFSQVJ0QUFBQUFBQk1STkFHQUFBQUFNQkVCRzBBQUFBQUFFeEUwQVlBQUFBQXdFUUViUUFBQUFBQVRFVFFCZ0FBQUFEQVJBUnRBQUFBQUFCTVJOQUdBQUFBQU1CRUJHMEFBQUFBQUV4RTBBWUFBQUFBd0VRZVZoY0FBQURNNVhBNG9xMnVBUURNNEhBNEx0bHN0cU1PaCtPUzFiVUE5OE5tZFFISVhhcFZxM2JSWnJQNVcxMEhNblFsTWpLeWdOVkZBRGtaeDdBY2pXTVlrRWtjeTNJMGptVXVnaEZ0bU1wbXMvbEhSRVJZWFFZeVlMZmIvYXl1QWNqcE9JYmxYQnpEZ016aldKWnpjU3h6SFp5akRRQUFBQUNBaVFqYUFBQUFBQUNZaUtBTkFBQUFBSUNKQ05vQUFBQUFBSmlJb0EwQUFBQUFnSWtJMmdBQUFBQUFtSWlnRFFBQUFBQ0FpUWphQUFBQUFBQ1lpS0FOQUFBQUFJQ0pDTm9BQUFBQUFKaUlvQTBBQUFBQWdJa0kyZ0FBQUFBQW1JaWdEUUFBQUFDQWlRamFBQUFBQUFDWWlLQU5BQUFBQUlDSkNOb0FBQUFBQUppSW9BMEFBQUFBZ0lrSTJnQUFBQUFBbUlpZ0RRQUFBQUNBaVFqYUFBQUFBQUNZaUtBTnA3RnMyVElsSmliZWM3KzFhOWNxSVNGQmtoUWZINitmZnZySjlGcjI3ZHVYcWYxNjlPaWhhOWV1bWY3OEFKeGJZbUtpMXE5ZnI5allXRW1TdytIUTlldlhNMzMvMVB0bFJrNDZkZ0xBN2VMajQ3VjY5ZXA3SHFjY0RvZSsrZWFiZFB0RlIwZHJ5NVl0U2s1T3pzb3lnZnZtWVhVQlFHWk5talJKelpvMWs1ZVgxMTMzR3pWcWxKNTk5bGw1ZTN2cjBLRkQ2dGV2bi9yMjdhdDI3ZHJKYnJkbjZya2lJaUx1ZU51eFk4ZlVvMGNQdmZ2dXUycllzT0U5SHljcEtVbVMxS0ZEQngwNmRPaHZQU2NBNTNiNThtVU5IRGhRNDhlUFY5R2lSWFhzMkRHTkdERkNtemR2bGlUdDJMRkRZOGVPMVZ0dnZhWGc0T0I3UHQ2b1VhTlV0V3BWdFcvZi9wNzc1cFJqSndEWEZSMGRyUk1uVHVqczJiTTZmZnEwamg4L3JpTkhqcWg1OCtacTNicTEzbnZ2UGRXcFUwYy8vZlNUOFQ3TFpyT2xlWXlEQnc5cXpKZ3gyclJwVTVydGE5ZXUxWmRmZnFtNmRldG01N2NFM0JOQkcwN3A5amQ5clZxMTBsdHZ2WlZ1djJyVnFtblNwRWthTUdDQTh1WExKMG42OU5OUFZiUm8wUXdmOTg4Ly8xVHIxcTNUYkR0eDRrU2E2MjV1Ym1yWXNLRysvdnByVmFoUUlkMWpsQ3BWU2g0ZTZYKzE1cytmbitiVDFvU0VCTTJZTVVNYk5telFnQUVETXY1R0FlUUtYMy85dFM1ZnZtd2NlMzcvL1hjVktWSkVCUW9Va0NROS8veno2dGV2bjRZUEg2NVhYMzFWcjcvK3VpUXBKU1ZGOGZIeGFSN3I4dVhMMnJadG03cDI3WHJYa1cxZlg5OTAyN0x6MkFrQXFiNzg4a3V0V0xGQ0pVdVcxSUVEQjlTMmJWdTk4TUlMZXZ6eHg0MWpWV0ppb2dJREF6Vmx5aFQ5OXR0dkdqdDJySHg4Zk9Sd09CUVhGNmQxNjlhcGZ2MzZTazVPVm14c3JIeDhmR1N6MmJSaHd3YlZxMWRQbHk5ZlR2T2MrZlBubDd1N3V4WGZMaUNKb0EwbnRXWExGdVByeVpNbkcyOEVNMUt6WmszTm5EbFRGU3RXMUR2dnZLTzhlZk1xZi83OEdlNmIwWnZXa0pDUU96NzI5dTNiMDIxYnUzYXRIbjc0NFhUYnZiMjlqYThQSERpZ2tTTkhxbURCZ2xxeFlvVktsU3AxeCtjQTRQeldyRm1qeG8wYkt5WW1ScEwwMDA4L3FYejU4c1oxU2FwZHU3WW1UNTRzbTgybW1KZ1llWGw1NmRTcFUzY2N0YjdYYUhaR284dlplZXdFZ0ZUZHVuVlQ5KzdkSmQzOHdLOU5tellxWGJxMGNidVhsNWNTRWhKVXRteFpMVnk0VUwxNjlkS0dEUnZVb2tVTFJVVkZwWGt2OXVXWFgwcTZlVnlOaVluUnNXUEhkT3pZTVMxZXZEak5jeTVldkZpVksxZk8rbThPdUFPQ05uSzhLVk9tYU1tU0paSmt0RlRlK2dieXI3LytrcisvdjE1NDRRVmpXOXUyYldXejJUUmp4Z3c5OXRoakNnb0tNbTQ3ZmZxMG1qUnBrdUZ6TFZxMEtNUHRhOWFzU2ZNSDRWNWF0bXlwcUtnb1NWTDkrdldObW0vY3VLRjU4K1pwNmRLbDZ0Njl1enAxNmlRM042WktBSEs3WThlT2FmYnMyWm85ZTNhYTdhbkhoNHdFQndkcjBxUkphWTUzNTg2ZFU1czJiVFI3OW14VnJGaFJzMmJOVXFkT25lVG41NWZ1L2puaDJBa0FrdExOVjNQOStuVmR2WHJWdU83ajQ2T0xGeStxV0xGaTh2WDExWnc1YytUcjY1dW1vK2ZXRHdwVGoybUxGaTNTeXkrL25LWXpKejQrWG5YcTFMbm42VEpBVmlOb0k4Y2JPSENnbWpScG92YnQyMnZMbGkzS256Ky8xcXhab3hkZWVFRitmbjZLaW9yU3E2Kytxalp0MmtpU21qUnBvcGt6WjZwQWdRSWFNbVNJQ2hZc3FQZmZmOTlvVFNwVnFsU0dJOUdTMGh6MEg4U1NKVXVVbkp5czRPQmdmZm5sbC9Mejg5T1JJMGMwY3VSSU9Sd09MVnEwU09YTGx6Zmx1UURrZkxjRzNBc1hMcWhSbzBaYXVYS2x5cFl0bStuSFNFbEowYWhSbzFTclZpMDkvdmpqU2t4TTFLSkZpeFFTRXBKaDBIYkdZeWVBM09uMnVTYzZkdXlZYnAvVVUyWnUxYlJwVTNYcDBrV1MwblhVN051M1Q3dDI3ZExxMWFzemJCSDM5UFI4Z0lxQkIwZlFobFBZdTNldnBKdWZpT2JQbjE4Ly8veXpEaDQ4cUxDd01KMDVjMGJGaXhkWFVsS1NTcFlzS1VrcVVxU0lDaGN1ckJrelppZ3NMRXpkdW5YVGdnVUxqTWZMNkJ4cUx5OHYwOTRzM25wdVpHcTc1Y1NKRTNYa3lCRkpVbWhvYUliMzI3WnRtL0xteld0S0RRQnlwdSsrKzA3RmloVlQ2ZEtsN3poTGJrWnZHdWZNbWFOOSsvWnA2ZEtsaW8yTjFZMGJOeVRkSEwyNXZYVTc5UmprYk1kT0FMblQ3dDI3amE5cjFLaWhWYXRXcGVrVTdOS2xpOXEzYjI5MDJGeStmRmtGQ2hTUXpXYlR5Wk1uTTN4TVB6OC9EUmt5UkdmT25GSEpraVdORHNIVVNXZ0oyckFhUVJ0T0lUSXlVcEkwZE9oUVZheFlVZjM2OVZQcjFxMlZMMTgrUGY3NDQ5cS9mNzkrK09FSGpSbzFLczM5L1B6OE5IUG1USzFkdTFaNTh1UXh0ai96ekRQcG51UFdscVJVRG9kRGt0TE5mUGwzakJneFFtKysrYVlhTjI2cytmUG42NUZISGxIcjFxMzExbHR2S1RBd1VNMmFOWk9Qajg4RFB3K0FuTzJycjc1U2RIUzBhdFNvY2NkOWJqKy8rcXV2dnRMOCtmTWx5UmlCVHBYUkpHU3A5N2ZxMkFrQXQ3cjl3ME4zZDNkam04UGhVSkVpUlhUeDRrVzV1N3NyTVRGUnZYdjNWdDI2ZGRPTWN0LytnVjVnWUtEOC9mMFZFaEtpaGcwYmF0Q2dRWkprZkFoSjZ6aXN4c21oeVBFdVg3NXNuS016YWRJa1hiOStYWmN2WDFiMzd0MjFaTWtTQlFjSHEzNzkrdnJ2Zi8rYjRZUTh2cjYrYXR1MmJicnRXN1pzVVVSRXhGMlhvMGw5WGpNK0ZmWHk4dEtQUC82b1lzV0txV0xGaW9xUGo5ZjU4K2YxNUpOUEdyZHp2amFRdXgwNGNFQUhEeDVVNjlhdDFieDVjK01ZbEhycDJMR2pxbFdybHVZK1c3ZHUxYnZ2dnF1YU5XdEtrckh2cmwyN0pOMmNnREYxMjVvMWE0ejdXWG5zQklEYkpTY242L2ZmZjVja0xWeTRVTDE3OTFhREJnMzArKysvcTJUSmtzYkk5Ymh4NDNUOSt2VjBFejRHQndjYmwxUitmbjZhT25XcTFxeFpvOVdyVjB1U3NjNDJRUnRXNDEwOWNyd3Z2L3pTR0VYSmt5ZVAvdjN2ZjZ0czJiS3FYcjI2cEpzaDJOUFRVODJhTmRQWnMyZlQzZitiYjc3UmpCa3ovdFp6bno5L1hwSlVzR0RCdjFtOUZCVVZwWmt6WnlvNU9Wa2ZmZlNSV3JWcUplbm1tOVdLRlN1cVFJRUNpb3VMWXpRYmNBSHo1czFUY0hDdyt2VHBvKysvLzk1NDB5bmRuREJ0NWNxVjZ0ZXZuN0h0Nk5HakdqSmtpRnExYXFYQmd3ZmYxM05aZWV3RWdGdDE3ZHBWdFd2WE5qcHlMbDY4S0x2ZHJqRmp4dWlSUng1UjJiSmw5ZXV2djJyaXhJbmF1bldycGt5WllpeC9tT3JXRHlWdjlmampqMnZ3NE1HYU1HR0NvcUtpaktCOTYyb3ZnQlVJMnNqeGpoMDdwb1lORzZiWjVuQTROR25TSkZXdVhGbno1czNUbFN0WDFMTm56d3duRnRxMWExZUc1L2ZjdUhGRGlZbUp4Z0U1STRjUEgxYVJJa1V5WEkvMlhsTFB4KzdXclp2T25EbWo4UEJ3eGNYRnFYWHIxbkk0SEZxMWFwWCsrYzkvU3JxNU5BN25aZ081MjY1ZHU3UnIxeTY5L3ZycnlwOC92L3IxNjZkQmd3YnAwcVZMdW5UcGt0NTQ0dzJGaG9hcVNwVXF4bjNLbFN1bkdUTm1hUERnd2ZkOUNvdVZ4MDRBdUZXVEprMDBidHc0ZmYzMTE1S2tRWU1HcVd2WHJucjIyV2ZsNWVXbEo1OThVci84OG92V3IxK3Z1WFBucWx5NWNrcEpTY24wNDdkczJWSWZmL3l4SG4zMFVjWEZ4VWxpUkJ2VzR4eHQ1SGdEQmd4STk2bm1nZ1VMZFBqd1lhMVpzMFlqUm96UTNMbHo3emphczIvZnZuVG5ORXBLczZUTm5XemJ0azFWcTFhOTc1cUhEaDJxelpzM3EwR0RCdXJSbzRkKy92bG5mZkRCQjVvN2Q2Njh2THkwZHUxYVhiaHdRYzJiTjVkMGM2SWlnamFRZTEyNWNrWHZ2dnV1UWtOREZSZ1lLT25tYkxwSGpoeFJwMDZkNU83dXJxZWVla3A5K3ZSSmQ5L1VFZWc3Y1RnY1NrbEprWnVibTg2ZVBXdWNnbUxsc1JNQWJuWHJPdGkzTzNyMHFONSsrMjFKVW9jT0hZeFZXZDUvLzMwRkJnYXFWcTFhbVhxT2loVXJTcnI1bnNyYjI5dVUrWFdBQjhHSU5uSzgyOThvZnY3NTU1b3paNDcrOWE5L3lkL2ZYd01HRE5EbXpadVZrSkNRN3I3UjBkRTZjZUtFbm43NjZUVGI3WGE3dG0vZm5xWU42ZlpsSTZLam8vWHR0OStxUVlNRzkxM3o0NDgvcms4KytVVGp4NDlYWkdTazNuLy9mWTBkTzFaUFBmV1VvcUtpTkhIaVJMM3h4aHRHdTNoTVRFeUd5L01BY0g1SlNVa2FObXlZQ2hZc21DWklwNTZhY3Y3OGVaMDdkMDQrUGo3Njg4OC83L3Z4cjE2OXFobzFhcWhtelpycTI3ZXYwUzV1MWJFVEFESWpKaVpHa3lkUDFxdXZ2cXJLbFN2cjlkZGYxNnBWcTNUOStuVkowdSsvLzU1bWpoeTczVzVjN3VhLy8vMnZpaFVybHFXMUE1bkJpRGFjaXNQaDBMcDE2L1Q2NjYrcmZ2MzZrcVFLRlNyb3M4OCswN2x6NTNUNThtVkpNbWJKL2Y3NzcxV3dZRUZqQkNuVnZIbnpqSytqb3FJazNWeTJadGV1WGZMMTlWVktTb3IrL2U5L3ExaXhZcXBYcjk1OTEzbnIrcEIxNjlaVm1USmw5UFRUVCt2VXFWUEc1QitWS2xYU2I3LzlKbmQzZDYxZHV6WmRqUUJ5aCtuVHArdllzV09hUDMrK3JsKy9ybzBiTjJyVHBrMzY0WWNmOU54enoybnAwcVh5OXZiVzFLbFQxYXhaTTlXcVZVdDE2dFJSOWVyVjllaWpqOTd6OGYzOC9QVEZGMThvS1NsSkhoNGVLbEdpUkxwOXN1dllDUUFaaVk2TzFyVnIxNHdKR3IyOXZUVjgrSERGeDhkcjFxeFpxbGF0bXBLU2tyUjU4MllOR3paTVE0WU0wZUhEaHpWMDZGRGpNVFp1M0doOC9lS0xMeHBmejU0OVcydlhybFgrL1BsMTQ4WU4vZkhISHhvNWNtVDJmWFBBSFJDMDRWUnNOcHRtekppUjdyeWJQSG55NlBYWFg5ZUZDeGZVdEdsVG93MzcrdlhyQ2c0T3ZtdjcwS3haczdSbnp4NmxwS1RJMTlmWEdIRUtDQWpRSzYrOGt1RjZ0dmVqV0xGaUtsYXNtTEZjUmRXcVZUVml4QWd0WGJwVVU2ZE9sU1NWTFZ1V1B3cEFMdFc2ZFd1OS9QTExLbGl3b05xMWE2ZkV4RVExYXRSSUF3Y09UTE9PN0tSSmsvVHJyNzlxNmRLbG1qWnRtaVpNbUpBbWFBY0VCR2pkdW5VWlBrZnFPdGgza3AzSFRnQzQzY0dEQjQzVFZKNTc3amtWTDE1Y2t5Wk5Tak1SckllSGg2Wk5tNmFoUTRlcVJZc1dxbGF0bXNxWEw2LzQrSGpObXpkUGhRc1hOdlpkczJhTmNkenIwS0dER2pSb29CczNic2poY0NnZ0lJQXVRZVFJbkx3QVV3VUZCVGxZOHVYT1RwMDZwVktsU2hsdlhoME9oeHdPUjdZczYyVzMyeFVaR2NudlBIQVhXWDBNU3oxTjVGNi84Nm1qMC9qL09JWUJtWmNUMzQvZHozdWVDeGN1eU4vZlAxY3VlOHF4ekhYd1Z4eklSZ0VCQVdtdTIydzJKdXNBWEVobWx3b2taQVBJYmU3blBVK1JJa1d5dUJvZzYrVytqNGtBQUFBQUFMQVFRUnNBQUFBQUFCTVJ0QUVBQUFBQU1CRkJHd0FBQUFBQUV4RzBBUUFBQUFBd0VVRWJBQUFBQUFBVEViUUJBQUFBQURBUlFSc0FBQUFBQUJNUnRBRUFBQUFBTUJGQkd3QUFBQUFBRXhHMEFRQUFBQUF3RVVFYkFBQUFBQUFURWJRQkFBQUFBREFSUVJzQUFBQUFBQk1SdEFFQUFBQUFNQkZCR3dBQUFBQUFFeEcwQVFBQUFBQXdFVUViQUFBQUFBQVRFYlFCQUFBQUFEQVJRUnNBQUFBQUFCTjVXRjBBY3AwcmRydmR6K29pa0o3RDRiaHVkUTJBRStBWWxrTnhEQVB1UzY0Nmxqa2NEa21TeldhenVKSUh4N0hNZFRqL1R5dVFSWUtDZ2h5U0ZCa1p5ZThKQUtmQzhRdEFicEY2UEV0T1RuNytwNTkrMm1GMVBVQm0wVG9PQUFBQUFJQ0pDTm9BQUFBQUFKaUlvQTBBQUFBQWdJa0kyZ0FBQUFBQW1JaWdEUUFBQUFDQWlRamFBQUFBQUFDWWlLQU5BQUFBQUlDSkNOb0FBQUFBQUppSW9BMEFBQUFBZ0lrSTJnQUFBQUFBbUlpZ0RRQUFBQUNBaVR5c0xnQUFBQUI0QUI1UFBmV1V2OVZGSUdzNUhJNUNUejMxVkRHcjYwRFd1WExseXBVVEowN0VXMTJIV1FqYUFBQUFjRnBCUVVFL1NMSmJYWWV6Y3pnY3N0bHNWcGR4Ung0ZUhsOWFYUU95bHIrLy82a1RKMDQ4WW5VZFppRm9Bd0FBd0puWkpjbmhjRVJiWFlpVEt5WXB4eVh0blA0QndKMDRIQTVKdWlBcDJlSlNuSUxOWm50SVVvRFZkWmlKb0owV3JVZFpJQ0Vod2NQWDE3ZWcxWFg4WGRXcVZhdHNkUTFtU1V4TXZPYnU3cDVyV25LeVMzSnljdEtCQXdjdVdWMEhBT0RPOXU3ZFc5enFHcHhaVUZDUTQzOWZSbGhhU0hvUDIydzJiNGZEY1VLUzQxNDc1eEIybTgybXBLU2tHai8vL1BOeHE0dHhCcmY4L09VYUJPMWIwSHFVTlR3OG5Qdkh6R2F6SGJDNkJyTjRlM3RiWFlKVDh2RHdVTldxVlh2czI3Y3YzT3BhQUFESVNwR1JrVTliWFlPenExYXQyakdielZiRzZqcGdMZWRPUU9hajlTZ0wvSzhWUkE2SEk4WHFXdTZIeldaeisxL2JqMVBWZlNjMm04MU40dWY3ZnRsc05sOUorZDNjM0hKTlp3TUFBQUN5RmtFN0E3UWVtU3UxRldUdjNyM3VWdGZpeW03NWYrRG4rejVVclZvMXpNM05iYXJWZFFBQUFNQjVzSTQyQUFBQUFBQW1JbWdEQUFBQUFHQWlnallBQUFBQUFDWWlhQU1BQUFBQVlDS0NObkxBZ3pvQUFDQUFTVVJCVkFBQUFBQUFKaUpvQXdBQUFBQmdJb0kyQUFBQUFBQW1JbWdEQUFBQUFHQWlENnNMQUFBQTVuSTRITkZXMXdCa0YzN2VBZWVYRzMrUENkb0FBT1FBMWFwVnUyaXoyZnpOZk15Z29DQ0hpUTkzSlRJeXNvQ0pqd2NYeHM4NzRQejRQYjQ3Z2pZQUFEbUF6V2J6ajRpSXNMcU1PN0xiN1g1VzE0RGNnNTkzd1BueGUzeDNCRzBBQUFEQXhVVkdSdHFzcmlHM3NObHN5eVVWOGZUMHZHcDFMYkFPUVJzQUFBQndRbG5SdW1zeXAybkJ6NHJYMHVGdzlBZ0tDakxyNFp6bXRjUk5CTzFiNU1hVDhITUNYdGVjZ2Y4SEFBQnlGMXAzemNOckNiTTVmZERtSlB5c3dldWFmYkw3MCtpLzhmL2dkSzkxRnIybUE0S0NnZ2FZOUZoTzk1b0NBQUFnODV3K2FQUHBVOWJnZGMwK3ZOYm00elVGQUFDQWxkeXNMZ0FBQUFBQWdOeUVvQTBBUUM0U0h4K3Y1T1JrcThzQUFNQ2xFYlFCQUhCaTE2OWZWM2g0dUpLU2tpUkppeGN2MXFCQmd5Ukp5Y25KR2pod29INzg4VWNyU3dRQXdPVVF0QUVBY0dLYk5tM1M5dTNiNWVGeGM5cVY0OGVQcTJ6WnNwSWtkM2QzaFlTRWFQanc0Wm80Y2FLVlpRSUE0RklJMmdBQU9MSFZxMWVyVFpzMnh2VkRodzZwY3VYS3h2WGF0V3RyOGVMRmV1eXh4NndvRDRDVE9ISGloSzVldldwMUdVQ3U0ZlN6amdNQTRNb09IVHFrZDk1NVIrKzg4NDZ4YmZEZ3dSbnVPMmJNR0ZXcFVrVUxGaXpJcnZJQU9JSHQyN2Ryd0lBQjZ0ZXZuenAzN214MU9VQ3VRTkFHQU1DSjNicVUzZGRmZjYyRkN4ZHExYXBWRmxZRXdKbWNPM2RPbzBlUFZzZU9IYlZnd1FMVnJGbFRsU3BWc3Jvc3dPblJPdjQvZi8zMTF4M2JaZmJ2MzUvTjFRQUFjUCsyYk5taUdqVnFXRjBHQUNkeDZkSWw5ZTNiVjNYcTFGRllXSmg2OWVxbHNMQXdSVVZGV1YwYTRQUmNNbWlmUG4xYXI3NzZhcHFEeUpJbFN6Um16SmdNOSsvY3VUTkxwUUFBY3JRclY2NW8yN1p0K3M5Ly9xTzZkZXRtZURsNjlLalZaUUxJSVU2ZVBLbXVYYnNxSUNCQXc0Y1BseVMxYjk5ZVRaczJWZGV1WGROMHl3QzRmeTRadEV1VktxV1FrQkIxNjlaTnNiR3hrcVF1WGJvb01EQlFLU2tweG41MnU5MnFFZ0VBdUMrZmZmYVpBZ0lDOU9TVFQyclNwRW5hdW5XcmNaazRjYUs4dkx3VUVCQmdkWmtBY29EMTY5ZXJRNGNPZXZMSkp6Vmh3Z1I1ZUhobzBhSkZ1bkxsaXZyMzc2OVhYbmxGdlh2MzFvUUpFM1Q1OG1Xcnl3V2Nrc3VlbzkyaVJRdlZxbFZMbzBlUDFyWnQyNHp0Q3hZc2tNMW0wKzdkdXkyc0RnQ0F6SXVMaTlPU0pVc1VGaGFtd29VTGEvcjA2VnF3WUlIYzNkMlZrSkNnQ1JNbXFHZlBudkwyOXJhNlZBQVdpb3VMMDlDaFE3Vm56eDcxNzk5Zm9hR2h4bTNUcDA5WGNIQ3cvUHo4MUtWTEYxV3VYRmxqeDQ3VkYxOThvV1hMbHVtUlJ4NnhzSExBK2JoazBONnhZNGNxVktpZzRzV0xhL3o0OFVwSlNaR2IyODNCL1g3OStpa2tKTVRpQ2dFQXlMenc4SEFWS1ZKRVRabzBrWnVibTlhdFc2ZXhZOGRxMkxCaEdqNTh1QUlDQXZqYkJrQStQajZxWExteXdzTENWTFpzMmJ2dVc3Tm1UYTFldlZxYk4yOG1aQU4vZzB1MmpwODhlVkx0MjdmWDd0MjdkZTdjT1lXR2hpb3hNVkdTOU91dnY2cGl4WW9XVndnQVFPYnMyN2RQeTVjdjE3Qmh3NHdQamYvMXIzL3Bqei8rVUpNbVRYVHQyaldOR3pkT05wdk40a29CNUFTOWV2VzZaOGhPNWUzdHJjYU5HMmR4UlVEdTVKSkJ1MzM3OXZyWHYvNmx2WHYzcW5qeDRpcFRwb3crK2VRVEhUdDJURjVlWGlwZXZMalZKUUlBY0UrblQ1L1c0TUdEMWIxN2QxV3BVa1dTZE96WU1YMzQ0WWY2N2JmZlZLMWFOZjM2NjYrYU5XdVdUcDA2WlhHMUFBQzREcGRzSFpka3pNQXFTUU1IRGxSb2FLaE9uejZ0T25YcVdGd1pBQUNaODgwMzM2aHUzYnBxMXF5WlpzMmFwVzNidHVtUFAvNVEwNlpOdFd6Wk1qMzg4TU02ZGVxVTVzNmRxNUNRRUFVR0JxcDE2OWEwa1FNQWtNVmNObWhIUlVYcHUrKytVK2ZPbmZYUVF3K3BiZHUybWpkdm5wWXNXV0oxYVFBQVpFckhqaDBsU1E2SFEzRnhjZXJRb1lQcTFhc25YMTlmWTUrQWdBQ05IVHRXZmZ2MjFWZGZmYVhubjMvZXFuSUJBSEFaTGh1MEl5TWpkZkRnUWVONnZuejVKTjJjalJFQUFHZVFlazYySkwzNTVwdDMzYmQ0OGVMcTFxMWJWcGNFQUFEa291ZG9TOUwrL2Z1Tjg5bWlvNlAxMFVjZnFXWExsdnJ3d3crTmZXclhybTFWZVFBQUFBQUFKK1d5UVRzeU1sSlZxMWJWalJzM05HTEVDRFZwMGtSRGhnelIrZlBudFdYTEZrblN0R25UckMwU0FBQUF5QVlSRVJFcVhicTAxV1VBdVlaTEJ1MC8vdmhEMGRIUkNnd00xUERodzVXU2txS3dzREI1ZW5xcVE0Y08yckZqaHlUcHp6Ly8xTm16WjJXejJWZ1dCUUFBQUFDUUtTNTVqblpVVkpUc2RydisrdXN2SlNRa2FPclVxZkx5OHBJa3RXM2JWdTd1N3BLa3NMQXdIVDU4V004KysyeWE4K0FBQU1pcFpzK2VyUklsU3FoRml4Wldsd0praXhNblRxaHc0Y0xLbnorLzFhVUFnTUVsZy9henp6NnJaNTk5VnBMU25KTXR5UWpaa3JSczJiSnNyUXNBZ0FlUmtKQ2cxYXRYYStyVXFWYVhBbVNMN2R1M2E4Q0FBZXJYcjU4NmQrNXNkVGtBTXVGTzgyQWxKeWVueVdLcDJyUnBvLzc5KzJkMVdhWnp5YUFOQUVCdThOTlBQNldiU1R3bEpVV3Z2ZmJhWGUrM1o4K2VyQ3dMeUJibnpwM1Q2TkdqMWJGalJ5MVlzRUExYTlaVXBVcVZyQzdMYWNYRXhHakRoZzFxMDZZTnAwd2lTNldlcG51citQaDRQZmZjYzlxelowK3U2U1FtYUFNQTRLU3FWS2xpaE9hRWhBUzkvUExMR2pWcWxHclVxR0Z4WlVEV3VuVHBrdnIyN2FzNmRlb29MQ3hNUllzV1ZWaFltTUxEdy9Yb280OWFYWjVUK3YzMzN6VjE2bFMxYmR2VzZsS2NpcXVNenBxdFhyMTZHVzV2MEtCQm11di85My8vSng4Zm4rd295WFFFYlFBQWNvRWxTNWFvWk1tU1JzaTIyKzNhdUhHakNoY3ViSEZsZ0xsT25qeXBzTEF3bFM1ZFdzT0hENWNrdFcvZlhoY3VYRkRYcmwwMWZ2eDQyZTEyaTZ0MFBwY3VYVkxSb2tXdExzUHB1TXJvck5rdVg3NnNYYnQyR2ZOa1hiMTZWY0hCd2RxOGViT3hqOTF1bDhQaHNLckVCMGJRbGxTOWVuVjkvLzMzOHZMeTBzNmRPOVcvZjMrdFhidFdKVXFVc0xvMEFBRHU2ZlRwMDFxd1lJSG16WnRuZFNsQWxscS9mcjNHalJ1bjRPQmd2ZjMyMi9MdzhOQ2lSWXZVc21WTDllL2ZYL256NTFmdjNyM1ZxbFVyOWVqUlF3VUtGTEM2WktkeC9QaHg1YzJiMStveW5KSXJqTTVtTllmRGtlcytsSERab0cyMzI3VjkrM2I1K3ZvcUpTWEYyTDVpeFFyVnFGR0RrQTBBY0FySnlja2FPWEtrNHVQajAwMEcxYWhSbzNUN2MzNDJuRkZjWEp5R0RoMnFQWHYycUgvLy9nb05EVFZ1bXo1OXVvS0RnK1huNTZjdVhicW9jdVhLR2p0MnJMNzQ0Z3N0VzdaTWp6enlpSVdWTzQvRGh3L3I2TkdqK3V1dnYxU29VQ0dyeTNFcXJqQTZteFgrK2M5L0dsODdIQTQ1SEE2OThNSUxGbFprTHBjTjJobjU1WmRmdEhQblR1WEpreWZkK1JZalJveFE0OGFOTGFvTUFJQ016Wnc1VXdrSkNaS2tUWnMycVdEQmdwSnV2cWxidjM2OTBUb2VFeE9qK3ZYclcxWW44Q0I4Zkh4VXVYSmxoWVdGcVd6WnNuZmR0MmJObWxxOWVyVTJiOTVNeU02a3BLUWs3ZDY5VzBXS0ZORzMzMzZyVnExYVdWMlNVOHVObzdOWjRmLys3LytNRHllaW9xTFVzMmRQclYrLzNyamQyVThCSVdqL1QxSlNrdDU3N3oyMWF0Vkt6Wm8xVThHQ0JWV3laRW1yeXdJQTRJNGlJeVAxMldlZjZaTlBQbUhkYk9SNnZYcjF5dlMrM3Q3ZURKRGNoMTI3ZGttUyt2ZnZyeVZMbGhDMC80YmNQanByTmk4dkx6VnMyTkNZNFQ0cEtVbng4ZkYzYk1OM1JnVHQvMW0zYnAzaTR1TFV2MzkvZmYzMTEvcjg4ODhWRUJDZ2J0MjZLVEF3ME9yeUFBQklwMnJWcXBvelo0NENBZ0tzTGdXQUUxdStmTGthTm15b0JnMGFhUExreWRxMWE1ZWVlZVlacTh0eUtybDlkTlpzbzBhTjB2ZmZmNitSSTBmSzA5TlRvMGFOVXNtU0pkVzllM2RqbjBXTEZobXZxVE55MmFEOXhCTlBHRlB1ejU4L1gwODk5WlRxMTY4dlgxOWZoWVNFS0NRa1JNZVBIOWRYWDMybFNwVXFwWnZNQUFBQXE3bTV1YWxDaFFwM3ZOM2hjQ2dsSlVWdWJtNDZlL1pzaGt2TkFIQnRQLzc0by9iczJhT1ZLMWZLMDlOVG9hR2htang1c3BZdlh5NFBENWVOQ3ZmRkZVWm56ZGF3WVVNZE8zWk1IVHQyVkwxNjlmVDk5OTlyMWFwVmFmYTVmZDRSWitPeXZ6MGZmL3h4cGorcFMyMm5BUURBbVZ5N2RrMk5HemVXbTV1YmtwS1M5T0tMTDFwZEVvQWM1T3JWcXhvM2JweWFOMjl1ZEhDR2hvWnF6Wm8xbWpKbGlnWVBIbXh4aGM3QkZVWm56WmFVbEtRbm5uaENtelp0MHVyVnErVndPRFJ0MmpROS92ampldlRSUi9YUVF3L0p6ODlQdnI2Kzh2RHdjTW9QaWwwMmFFdFNZbUtpTWZONFltS2kyclZyWjN5YUowbXhzYkY2L3ZubkxhNFNBSUI3Q3c0T1R2Y21Mbi8rL1BydXUrK1VuSndzRHc4UGx1NEJZRWhNVE5TUUlVUGtjRGdVRmhabWJQZng4ZEhiYjcrdHZuMzdxbWpSb2s0L3FwZ2RYR0YwMWl5Ly9mYWJwazZkcWw5KytVWGx5NWRYOSs3ZDFiQmhRNTA3ZDA0N2QrN1VnUU1IdEc3ZE9wMDllMVl4TVRHNmNlT0d5cFFwbzFXclZqbmRCSE11SGJSdmRmNzhlVVZGUmVuSWtTT3FWS21TMGZvQkFJQXptRFJwVXByclpjdVdsWWVIaC9MbHkyZFJSUUJ5cXBpWUdBMGFORWpIamgxVGVIaTQ4dWZQbitiMm1qVnI2bzAzM3RERWlSTVZGUldsUVlNRzhVSGRYYmpDNkt4WnlwVXJwOWF0VzJ2czJMSHk5L2MzdGovODhNTnExYXBWdW9uNEVoSVNuSFlXZDRMMi8yemV2Rm1GQ2hYU3E2KyttbVlkUE9ubUozN3U3dTR1L1VzQkFIQXV0NCttQUxsVlJFU0UxU1U0bFNOSGpxaDM3OTd5OXZaV2VIajRIWmRMQ3cwTmxaZVhsejc0NEFNZFBueFlTNVlzY2Nxd2s1VmNhWFRXTEc1dWJ2ckhQLzZSNmYyOXZiMnpzSnFzNWRKQnUwYU5Hdkx3OE5ET25UczFaODRjOWVuVFI1TW5Uelp1OS9Ed1VOT21UZlh6eno5cisvYnRHamh3b0lYVkFnQUFBQThtTURCUTdkcTFVNXMyYmRLTlpOOHVKQ1JFVmFwVWtTU1hEWVozNDBxanM3aC9MdnUvZk9QR0RZV0dobXJ3NE1FYU9IQ2dPblhxcEZkZWVVVmVYbDZLam82V2RITUd3ZEdqUnlzaUlrS2xTNWUydG1BQUFBRGdBYm03dTZ0cjE2NzNETm1weXBVcnAzTGx5bVZ4VmM0cGRYVDIxcEI5Tjk3ZTNzcVRKMDhXVjRXY3dpVkh0SmN2WDY1WnMyYkoxOWRYalJvMTBwQWhRMVN5WkVsSlVwczJiZFN1WFR2akhHMmJ6YWJ5NWN0cjZ0U3BWcFlNQUFBQUFMbFdZbUppcnBxWjNTV0Q5b3N2dnFpcVZhdXFZc1dLNlNZOUd6aHdJQzNpQUFDbnNtREJBcjMyMm10MzNXZmx5cFZxMDZZTmszMGkxNG1KaWRHR0RSdjQrUWFjWEk4ZVBkU3VYVHMxYXRUSTZsSk00Wkt0NDRVTEYyWm1jUUJBcmpGNzl1eDc3dlBCQng4b0pTVWxHNm9Cc3RmdnYvK3VxVk9uOHI0T09VcGlZcUxWSmVSSXc0Y1BWKzNhdGROY3JsMjdwa3VYTHVuQWdRTjY4c2tuclM3Uk5DNFp0QUVBeUkycVY2OXVYSjUrK21udDJyWEw2cEtBTEhmcDBpVVZMVnJVNmpLY3pvSUZDKzY1ejhxVksrVndPTEtobXR5blI0OGVXcjkrdmRWbDVEamp4bzNUamgwN2pFdGNYSndjRG9jMmI5NnNnSUFBRlM5ZVhNbkp5V2t1enNvbFc4Y0JBTWdONnRhdEswbEtTVWxSM2JwMUZSNGVycXBWcTBxU09uYnNLRDgvUDdWczJkTFl2M1hyMWlwWHJwdysrT0FEUytvRnNzTHg0OGRaNC9sdm1EMTc5ajFQT2ZuZ2d3L1VxbFVybHJpOWcrSERoMnZidG0xcHRxMWZ2MTZKaVltNWJuUTJxNjFmdjE1UlVWR3FVYU5HdXR2bXo1OXYvRzF6SmdSdEFBQ2MxTmF0VzdWdjN6NTE3OTVkVzdkdTFROC8vS0EvL3ZoREpVdVcxS2xUcHhRUUVHQzBsVGRwMGtRelo4NTA2alZKZ1l3Y1BueFlSNDhlMVY5Ly9hVkNoUXBaWFk3VHFWNjl1dkcxdytIUTlPblQ5Y3d6ejFoWWtmTVlOMjVjbXV0MnV6M0QwZGxiOGFGRmVpZFBudFRldlh2MTBVY2ZxVnExYXBLa1diTm02ZXJWcXhvNmRLakYxZjE5THQwNlRzdE05dGkrZmJ2aTQrT3RMaU5YU1VsSjBZb1ZLeFFYRjJkMUtibGVWRlJVdWorU2YvenhoMFhWQU9udDJMRkQwczN6QVUrY09LRlpzMmJwM0xsejh2WDFWVnhjbk9MaTR2VFFRdzlKa29vVks1YnBaV2dBWjVDVWxLVGR1M2VyU0pFaSt2YmJiNjB1eHluVXJWdFhkZXZXVGRNSnMyZlBIdTNaczBlVksxYzJPbUZTdTJGYXQyNnRJVU9HV0Z5MWM3bDFkUGIyeTc1OSs2d3VMOGRadG15WnZMeThkT1RJRVdQYjhlUEg5Y2dqajFoWTFZTno2YURONURIWlk4Q0FBZnJ6enordExpTlhTVXBLMHNhTkc5V25UeC9GeHNacTFxeFpzdHZ0ZDcwZ2M4YU1HYU9QUHZySXVQNysrKzlyN3R5NXh2V3paOCtxWGJ0MmhHM2tDQTZIdzJoYjdOYXRtK3JVcWFQOSsvZnJrMDgra2QxdTE2SkZpelJ0MmpTTHF3U3lUdW84QlAzNzk5ZG5uMzFtY1RYT1lldldyWm8yYlpyYzNOeTBkZXRXeGNmSEczL1RidTJFU1gyZlBIUG1UQTBiTnN6S2twM0tyYU96RVJFUmlvaUlVTmV1WGRXbVRSdEZSRVE0WlF1MG1aS1RrMlczMjQySjBDVEp3OE5EWVdGaDJybHpwNlNiZjl2Mjd0MnJKNTU0d3NwU0h4aXQ0NkpsSmp2Y2VvN2dyZWJNbVVNSS9CdTh2THcwWmNvVXZmTEtLeG83ZHF6R2poMnJuajE3R3JmWHFGRkRYMy85dFFvWExteGhsYzZwWThlTzZ0S2xpNG9YTDY2bVRadHF4SWdSYXRldW5SbzBhS0J5NWNwcDlPalJDZ2tKVWNtU0phMHVGZENPSFRzVUdCaW80OGVQcTBXTEZqcDA2SkJlZSswMXZmdnV1eG8vZnJ5Q2dvTDA4c3N2NjhxVksxYVhDbVNKNWN1WHEySERobXJRb0lFbVQ1NnNYYnQyOFI0dUUyN3ZoRm03ZHEzNjlldVhwaE9tZE9uU2ttNTJ3dER1bkhtM2pzNm10a0VmUDM1Y1FVRkJGbGVXczJ6Y3VGRyt2cjZLam81V3NXTEZkUFhxVmMyY09WUG56NS9YOGVQSFpiUFo5UGpqajF0ZDVnTnh5YURONURIWjd6Ly8rWThDQWdLc0xpTlhLVkNnZ0taTm15Wi9mMy90M0xsVFc3ZHUxWWdSSTR6YjNkM2Q1ZTd1cm9pSUNDMWN1RkRUcGszakQyVW1sQzVkV2hNblRsVEJnZ1VsU2FWS2xWSjRlTGpLbFN1bmE5ZXU2ZUdISDFidjNyMHRyaEs0K2NGd2VIaTRldlhxcFcrLy9kYjR1M1htekJsSmtxZW5wL3o5L2RXbVRSdWRPblhLeWxLQkxQSGpqejlxejU0OVdybHlwVHc5UFJVYUdxckpreWRyK2ZMbDh2Qnd5YmU0bVhKN0o4ejc3Nyt2WmN1V3BlbUVPWGZ1bktaTW1XSnhwVGxmY25LeWF0U29JUjhmSDJQYnJhT3piZHEwTVVabk8zYnNhR0dsT1ZmcXFVMStmbjU2NFlVWE5HUEdESjArZlZvdFc3YVVtNXR6TjErNzVGR0l5V09RVzVRdFcxYVNWTGx5WmIzMTFsdHEzcng1bWphYnBLUWtUWmd3UVZXcVZDRmszOFBodzRmVnZuMzdUTzM3eFJkZkdGOUhSRVJrVlVuQVhjWEV4Q2c1T1RuZDZOM2l4WXRWdW5ScGZmREJCNnBldmJyNjlPbGpVWVZBMXJsNjlhckdqUnVuNXMyYkt6QXdVSklVR2hxcU5XdldhTXFVS1JvOGVMREZGZVpjZE1LWXp4VkdaN05DZkh5OHdzUEQxYnAxYXhVdlhseDkrdlJSaXhZdFZLQkFBWFhxMU1ucThoNlljMzlNOEFDWVBDWnJKQ1lteW02M3AxbkwxYzNOVFMxYnRreXp6VzYzRzZNdXVIODlldlF3WGt0Sjh2ZjNWMmhvcUQ3ODhNTTArNFdIaHlzbUprYjkrdld6b2t5blVxRkNCZU5jcW0zYnRxbFNwVXA2ODgwM3RYMzdkblh1M0ZrUkVSRnExNjZkbWpScG9qMTc5aGo3QWxZcFZLaVFKaytlTEp2TlptdzdmUGl3Tm0zYXBMbHo1OHBtczJubXpKa1dWZ2hramNURVJBMFpNa1FPaDBOaFlXSEdkaDhmSDczOTl0dGF0V3FWRmkxYVpGMkJPVmhxSjh4TEw3MGs2ZWFwZmZYcjF6ZVdWS0lUNXNFODlOQkRzdGxzYVVabjU4NmRteXRHWjgyU09zbjB4bzBiRlJJU29wTW5UOHJiMjFzM2J0elF4eDkvTEhkM2QxMitmRm5mZlBPTnhaVStPSmY4SDJmeW1LeTNmdjE2WXdiTGpDNTRNUFBtemRQbXpadlRUTlRYb1VNSDQ3U0lWQTg5OUpCR2pCaWhmUG55WlhlSlR1dlhYMzlWeDQ0ZFZhZE9IYlZ2MzE1eGNYSEdHN2IrL2Z2cnpKa3o2dDY5dTM3NzdUZHJDd1gwLzF2dUpPbktsU3Q2NjYyMzlNWWJiNmhJa1NMcTBLR0QxcTFicDVpWUdBc3JCTXdWRXhPajNyMTc2L0RodzVveVpZcnk1OCtmNXZhYU5XdnFqVGZlMFBUcDB6VjY5R2hkdjM3ZG9rcHpwc3gwd3NUR3hxcFBuejZNd042bitQaDRUWjgrWGVmT25aTWs5ZW5UUjk5OTk1M09ueitmSzBabnpmTDU1NTlMdW5rdSs1Z3hZelJod2dRZE9uUklyN3p5aW5idTNLbUZDeGRxeXBRcCt2REREOVc3ZDI5RlJrWmFYUEhmNTVKQk83VmxSbEthbHBtVksxZXFUcDA2NnQ2OXV5SWpJMm1aZ2RPSWpZMlZoNGVIWG43NVpjWEd4a3E2ZWNCdjFLaVI3SGE3WW1OamplM0kyTW1USi9YMjIyK3JYNzkrYXRteXBlYk9uU3U3M2E0WFgzeFIwczIxTVo5OTlsbnQyN2RQeFlzWFYvdjI3ZFd2WHo5ZVYrUVkzM3p6alo1NTVoazFhZEpFMHMyUnFyVnIxOHBtcytuMDZkUHk5UFJrUkFWTzdjaVJJMnJkdXJYT25UdW44UEJ3NC9TcDI0V0dobXI0OE9GYXQyNmR1bmZ2enVveHQ2QVR4bHl1TkRwcmxzY2VlMHl2dmZhYWxpOWZMcnZkcmtHREJtbnc0TUg2eHovK29hVkxsNnBNbVRKNit1bW50V3JWS2hVdFdsUURCdzUwMnU0S2x6dEhtOGxqc2tlalJvMnNMc0dsUFAvODgrbTJwYmFGM1lwVzV6dUxqNDlYb1VLRnRHYk5Hdm41K2VtVlYxNlJKRjI4ZUZFdnZ2aGl1dGV1ZWZQbWNuZDNsNit2cnhYbEF1azBiZG8welFSUVhsNWU4dkx5VXRldVhiVi8vMzYxYk5reXpadHJ3TmtFQmdhcVhidDJhdE9tVGJxUjdOdUZoSVNvU3BVcWtzUUhUTGU1VnlmTTNMbHoxYjE3ZDJOU1VOelo3YU96ZHJ0ZE8zZnUxTlNwVTVXU2txS0ZDeGZxNHNXTEdqWnNtTmF2WDY5dTNicTUvT3pqVmFwVU1YNDNKYWxmdjM0YVBueDR1dE4wL2YzOWphNlV2SG56Wm5lWnBuQzVvTTNrTWRsai9mcjFkMTFhaWlXOXpIVjdDTFRiN2RxNGNTUExlOTJIOHVYTHEzejU4cG5lUC9WOE5pQW51TnNwT2ZQbno4L0dTb0NzNCs3dXJxNWR1Mlo2LzNMbHltVmhOYmxEUnAwd1RaczJWWEp5TXAwd21aQTZPdHVyVnkrNXU3dHIwS0JCMnJWcmx6cDA2S0RYWG50TjN0N2VLbE9takZhdFdxVnAwNlpwNE1DQldySmtDU3Z4M09MUlJ4Kzk2KzNPR3JJbEZ3emFkMnVaV2JGaWhUcDM3cXlaTTJjeVcrWGY1SEE0OU41Nzc2bEFnUUk2ZXZTb2loVXJKajgvUHgwK2ZGakp5Y21xWExteUhBNkhldmZ1clNKRmlsaGRicTZRa3BLaWRldldxV25UcGxhWDR2VHU5Z0ZRUnJjdFc3Wk1GU3BVeU1xU0FBRElNblRDUEJoWEdwM0YvWE81b0MzUk1wT1ZGaTllckIwN2R1akZGMS9VMHFWTFZiWnNXWFhvMEVGNzl1elJ4bzBiOWNrbm55Z3VMazRyVnF4UWhRb1ZWTHQyYmF0TGRscXA1d1ozN3R4Wmp6MzJHRUhiQkJtMTF0K3BkUndBQUdkR0o0ejVjdlBvTE82ZnkvZUNNSG1NZVU2Y09LR0ZDeGRxd0lBQmtxUi8vT01mMnJCaGc2U2JrODRkUFhwVXYvenlpM3g5ZmRXclZ5L2ovQlg4UFFjT0hGQ3BVcVVVRmhhbWtTTkhXbDBPQUFBQWdQOXgrUVRadEdsVHZmbm1tOFoxTHk4djVjdVhUMis4OFlaYXRteXBGaTFhMERLVFNSczJiRkRUcGsxVnRXcFZTZExUVHordHdvVUxLeWtwU2ZueTVkUHJyNzl1dkpZdFdyU1F0N2UzVHA0OGFXWEpUcTFldlhyNjlOTlBNMnhwN3RHamgzeDhmQ3lvQ2tCMjI3OS92OVVsQU5udW5YZmVTYlBxdy9YcjF6Vnk1RWlXOHdLYzJOcTFhM1gxNmxXcnl6Q05TN2FPcDZKbHhsdzllL1pVY25LeWNkM1gxMWRUcDA0MXJyLzY2cXZHMSs3dTdscXlaQWtmWWp3Z0x5K3ZETGYzN05rem15dkp2UW9YTGt6Yk9IS3NDeGN1Nk0wMzMxU3JWcTNVdFd0WDFhcFY2NTczK2U2Nzc1UXZYNzVzcUE3SUdrZU9IREU2NUZMbHpadFhzYkd4V3Jac21icDM3MjVoZFFBeVkrTEVpZkwzOTFmSGpoM2w0ZUdobEpRVWpSbzFTcDkrK3VrOVZ4VndGaTRkdEdFK2QzZjNUTzlMeUFhQUIxT2tTQkhObVROSFhidDJsWitmbjFKU1VyUjc5KzQ3SG91clY2OXVyUHNLT0t0dnZ2bEdqUnMzVGpmUFMzSnlzbjc0NFFkOS9QSEh4clltVFpwbytQRGgyVjFpanJkLy8zNDkrZVNUVnBlUnE2MWR1MWJCd2NHNUpqU2FyVzNidGhvMWFwUTJiTmlnMGFOSEd5dS8zRStXeU9rSTJnQUFPTEhBd0VETm1qVkxKVXVXMUlRSkU2d3VCOGhTRG9kRFgzMzFsUllzV0tCdTNicFpYWTVUb2hQR2ZLNHdPbXUyZ0lBQWhZZUhhOEdDQlJvMGFKQldyRmdoaWFBTkFBQnlnTjkrKzAxNTgrWlZwVXFWMHB5NlU3MTY5WFQ3c3FZd2NvTXRXN2JvM0xsemV1aWhoM1RseWhXMWFOSGlydnR2M3J3NW15cHpIblRDbU04VlJtZk5jdVhLRmZYdTNWdTlldlZTN2RxMTFhMWJONzN5eWl2R3o1aW5wNmZGRlpySFpTZERZL0tZckhQdzRFSEZ4c2FtTzgvOStQSGpTa2xKVVhoNHVFV1Y1UzRyVnF6UXI3LyttbTU3Y25LeU9uYnN5TWpXMzNUcTFDbmVVTUJwSEQ5K1hQK3Z2VHVQanFwTzB6aitWSFlESkRFaUNFSWppK0FNbzQyVm9FQzZnVWFRcFJFa0VSc0VDY2h5QkZzbEFkbWF4Z0VaRmFLMENac01QWUtJN0FjSFNLTURpQWNiQkl5SlNuQ0Fkb0dNa2JBSVlqYWtVdFNkUDJpcVNTZEJDTGZxMXZMOW5KTmoxYjAzK0p5ZklkWmI3MXUvTzJMRUNDMWV2RmdPaDhOOVBDY25wOHJYNnRXckxVd0ttR1Bac21YdXh6RXhNZHE1YytkVnYxQzl5NU13bCsrNmd4dHp1VHZibzBjUFRadzQwYjFSSDRWMlZURXhNUm81Y3FSbXpacWxLVk9tNk55NWM3cnBwcHYwMDA4L1NaSWlJeU10VG1pZW9PeG9NekxqT1Jjdlh0VEVpUlAxeGh0dmFNMmFOUm8rZkxoc05wc013MUJhV3ByZWVlY2RyVnUzam8xS1RQREREei9vNmFlZjF2TGx5M1g3N2JlN2o2OVpzMGFscGFYS3pzNVdjbkt5V3Jac2FXRksvL1B3d3cvcnIzLzlxNktqbzFWYVdxcGV2WHJWZU8xNzc3M0g3d1ZZcW1mUG5tclhycDAyYnR4WTZRVmRseTVkS25XNFEwTkR0V3ZYTGlzaUFxYlp2bjA3aFlzSm1JUXhUekIxWjgzMG05LzhSbmE3WGJObXpkSXJyN3lpMmJObnV3dnRxS2dvaTlPWkp5Z0xiVVptUEdmWnNtV3FxS2pRNU1tVFZWeGNyQ2VlZUVMMTY5ZFh0MjdkNUhBNDlQampqK3ZISDMvVTBLRkRKVWtQUHZpZ2hnMGJabkZxLy9Ua2swL3E2TkdqbWpadG1udmpsODgvLzF5dnYvNjZsaTVkcWs4Ly9WVFBQZmVjM256elRUNGZWRXVHWWVqOCtmTlZkaDEzT3AzcTBLRkRwUjF2QWFzMGJOaFFZOGVPcmZTQ3VieTh2TktkTmFwN0FRMzRtdzgrK0VCcGFXa2FNV0tFcEV0RnprTVBQWFRWNytFTnBxcU9IajJxVjE5OVZRTUdETkR3NGNQZHgydTZHdysvUDJwMlpYZldicmRyeXBRcGlvdUwwOW16WnlVRlZuZldiTEd4c1hyMTFWZmRCWFpKU1lsQ1FrSW90QU1CbThlWTc4S0ZDenAwNkpEKy9PYy9xMW16WnVyUm80ZTdBSnc1YzZhV0xWdW1oZzBicWtlUEhscTVjcVhGYWYyZnpXYlQ4ODgvcjFPblRrbTZWR1EvODh3emV1NjU1M1RYWFhmcHJydnUwc0dEQi9YVVUwOHBNek5UTjk5OHM4V0pmZHViYjc3cC9sakRndzgrS0VsNjk5MTMzZWZQbnordkREN0E3QUFBSUFCSlJFRlVuMzc2U2JHeHNUcHc0SUFhTkdpZ2tKQ2cvZlFOZkVoK2ZyN2VlKzg5cGFlbld4MEY4S2dwVTZhb1RwMDY3dWN4TVRFVTByWEFKSXk1Z3FVN2E1YXJ2WEhqY3JtcVBmL0tLNitvUzVjdW5vemxFVUZaYURNeTR4bGxaV1U2ZWZLay92Q0hQK2pycjc5V3k1WXQxYUZEQi8zYnYvMmJPbmZ1ckhIanh1bmN1WE5xMUtpUk9uVG80RjViaXU3YXExT25qcG8zYjY0MWE5WW9LeXRMNDhlUFY3OSsvZHpuWjg2Y3FlblRwMnZJa0NHYU5tMWFsVnVoNEI5U1UxT1ZtcHFxaElRRWJkdTJUZEhSMFNvcEtYR2ZQMzc4dUlZTUdTS1h5NldZbUJpTkh6L2V3clRBUCtUbDVlbkxMNyswT2diZ2NURXhNWlZldDBsU1FrSkNqUi9oS1MwdHJUS1JoRXVZaERGWE1IUm56VkxUNU1UWXNXUFZxRkVqelpneHc4dUpQQ2NvQzIxR1pqd2pQajVlSzFldTFLbFRwL1RzczgvcXJiZmVjdC9uOHZLbytJVUxGelI2OUdqMTZkTkhLMWV1ckZTVTQ5cWxwcWJxNE1HRGtpN3RxUHJ4eHg5cjVzeVp5czdPMWtNUFBhU2JicnBKa2hRV0ZxWXBVNlpvM2JwMUtpb3Fzakt5MzJ2WnNxWDI3ZHRuZFF5Z2lvTUhEK3JlZSsrdGN2ektOOWI0bUFNQzJidnZ2bHZsWjd5OHZGeS8vdld2TFVyays1aUVNVWN3ZFdjOTVlTEZpNW8zYjU2KytPSUxIVHg0VUZGUlVSbzVjcVJ1dWVVV3E2UGRzS0FzdEJtWjhaeno1OC9yaFJkZVVNK2VQYlZ0MnphVmxaWEo1WEpwNXN5WjJybHpwM3ZYMjdwMTYrcWhoeDVTWkdTa21qWnRhbkZxLzdOczJUSVpocUg3N3J0UElTRWhtamR2bmh3T2g2Wk1tU0tuMHlsSit1bW5uelJ2M2p6bDVlVnAzYnAxakRsZmg1MDdkK3JBZ1FONit1bW5KVW1kT25XUzArbFVSRVNFKzVyejU4OXIzYnAxdkVrRVN4bUdvYnk4UENVbkoxYzZQbUhDQkEwYU5NaWlWQUI4SFpNdzVnaW03cXduN04yN1YvUG56OWU1YytmMG4vLzVuNHFKaWRHQ0JRdlV2MzkvL2U1M3Y5T0lFU1A4ZXRQWm9DeTBKVVptUEtHZ29FQmp4NDVWNjlhdE5YVG9VSldXbG1yOSt2VzY3YmJidEdqUklpMWV2RmhObWpTUkpLMWJ0ODdpdFA3dGFrV3pZUmphdm4yN3NyS3lWTDkrZmMyWk00Y2kreHJzMjdkUHExYXRraVJ0MkxDaFVqZHcwNlpOU2s5UDExdHZ2U1ZKT25YcWxBWU1HT0QrZVFhc2N2andZUlVYRit1ZWUrNnBkUHpLSXJ1Z29FQ2hvYUU2ZWZLa0RNT285SVlSRUFoNjkrNXRkUVMvd3lTTVp3UnlkOVlzeDQ0ZDB3Y2ZmS0RzN0d3VkZSVnA0TUNCR2oxNnRMdWdmdkhGRi9YRkYxOW96cHc1ZXVlZGR6UjY5R2dOSGp6WTR0UzFFN1NGTmlNejVtdldySmttVFpxa0xsMjZLREV4VVkwYU5hcDBmdXZXcmU3SFJVVkZmRzdLUTRZT0hhcW9xQ2c5ODh3ejZ0Njl1MncybTlXUi9NTGh3NGQxNzczM2FzK2VQVnEwYUZHbHoyamZldXV0Y2pxZE9uNzh1Qm8zYnF5dFc3ZXFjK2ZPN0NZS3k1MDllMWFkT25WU25UcDFxbngyOWJLRkN4Y3FKeWRITnB0TktTa3AvTndpNERBNmZuMlloUEdNUU8vT21zRXdETTJkTzFkbno1NVYvLzc5MWE5ZlA4WEZ4Vlc1cm0zYnRscStmTGsyYmRxa28wZVBXcERVSEVGYmFETXk0eGxkdTNhVmRLbmptcDJkTGVuU1oxUXlNek9WbHBibXZvNXBBYytaUEhteWtwS1MzTS9MeThzMWJkbzBaV1JrY0QvSHE3aThYOE9DQlF1cVBkK3ZYejh0WDc1Y1R6Lzl0TjUrKzIyOTl0cHJYa3dIVkM4cEtjbjk5ejAwTkxUYU56RG56cDNyN1ZpQXgvenp6M2xOYjlwSFIwZnpobjRObUlReFR6QjFaODFnczlrMGYvNzhHbStwZktXUWtCQU5HRERBQzZrOEoyZ0xiVVptdktla3BFUmJ0bXlwVkdqRFBHVmxaVnE3ZHEzN2Z1VC8vRC9PRXlkT0tEYzNseUw3QmcwWU1FQURCdzdVNGNPSDFibHpaN1Z0MjlicVNBQUFYRGNtWWN3UmJOMVpzMXhMa1Iwb2dyTFFabVRHODY1OGsyTEhqaDA2Zi82OFhucnBKZlhvMFVOMnU1MDNNVXhRWEZ3c1NSbzJiSmg2OSs2dHNMQXdoWVNFNlBqeDQyclRwbzJrUzlNRUgzNzRvZnM1YWk4a0pFVE5temZYbmoxNzlPaWpqMW9kQndDQVdtRVN4aHpCMXAzRjlRdktRcHVSR2M5YnUzYXR0bTNicGgwN2R1akFnUU42N2JYWFZGQlFvSVVMRjZxd3NGQy8vZTF2bForZnI3dnZ2dHZxcUg3cnlKRWphdENnZ1Y1NDRRVWxKaVpLdWpUZVBIVG9VTGxjTHZkMURSczIxTXlaTTYySzZUZEtTa3AwOXV4WlNaZHVpM2FsZ29JQy9mR1BmMVNUSmswMGYvNTh6Wm8xUzMvOTYxODFldlJvOS8zZ0FRQkFjQW1tN2l5dVgxQnVSWHpseUV4TkZpNWNxTWNmZjF6UFBmY2NJelBYWWVIQ2hVcEtTdExnd1lPMWVmTm1KU1ltYXVQR2pici8vdnYxNktPUGF0bXlaWHJqalRkVXAwNGRUWnc0VWR1MmJiTTZzdDlxMzc2OTNubm5IWGVSTFVsLy9PTWZ0Vy9mUHUzZHUxZDc5KzdWdm4zN3RIWHJWajRUZnczZWYvOTlKU2NuS3lrcHlmM0dXbWhvcUZxMmJLbFZxMVpwMkxCaGV2SEZGOVdwVXlldFc3ZE9OOTk4czdaczJXSnhhZ1M3enovL3ZGSTNhdi8rL1RJTVE5S2xUU2Y3OXUzclBsZFJVYUg4L0h5dlp3UTg2ZENoUS9ydXUrK3NqZ0dnRnA1KyttbDkvZlhYa3FTUFAvNVk0OGFOcTlRczhuZEIyZEZtWk1aem5uamlDVDMrK09PS2lZbXA4WnFtVFp2cXFhZWUwcE5QUHNtTzJEY29LaXFxeXJIUTBGRGVZYTJGaHg5K1dQMzc5Ni8wTXhrZEhWM3RyZWhpWW1JMFpjb1ViOFlEcWxWV1ZxYXBVNmNxTFMxTnZYdjNWbVptcHU2KysyNU5uVHBWVHFkVFJVVkY3bXZuekptajNOeGNyVjI3bGlrdEJJem5uMzllanozMm1HNi8vWGFyb3dDNERrZVBIdFdSSTBkMHh4MTM2SnR2dnRIa3laTVZHaHFxUng1NXhIM05uRGx6ZE9lZGQxcVk4c1lFWlVjYm5uUFRUVGRkdGNpK1VtaG9LUGQzaGsvaGpSLzRtMDZkT2lrek0xTkxsaXhSY1hHeHNyS3k5T0dISCtyTk45K3NkTjJmLy94bjdkbXpSL1BuejZmSWh0OUxTRWhRdDI3ZDFLMWJOMzMvL2ZmS3lzcHlQKy9Xclp0Kzg1dmZLQ0Vod2VxWVBvdEpHTThJOU82czJiWnMyYUwrL2Z2cjY2Ky8xcmh4NHpSdDJqVHQyTEZER3paczBKMTMzcW5FeEVTMWJOblM2cGczSkNnNzJnQUFCSUtMRnkrcVhidDIyclJwazd1QVhyUm9rVzY5OVZiOThNTVA3dXU2ZHUycUJ4OThVRTJhTkxFcUttQ3E3T3pzR2pkV0xTa3BjZDl1RkZVeENXTytZT2pPbXNuaGNHakxsaTE2NFlVWE5HYk1HRjI0Y0VHTEZ5L1c0c1dMNVhBNGRPTEVDZjNpRjc5d3I5L0dqUnN0VGx3N0ZOb0FBUGloc3JJeURSNDhXQk1uVGxUbnpwMGxxZG91M3BYSFdyZHVyZFdyVjNzdEkrQXBBd2NPckhFS2lTN2kxVjJlaEprNmRhcVNrcEtVbFpXbHh4OS9YSTBiTjFhM2J0M2MxMTJlaEZtNmRDbEY5cys0c2p2N3pEUFBhTnEwYWVyUm80ZGNMcGVtVHAycTJOaFl2Ky9PbW1uanhvMHFMUzFWWW1LaVpzeVlvWmt6WjdxTDZhbFRwK29QZi9pRE9uYnNLRW5xMHFXTGxWRnZTRkFXMnA5Ly9ybWNUcWY3eGNmKy9mdDEzMzMzeVdhenFhaW9TS05IajFaMmRyYWtTeU16aHc4ZlpuZHNBSUJQcVZPbmpzYU5HNmRKa3lacC9Qang3anRuYk4rK1hiR3hzVld1Mzdkdm54WXNXT0R0bUlCSHJGKy9ubzUyTFRFSlk2NWc2YzZhcGJ5OFhHKzg4WWFrUzNkNTZkYXRXNlc3NC96di8vNnZKazJhWkZVOFV3VmxvYzNJREFBZ0VQVHExVXVTNUhRNjNjZENRa0txM1JDUlBRZ1FTT2hvMXc2VE1PWUxsdTZzV1Zhc1dLSEl5RWlWbEpTNGo2V21waW81T1ZsRlJVV0tpb3JTeUpFajNlZEtTMHV0aUdtS29DeTBHWmtCQUFTS3k4WDJaVDE2OUtqeFd1Nzdqa0JCUjd0Mm1JUXhWekIxWjgzeXIvLzZyM3JnZ1FjMGJOZ3dTWkpoR1BybEwzK3BVNmRPNmE2Nzd0TFNwVXUxZXZWcWxaV1ZhZGFzV1lxS2lwTFQ2VlJZbVArVnJmNlgyQVNNekFBQUFzV1NKVXZVdm4xNzJlMTJTWmRlTU1mRnhWVzU3cU9QUHRMOCtmTzlIUS93aUN0M3h2NW5sM2ZRUnZXWWhERlBNSFZuelhKNWtrS1N6cDQ5cStIRGgrdisrKy9YNE1HRE5YdjJiTVhGeFduR2pCbkt5Y25ScjMvOWE4MmRPOWN2aTJ3cENBdHRSbVlBQUlGazgrYk5hdEdpaGRVeEFLOFpQMzY4Qmc4ZXJMQ3dNQlVVRkdqVnFsV2FOR21TdTFCME9CeGF0V3FWU2t0TFZiZHVYWXZUK2lZbVljd1JUTjFaVDRpUGo5ZWJiNzZwL2Z2MzY5bG5uOVZUVHoybGI3NzVScHMyYmRMZ3dZUDF0Ny85emErbmlvUHV2eklqTXdDQVFISDY5R21kT0hIQzNjMldlTUdNd0RacTFDaE5tREJCS1NrcDJyQmhnK3JWcTZkUFB2bEVNMmJNME96WnN5VmRHdWVOakl4VWVucTZGaTFhUkZGVERTWmh6QkZNM1ZsUE9IdjJyTWFPSGF2SXlFak5temRQNzczM252THo4K1Z3T0pTYW1xcUhIMzVZSDMvOHNlNjc3ejZybzlaS2lOVUJyTkNyVnkvOSs3Ly9lNlYzT1MrUHpQenpGeU16QUFCZmxadWJxNlpObStxV1cyNXhIOXUrZmJ0eWNuS3FmR1ZtWmxxWUZMaHhSNDRjMGRHalI5V3FWU3NWRmhiS01BekZ4OGU3ZDNjdUxpN1c4ZVBIMWJOblQvWHAwMGRPcDFNWkdSbFd4L1pKbXpkdjFwa3paNnlPRVZBdWQyY1RFaEwwN0xQUDZ0RkhIMVZTVXBJKysrd3pEUjQ4V09YbDVYN2RuZldFK1BoNFRabzBTVE5uemxSR1JvWk9uejZ0QlFzV3lPbDBLaUlpUXVucDZab3laWXFPSERsaWRkUmFDZHEzVkJpWkFRRDR1MzM3OXFsZHUzWTFuaTh1THRhUFAvNm9pSWdJSFQ1OFdGRlJVVjVNQjVocnhZb1ZTa2xKVVhoNHVLS2lvblRzMkRHMWJ0MWFEUm8wVUVaR2hpb3FLclJxMVNvMWI5NWNzYkd4ZXZubGwvWDIyMi9MNVhJcEpDUW9lMHZWWWhMR013SzlPK3NKNWVYbCtzdGYvcUtQUHZwSW8wZVAxbTkvKzF0OThza251dlhXV3lWSjNidDNWMzUrdnJaczJhSTJiZHBZblBiNkJXMmh6Y2dNQU1EZnVWd3VkZWpRb2NieitmbjVtajU5dXB4T3A2S2lvcFNlbnU3RmRJQzUwdExTM0IzQk1XUEdhTnk0Y1NvckszT2Z0OWxzYXR5NHNTWlBuaXhKYXRDZ2dkTFMwaXpKNnN0cW1vVGhkZkNOdWR5ZGpZK1AxMHN2dmFUYmJydE5DeFlzMEFNUFBGQ3BPN3Q0OFdLL0xCbzlJVG82V3UzYXRWTjZlcnJ5OHZMVXIxOC8xYTFiVnhNbVRIQmZNMzc4ZUFzVDNwaWdMYlRaUEFZQTRPOW16WnBWNlhsdWJtNmw1MGxKU2ZyZ2d3KzhHUW53bVByMTY3c2ZwNmFtS2pVMTFjSTAvb3RKR004STlPNnMyYlp2M3k1SjZ0ZXZuNlJMbjNmZnRtMWJsZXY4K1dPOFFWbG9NeklEQUFDQVlNUWtqR2NFZW5mV2JNRndSNENnTExRWm1RRUFBRUF3WWhMR2ZNSFFuY1gxQzhwQ201RVpBQUFBQUdZSWh1NHNybDlRRnRxTXpBQUFBdFdoUTRjVUV4T2oyMisvM2Vvb0FBQUVyYUFzdEJtWkFRQUVxdWVmZjE2UFBmWVloVFlBQUJZS3lrSWJBSUJBa3BDUW9OallXUGZ6ckt3c1pXVmx1WjhiaHFIaTR1SXFieXdEZ01Ra0RPQUpGTm9BQUFTQTdPeHNSVWRIVjN1dXBLUkVYYnQyOVc0Z0FINkRTUmpBZkJUYUFBQUVnSUVEQjlhNG82M0w1Zkp5R2dDK2pra1l3TE1vdFArT2tSa0FnRDlidjM0OUhXMEExNFZKR01CektMVC9qcEVaQUlBL282TU40SHJ4ZXdQd25LQXV0Qm1aQVFBRUNqcmFBSzRYdnpjQXp3bnFRbHRpWkFZQUVCajY5dTFiNHpuRE1MeVlCSUMvb0tNTmVFN1FGOXI4Z2dFQStMdng0OGRyOE9EQkNnc0xVMEZCZ1ZhdFdxVkpreVlwTkRSVWt1UndPTFJxMVNxVmxwYXFidDI2RnFjRjRDdm9hQU9lRS9TRk5yOWdBQUQrYk5Tb1Vab3dZWUpTVWxLMFljTUcxYXRYVDU5ODhvbG16SmloMmJOblM1TEt5OHNWR1JtcDlQUjBMVnEwU0dGaFFmKy9md0JpRWdid3BLRC9QeTBkYlFDQXZ6cHk1SWlPSGoycVZxMWFxYkN3VUlaaEtENCtYb3NYTDFaR1JvYUtpNHRWV2xxcTVPUmtiZHUyVGR1M2IxZEdSb2FtVHAxcWRYUUFGbU1TQnZDc0VLc0RXRzM5K3ZYS3pzNnU5bXZ0MnJWV3h3TUFvRVlyVnF4UVNrcUt3c1BERlJVVnBXUEhqa21TR2pSb29JeU1ERVZIUjJ2ejVzMXEzcnk1WW1OajlmTExMeXNxS29vM2tvRWdOMnJVS0NVbUppb2xKVVVWRlJXVkptRU13NUJoR0pVbVlaeE9wOVdSQWI4VDlCMXRSbVlBQVA0cUxTMU5FUkVSa3FReFk4Wm8zTGh4S2lzcmM1KzMyV3hxM0xpeEprK2VMT2xTQVo2V2xtWkpWZ0MrZ1VrWXdEdUN1dEJtWkFZQTRNL3ExNi92ZnB5YW1xclUxRlFMMHdEd0I5Vk53clJ1M2RvOUNWTlJVYUZWcTFaVm1vUjUrKzIzNVhLNUZCSVM5TU93d0RVTDJyOHRqTXdBQUFBZzJLU2xwV25vMEtHUy9qRUowN0ZqUi9kWGx5NWQ5UDc3NzJ2Q2hBbVMvakVKUTVFTlhKK2c3R2d6TWdNQUFJQmd4Q1FNNEIxQitkWVVtOGNBQUFBQUFEd2xLRHZhYkI0REFBQUFBUENVb0N5MEdaa0JBQUFBQUhoS1VJNk9Bd0FBQUFEZ0tSVGFBQUFBQUFDWUtDaEh4d0VBOEVIRkNRa0pNVmFIcUlsaEdHVS9meFZ3emZoNUIvd2ZmNCt2Z2tJYkFBQWZrSmVYRjJ0MUJzQmIrSGtIL0I5L2o2K08wWEVBQUFBQUFFeEVSeHNBQUFEd1Q0enVtb2UxaEtrb3RBRUFBQUEvWk9ib3J0MXVOLzcrOE02OHZMeXZ6UHB6L1FWajBEQmJJQlRhdlB2a0dheXI5N0RXNW1OTkFRQUFZQm1iMVFFQUFBQUFXQ3ZZTzlxQTJkZ01EUUFBQUFBQUUxRm9Bd0FBQUFCZ0lncHRBQUFBQUFCTVJLRU5BQUFBQUlDSktMUUJBQUFBQURBUmhUWUFBQUFBQUNhaTBBWUFBQUFBd0VRVTJnQUFBQUFBbUloQ0d3QUFBQUFBRTltc0RnQUFBQUFFcXlaTm10eDA2NjIzdHJVNmg4MW15L243dzJURE1MNjFORXdORE1QNDZyUFBQanRuZFE3Z1dvUlpIUUFBQUFBSVZnMGFORGdwcVo3Vk9hNncwV2J6elY2Y3pXWnpTZ3EzT2dkd0xTaTBBUUFBQU92VWt5VERNRDZ6T01ldGtpSWxGVnFjbzFvMm02MmRxRjNnUi9oaEJRQUFBQ3oyNmFlZjNtdDFCbDltdDlzTnF6TUExNFBOMEFBQUFBQUFNQkdGTmdBQUFBQUFKcUxRQmdBQUFBREFSQlRhQUFBQUFBQ1lpRUliQUFBQUFBQVRVV2dEQUFBQUFHQWlDbTBBQUFBQUFFeEVvUTBBQUFBQWdJa290QUVBQUFBQU1CR0ZOZ0FBQUFBQUpxTFFCZ0FBQUFEQVJHRldCd0FBQUFDQzJGZFdCL0FUckJQOGlzM3FBQUFBQUlBL3VmZmVlOC9ZYkxaNHEzTmNSWEZlWGw2czFTRllKd1F6T3RvQUFBREFkYkRaYlBHNXVibFd4NmhSUWtKQ2pOVVpKTllKd1kzUGFBTUFBQUFBWUNJS2JRQUFBQUFBVEVTaERRQUFBQUNBaVNpMEFRQUFBQUF3RVlVMkFBQUFBQUFtb3RBR0FBQUFBTUJFRk5vQUFBQUFBSmlJUWhzQUFBQ3dTTGR1M2F5TzROZDI3ZHBsZFFTZ1dtRldCd0FBQUFDQzFmbno1NjJPNEhQNjl1MnJpSWdJblRwMVNydDM3MWJ2M3IwVkVSRWhTWEk0SEhyMzNYZFZVRkNnWnMyYWFlTEVpY3JKeWJFNE1WQVZoVFlBQUFEZ1laTW5UMVplWGw2bFkrZk9uWlBMNVZMNzl1MFZGeGRYNVh1MmI5L3VyWGcrNWVMRmk5cTRjYU42OSs3dFByWnAweVpKY2g4Yk1tU0lkdS9lYlVrKzRGcFFhQU1BQUFBZU5tZk9IUGZqSDM3NFFhKzk5cHJDdzhQMWw3LzhSZjM3OTFkaFlhRkdqQmloaElRRUMxTUNNQXVmMFFZQUFBQzg0THZ2dmxOV1ZwYVNrNVBWb2tVTFRaOCtYWkkwWmNvVS9lcFh2OUx2Zi85NzlldlhUMy82MDUrMFo4OGVsWmVYVzV3WVFHMVJhQU1BQUFBZTVIQTROSExrU1BYdjMxK2ZmZmFaWG4vOWRhV21wa3FTOXU3ZEswa2FOR2lRMXF4Wm96dnV1RU1yVjY3VU04ODhvMisvL2RiSzJBQnVBS1BqQUFBQWdBZEZSRVRvd1FjZjFQRGh3elYrL0hpTkdUT214bXRMUzB1MWN1VktmZlhWVjJyVHBvMFhVL3FHdm4zNzZ2dnZ2Ni8ybjVMMC9mZmZhK1hLbFJhbkJBQUFBQUNZeW02M0c3VlJWbFptL056MzJ1MTJvNnlzckZaLy9wVi9odFZySk5WK25YcjE2bFh0UDY5OG5KU1VaQmlHWVNRbUp2cjlPaUV3MGRFR0FBQUF2SWg3WjErZHkrV3lPZ0p3d3lpMEFRQUFBQy9hdVhObmplZllkYnhxb1cwWU5KN2hmeWkwQVFBQUFDL3EwcVdMMVJGODF1blRwMVczYmwzMzg1S1NFa1ZFUkZpWUNLZ2RDbTBBQUFEQUMydzJtK3JXcmF0ZHUzYlZlRTIzYnQxa3M5bThtTXEzNU9YbHFXWExscEtraXhjdjZzQ0JBN3Jqamp1cVhMZDc5MjR2SndPdUQ0VTJBQUFBNEdIdDI3ZXY5bkYxT25mdUxFbDY1WlZYZ3E3N3ZYSGpSblh2M2wxOSt2UlJzMmJOdEhuelp0MXp6ejA2ZWZLa3dzUERGUllXcG9LQ0FoMDVja1F4TVRFS0R3KzNPakpRTFFwdEFBQUF3TU55Y25Lc2p1QVhtalZycGo1OSttamd3SUdTcEl5TURIWHYzbDFQUHZta0pPbDN2L3VkNHVMaU5ILytmRjI4ZUZHUFBQS0lsWEVCQUFBQUFHYW83VzJydk1WWGJsdFZtM1Z5dVZ5Vm5sKzhlTkdzWmFuQ1Y5WUpnU25FNmdBQUFBQUFJS25LNTlORFFpaFg0Si80eVFVQUFBQUF3RVFVMmdBQUFBQUFtSWhDR3dBQUFQQUJGUlVWS2k0dTF2SGp4MVZRVUdCMUhKOVVVVkdoVFpzMnllRndXQjBGdUNwMkhRY0FBQUM4WU0yYU5kcTBhWk9jVHFlY1RxY3VYTGdnaDhPaGlJZ0lTVkpZV0ppaW9xSVVGUldsdUxnNFpXWm1CdDA5dFYwdWw1S1NrdHpQbXpWcnBqVnIxcmlmTDFxMFNDdFdyRkNkT25YVXZYdDNLeUlDMTRSQ0d3QUFBUENDZnYzNjZZRUhIbEJFUklUQ3c4TzFhOWN1TFYrK1hHdlhyclU2bXM4d0RFTU9oME81dWJuYXNHR0Q5dTdkNno2M2RldFcvYy8vL0kreXNySTBlL1pzdFczYlZvMGFOYkl3TFZBekNtMEFBQURBQ3o3NjZDTzk5dHByN3VjblQ1NVVYRnljK3ZidFcrMzEyZG5aM29ybWszYnYzdTN1V21kblp5c3pNMU1MRml4UW16WnROSFRvVUkwYk4wN3o1ODlYa3laTkxFNEtBQUFBQUxnaFp0eEgrOE1QUHpRZWV1Z2h3K0Z3M1BnTm9mK0pyOXdmdWpicjVIUTZEYnZkYmx5NGNNSG8zTG16Y2ZyMGFlUFZWMTgxK3ZUcFkzejk5ZGVWcmwyd1lJSFJ0V3RYWTh1V0xYNjlUZ2hNZExRQkFBQUFEOXV6WjQ5ZWV1a2xTWmMyOURwejVvd2FOR2lnQVFNR1hQWDdncldyZmVEQUFUVnQybFQ3OSsvWG9VT0hWRlpXcG1IRGhsVzVidUxFaVRwNzlxd0ZDWUdybzlBR0FBQUFQQ3dwS2NsZE5NK2VQVnZuejUvWGYvekhmMWljeW5mZGZmZmRLaTR1MW0yMzNhWWxTNVlvSk9UU3paSWNEb2M2ZHV5bzNOeGNpeE1DVjBlaERRQUFBSGpKenAwNzljNDc3NmhSbzBZMWZqYTdxS2dvNkF2SnlNaElEUjgrWEt0V3JWSkNRb0xWY1lEclJxRU5BQUFBZU1FWFgzeWhQLzNwVDdMWmJGY2RDVy9mdnIwWFUvbXVoSVFFTFY2OFdCMDdkcXh5N3NwamI3Lzl0bHEwYU9ITmFNRFBvdEFHQUFBQVBPelFvVU9hTTJlT0ZpeFlvRWNlZVVUSnljazFYdXR5dWJ5WXpMYzVIQTd0M2J0WFgzMzFsVnEyYkttS2lncDE3TmhSZS9mdVZVbEppZXJWcTJkMVJLQmFJVllIQUFBQUFBSmRxMWF0OVBycnI2dFpzMlpXUi9FTGt5Wk4wdTkvLzN0MTZOQkJoWVdGR2pGaWhMNzk5bHYzK2JObnoyclFvRUVxS2lxeU1DVlFNenJhQUFBQWdJZUZoNGNyUER6Yy9Yemp4bzAxWHN2b3VEUmt5QkNWbFpVcE1URlJFeVpNME1pUkkvV0xYL3hDRG9kRGtoUWZINi9ISG50TTQ4ZVAxN0pseXhRZEhXMXhZcUF5Q20wQUFBREF5MnJhQ0UxaWRGeVNmdm5MWDBxNjlJYUV5K1ZTU2txS3lzdkxWVmhZNkg3RFlzaVFJY3JMeTlPT0hUdlVyMTgvSytNQ1ZWQm9Bd0FBQUY3VXRHblRxM2Ewci9iNTdXQ1RsSlNrN3QyN2E4K2VQWm8rZmJyQ3dzS1VrcExpUHYvaWl5OHFNakxTd29RQUFBQUFnQnRtdDlzTlgyYTMydzJyMTBpcS9Ub2RQbnpZNUJXcG5xK3NFd0lUbTZFQkFBQUE4Qmx0MnJTeE9nSnd3eWkwQVFBQUFBQXdFWVUyQUFBQUFBQW1vdEFHQUFBQXZPU05OOTc0Mld2V3JsMHJ3d2p1ancrelR2QjNGTm9BQUFDQWx5eGV2UGhucjVrN2QyN1EzK0tMZFlLLzQvWmVBQUFBZ0plMWI5L2UvZGd3RE0yZlAxOGRPM2EwTUpGdllwM2dyeWkwQVFBQUFBL3IwcVdMSk1ubGNxbExseTVhdW5TcDJyVnJKMGthTm15WVltSmlLdDAvZStEQWdXclZxcFhtenAxclNWNnJzRTRBQUFBQUVJUnFlMy9vVHovOTFFaE1URFFNd3pEMjd0MXJGQllXR29aaEdGMjdkalYrL1BGSDQ4U0pFOGFKRXljTXU5MXVIRDkrM0RoejVveGYzeCthZFVJdzR6UGFBQUFBZ0JmczNyMWJrdVJ3T0hUczJERXRXclJJSjA2Y1VIUjB0TTZmUDYvejU4K3JZY09Ha3FRR0RSb29QajdleXJpV1laMFFDQ2kwQVFBQUFBOHpERU1mZnZpaEpHblVxRkhxM0xtejh2UHp0V0xGQ2lVa0pHajU4dVhLek15ME9LWDFXQ2NFQ2dwdEFBQUF3TU4yNzk2dEZpMWFTSkllZnZoaEhUcDBTRTg4OFlUV3JsMnJ6cDA3YS9UbzBjckx5MU54Y2JIRlNhM0ZPaUZRc0JrYUFBQUE0RUdHWVdqcDBxVjY4c2tuOWY3Nzc3czM4enArL0xna0tUdzhYUEh4OFhyMDBVZjE3YmZmV2huVlVxd1RBZ2tkYlFBQUFNQ0R6cDA3cDRzWEwxYTVMZFZiYjcybE8rNjRRM1BuemxWNWVibWVldW9wdFczYjFxS1UxbU9kRUVnb3RBRUFBQUFQdXZubW16VnYzanpaYkRiM3NTTkhqbWo3OXUxYXNtU0piRGFiRmk1Y2FHRkMzOEE2SVpCUWFBTUFBQUFlZG5tWGJFa3FMaTdXMUtsVGxaNmVydnIxNjJ2bzBLSGF1bldyenAwN1oyRkMzOEE2SVZCUWFBTUFBQUJldEdQSERuWHMyRkY5K3ZTUkpDVW5KMnZMbGkyeTJXd3FMQ3hVZUhpNFFrSjRtYzQ2d1oreEdSb0FBQURnUlgzNzlsVlkyRDllaGtkRVJDZ2lJa0lqUjQ1VWZuNitrcE9USzQxUEJ5dldDZjZNUWhzQUFBRHdrcHljbkJyUC9kZC8vWmNYay9nMjFnbitqbGtMQUFBQUFBQk1SS0VOQUFBQUFJQ0pLTFFCQUFBQUFEQVJoVFlBQUFEZ0JmbjUrVlpIOEF1c0V3SUJtNkVCQUFBQUh2Yjk5OTlyd29RSmV1U1JSelJ5NUVoMTZORGhaNy9uZ3c4K1VOMjZkYjJRem5ld1RnZ1VGTm9BQUFDQWg5V3ZYMSt2di82NlJvNGNxWmlZR0xsY0xuMzg4Y2NLRFEydDl2cjI3ZHZMTUF3dnA3UWU2NFJBd2VnNEFBQUE0QVV0V3JUUW9rV0wxS2RQSDZ1aitEVFdDWUdBampZQUFBRGdZWC83Mjk5VXAwNGQvY3UvL0lzdVhyem9QdDYrZmZzcTE3WnExY3FiMFh3SzY0UkFRYUVOQUFBQWVOalJvMGYxNnF1dmFzQ0FBUm8rZkxqN2VFNU9UclhYVjFkWUJnUFdDWUdDUWhzQUFBRHdzSjQ5ZTZwZHUzYmF1SEZqcGM4YmQrblNwVkxuTmpRMFZMdDI3Yklpb2s5Z25SQW9LTFFCQUFBQUwyallzS0hHamgxYnFXQXNMeSt2MUsybFE4czZJVEN3R1JvQUFBRGdCZm41K2NySXlMQTZoczlqblJBSUtMUUJBQUFBTDhqTHk5T1hYMzVwZFF5Znh6b2hFREE2RGdBQUFIakJ3WU1IZGUrOTkxWTUvcXRmL2NyOU9EbzYycHVSZkJMcmhFQkFvUTBBQUFCNG1HRVl5c3ZMVTNKeWNxWGpFeVpNMEtCQmd5eEs1WHRZSndRS0NtMEFBQURBd3c0ZlBxemk0bUxkYzg4OWxZNWZXVHdXRkJRb05EUlVKMCtlbEdFWWlvaUk4SFpNeTdGT0NCUVUyZ0FBQUlDSG5UMTdWcDA2ZFZLZE9uVXE3YVo5cFlVTEZ5b25KMGMybTAwcEtTbUtqSXowY2tycnNVNEFBQUFBRUlUc2Rydmh5K3gydTJIMUdrbXNFNElidTQ0REFBQUFBR0FpQ20wQUFBQUFBRXhFb1EwQUFBQUFnSWtvdEFFQUFBQVArL3p6ejVXYm0rdCt2bi8vZmhuR3BZOElGeFVWcVcvZnZ1NXpGUlVWeXMvUDkzcEdYOEE2SVZCUWFBTUFBQUFlVmxaV3B2VDBkUDB2QWtIZ0FBQUZVMGxFUVZUM2YvKzNMbHk0b016TVRMMzg4c3VTSktmVHFhS2lJdmUxYytiTTBZd1pNK1J3T0t5S2F4bldDUUFBQUFDQ1VHMTMwLzcwMDArTlhyMTZHYWRPblRKT256NXQ5T3JWeTFpK2ZMbnhmLy8zZjhibFAzUHAwcVZHcjE2OWpHKy8vZGJ2ZDlObW5RQUFBQUFBMTZRMkJhVFQ2VFFNd3pBdVhMamdQdmJOTjk4WUpTVWxsUXJJTDcvODBpZ29LS2gxOGVoTEJTVHJoR0FXWm5VQUFBQUFJSkNWbFpWcDhPREJtamh4b2pwMzdpeEpTa2hJcUhMZGxjZGF0MjZ0MWF0WGV5MmpMMkNkQUFBQUFDQkkxYVpUKys2Nzd4cjMzMysvc1hyMWFuYzM5Y3laTTRiVDZhenl0WHYzYm1QUW9FRiszNmxsblJETTZHZ0RBQUFBSHRhclZ5OUpsemIwdWl3a0pFU2hvYUZWcnJYWmJGN0w1V3RZSndRS0NtMEFBQURBQ3k0WGtaZjE2TkdqeG10YnRXcmw2VGcraTNWQ0lLRFFCZ0FBQUx4Z3laSWxhdCsrdmV4MnV5UnArL2J0aW91THEzTGRSeDk5cFBuejUzczduczlnblJBSXVJODJBQUFBNEFXYk4yL1dtVE5uckk3aDgxZ25CQUk2MmdBQUFJQ0huVDU5V2lkT25IQjNhU1ZHb3F2RE9pRlFVR2dEQUFBQUhwYWJtNnVtVFp2cWxsdHVjUjlqSkxvcTFnbUJna0liQUFBQThMQjkrL2FwWGJ0Mk5aNHZMaTdXanovK3FJaUlDQjArZkZoUlVWRmVUT2M3V0NjRUNncHRBQUFBd01OY0xwYzZkT2hRNC9uOC9IeE5uejVkVHFkVFVWRlJTazlQOTJJNjM4RTZBUUFBQUVBUXN0dnRoaSt6MisyRzFXc2tzVTRJYnV3NkRnQUFBQUNBaVNpMEFRQUFBQUF3RVlVMkFBQUFBQUFtb3RBR0FBQUFMSERvMENGOTk5MTNWc2Z3ZWF3VC9CR0ZOZ0FBQUdDQjU1OS9Yams1T1ZiSDhIbXNFL3lSemVvQUFBQUFnRCt4MisxR2JtNXVyYjQzSVNGQnNiR3hOWjQzREVQRnhjV3E3WjkvK2QrUmw1ZG4rZXQ4MWduQmpQdG9Bd0FBQUY2VW5aMnQ2T2pvYXMrVmxKU29hOWV1M2cza28xZ24rRE1LYlFBQUFNQ0xCZzRjS0p1dCtrYXF5K1h5Y2hyZnhUckJuMUZvQXdBQUFGNjBmdjE2T3JYWGdIV0NQNlBRQmdBQUFMeUlUdTIxWVozZ3p5aTBBUUFBQUMraVUzdHRXQ2Y0TXdwdEFBQUF3SXY2OXUxYjR6bkRNTHlZeExleFRnQUFBQUFRSk94MnUxRmJLMWFzTUNvcUtnekRNSXhqeDQ0Wkw3NzRvdUYwT3QzbkwxeTRZQ3hidHN3b0tTbXA5Yi9EYnJmN1JCWEtPaUdZaFZnZEFBQUFBQWdHbzBhTlVtSmlvbEpTVWxSUlVhRjY5ZXJwazA4KzBZd1pNMlFZaGd6RFVIbDV1U0lqSTVXZW5pNm4wMmwxWkV1d1RnZ0VGTm9BQUFDQWh4MDVja1JIang1VnExYXRWRmhZS01Nd0ZCOGZyOFdMRjh2aGNLaTR1RmpIang5WHo1NDkxYWRQSHptZFRtVmtaRmdkMit0WUp3UUtDbTBBQUFEQXcxYXNXS0dVbEJTRmg0Y3JLaXBLeDQ0ZGt5UTFhTkJBR1JrWmlvNk8xdWJObTlXOGVYUEZ4c2JxNVpkZlZsUlVWTkR0cnMwNklWQ3dHUm9BQUFEZ1lXbHBhWXFJaUpBa2pSa3pSdVBHalZOWldabjd2TTFtVStQR2pUVjU4bVJKbHdyTHRMUTBTN0phaVhVQ0FBQUFnQ0IwSTV0OGVZT3ZiUExGT2lHWU1Ub09BQUFBQUlDSktMUUJBQUFBQURBUmhUWUFBQUFBQUNhaTBBWUFBQUFBd0VRVTJnQUFBQUFBbUloQ0d3QUFBQUFBRTFGb0F3QUFBQUJnb2pDckF3QUFBQUIrcGpnaElTSEc2aEExTVF5anpPb01mOGM2QV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WhtL3crMlNhWE1ReGNQZGdBQUFBQkpSVTVFcmtKZ2dnPT0iLAoJIlRoZW1lIiA6ICIiLAoJIlR5cGUiIDogImZsb3ciLAoJIlZlcnNpb24iIDogIjkxIgp9Cg=="/>
    </extobj>
  </extobjs>
</s:customData>
</file>

<file path=customXml/itemProps407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2535</Words>
  <Application>WPS 演示</Application>
  <PresentationFormat>宽屏</PresentationFormat>
  <Paragraphs>378</Paragraphs>
  <Slides>28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46" baseType="lpstr">
      <vt:lpstr>Arial</vt:lpstr>
      <vt:lpstr>宋体</vt:lpstr>
      <vt:lpstr>Wingdings</vt:lpstr>
      <vt:lpstr>微软雅黑</vt:lpstr>
      <vt:lpstr>汉仪旗黑-85S</vt:lpstr>
      <vt:lpstr>黑体</vt:lpstr>
      <vt:lpstr>仿宋</vt:lpstr>
      <vt:lpstr>Calibri</vt:lpstr>
      <vt:lpstr>Times New Roman</vt:lpstr>
      <vt:lpstr>Segoe UI</vt:lpstr>
      <vt:lpstr>Wingdings</vt:lpstr>
      <vt:lpstr>Arial Unicode MS</vt:lpstr>
      <vt:lpstr>1_Office 主题​​</vt:lpstr>
      <vt:lpstr>4_Office 主题​​</vt:lpstr>
      <vt:lpstr>2_Office 主题​​</vt:lpstr>
      <vt:lpstr>Visio.Drawing.11</vt:lpstr>
      <vt:lpstr>Visio.Drawing.11</vt:lpstr>
      <vt:lpstr>Visio.Drawing.11</vt:lpstr>
      <vt:lpstr>PowerPoint 演示文稿</vt:lpstr>
      <vt:lpstr>PowerPoint 演示文稿</vt:lpstr>
      <vt:lpstr>二.可行性分析 </vt:lpstr>
      <vt:lpstr>三、需求分析</vt:lpstr>
      <vt:lpstr>三、需求分析</vt:lpstr>
      <vt:lpstr>四.树洞小程序的实现</vt:lpstr>
      <vt:lpstr>具体的实现步骤：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一、用户登录界面测试</vt:lpstr>
      <vt:lpstr>一、用户注册界面测试</vt:lpstr>
      <vt:lpstr>二、用户注册页面测试</vt:lpstr>
      <vt:lpstr>三、我的界面测试</vt:lpstr>
      <vt:lpstr>三、我的界面测试</vt:lpstr>
      <vt:lpstr>四、发布树洞界面测试</vt:lpstr>
      <vt:lpstr>五、树洞广场界面测试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︷空城關вμ忣τa□ </cp:lastModifiedBy>
  <cp:revision>285</cp:revision>
  <dcterms:created xsi:type="dcterms:W3CDTF">2019-06-19T02:08:00Z</dcterms:created>
  <dcterms:modified xsi:type="dcterms:W3CDTF">2022-10-18T06:17:01Z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9DB02EBDE5F249C9B7F1C7AA9B8ACFE3</vt:lpwstr>
  </property>
</Properties>
</file>