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83" r:id="rId4"/>
    <p:sldId id="297" r:id="rId5"/>
    <p:sldId id="299" r:id="rId6"/>
    <p:sldId id="315" r:id="rId7"/>
    <p:sldId id="29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21" r:id="rId23"/>
    <p:sldId id="320" r:id="rId24"/>
    <p:sldId id="322" r:id="rId25"/>
    <p:sldId id="323" r:id="rId26"/>
    <p:sldId id="318" r:id="rId27"/>
    <p:sldId id="319" r:id="rId28"/>
    <p:sldId id="317" r:id="rId29"/>
    <p:sldId id="2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C7D1E8"/>
    <a:srgbClr val="D4DCEE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20304555-F055-0640-A3FE-A7DA68208BDA}"/>
    <pc:docChg chg="undo custSel addSld delSld modSld">
      <pc:chgData name="함 진아" userId="853515ff651aadf9" providerId="LiveId" clId="{20304555-F055-0640-A3FE-A7DA68208BDA}" dt="2020-08-14T15:06:35.739" v="422" actId="15"/>
      <pc:docMkLst>
        <pc:docMk/>
      </pc:docMkLst>
      <pc:sldChg chg="addSp delSp modSp">
        <pc:chgData name="함 진아" userId="853515ff651aadf9" providerId="LiveId" clId="{20304555-F055-0640-A3FE-A7DA68208BDA}" dt="2020-08-13T13:02:41.750" v="290" actId="20577"/>
        <pc:sldMkLst>
          <pc:docMk/>
          <pc:sldMk cId="4234597141" sldId="282"/>
        </pc:sldMkLst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3" creationId="{117D28F3-82D0-A643-8664-AF87F49F7CF0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8" creationId="{3638D1AD-9761-BF44-85F6-69668CC8C578}"/>
          </ac:spMkLst>
        </pc:spChg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9" creationId="{68B3CFF1-6C2A-104B-9C9E-E3371E3AD7C1}"/>
          </ac:spMkLst>
        </pc:spChg>
        <pc:spChg chg="add mod">
          <ac:chgData name="함 진아" userId="853515ff651aadf9" providerId="LiveId" clId="{20304555-F055-0640-A3FE-A7DA68208BDA}" dt="2020-08-13T13:02:41.750" v="290" actId="20577"/>
          <ac:spMkLst>
            <pc:docMk/>
            <pc:sldMk cId="4234597141" sldId="282"/>
            <ac:spMk id="10" creationId="{4FE5D616-4BD5-6B48-BCC1-065CD0ADA9A0}"/>
          </ac:spMkLst>
        </pc:spChg>
      </pc:sldChg>
      <pc:sldChg chg="modSp">
        <pc:chgData name="함 진아" userId="853515ff651aadf9" providerId="LiveId" clId="{20304555-F055-0640-A3FE-A7DA68208BDA}" dt="2020-08-14T15:05:01.034" v="373" actId="15"/>
        <pc:sldMkLst>
          <pc:docMk/>
          <pc:sldMk cId="974406324" sldId="283"/>
        </pc:sldMkLst>
        <pc:spChg chg="mod">
          <ac:chgData name="함 진아" userId="853515ff651aadf9" providerId="LiveId" clId="{20304555-F055-0640-A3FE-A7DA68208BDA}" dt="2020-08-14T15:05:01.034" v="373" actId="15"/>
          <ac:spMkLst>
            <pc:docMk/>
            <pc:sldMk cId="974406324" sldId="283"/>
            <ac:spMk id="3" creationId="{2B979466-8226-B846-B32B-4B39A6E81EC9}"/>
          </ac:spMkLst>
        </pc:spChg>
      </pc:sldChg>
      <pc:sldChg chg="del">
        <pc:chgData name="함 진아" userId="853515ff651aadf9" providerId="LiveId" clId="{20304555-F055-0640-A3FE-A7DA68208BDA}" dt="2020-08-13T12:57:42.691" v="286" actId="2696"/>
        <pc:sldMkLst>
          <pc:docMk/>
          <pc:sldMk cId="2572141496" sldId="284"/>
        </pc:sldMkLst>
      </pc:sldChg>
      <pc:sldChg chg="modSp">
        <pc:chgData name="함 진아" userId="853515ff651aadf9" providerId="LiveId" clId="{20304555-F055-0640-A3FE-A7DA68208BDA}" dt="2020-08-14T15:05:09.525" v="378" actId="1035"/>
        <pc:sldMkLst>
          <pc:docMk/>
          <pc:sldMk cId="760915422" sldId="297"/>
        </pc:sldMkLst>
        <pc:spChg chg="mod">
          <ac:chgData name="함 진아" userId="853515ff651aadf9" providerId="LiveId" clId="{20304555-F055-0640-A3FE-A7DA68208BDA}" dt="2020-08-14T15:05:02.936" v="374" actId="15"/>
          <ac:spMkLst>
            <pc:docMk/>
            <pc:sldMk cId="760915422" sldId="297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03.786" v="375" actId="15"/>
          <ac:spMkLst>
            <pc:docMk/>
            <pc:sldMk cId="760915422" sldId="297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09.525" v="378" actId="1035"/>
          <ac:picMkLst>
            <pc:docMk/>
            <pc:sldMk cId="760915422" sldId="297"/>
            <ac:picMk id="4" creationId="{EAFCC8EE-AE97-7B4B-881A-F925CBC5ACB7}"/>
          </ac:picMkLst>
        </pc:picChg>
      </pc:sldChg>
      <pc:sldChg chg="modSp">
        <pc:chgData name="함 진아" userId="853515ff651aadf9" providerId="LiveId" clId="{20304555-F055-0640-A3FE-A7DA68208BDA}" dt="2020-08-14T15:05:19.350" v="383" actId="15"/>
        <pc:sldMkLst>
          <pc:docMk/>
          <pc:sldMk cId="3751429826" sldId="298"/>
        </pc:sldMkLst>
        <pc:spChg chg="mod">
          <ac:chgData name="함 진아" userId="853515ff651aadf9" providerId="LiveId" clId="{20304555-F055-0640-A3FE-A7DA68208BDA}" dt="2020-08-14T15:05:18.229" v="382" actId="15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19.350" v="383" actId="15"/>
          <ac:spMkLst>
            <pc:docMk/>
            <pc:sldMk cId="3751429826" sldId="298"/>
            <ac:spMk id="6" creationId="{3B7E65A4-3F03-3D47-B0FB-24FE05403A9C}"/>
          </ac:spMkLst>
        </pc:spChg>
      </pc:sldChg>
      <pc:sldChg chg="modSp">
        <pc:chgData name="함 진아" userId="853515ff651aadf9" providerId="LiveId" clId="{20304555-F055-0640-A3FE-A7DA68208BDA}" dt="2020-08-14T15:05:13.759" v="380" actId="20577"/>
        <pc:sldMkLst>
          <pc:docMk/>
          <pc:sldMk cId="1835850694" sldId="299"/>
        </pc:sldMkLst>
        <pc:spChg chg="mod">
          <ac:chgData name="함 진아" userId="853515ff651aadf9" providerId="LiveId" clId="{20304555-F055-0640-A3FE-A7DA68208BDA}" dt="2020-08-14T15:05:13.759" v="380" actId="20577"/>
          <ac:spMkLst>
            <pc:docMk/>
            <pc:sldMk cId="1835850694" sldId="29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23.726" v="385" actId="15"/>
        <pc:sldMkLst>
          <pc:docMk/>
          <pc:sldMk cId="1951769180" sldId="301"/>
        </pc:sldMkLst>
        <pc:spChg chg="mod">
          <ac:chgData name="함 진아" userId="853515ff651aadf9" providerId="LiveId" clId="{20304555-F055-0640-A3FE-A7DA68208BDA}" dt="2020-08-14T15:05:22.481" v="384" actId="15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3.726" v="385" actId="15"/>
          <ac:spMkLst>
            <pc:docMk/>
            <pc:sldMk cId="1951769180" sldId="301"/>
            <ac:spMk id="6" creationId="{3B7E65A4-3F03-3D47-B0FB-24FE05403A9C}"/>
          </ac:spMkLst>
        </pc:spChg>
      </pc:sldChg>
      <pc:sldChg chg="addSp modSp">
        <pc:chgData name="함 진아" userId="853515ff651aadf9" providerId="LiveId" clId="{20304555-F055-0640-A3FE-A7DA68208BDA}" dt="2020-08-14T15:05:29.552" v="387" actId="15"/>
        <pc:sldMkLst>
          <pc:docMk/>
          <pc:sldMk cId="2778488523" sldId="302"/>
        </pc:sldMkLst>
        <pc:spChg chg="mod">
          <ac:chgData name="함 진아" userId="853515ff651aadf9" providerId="LiveId" clId="{20304555-F055-0640-A3FE-A7DA68208BDA}" dt="2020-08-14T15:05:28.465" v="386" actId="15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9.552" v="387" actId="15"/>
          <ac:spMkLst>
            <pc:docMk/>
            <pc:sldMk cId="2778488523" sldId="302"/>
            <ac:spMk id="6" creationId="{3B7E65A4-3F03-3D47-B0FB-24FE05403A9C}"/>
          </ac:spMkLst>
        </pc:spChg>
        <pc:picChg chg="add mod modCrop">
          <ac:chgData name="함 진아" userId="853515ff651aadf9" providerId="LiveId" clId="{20304555-F055-0640-A3FE-A7DA68208BDA}" dt="2020-08-14T09:43:24.816" v="371" actId="1076"/>
          <ac:picMkLst>
            <pc:docMk/>
            <pc:sldMk cId="2778488523" sldId="302"/>
            <ac:picMk id="7" creationId="{D0F3F7BD-E16B-B44F-9F02-70E8E72DCD38}"/>
          </ac:picMkLst>
        </pc:picChg>
        <pc:picChg chg="mod modCrop">
          <ac:chgData name="함 진아" userId="853515ff651aadf9" providerId="LiveId" clId="{20304555-F055-0640-A3FE-A7DA68208BDA}" dt="2020-08-14T09:43:29.642" v="372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modSp">
        <pc:chgData name="함 진아" userId="853515ff651aadf9" providerId="LiveId" clId="{20304555-F055-0640-A3FE-A7DA68208BDA}" dt="2020-08-14T15:05:36.322" v="393" actId="1035"/>
        <pc:sldMkLst>
          <pc:docMk/>
          <pc:sldMk cId="493552708" sldId="303"/>
        </pc:sldMkLst>
        <pc:spChg chg="mod">
          <ac:chgData name="함 진아" userId="853515ff651aadf9" providerId="LiveId" clId="{20304555-F055-0640-A3FE-A7DA68208BDA}" dt="2020-08-14T15:05:32.479" v="388" actId="15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33.355" v="389" actId="15"/>
          <ac:spMkLst>
            <pc:docMk/>
            <pc:sldMk cId="493552708" sldId="303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36.322" v="393" actId="1035"/>
          <ac:picMkLst>
            <pc:docMk/>
            <pc:sldMk cId="493552708" sldId="303"/>
            <ac:picMk id="4" creationId="{32048563-24A9-C345-9211-0F8A6B651376}"/>
          </ac:picMkLst>
        </pc:picChg>
      </pc:sldChg>
      <pc:sldChg chg="modSp">
        <pc:chgData name="함 진아" userId="853515ff651aadf9" providerId="LiveId" clId="{20304555-F055-0640-A3FE-A7DA68208BDA}" dt="2020-08-14T15:05:39.700" v="394" actId="15"/>
        <pc:sldMkLst>
          <pc:docMk/>
          <pc:sldMk cId="1517644203" sldId="304"/>
        </pc:sldMkLst>
        <pc:spChg chg="mod">
          <ac:chgData name="함 진아" userId="853515ff651aadf9" providerId="LiveId" clId="{20304555-F055-0640-A3FE-A7DA68208BDA}" dt="2020-08-14T15:05:39.700" v="394" actId="15"/>
          <ac:spMkLst>
            <pc:docMk/>
            <pc:sldMk cId="1517644203" sldId="304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4.145" v="395" actId="15"/>
        <pc:sldMkLst>
          <pc:docMk/>
          <pc:sldMk cId="1936477670" sldId="305"/>
        </pc:sldMkLst>
        <pc:spChg chg="mod">
          <ac:chgData name="함 진아" userId="853515ff651aadf9" providerId="LiveId" clId="{20304555-F055-0640-A3FE-A7DA68208BDA}" dt="2020-08-14T15:05:44.145" v="395" actId="15"/>
          <ac:spMkLst>
            <pc:docMk/>
            <pc:sldMk cId="1936477670" sldId="305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8.803" v="397" actId="15"/>
        <pc:sldMkLst>
          <pc:docMk/>
          <pc:sldMk cId="105400791" sldId="306"/>
        </pc:sldMkLst>
        <pc:spChg chg="mod">
          <ac:chgData name="함 진아" userId="853515ff651aadf9" providerId="LiveId" clId="{20304555-F055-0640-A3FE-A7DA68208BDA}" dt="2020-08-14T15:05:46.425" v="396" actId="15"/>
          <ac:spMkLst>
            <pc:docMk/>
            <pc:sldMk cId="105400791" sldId="306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48.803" v="397" actId="15"/>
          <ac:spMkLst>
            <pc:docMk/>
            <pc:sldMk cId="105400791" sldId="306"/>
            <ac:spMk id="13" creationId="{75D4F2CD-2420-104C-BB74-B91D07229ADF}"/>
          </ac:spMkLst>
        </pc:spChg>
      </pc:sldChg>
      <pc:sldChg chg="modSp">
        <pc:chgData name="함 진아" userId="853515ff651aadf9" providerId="LiveId" clId="{20304555-F055-0640-A3FE-A7DA68208BDA}" dt="2020-08-14T15:05:54.573" v="398" actId="15"/>
        <pc:sldMkLst>
          <pc:docMk/>
          <pc:sldMk cId="1337339065" sldId="307"/>
        </pc:sldMkLst>
        <pc:spChg chg="mod">
          <ac:chgData name="함 진아" userId="853515ff651aadf9" providerId="LiveId" clId="{20304555-F055-0640-A3FE-A7DA68208BDA}" dt="2020-08-14T15:05:54.573" v="398" actId="15"/>
          <ac:spMkLst>
            <pc:docMk/>
            <pc:sldMk cId="1337339065" sldId="307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59.175" v="399" actId="15"/>
        <pc:sldMkLst>
          <pc:docMk/>
          <pc:sldMk cId="1460173607" sldId="308"/>
        </pc:sldMkLst>
        <pc:spChg chg="mod">
          <ac:chgData name="함 진아" userId="853515ff651aadf9" providerId="LiveId" clId="{20304555-F055-0640-A3FE-A7DA68208BDA}" dt="2020-08-14T15:05:59.175" v="399" actId="15"/>
          <ac:spMkLst>
            <pc:docMk/>
            <pc:sldMk cId="1460173607" sldId="308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1.443" v="400" actId="15"/>
        <pc:sldMkLst>
          <pc:docMk/>
          <pc:sldMk cId="3046018409" sldId="309"/>
        </pc:sldMkLst>
        <pc:spChg chg="mod">
          <ac:chgData name="함 진아" userId="853515ff651aadf9" providerId="LiveId" clId="{20304555-F055-0640-A3FE-A7DA68208BDA}" dt="2020-08-14T15:06:01.443" v="400" actId="15"/>
          <ac:spMkLst>
            <pc:docMk/>
            <pc:sldMk cId="3046018409" sldId="30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4.129" v="401" actId="15"/>
        <pc:sldMkLst>
          <pc:docMk/>
          <pc:sldMk cId="977547814" sldId="310"/>
        </pc:sldMkLst>
        <pc:spChg chg="mod">
          <ac:chgData name="함 진아" userId="853515ff651aadf9" providerId="LiveId" clId="{20304555-F055-0640-A3FE-A7DA68208BDA}" dt="2020-08-14T15:06:04.129" v="401" actId="15"/>
          <ac:spMkLst>
            <pc:docMk/>
            <pc:sldMk cId="977547814" sldId="310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8.501" v="403" actId="15"/>
        <pc:sldMkLst>
          <pc:docMk/>
          <pc:sldMk cId="3805766738" sldId="311"/>
        </pc:sldMkLst>
        <pc:spChg chg="mod">
          <ac:chgData name="함 진아" userId="853515ff651aadf9" providerId="LiveId" clId="{20304555-F055-0640-A3FE-A7DA68208BDA}" dt="2020-08-14T15:06:07.759" v="402" actId="15"/>
          <ac:spMkLst>
            <pc:docMk/>
            <pc:sldMk cId="3805766738" sldId="31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08.501" v="403" actId="15"/>
          <ac:spMkLst>
            <pc:docMk/>
            <pc:sldMk cId="3805766738" sldId="311"/>
            <ac:spMk id="5" creationId="{D59BB53F-85A5-AB45-BE59-B7D7E6A7A5F6}"/>
          </ac:spMkLst>
        </pc:spChg>
      </pc:sldChg>
      <pc:sldChg chg="modSp">
        <pc:chgData name="함 진아" userId="853515ff651aadf9" providerId="LiveId" clId="{20304555-F055-0640-A3FE-A7DA68208BDA}" dt="2020-08-14T15:06:14.776" v="409" actId="1035"/>
        <pc:sldMkLst>
          <pc:docMk/>
          <pc:sldMk cId="1635100020" sldId="312"/>
        </pc:sldMkLst>
        <pc:spChg chg="mod">
          <ac:chgData name="함 진아" userId="853515ff651aadf9" providerId="LiveId" clId="{20304555-F055-0640-A3FE-A7DA68208BDA}" dt="2020-08-14T15:06:11.157" v="404" actId="15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1.933" v="405" actId="15"/>
          <ac:spMkLst>
            <pc:docMk/>
            <pc:sldMk cId="1635100020" sldId="312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14.776" v="409" actId="1035"/>
          <ac:picMkLst>
            <pc:docMk/>
            <pc:sldMk cId="1635100020" sldId="312"/>
            <ac:picMk id="8" creationId="{B2B31A75-712C-B44F-9644-ED9A405679DD}"/>
          </ac:picMkLst>
        </pc:picChg>
      </pc:sldChg>
      <pc:sldChg chg="modSp">
        <pc:chgData name="함 진아" userId="853515ff651aadf9" providerId="LiveId" clId="{20304555-F055-0640-A3FE-A7DA68208BDA}" dt="2020-08-14T15:06:30.044" v="420" actId="1035"/>
        <pc:sldMkLst>
          <pc:docMk/>
          <pc:sldMk cId="5451039" sldId="313"/>
        </pc:sldMkLst>
        <pc:spChg chg="mod">
          <ac:chgData name="함 진아" userId="853515ff651aadf9" providerId="LiveId" clId="{20304555-F055-0640-A3FE-A7DA68208BDA}" dt="2020-08-14T15:06:18.279" v="410" actId="15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9.043" v="411" actId="15"/>
          <ac:spMkLst>
            <pc:docMk/>
            <pc:sldMk cId="5451039" sldId="313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6" creationId="{74585861-4BA2-6B4F-A080-6053B32B89F0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0" creationId="{AA83BD17-9511-4E4A-9234-D3F3B5DEB52E}"/>
          </ac:picMkLst>
        </pc:pic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11" creationId="{FB903992-C01A-D445-BC25-0C83E3A66968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2" creationId="{B92A2473-44D5-CB4C-A157-29E7BE7C0721}"/>
          </ac:picMkLst>
        </pc:picChg>
      </pc:sldChg>
      <pc:sldChg chg="modSp">
        <pc:chgData name="함 진아" userId="853515ff651aadf9" providerId="LiveId" clId="{20304555-F055-0640-A3FE-A7DA68208BDA}" dt="2020-08-14T15:06:35.739" v="422" actId="15"/>
        <pc:sldMkLst>
          <pc:docMk/>
          <pc:sldMk cId="3096045750" sldId="314"/>
        </pc:sldMkLst>
        <pc:spChg chg="mod">
          <ac:chgData name="함 진아" userId="853515ff651aadf9" providerId="LiveId" clId="{20304555-F055-0640-A3FE-A7DA68208BDA}" dt="2020-08-14T15:06:34.951" v="421" actId="15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35.739" v="422" actId="15"/>
          <ac:spMkLst>
            <pc:docMk/>
            <pc:sldMk cId="3096045750" sldId="314"/>
            <ac:spMk id="5" creationId="{D59BB53F-85A5-AB45-BE59-B7D7E6A7A5F6}"/>
          </ac:spMkLst>
        </pc:spChg>
      </pc:sldChg>
      <pc:sldChg chg="addSp delSp modSp add mod modClrScheme chgLayout">
        <pc:chgData name="함 진아" userId="853515ff651aadf9" providerId="LiveId" clId="{20304555-F055-0640-A3FE-A7DA68208BDA}" dt="2020-08-14T15:05:15.806" v="381" actId="15"/>
        <pc:sldMkLst>
          <pc:docMk/>
          <pc:sldMk cId="3067752620" sldId="315"/>
        </pc:sldMkLst>
        <pc:spChg chg="mod or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2" creationId="{25B318A0-7C21-1B48-82D5-D648A0AB5881}"/>
          </ac:spMkLst>
        </pc:spChg>
        <pc:spChg chg="mod ord">
          <ac:chgData name="함 진아" userId="853515ff651aadf9" providerId="LiveId" clId="{20304555-F055-0640-A3FE-A7DA68208BDA}" dt="2020-08-14T15:05:15.806" v="381" actId="15"/>
          <ac:spMkLst>
            <pc:docMk/>
            <pc:sldMk cId="3067752620" sldId="315"/>
            <ac:spMk id="3" creationId="{2B979466-8226-B846-B32B-4B39A6E81EC9}"/>
          </ac:spMkLst>
        </pc:spChg>
        <pc:spChg chg="add del mo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5" creationId="{C866C19E-B05F-2142-AD13-16F64D165B5F}"/>
          </ac:spMkLst>
        </pc:spChg>
        <pc:spChg chg="del">
          <ac:chgData name="함 진아" userId="853515ff651aadf9" providerId="LiveId" clId="{20304555-F055-0640-A3FE-A7DA68208BDA}" dt="2020-08-13T12:55:04.475" v="82" actId="478"/>
          <ac:spMkLst>
            <pc:docMk/>
            <pc:sldMk cId="3067752620" sldId="315"/>
            <ac:spMk id="6" creationId="{3B7E65A4-3F03-3D47-B0FB-24FE05403A9C}"/>
          </ac:spMkLst>
        </pc:spChg>
        <pc:picChg chg="add mod">
          <ac:chgData name="함 진아" userId="853515ff651aadf9" providerId="LiveId" clId="{20304555-F055-0640-A3FE-A7DA68208BDA}" dt="2020-08-13T12:55:44.603" v="135" actId="1076"/>
          <ac:picMkLst>
            <pc:docMk/>
            <pc:sldMk cId="3067752620" sldId="315"/>
            <ac:picMk id="7" creationId="{14D428B8-3984-DE49-8835-F9746372201E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2" creationId="{96F1D69D-2D91-0B45-AAD5-FBAC6E858248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3" creationId="{00397915-4DE9-8C4B-A187-0A605475419C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4" creationId="{4C078AAE-BA5F-BC40-B00D-2700C1EEA150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5" creationId="{417B6B71-E309-C34E-8CBD-227DBA6FD992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1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91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657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957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7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2021-01-14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4158-F585-8A4A-83C7-083ED31D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2997"/>
            <a:ext cx="9144000" cy="1112684"/>
          </a:xfrm>
        </p:spPr>
        <p:txBody>
          <a:bodyPr/>
          <a:lstStyle/>
          <a:p>
            <a:r>
              <a:rPr kumimoji="1" lang="ko-KR" altLang="en-US" dirty="0" smtClean="0"/>
              <a:t>파 이 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연산하기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b="1" dirty="0"/>
              <a:t>문자열 더해서 연결하기</a:t>
            </a:r>
            <a:r>
              <a:rPr kumimoji="1" lang="en-US" altLang="ko-KR" b="1" dirty="0"/>
              <a:t>(Concatenation)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b="1" dirty="0"/>
              <a:t>문자열 곱하기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ko-KR" altLang="en-US" b="1" dirty="0"/>
              <a:t>문자열 길이 구하기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파이썬</a:t>
            </a:r>
            <a:r>
              <a:rPr kumimoji="1" lang="ko-KR" altLang="en-US" dirty="0"/>
              <a:t> 기본 내장 함수 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( 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8563-24A9-C345-9211-0F8A6B651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67" y="2841931"/>
            <a:ext cx="3990165" cy="1396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54CE15-F09C-5948-A234-A9A27F945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167" y="4920732"/>
            <a:ext cx="3990165" cy="1118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B64F1-3ABD-6345-AA8A-A134B92C1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8649" y="3203632"/>
            <a:ext cx="3990165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인덱싱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인덱싱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(Indexing)</a:t>
            </a:r>
          </a:p>
          <a:p>
            <a:pPr lvl="1">
              <a:tabLst>
                <a:tab pos="7191375" algn="l"/>
              </a:tabLst>
            </a:pPr>
            <a:endParaRPr kumimoji="1"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/>
              <a:t>가리킨다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의미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파이썬은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숫자를 셈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a[</a:t>
            </a:r>
            <a:r>
              <a:rPr kumimoji="1" lang="ko-KR" altLang="en-US" dirty="0"/>
              <a:t>번호</a:t>
            </a:r>
            <a:r>
              <a:rPr kumimoji="1" lang="en-US" altLang="ko-KR" dirty="0"/>
              <a:t>]</a:t>
            </a:r>
          </a:p>
          <a:p>
            <a:pPr lvl="3"/>
            <a:r>
              <a:rPr kumimoji="1" lang="ko-KR" altLang="en-US" dirty="0"/>
              <a:t>문자열 안의 특정 값 </a:t>
            </a:r>
            <a:r>
              <a:rPr kumimoji="1" lang="ko-KR" altLang="en-US" dirty="0" err="1"/>
              <a:t>뽑아냄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마이너스</a:t>
            </a:r>
            <a:r>
              <a:rPr kumimoji="1" lang="en-US" altLang="ko-KR" dirty="0"/>
              <a:t>(-)</a:t>
            </a:r>
          </a:p>
          <a:p>
            <a:pPr lvl="4"/>
            <a:r>
              <a:rPr kumimoji="1" lang="ko-KR" altLang="en-US" dirty="0"/>
              <a:t>문자열 뒤부터 셈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6042AD-15E4-A04E-B859-FB39B80F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2394070"/>
            <a:ext cx="6292789" cy="638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E1AB6-3368-8649-B028-7AF012E9F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5" y="3182860"/>
            <a:ext cx="6292789" cy="2058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70B0DE-F4E3-6540-A8B4-344B44F50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6" y="5398246"/>
            <a:ext cx="6316446" cy="5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슬라이싱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슬라이싱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(Slicing)</a:t>
            </a:r>
          </a:p>
          <a:p>
            <a:pPr lvl="1">
              <a:tabLst>
                <a:tab pos="7191375" algn="l"/>
              </a:tabLst>
            </a:pPr>
            <a:endParaRPr kumimoji="1"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/>
              <a:t>잘라낸다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의미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a[</a:t>
            </a:r>
            <a:r>
              <a:rPr kumimoji="1" lang="ko-KR" altLang="en-US" dirty="0"/>
              <a:t>시작 번호</a:t>
            </a:r>
            <a:r>
              <a:rPr kumimoji="1" lang="en-US" altLang="ko-KR" dirty="0"/>
              <a:t>:</a:t>
            </a:r>
            <a:r>
              <a:rPr kumimoji="1" lang="ko-KR" altLang="en-US" dirty="0"/>
              <a:t>끝 번호</a:t>
            </a:r>
            <a:r>
              <a:rPr kumimoji="1" lang="en-US" altLang="ko-KR" dirty="0"/>
              <a:t>]</a:t>
            </a:r>
          </a:p>
          <a:p>
            <a:pPr lvl="3"/>
            <a:r>
              <a:rPr kumimoji="1" lang="ko-KR" altLang="en-US" dirty="0"/>
              <a:t>시작 번호부터 끝 번호까지의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문자를 </a:t>
            </a:r>
            <a:r>
              <a:rPr kumimoji="1" lang="ko-KR" altLang="en-US" dirty="0" err="1"/>
              <a:t>뽑아냄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끝 번호에 해당하는 것은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포함하지 않음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6042AD-15E4-A04E-B859-FB39B80F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2394070"/>
            <a:ext cx="6292789" cy="6387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227CFE-7B08-A948-9868-D2B73DBB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3085279"/>
            <a:ext cx="6292789" cy="1018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6495FD-49FD-E247-A7B8-FC220E483F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038" y="4208747"/>
            <a:ext cx="6304617" cy="19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포매팅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(Formatting)</a:t>
            </a:r>
          </a:p>
          <a:p>
            <a:pPr marL="1257300" lvl="2" indent="-342900">
              <a:buFont typeface="+mj-lt"/>
              <a:buAutoNum type="arabicPeriod"/>
              <a:tabLst>
                <a:tab pos="7191375" algn="l"/>
              </a:tabLst>
            </a:pPr>
            <a:r>
              <a:rPr kumimoji="1" lang="ko-KR" altLang="en-US" dirty="0"/>
              <a:t>숫자 바로 대입</a:t>
            </a:r>
            <a:endParaRPr kumimoji="1" lang="en-US" altLang="ko-KR" dirty="0"/>
          </a:p>
          <a:p>
            <a:pPr lvl="3">
              <a:tabLst>
                <a:tab pos="7191375" algn="l"/>
              </a:tabLst>
            </a:pPr>
            <a:r>
              <a:rPr kumimoji="1" lang="ko-KR" altLang="en-US" dirty="0"/>
              <a:t>문자열 포맷 코드 </a:t>
            </a:r>
            <a:r>
              <a:rPr kumimoji="1" lang="en-US" altLang="ko-KR" b="1" dirty="0">
                <a:solidFill>
                  <a:srgbClr val="0063A9"/>
                </a:solidFill>
              </a:rPr>
              <a:t>%d</a:t>
            </a:r>
          </a:p>
          <a:p>
            <a:pPr lvl="3">
              <a:tabLst>
                <a:tab pos="7191375" algn="l"/>
              </a:tabLst>
            </a:pPr>
            <a:endParaRPr kumimoji="1" lang="en-US" altLang="ko-KR" dirty="0"/>
          </a:p>
          <a:p>
            <a:pPr lvl="3">
              <a:tabLst>
                <a:tab pos="7191375" algn="l"/>
              </a:tabLst>
            </a:pPr>
            <a:endParaRPr kumimoji="1" lang="en-US" altLang="ko-KR" dirty="0"/>
          </a:p>
          <a:p>
            <a:pPr marL="1371600" lvl="3" indent="0">
              <a:buNone/>
              <a:tabLst>
                <a:tab pos="7191375" algn="l"/>
              </a:tabLst>
            </a:pPr>
            <a:endParaRPr kumimoji="1" lang="en-US" alt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5D4F2CD-2420-104C-BB74-B91D07229A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2324" y="1567545"/>
            <a:ext cx="5837158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 dirty="0"/>
              <a:t>문자열 바로 대입</a:t>
            </a:r>
            <a:endParaRPr lang="en-US" altLang="ko-KR" dirty="0"/>
          </a:p>
          <a:p>
            <a:pPr lvl="3"/>
            <a:r>
              <a:rPr lang="ko-KR" altLang="en-US" dirty="0"/>
              <a:t>문자열 포맷 코드 </a:t>
            </a:r>
            <a:r>
              <a:rPr lang="en-US" altLang="ko-KR" b="1" dirty="0">
                <a:solidFill>
                  <a:srgbClr val="0063A9"/>
                </a:solidFill>
              </a:rPr>
              <a:t>%</a:t>
            </a:r>
            <a:r>
              <a:rPr lang="en" altLang="ko-KR" b="1" dirty="0">
                <a:solidFill>
                  <a:srgbClr val="0063A9"/>
                </a:solidFill>
              </a:rPr>
              <a:t>s</a:t>
            </a: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marL="1371600" lvl="3" indent="0">
              <a:buNone/>
            </a:pPr>
            <a:endParaRPr lang="en" altLang="ko-KR" b="1" dirty="0">
              <a:solidFill>
                <a:srgbClr val="0063A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5B74B-4479-9846-A96D-F83077C72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42" y="3546798"/>
            <a:ext cx="3790657" cy="824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2237ED-129F-6D44-8C3B-EE62261B5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148" y="3546797"/>
            <a:ext cx="3790657" cy="82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C6A199-F81A-234B-A635-CB5456838D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342" y="4517284"/>
            <a:ext cx="3790657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</a:t>
            </a:r>
            <a:endParaRPr kumimoji="1"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8A784-51C5-284B-A574-27D3D441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65" y="3012089"/>
            <a:ext cx="5091797" cy="27150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CF5988-4FEA-464A-9B1C-AFF0CC670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5682" y="3086862"/>
            <a:ext cx="4497302" cy="11613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EF9E83-7C80-EC48-9BF4-6D8E11CCFC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6875682" y="4405147"/>
            <a:ext cx="4497302" cy="11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 활용법</a:t>
            </a:r>
            <a:endParaRPr kumimoji="1" lang="en-US" altLang="ko-KR" b="1" dirty="0"/>
          </a:p>
          <a:p>
            <a:pPr marL="1257300" lvl="2" indent="-342900">
              <a:buFont typeface="+mj-lt"/>
              <a:buAutoNum type="arabicPeriod"/>
            </a:pPr>
            <a:r>
              <a:rPr kumimoji="1" lang="ko-KR" altLang="en-US" dirty="0"/>
              <a:t>정렬과 공백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%s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숫자와 함께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공백과 정렬 표현 가능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DC310-EB07-EC4D-940A-FD7F9D1F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626" y="3565477"/>
            <a:ext cx="5022403" cy="832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CBC588-4EA4-9745-9FC9-066B655A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26" y="4501680"/>
            <a:ext cx="5022403" cy="971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C38759-9D56-704C-A340-B4E0FE450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220" y="3565477"/>
            <a:ext cx="3591148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A9D735-D6C4-5640-AB79-068DDCD72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0" y="4501680"/>
            <a:ext cx="3591148" cy="9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 활용법</a:t>
            </a:r>
            <a:endParaRPr kumimoji="1" lang="en-US" altLang="ko-KR" b="1" dirty="0"/>
          </a:p>
          <a:p>
            <a:pPr marL="1257300" lvl="2" indent="-342900">
              <a:buFont typeface="+mj-lt"/>
              <a:buAutoNum type="arabicPeriod" startAt="2"/>
            </a:pPr>
            <a:r>
              <a:rPr kumimoji="1" lang="ko-KR" altLang="en-US" dirty="0"/>
              <a:t>소수점 표현하기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%f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숫자와 함께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소수점 뒤에 나올 숫자의 개수 조절 및 정렬 가능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B67A87-236D-2247-A6B5-49612EBF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0" y="4501679"/>
            <a:ext cx="3608496" cy="954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4E2A93-E255-DE41-BD25-01BC44219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221" y="3565476"/>
            <a:ext cx="3608496" cy="824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48FE94-9896-824F-A640-D92B92CB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26" y="3565476"/>
            <a:ext cx="4822895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f</a:t>
            </a:r>
            <a:r>
              <a:rPr kumimoji="1" lang="ko-KR" altLang="en-US" b="1" dirty="0"/>
              <a:t> 문자열 </a:t>
            </a:r>
            <a:r>
              <a:rPr kumimoji="1" lang="ko-KR" altLang="en-US" b="1" dirty="0" err="1"/>
              <a:t>포매팅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3.6</a:t>
            </a:r>
            <a:r>
              <a:rPr kumimoji="1" lang="ko-KR" altLang="en-US" dirty="0"/>
              <a:t> 버전부터 </a:t>
            </a:r>
            <a:r>
              <a:rPr kumimoji="1" lang="en-US" altLang="ko-KR" dirty="0"/>
              <a:t>f</a:t>
            </a:r>
            <a:r>
              <a:rPr kumimoji="1" lang="ko-KR" altLang="en-US" dirty="0"/>
              <a:t> 문자열 </a:t>
            </a:r>
            <a:r>
              <a:rPr kumimoji="1" lang="ko-KR" altLang="en-US" dirty="0" err="1"/>
              <a:t>포매팅</a:t>
            </a:r>
            <a:r>
              <a:rPr kumimoji="1" lang="ko-KR" altLang="en-US" dirty="0"/>
              <a:t> 기능 제공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 앞에 </a:t>
            </a:r>
            <a:r>
              <a:rPr kumimoji="1" lang="en-US" altLang="ko-KR" dirty="0"/>
              <a:t>f </a:t>
            </a:r>
            <a:r>
              <a:rPr kumimoji="1" lang="ko-KR" altLang="en-US" dirty="0"/>
              <a:t>접두사를 붙이면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</a:t>
            </a:r>
            <a:r>
              <a:rPr kumimoji="1" lang="ko-KR" altLang="en-US" dirty="0"/>
              <a:t> 문자열 </a:t>
            </a:r>
            <a:r>
              <a:rPr kumimoji="1" lang="ko-KR" altLang="en-US" dirty="0" err="1"/>
              <a:t>포매팅</a:t>
            </a:r>
            <a:r>
              <a:rPr kumimoji="1" lang="ko-KR" altLang="en-US" dirty="0"/>
              <a:t> 기능 사용 가능</a:t>
            </a:r>
            <a:endParaRPr kumimoji="1"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8EF218-6139-5E4A-AF7D-8DE213FD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1" y="3567954"/>
            <a:ext cx="6913394" cy="13531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48A979-6C25-7344-B6D7-9BC522CF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1" y="4992930"/>
            <a:ext cx="6913394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문자열 </a:t>
            </a:r>
            <a:r>
              <a:rPr kumimoji="1" lang="ko-KR" altLang="en-US" dirty="0" err="1"/>
              <a:t>자료형이</a:t>
            </a:r>
            <a:r>
              <a:rPr kumimoji="1" lang="ko-KR" altLang="en-US" dirty="0"/>
              <a:t> 가진 내장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count(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문자 개수 세는 함수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find(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찾는 문자열이 처음 나온 위치 반환</a:t>
            </a:r>
            <a:endParaRPr lang="en-US" altLang="ko-KR" dirty="0"/>
          </a:p>
          <a:p>
            <a:pPr lvl="2"/>
            <a:r>
              <a:rPr lang="ko-KR" altLang="en-US" dirty="0"/>
              <a:t>없으면 </a:t>
            </a:r>
            <a:r>
              <a:rPr lang="en-US" altLang="ko-KR" dirty="0"/>
              <a:t>-1</a:t>
            </a:r>
            <a:r>
              <a:rPr lang="ko-KR" altLang="en-US" dirty="0"/>
              <a:t>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BB3D1-64A2-A04B-BE26-8EDC38CD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8601" y="3858275"/>
            <a:ext cx="3618945" cy="1110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B4BA33-97EB-1049-B396-2D99509E7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2083" y="3567686"/>
            <a:ext cx="3618945" cy="16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index(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en-US" altLang="ko-KR" dirty="0"/>
              <a:t>find</a:t>
            </a:r>
            <a:r>
              <a:rPr kumimoji="1" lang="ko-KR" altLang="en-US" dirty="0"/>
              <a:t>와 마찬가지로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찾는 문자열이 처음 나온 위치 반환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찾는 문자열이 없으면 오류 발생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join(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문자열 삽입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upper(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소문자를 대문자로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DFC35-21AB-C94B-8B1E-6A8E2AA9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07" y="3858275"/>
            <a:ext cx="4802393" cy="19635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31A75-712C-B44F-9644-ED9A4056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3144876"/>
            <a:ext cx="3767372" cy="815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9C159B-69FB-5C40-9767-32A867E2D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4877116"/>
            <a:ext cx="3767371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4FE5D616-4BD5-6B48-BCC1-065CD0ADA9A0}"/>
              </a:ext>
            </a:extLst>
          </p:cNvPr>
          <p:cNvSpPr txBox="1">
            <a:spLocks/>
          </p:cNvSpPr>
          <p:nvPr/>
        </p:nvSpPr>
        <p:spPr>
          <a:xfrm>
            <a:off x="4984225" y="3747057"/>
            <a:ext cx="3854604" cy="229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63A9"/>
                </a:solidFill>
              </a:rPr>
              <a:t>02-1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02-2</a:t>
            </a:r>
            <a:r>
              <a:rPr lang="ko-KR" altLang="en-US" dirty="0"/>
              <a:t> 문자열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lower(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대문자를 소문자로 변환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b="1" dirty="0" err="1"/>
              <a:t>lstrip</a:t>
            </a:r>
            <a:r>
              <a:rPr kumimoji="1" lang="en-US" altLang="ko-KR" b="1" dirty="0"/>
              <a:t>( )</a:t>
            </a:r>
          </a:p>
          <a:p>
            <a:pPr lvl="2"/>
            <a:r>
              <a:rPr kumimoji="1" lang="ko-KR" altLang="en-US" dirty="0"/>
              <a:t>가장 왼쪽에 있는 연속된 공백 삭제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 err="1"/>
              <a:t>rstrip</a:t>
            </a:r>
            <a:r>
              <a:rPr lang="en-US" altLang="ko-KR" b="1" dirty="0"/>
              <a:t>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가장 오른쪽에 있는 연속된 공백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strip(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양쪽에 있는 연속된 공백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85861-4BA2-6B4F-A080-6053B32B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39" y="3120080"/>
            <a:ext cx="3767371" cy="840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3BD17-9511-4E4A-9234-D3F3B5DEB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0" y="4827688"/>
            <a:ext cx="3767370" cy="827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03992-C01A-D445-BC25-0C83E3A669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3115376"/>
            <a:ext cx="3767371" cy="8279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2A2473-44D5-CB4C-A157-29E7BE7C07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4827688"/>
            <a:ext cx="3767371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replace(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en-US" altLang="ko-KR" dirty="0"/>
              <a:t>replace(</a:t>
            </a:r>
            <a:r>
              <a:rPr kumimoji="1" lang="ko-KR" altLang="en-US" dirty="0"/>
              <a:t>바뀌게 될 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바꿀 문자열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문자열 안의 특정 값을 다른 값으로 치환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split(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공백 또는 특정 문자열을 </a:t>
            </a:r>
            <a:r>
              <a:rPr lang="ko-KR" altLang="en-US" dirty="0" err="1"/>
              <a:t>구분자로</a:t>
            </a:r>
            <a:r>
              <a:rPr lang="ko-KR" altLang="en-US" dirty="0"/>
              <a:t> 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문자열 분리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분리된 문자열은 리스트로 반환됨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79078-02BC-0249-9BB7-FD80591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0" y="3525143"/>
            <a:ext cx="3767370" cy="1110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5D5EC-1604-DC43-9988-9C9B8465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3723437"/>
            <a:ext cx="3854136" cy="1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dirty="0" smtClean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자료형의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값을 저장하는 공간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변수란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파이썬에서</a:t>
            </a:r>
            <a:r>
              <a:rPr kumimoji="1" lang="ko-KR" altLang="en-US" dirty="0"/>
              <a:t> 사용하는 변수는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객체를 가리키는 것이라고 할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객체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자료형과</a:t>
            </a:r>
            <a:r>
              <a:rPr kumimoji="1" lang="ko-KR" altLang="en-US" dirty="0"/>
              <a:t> 같은 것을 의미하는 말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a, b, 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변수라고 함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79A1EB-E954-F44B-8C56-B7C0F80B227A}"/>
              </a:ext>
            </a:extLst>
          </p:cNvPr>
          <p:cNvGrpSpPr/>
          <p:nvPr/>
        </p:nvGrpSpPr>
        <p:grpSpPr>
          <a:xfrm>
            <a:off x="6911549" y="2326069"/>
            <a:ext cx="3485841" cy="758952"/>
            <a:chOff x="1003300" y="2997200"/>
            <a:chExt cx="3966482" cy="8636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4B3BB2-B677-9C48-9B22-02DBA1BF1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3300" y="2997200"/>
              <a:ext cx="3136900" cy="8636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89C558-08A3-2349-82A4-91EDE7DEC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40200" y="2997200"/>
              <a:ext cx="829582" cy="863600"/>
            </a:xfrm>
            <a:prstGeom prst="rect">
              <a:avLst/>
            </a:prstGeom>
          </p:spPr>
        </p:pic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B7261CC-97DB-E44F-AA0E-B14810A8CB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kumimoji="1" lang="ko-KR" altLang="en-US" dirty="0" smtClean="0"/>
              <a:t>변수 </a:t>
            </a:r>
            <a:r>
              <a:rPr kumimoji="1" lang="ko-KR" altLang="en-US" dirty="0"/>
              <a:t>선언 방법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=(assignment) </a:t>
            </a:r>
            <a:r>
              <a:rPr kumimoji="1" lang="ko-KR" altLang="en-US" dirty="0"/>
              <a:t>기호 사용</a:t>
            </a:r>
            <a:endParaRPr kumimoji="1"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 생성 규칙</a:t>
            </a:r>
            <a:endParaRPr lang="en-US" altLang="ko-KR" dirty="0"/>
          </a:p>
          <a:p>
            <a:pPr lvl="2"/>
            <a:r>
              <a:rPr lang="ko-KR" altLang="en-US" sz="1600" dirty="0" smtClean="0"/>
              <a:t>영문자와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밑줄 문자로 이루어짐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중간에 공백이 들어가면 안됨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영문자 또는 밑줄문자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X</a:t>
            </a:r>
          </a:p>
          <a:p>
            <a:pPr lvl="2"/>
            <a:r>
              <a:rPr lang="ko-KR" altLang="en-US" sz="1600" dirty="0" smtClean="0"/>
              <a:t>대소문자 구별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 smtClean="0"/>
              <a:t>ex) sum   _count    </a:t>
            </a:r>
            <a:r>
              <a:rPr lang="en-US" altLang="ko-KR" sz="1600" dirty="0" err="1" smtClean="0"/>
              <a:t>number_of_pictures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2nd_base (X)    money# (X)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90938-6203-2342-B9E3-8221AD0F8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333" y="3664532"/>
            <a:ext cx="4197888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419764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수식과 연산자</a:t>
            </a:r>
            <a:endParaRPr kumimoji="1" lang="en-US" altLang="ko-KR" sz="1400" dirty="0"/>
          </a:p>
          <a:p>
            <a:pPr lvl="1"/>
            <a:r>
              <a:rPr lang="ko-KR" altLang="en-US" sz="1600" dirty="0" smtClean="0"/>
              <a:t>수식</a:t>
            </a:r>
            <a:r>
              <a:rPr lang="en-US" altLang="ko-KR" sz="1600" dirty="0"/>
              <a:t>(expression</a:t>
            </a:r>
            <a:r>
              <a:rPr lang="en-US" altLang="ko-KR" sz="1600" dirty="0" smtClean="0"/>
              <a:t>) : </a:t>
            </a:r>
            <a:r>
              <a:rPr lang="ko-KR" altLang="en-US" sz="1600" dirty="0" err="1" smtClean="0"/>
              <a:t>피연산자들과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연산자의 조합</a:t>
            </a:r>
            <a:endParaRPr lang="en-US" altLang="ko-KR" sz="1600" dirty="0"/>
          </a:p>
          <a:p>
            <a:pPr lvl="1"/>
            <a:r>
              <a:rPr lang="ko-KR" altLang="en-US" sz="1600" dirty="0"/>
              <a:t>연산자</a:t>
            </a:r>
            <a:r>
              <a:rPr lang="en-US" altLang="ko-KR" sz="1600" dirty="0"/>
              <a:t>(operator):</a:t>
            </a:r>
            <a:r>
              <a:rPr lang="ko-KR" altLang="en-US" sz="1600" dirty="0"/>
              <a:t> 연산을 나타내는 기호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피연산자</a:t>
            </a:r>
            <a:r>
              <a:rPr lang="en-US" altLang="ko-KR" sz="1600" dirty="0"/>
              <a:t>(operand):</a:t>
            </a:r>
            <a:r>
              <a:rPr lang="ko-KR" altLang="en-US" sz="1600" dirty="0"/>
              <a:t> 연산의 대상이 되는 값</a:t>
            </a:r>
          </a:p>
          <a:p>
            <a:pPr marL="0" indent="0">
              <a:buNone/>
            </a:pPr>
            <a:endParaRPr kumimoji="1"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8" y="3060308"/>
            <a:ext cx="4305300" cy="26384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17"/>
          <a:stretch/>
        </p:blipFill>
        <p:spPr bwMode="auto">
          <a:xfrm>
            <a:off x="6267003" y="1929911"/>
            <a:ext cx="3569767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49576" y="3342102"/>
            <a:ext cx="133086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나눗셈의 결과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정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49576" y="3710494"/>
            <a:ext cx="1192315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나눗셈의 몫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실수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917" y="1542873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사칙연산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955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419764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지수계산 </a:t>
            </a:r>
            <a:r>
              <a:rPr kumimoji="1" lang="en-US" altLang="ko-KR" dirty="0" smtClean="0"/>
              <a:t>: ** </a:t>
            </a:r>
            <a:r>
              <a:rPr kumimoji="1" lang="ko-KR" altLang="en-US" dirty="0" smtClean="0"/>
              <a:t>연산자</a:t>
            </a:r>
            <a:endParaRPr kumimoji="1" lang="en-US" altLang="ko-KR" dirty="0" smtClean="0"/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ko-KR" sz="1800" dirty="0" smtClean="0">
                <a:latin typeface="+mn-ea"/>
                <a:ea typeface="+mn-ea"/>
              </a:rPr>
              <a:t>  &gt;&gt;&gt; 2 ** 7</a:t>
            </a:r>
          </a:p>
          <a:p>
            <a:pPr marL="0" indent="0">
              <a:lnSpc>
                <a:spcPts val="1600"/>
              </a:lnSpc>
              <a:buNone/>
            </a:pPr>
            <a:r>
              <a:rPr kumimoji="1" lang="en-US" altLang="ko-KR" sz="1800" dirty="0" smtClean="0">
                <a:latin typeface="+mn-ea"/>
                <a:ea typeface="+mn-ea"/>
              </a:rPr>
              <a:t>128</a:t>
            </a:r>
          </a:p>
          <a:p>
            <a:pPr marL="0" indent="0">
              <a:buNone/>
            </a:pPr>
            <a:endParaRPr kumimoji="1" lang="en-US" altLang="ko-KR" sz="1800" dirty="0">
              <a:latin typeface="+mn-ea"/>
              <a:ea typeface="+mn-ea"/>
            </a:endParaRPr>
          </a:p>
          <a:p>
            <a:r>
              <a:rPr kumimoji="1" lang="ko-KR" altLang="en-US" dirty="0" smtClean="0"/>
              <a:t>복합연산자 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917" y="1382232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연산자 우선순위</a:t>
            </a:r>
            <a:endParaRPr kumimoji="1" lang="en-US" altLang="ko-KR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4" y="3486625"/>
            <a:ext cx="433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91" y="1855023"/>
            <a:ext cx="4881934" cy="13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4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02-4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419764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연산자 우선순위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계속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93" y="1925595"/>
            <a:ext cx="9840226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436914"/>
            <a:ext cx="6514949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# </a:t>
            </a:r>
            <a:r>
              <a:rPr kumimoji="1" lang="ko-KR" altLang="en-US" sz="1600" b="0" dirty="0" smtClean="0"/>
              <a:t>프로그램 실행 결과 확인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print("</a:t>
            </a:r>
            <a:r>
              <a:rPr kumimoji="1" lang="ko-KR" altLang="en-US" sz="1600" b="0" dirty="0"/>
              <a:t>반갑습니다</a:t>
            </a:r>
            <a:r>
              <a:rPr kumimoji="1" lang="en-US" altLang="ko-KR" sz="1600" b="0" dirty="0"/>
              <a:t>. </a:t>
            </a:r>
            <a:r>
              <a:rPr kumimoji="1" lang="ko-KR" altLang="en-US" sz="1600" b="0" dirty="0" err="1"/>
              <a:t>파이썬</a:t>
            </a:r>
            <a:r>
              <a:rPr kumimoji="1" lang="en-US" altLang="ko-KR" sz="1600" b="0" dirty="0" smtClean="0"/>
              <a:t>!")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print('</a:t>
            </a:r>
            <a:r>
              <a:rPr kumimoji="1" lang="ko-KR" altLang="en-US" sz="1600" b="0" dirty="0"/>
              <a:t>저는 </a:t>
            </a:r>
            <a:r>
              <a:rPr kumimoji="1" lang="ko-KR" altLang="en-US" sz="1600" b="0" dirty="0" err="1"/>
              <a:t>파이썬을</a:t>
            </a:r>
            <a:r>
              <a:rPr kumimoji="1" lang="ko-KR" altLang="en-US" sz="1600" b="0" dirty="0"/>
              <a:t> 좋아 합니다</a:t>
            </a:r>
            <a:r>
              <a:rPr kumimoji="1" lang="en-US" altLang="ko-KR" sz="1600" b="0" dirty="0"/>
              <a:t>.')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print(2*3/10</a:t>
            </a:r>
            <a:r>
              <a:rPr kumimoji="1"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print("9*8</a:t>
            </a:r>
            <a:r>
              <a:rPr kumimoji="1" lang="ko-KR" altLang="en-US" sz="1600" b="0" dirty="0"/>
              <a:t>은</a:t>
            </a:r>
            <a:r>
              <a:rPr kumimoji="1" lang="en-US" altLang="ko-KR" sz="1600" b="0" dirty="0"/>
              <a:t>",9*8,"</a:t>
            </a:r>
            <a:r>
              <a:rPr kumimoji="1" lang="ko-KR" altLang="en-US" sz="1600" b="0" dirty="0"/>
              <a:t>입니다</a:t>
            </a:r>
            <a:r>
              <a:rPr kumimoji="1" lang="en-US" altLang="ko-KR" sz="1600" b="0" dirty="0" smtClean="0"/>
              <a:t>.")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print("</a:t>
            </a:r>
            <a:r>
              <a:rPr kumimoji="1" lang="ko-KR" altLang="en-US" sz="1600" b="0" dirty="0"/>
              <a:t>안녕</a:t>
            </a:r>
            <a:r>
              <a:rPr kumimoji="1" lang="en-US" altLang="ko-KR" sz="1600" b="0" dirty="0"/>
              <a:t>! </a:t>
            </a:r>
            <a:r>
              <a:rPr kumimoji="1" lang="en-US" altLang="ko-KR" sz="1600" b="0" dirty="0" smtClean="0"/>
              <a:t>“+3 )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print</a:t>
            </a:r>
            <a:r>
              <a:rPr kumimoji="1" lang="en-US" altLang="ko-KR" sz="1600" b="0" dirty="0"/>
              <a:t>("</a:t>
            </a:r>
            <a:r>
              <a:rPr kumimoji="1" lang="ko-KR" altLang="en-US" sz="1600" b="0" dirty="0"/>
              <a:t>안녕</a:t>
            </a:r>
            <a:r>
              <a:rPr kumimoji="1" lang="en-US" altLang="ko-KR" sz="1600" b="0" dirty="0" smtClean="0"/>
              <a:t>! "*</a:t>
            </a:r>
            <a:r>
              <a:rPr kumimoji="1" lang="en-US" altLang="ko-KR" sz="1600" b="0" dirty="0"/>
              <a:t>3</a:t>
            </a:r>
            <a:r>
              <a:rPr kumimoji="1"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print("100" + "200</a:t>
            </a:r>
            <a:r>
              <a:rPr kumimoji="1" lang="en-US" altLang="ko-KR" sz="1600" b="0" dirty="0" smtClean="0"/>
              <a:t>")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print(100 + 200)</a:t>
            </a:r>
            <a:endParaRPr kumimoji="1" lang="en-US" altLang="ko-KR" sz="16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11" y="3370452"/>
            <a:ext cx="571500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778" y="3315386"/>
            <a:ext cx="3104445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오류 메시지 시작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오류가 발생한 줄 번호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파이썬이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잘못된 부분이라고 생각하는 것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436914"/>
            <a:ext cx="5284460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&gt;&gt;&gt;9/2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&gt;&gt;&gt;9//2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&gt;&gt;&gt;9%2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&gt;&gt;&gt;8*9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</a:t>
            </a:r>
            <a:r>
              <a:rPr kumimoji="1" lang="en-US" altLang="ko-KR" sz="1600" b="0" dirty="0" err="1"/>
              <a:t>num</a:t>
            </a:r>
            <a:r>
              <a:rPr kumimoji="1" lang="en-US" altLang="ko-KR" sz="1600" b="0" dirty="0"/>
              <a:t> = 8*9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&gt;&gt;&gt;print(</a:t>
            </a:r>
            <a:r>
              <a:rPr kumimoji="1" lang="en-US" altLang="ko-KR" sz="1600" b="0" dirty="0" err="1"/>
              <a:t>num</a:t>
            </a:r>
            <a:r>
              <a:rPr kumimoji="1" lang="en-US" altLang="ko-KR" sz="1600" b="0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&gt;&gt;&gt;num1 = 9/2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&gt;&gt;&gt;num2 = 9//2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&gt;&gt;&gt;print(num1 + num2)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result = “num1 + num2 </a:t>
            </a:r>
            <a:r>
              <a:rPr kumimoji="1" lang="ko-KR" altLang="en-US" sz="1600" b="0" dirty="0"/>
              <a:t>는 </a:t>
            </a:r>
            <a:r>
              <a:rPr kumimoji="1" lang="en-US" altLang="ko-KR" sz="1600" b="0" dirty="0"/>
              <a:t>%f</a:t>
            </a:r>
            <a:r>
              <a:rPr kumimoji="1" lang="ko-KR" altLang="en-US" sz="1600" b="0" dirty="0"/>
              <a:t>입니다</a:t>
            </a:r>
            <a:r>
              <a:rPr kumimoji="1" lang="en-US" altLang="ko-KR" sz="1600" b="0" dirty="0"/>
              <a:t>." % (num1+num2)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&gt;&gt;&gt;print(result)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&gt;&gt;&gt;result=</a:t>
            </a:r>
            <a:r>
              <a:rPr kumimoji="1" lang="en-US" altLang="ko-KR" sz="1600" b="0" dirty="0" err="1"/>
              <a:t>result.replace</a:t>
            </a:r>
            <a:r>
              <a:rPr kumimoji="1" lang="en-US" altLang="ko-KR" sz="1600" b="0" dirty="0"/>
              <a:t>("5.500000","5.50")         #%.2f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9866" y="1436910"/>
            <a:ext cx="5329615" cy="4581461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 pin </a:t>
            </a:r>
            <a:r>
              <a:rPr kumimoji="1" lang="en-US" altLang="ko-KR" sz="1600" b="0" dirty="0"/>
              <a:t>= </a:t>
            </a:r>
            <a:r>
              <a:rPr kumimoji="1" lang="en-US" altLang="ko-KR" sz="1600" b="0" dirty="0" smtClean="0"/>
              <a:t>'881120-1068234‘     #</a:t>
            </a:r>
            <a:r>
              <a:rPr kumimoji="1" lang="ko-KR" altLang="en-US" sz="1600" b="0" dirty="0" smtClean="0"/>
              <a:t>주민번호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err="1" smtClean="0"/>
              <a:t>yymmdd</a:t>
            </a:r>
            <a:r>
              <a:rPr kumimoji="1" lang="en-US" altLang="ko-KR" sz="1600" b="0" dirty="0" smtClean="0"/>
              <a:t> </a:t>
            </a:r>
            <a:r>
              <a:rPr kumimoji="1" lang="en-US" altLang="ko-KR" sz="1600" b="0" dirty="0"/>
              <a:t>= </a:t>
            </a:r>
            <a:r>
              <a:rPr kumimoji="1" lang="en-US" altLang="ko-KR" sz="1600" b="0" dirty="0" smtClean="0"/>
              <a:t>pin[:6]</a:t>
            </a:r>
          </a:p>
          <a:p>
            <a:pPr marL="0" indent="0"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err="1" smtClean="0"/>
              <a:t>num</a:t>
            </a:r>
            <a:r>
              <a:rPr kumimoji="1" lang="en-US" altLang="ko-KR" sz="1600" b="0" dirty="0" smtClean="0"/>
              <a:t> = pin[7:]</a:t>
            </a:r>
            <a:endParaRPr kumimoji="1" lang="en-US" altLang="ko-KR" sz="1600" b="0" dirty="0"/>
          </a:p>
          <a:p>
            <a:pPr marL="0" indent="0">
              <a:buNone/>
            </a:pPr>
            <a:r>
              <a:rPr kumimoji="1" lang="en-US" altLang="ko-KR" sz="1600" b="0" dirty="0"/>
              <a:t>&gt;&gt;&gt; </a:t>
            </a:r>
            <a:r>
              <a:rPr lang="en-US" altLang="ko-KR" sz="1600" b="0" dirty="0" smtClean="0"/>
              <a:t>print[</a:t>
            </a:r>
            <a:r>
              <a:rPr lang="en-US" altLang="ko-KR" sz="1600" b="0" dirty="0" err="1" smtClean="0"/>
              <a:t>yymmdd</a:t>
            </a:r>
            <a:r>
              <a:rPr lang="en-US" altLang="ko-KR" sz="1600" b="0" dirty="0" smtClean="0"/>
              <a:t>]	#</a:t>
            </a:r>
            <a:r>
              <a:rPr lang="ko-KR" altLang="en-US" sz="1600" b="0" dirty="0" err="1" smtClean="0"/>
              <a:t>년월일</a:t>
            </a:r>
            <a:r>
              <a:rPr lang="ko-KR" altLang="en-US" sz="1600" b="0" dirty="0" smtClean="0"/>
              <a:t> 출력</a:t>
            </a:r>
            <a:endParaRPr lang="en-US" altLang="ko-KR" sz="1600" b="0" dirty="0" smtClean="0"/>
          </a:p>
          <a:p>
            <a:pPr marL="0" indent="0">
              <a:buNone/>
            </a:pPr>
            <a:r>
              <a:rPr kumimoji="1" lang="en-US" altLang="ko-KR" sz="1600" b="0" dirty="0"/>
              <a:t>&gt;&gt;&gt; </a:t>
            </a:r>
            <a:r>
              <a:rPr lang="en-US" altLang="ko-KR" sz="1600" b="0" dirty="0" smtClean="0"/>
              <a:t>print[</a:t>
            </a:r>
            <a:r>
              <a:rPr lang="en-US" altLang="ko-KR" sz="1600" b="0" dirty="0" err="1" smtClean="0"/>
              <a:t>num</a:t>
            </a:r>
            <a:r>
              <a:rPr lang="en-US" altLang="ko-KR" sz="1600" b="0" dirty="0" smtClean="0"/>
              <a:t>]	#</a:t>
            </a:r>
            <a:r>
              <a:rPr lang="ko-KR" altLang="en-US" sz="1600" b="0" dirty="0" smtClean="0"/>
              <a:t>뒷부분 나머지 숫자 출력</a:t>
            </a:r>
            <a:endParaRPr lang="en-US" altLang="ko-KR" sz="1600" b="0" dirty="0" smtClean="0"/>
          </a:p>
          <a:p>
            <a:pPr marL="0" indent="0">
              <a:buNone/>
            </a:pPr>
            <a:r>
              <a:rPr kumimoji="1" lang="en-US" altLang="ko-KR" sz="1600" b="0" dirty="0"/>
              <a:t>&gt;&gt;&gt; </a:t>
            </a:r>
            <a:r>
              <a:rPr lang="en-US" altLang="ko-KR" sz="1600" b="0" dirty="0" smtClean="0"/>
              <a:t>print(pin[7])	#</a:t>
            </a:r>
            <a:r>
              <a:rPr lang="ko-KR" altLang="en-US" sz="1600" b="0" dirty="0" smtClean="0"/>
              <a:t>성별 구분 숫자 출력</a:t>
            </a:r>
            <a:r>
              <a:rPr lang="en-US" altLang="ko-KR" sz="1600" b="0" dirty="0" smtClean="0"/>
              <a:t>	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&gt;&gt;&gt; </a:t>
            </a:r>
            <a:r>
              <a:rPr lang="en-US" altLang="ko-KR" sz="1600" b="0" dirty="0" smtClean="0"/>
              <a:t>str1 </a:t>
            </a:r>
            <a:r>
              <a:rPr lang="en-US" altLang="ko-KR" sz="1600" b="0" dirty="0"/>
              <a:t>= input("</a:t>
            </a:r>
            <a:r>
              <a:rPr lang="ko-KR" altLang="en-US" sz="1600" b="0" dirty="0"/>
              <a:t>문자열을 입력하시오 </a:t>
            </a:r>
            <a:r>
              <a:rPr lang="en-US" altLang="ko-KR" sz="1600" b="0" dirty="0"/>
              <a:t>: ")</a:t>
            </a:r>
          </a:p>
          <a:p>
            <a:pPr marL="0" indent="0">
              <a:buNone/>
            </a:pPr>
            <a:r>
              <a:rPr lang="ko-KR" altLang="en-US" sz="1600" b="0" dirty="0"/>
              <a:t>문자열을 입력하시오 </a:t>
            </a:r>
            <a:r>
              <a:rPr lang="en-US" altLang="ko-KR" sz="1600" b="0" dirty="0"/>
              <a:t>: python</a:t>
            </a:r>
          </a:p>
        </p:txBody>
      </p:sp>
    </p:spTree>
    <p:extLst>
      <p:ext uri="{BB962C8B-B14F-4D97-AF65-F5344CB8AC3E}">
        <p14:creationId xmlns:p14="http://schemas.microsoft.com/office/powerpoint/2010/main" val="6123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연습문제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4664"/>
            <a:ext cx="5145768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주민번호 입력을 받은 후 성별을 나타내는 숫자 출력 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연도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일을 입력 받아서 화면에 출력하기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3. </a:t>
            </a:r>
            <a:r>
              <a:rPr lang="ko-KR" altLang="en-US" sz="1600" dirty="0" smtClean="0"/>
              <a:t>문자열 </a:t>
            </a:r>
            <a:r>
              <a:rPr lang="ko-KR" altLang="en-US" sz="1600" dirty="0"/>
              <a:t>변경 </a:t>
            </a:r>
            <a:r>
              <a:rPr lang="en-US" altLang="ko-KR" sz="1600" dirty="0"/>
              <a:t>a:b:c:d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a#b#c#d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 1) replace </a:t>
            </a:r>
            <a:r>
              <a:rPr lang="ko-KR" altLang="en-US" sz="1600" b="0" dirty="0" smtClean="0"/>
              <a:t>함수 사용</a:t>
            </a:r>
            <a:endParaRPr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2) </a:t>
            </a:r>
            <a:r>
              <a:rPr lang="en-US" altLang="ko-KR" sz="1600" b="0" dirty="0"/>
              <a:t>split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join</a:t>
            </a:r>
            <a:r>
              <a:rPr lang="ko-KR" altLang="en-US" sz="1600" b="0" dirty="0"/>
              <a:t>을 </a:t>
            </a:r>
            <a:r>
              <a:rPr lang="ko-KR" altLang="en-US" sz="1600" b="0" dirty="0" smtClean="0"/>
              <a:t>사용</a:t>
            </a:r>
            <a:endParaRPr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46074" y="5241598"/>
            <a:ext cx="1697071" cy="358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99" y="1635304"/>
            <a:ext cx="4248401" cy="4113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95" y="5250466"/>
            <a:ext cx="1610616" cy="37639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 txBox="1">
            <a:spLocks/>
          </p:cNvSpPr>
          <p:nvPr/>
        </p:nvSpPr>
        <p:spPr>
          <a:xfrm>
            <a:off x="5999944" y="1388960"/>
            <a:ext cx="5145768" cy="4581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2400" b="1" i="0" kern="120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20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문자열의 처음 </a:t>
            </a:r>
            <a:r>
              <a:rPr lang="en-US" altLang="ko-KR" sz="1600" dirty="0"/>
              <a:t>2</a:t>
            </a:r>
            <a:r>
              <a:rPr lang="ko-KR" altLang="en-US" sz="1600" dirty="0"/>
              <a:t>글자와 마지막 </a:t>
            </a:r>
            <a:r>
              <a:rPr lang="en-US" altLang="ko-KR" sz="1600" dirty="0"/>
              <a:t>2</a:t>
            </a:r>
            <a:r>
              <a:rPr lang="ko-KR" altLang="en-US" sz="1600" dirty="0"/>
              <a:t>글자 합치기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입력한 문자열 뒤에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하는 중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 붙이기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kumimoji="1" lang="en-US" altLang="ko-KR" sz="9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 smtClean="0"/>
              <a:t>사용자가 입력한 기호에 문자열 입력하기</a:t>
            </a: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  <a:p>
            <a:pPr marL="0" indent="0">
              <a:lnSpc>
                <a:spcPts val="1500"/>
              </a:lnSpc>
              <a:buFont typeface="Wingdings" pitchFamily="2" charset="2"/>
              <a:buNone/>
            </a:pPr>
            <a:endParaRPr lang="en-US" altLang="ko-KR" sz="16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230" y="2945001"/>
            <a:ext cx="3935060" cy="3521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514" y="4560773"/>
            <a:ext cx="3916776" cy="6896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230" y="1689107"/>
            <a:ext cx="4259649" cy="36887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78399" y="2857820"/>
            <a:ext cx="3864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연도 </a:t>
            </a:r>
            <a:r>
              <a:rPr lang="en-US" altLang="ko-KR" sz="1600" dirty="0"/>
              <a:t>: 2020</a:t>
            </a:r>
          </a:p>
          <a:p>
            <a:r>
              <a:rPr lang="ko-KR" altLang="en-US" sz="1600" dirty="0" smtClean="0"/>
              <a:t>월 </a:t>
            </a:r>
            <a:r>
              <a:rPr lang="en-US" altLang="ko-KR" sz="1600" dirty="0"/>
              <a:t>: 12</a:t>
            </a:r>
          </a:p>
          <a:p>
            <a:r>
              <a:rPr lang="ko-KR" altLang="en-US" sz="1600" dirty="0" smtClean="0"/>
              <a:t>일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25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/>
              <a:t>오늘은 </a:t>
            </a:r>
            <a:r>
              <a:rPr lang="en-US" altLang="ko-KR" sz="1600" dirty="0"/>
              <a:t>2020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25</a:t>
            </a:r>
            <a:r>
              <a:rPr lang="ko-KR" altLang="en-US" sz="1600" dirty="0"/>
              <a:t>일 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5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숫자형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(Number)</a:t>
            </a:r>
            <a:r>
              <a:rPr kumimoji="1" lang="ko-KR" altLang="en-US" sz="2400" dirty="0"/>
              <a:t>이란</a:t>
            </a:r>
            <a:r>
              <a:rPr kumimoji="1" lang="en-US" altLang="ko-KR" sz="2400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숫자 형태로 이루어진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2E4FB4-6D63-8448-AC52-3FEC306F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9547"/>
              </p:ext>
            </p:extLst>
          </p:nvPr>
        </p:nvGraphicFramePr>
        <p:xfrm>
          <a:off x="2962683" y="2949219"/>
          <a:ext cx="6266631" cy="2570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815">
                  <a:extLst>
                    <a:ext uri="{9D8B030D-6E8A-4147-A177-3AD203B41FA5}">
                      <a16:colId xmlns:a16="http://schemas.microsoft.com/office/drawing/2014/main" val="3795027227"/>
                    </a:ext>
                  </a:extLst>
                </a:gridCol>
                <a:gridCol w="3958816">
                  <a:extLst>
                    <a:ext uri="{9D8B030D-6E8A-4147-A177-3AD203B41FA5}">
                      <a16:colId xmlns:a16="http://schemas.microsoft.com/office/drawing/2014/main" val="3374759245"/>
                    </a:ext>
                  </a:extLst>
                </a:gridCol>
              </a:tblGrid>
              <a:tr h="44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사용 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60851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정수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123, -345, 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754632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123.45, -1234.5, 3.4e10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08500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진수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0o34, 0o25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660965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진수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0x2A, 0xFF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숫자형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정수형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(Integer)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ko-KR" altLang="en-US" dirty="0"/>
              <a:t>정수를 뜻하는 </a:t>
            </a:r>
            <a:r>
              <a:rPr kumimoji="1" lang="ko-KR" altLang="en-US" dirty="0" err="1"/>
              <a:t>자료형</a:t>
            </a:r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marL="914400" lvl="2" indent="0">
              <a:buNone/>
            </a:pPr>
            <a:endParaRPr kumimoji="1" lang="en-US" altLang="ko-KR" sz="2000" dirty="0"/>
          </a:p>
          <a:p>
            <a:pPr lvl="1"/>
            <a:r>
              <a:rPr kumimoji="1" lang="ko-KR" altLang="en-US" b="1" dirty="0" err="1"/>
              <a:t>실수형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(Floating-point)</a:t>
            </a:r>
          </a:p>
          <a:p>
            <a:pPr lvl="2"/>
            <a:r>
              <a:rPr kumimoji="1" lang="ko-KR" altLang="en-US" dirty="0"/>
              <a:t>소수점이 포함된 숫자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8</a:t>
            </a:r>
            <a:r>
              <a:rPr lang="ko-KR" altLang="en-US" b="1" dirty="0"/>
              <a:t>진수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(Octal)</a:t>
            </a:r>
          </a:p>
          <a:p>
            <a:pPr lvl="2"/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알파벳 소문자 </a:t>
            </a:r>
            <a:r>
              <a:rPr lang="en-US" altLang="ko-KR" dirty="0"/>
              <a:t>o </a:t>
            </a:r>
            <a:r>
              <a:rPr lang="ko-KR" altLang="en-US" dirty="0"/>
              <a:t>또는 대문자 </a:t>
            </a:r>
            <a:r>
              <a:rPr lang="en-US" altLang="ko-KR" dirty="0"/>
              <a:t>O</a:t>
            </a:r>
          </a:p>
          <a:p>
            <a:pPr lvl="2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(Hexadecimal)</a:t>
            </a:r>
          </a:p>
          <a:p>
            <a:pPr lvl="2"/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알파벳 소문자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CC8EE-AE97-7B4B-881A-F925CBC5A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022" y="3099428"/>
            <a:ext cx="1752027" cy="980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2BA29-8D8B-0B48-94B0-1BFA24B6E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022" y="4960493"/>
            <a:ext cx="1752027" cy="725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81961-124B-2846-8A03-D787FA3D8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196" y="4960493"/>
            <a:ext cx="1752027" cy="725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C6A89-3C67-DE4D-9B9F-9AD4041D410D}"/>
              </a:ext>
            </a:extLst>
          </p:cNvPr>
          <p:cNvSpPr txBox="1"/>
          <p:nvPr/>
        </p:nvSpPr>
        <p:spPr>
          <a:xfrm>
            <a:off x="3597025" y="5718841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컴퓨터식</a:t>
            </a:r>
            <a:r>
              <a:rPr lang="ko-KR" altLang="en-US" sz="1400" dirty="0"/>
              <a:t> 지수 표현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138415-D560-2147-86DB-A9B9C12929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504" y="3171374"/>
            <a:ext cx="1752027" cy="515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658E01-C89E-6741-88CC-3E051AF01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504" y="4965263"/>
            <a:ext cx="1752027" cy="7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숫자형</a:t>
            </a:r>
            <a:r>
              <a:rPr kumimoji="1" lang="ko-KR" altLang="en-US" dirty="0"/>
              <a:t> 활용하기 위한 연산자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/>
            <a:r>
              <a:rPr kumimoji="1" lang="ko-KR" altLang="en-US" b="1" dirty="0"/>
              <a:t>사칙연산</a:t>
            </a:r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1"/>
            <a:r>
              <a:rPr kumimoji="1" lang="en-US" altLang="ko-KR" b="1" dirty="0"/>
              <a:t>//</a:t>
            </a:r>
            <a:r>
              <a:rPr kumimoji="1" lang="ko-KR" altLang="en-US" b="1" dirty="0"/>
              <a:t> 연산자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나눗셈 후 몫 반환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>
                <a:solidFill>
                  <a:prstClr val="black"/>
                </a:solidFill>
              </a:rPr>
              <a:t> </a:t>
            </a:r>
            <a:endParaRPr kumimoji="1" lang="en-US" altLang="ko-KR" sz="1200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/>
              <a:t>** 연산자 </a:t>
            </a:r>
            <a:r>
              <a:rPr lang="en-US" altLang="ko-KR" b="1" dirty="0"/>
              <a:t>:</a:t>
            </a:r>
            <a:r>
              <a:rPr lang="ko-KR" altLang="en-US" b="1" dirty="0"/>
              <a:t> 제곱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%</a:t>
            </a:r>
            <a:r>
              <a:rPr lang="ko-KR" altLang="en-US" b="1" dirty="0"/>
              <a:t> 연산자 </a:t>
            </a:r>
            <a:r>
              <a:rPr lang="en-US" altLang="ko-KR" b="1" dirty="0"/>
              <a:t>:</a:t>
            </a:r>
            <a:r>
              <a:rPr lang="ko-KR" altLang="en-US" b="1" dirty="0"/>
              <a:t> 나눗셈 후 나머지 반환</a:t>
            </a:r>
            <a:endParaRPr lang="en-US" altLang="ko-KR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641156-B663-F64B-A5BD-C1FBED09580B}"/>
              </a:ext>
            </a:extLst>
          </p:cNvPr>
          <p:cNvGrpSpPr/>
          <p:nvPr/>
        </p:nvGrpSpPr>
        <p:grpSpPr>
          <a:xfrm>
            <a:off x="1472047" y="2653990"/>
            <a:ext cx="3668666" cy="2260969"/>
            <a:chOff x="3143250" y="6528636"/>
            <a:chExt cx="5194300" cy="320120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50B949-FAE0-2B4A-AC72-00F9182FD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43250" y="8129238"/>
              <a:ext cx="5194300" cy="160060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2D0EAA2-7380-EF46-A63F-697740D6C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43250" y="6528636"/>
              <a:ext cx="5194300" cy="1600603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CC57077-C4F2-CB4F-BFB2-2E56EED4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528" y="4496937"/>
            <a:ext cx="3884425" cy="12230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4D2B77E-E181-8A44-ACC1-E450FBE3D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528" y="2653990"/>
            <a:ext cx="3884425" cy="1223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774957-8EF4-154F-B6F0-BEF795DE0C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2047" y="5427856"/>
            <a:ext cx="3668666" cy="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(String)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단어 등으로 구성된 문자들의 집합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428B8-3984-DE49-8835-F97463722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49" y="2971030"/>
            <a:ext cx="6913394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만드는 방법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큰따옴표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(“””)</a:t>
            </a:r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작은따옴표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(‘’’)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6F1D69D-2D91-0B45-AAD5-FBAC6E858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082" y="4513360"/>
            <a:ext cx="3801987" cy="62021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0397915-4DE9-8C4B-A187-0A6054754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548" y="3188189"/>
            <a:ext cx="3801986" cy="6202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078AAE-BA5F-BC40-B00D-2700C1EEA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549" y="4513360"/>
            <a:ext cx="3801986" cy="6202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7B6B71-E309-C34E-8CBD-227DBA6FD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084" y="3188189"/>
            <a:ext cx="3801986" cy="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498151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안에 작은따옴표나 큰따옴표를 포함시키기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</a:p>
          <a:p>
            <a:pPr lvl="3"/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  <a:r>
              <a:rPr kumimoji="1" lang="ko-KR" altLang="en-US" dirty="0"/>
              <a:t>로 둘러싸기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</a:p>
          <a:p>
            <a:pPr lvl="3"/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  <a:r>
              <a:rPr kumimoji="1" lang="ko-KR" altLang="en-US" dirty="0"/>
              <a:t>로 둘러싸기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백슬래시</a:t>
            </a:r>
            <a:r>
              <a:rPr kumimoji="1" lang="en-US" altLang="ko-KR" dirty="0"/>
              <a:t>(\)</a:t>
            </a:r>
            <a:r>
              <a:rPr kumimoji="1" lang="ko-KR" altLang="en-US" dirty="0"/>
              <a:t> 활용하기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백슬래시</a:t>
            </a:r>
            <a:r>
              <a:rPr kumimoji="1" lang="en-US" altLang="ko-KR" dirty="0"/>
              <a:t>(\)</a:t>
            </a:r>
            <a:r>
              <a:rPr kumimoji="1" lang="ko-KR" altLang="en-US" dirty="0"/>
              <a:t> 뒤의 작은따옴표</a:t>
            </a:r>
            <a:r>
              <a:rPr kumimoji="1" lang="en-US" altLang="ko-KR" dirty="0"/>
              <a:t>(‘)</a:t>
            </a:r>
            <a:r>
              <a:rPr kumimoji="1" lang="ko-KR" altLang="en-US" dirty="0"/>
              <a:t>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  <a:r>
              <a:rPr kumimoji="1" lang="ko-KR" altLang="en-US" dirty="0"/>
              <a:t>는 문자열을 둘러싸는 기호의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의미가 아니라 문자 </a:t>
            </a:r>
            <a:r>
              <a:rPr kumimoji="1" lang="en-US" altLang="ko-KR" dirty="0"/>
              <a:t>(‘),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(“) </a:t>
            </a:r>
            <a:r>
              <a:rPr kumimoji="1" lang="ko-KR" altLang="en-US" dirty="0"/>
              <a:t>그 자체를 의미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F9232-2966-954D-A1EA-938D2AA2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81" y="3501548"/>
            <a:ext cx="3764633" cy="563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A5680C-F747-D944-A092-2977FC5BB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48" y="5143227"/>
            <a:ext cx="3781982" cy="56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210153-F9D7-6B4D-8FF2-F40800CD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83" y="3956457"/>
            <a:ext cx="3877399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498151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여러 줄인 문자열을 변수에 대입하고 싶을 때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이스케이프 코드 </a:t>
            </a:r>
            <a:r>
              <a:rPr kumimoji="1" lang="en-US" altLang="ko-KR" dirty="0"/>
              <a:t>‘\n’ </a:t>
            </a:r>
            <a:r>
              <a:rPr kumimoji="1" lang="ko-KR" altLang="en-US" dirty="0"/>
              <a:t>삽입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(‘’’)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큰따옴표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(”””)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70B5FF-5130-F749-9635-26858386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67" y="3151423"/>
            <a:ext cx="4545318" cy="55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1F2233-4182-194B-8AFE-A677B985E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6049" y="3182954"/>
            <a:ext cx="3983597" cy="14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3F7BD-E16B-B44F-9F02-70E8E72DC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567" y="4587954"/>
            <a:ext cx="3983597" cy="1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926</Words>
  <Application>Microsoft Office PowerPoint</Application>
  <PresentationFormat>와이드스크린</PresentationFormat>
  <Paragraphs>359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Malgun Gothic</vt:lpstr>
      <vt:lpstr>Malgun Gothic</vt:lpstr>
      <vt:lpstr>Batang</vt:lpstr>
      <vt:lpstr>Arial</vt:lpstr>
      <vt:lpstr>Wingdings</vt:lpstr>
      <vt:lpstr>Office 테마</vt:lpstr>
      <vt:lpstr>파 이 썬</vt:lpstr>
      <vt:lpstr>PowerPoint 프레젠테이션</vt:lpstr>
      <vt:lpstr>02-1 숫자형</vt:lpstr>
      <vt:lpstr>02-1 숫자형</vt:lpstr>
      <vt:lpstr>02-1 숫자형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02-3 자료형의 값을 저장하는 공간, 변수</vt:lpstr>
      <vt:lpstr>02-4 연산자</vt:lpstr>
      <vt:lpstr>02-4 연산자</vt:lpstr>
      <vt:lpstr>02-4 연산자</vt:lpstr>
      <vt:lpstr>실습 1</vt:lpstr>
      <vt:lpstr>실습 2</vt:lpstr>
      <vt:lpstr>연습문제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ITPS</cp:lastModifiedBy>
  <cp:revision>217</cp:revision>
  <cp:lastPrinted>2020-07-23T17:41:23Z</cp:lastPrinted>
  <dcterms:created xsi:type="dcterms:W3CDTF">2020-07-22T11:00:58Z</dcterms:created>
  <dcterms:modified xsi:type="dcterms:W3CDTF">2021-01-14T11:50:07Z</dcterms:modified>
</cp:coreProperties>
</file>