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83" r:id="rId4"/>
    <p:sldId id="343" r:id="rId5"/>
    <p:sldId id="318" r:id="rId6"/>
    <p:sldId id="350" r:id="rId7"/>
    <p:sldId id="319" r:id="rId8"/>
    <p:sldId id="320" r:id="rId9"/>
    <p:sldId id="352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57" r:id="rId20"/>
    <p:sldId id="358" r:id="rId21"/>
    <p:sldId id="359" r:id="rId22"/>
    <p:sldId id="354" r:id="rId23"/>
    <p:sldId id="360" r:id="rId24"/>
    <p:sldId id="361" r:id="rId25"/>
    <p:sldId id="25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CEE"/>
    <a:srgbClr val="0063A9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898"/>
  </p:normalViewPr>
  <p:slideViewPr>
    <p:cSldViewPr snapToGrid="0" snapToObjects="1">
      <p:cViewPr varScale="1">
        <p:scale>
          <a:sx n="110" d="100"/>
          <a:sy n="110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5T12:04:27.376" v="11894"/>
      <pc:docMkLst>
        <pc:docMk/>
      </pc:docMkLst>
      <pc:sldChg chg="ord">
        <pc:chgData name="함 진아" userId="853515ff651aadf9" providerId="LiveId" clId="{A97D65F2-A70C-9C4F-8556-27F44C14196B}" dt="2020-08-15T12:04:27.376" v="11894"/>
        <pc:sldMkLst>
          <pc:docMk/>
          <pc:sldMk cId="3132802960" sldId="256"/>
        </pc:sldMkLst>
      </pc:sldChg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15:00:05.859" v="11747" actId="15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05.859" v="11747" actId="15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05.245" v="11746" actId="15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14:59:45.091" v="11743" actId="1076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5T12:03:55.468" v="11891" actId="1076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10.307" v="11748" actId="15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11.139" v="11749" actId="15"/>
          <ac:spMkLst>
            <pc:docMk/>
            <pc:sldMk cId="4101114573" sldId="318"/>
            <ac:spMk id="5" creationId="{C18EF500-FA36-9E4E-BBDC-EFD11784735A}"/>
          </ac:spMkLst>
        </pc:spChg>
        <pc:spChg chg="del">
          <ac:chgData name="함 진아" userId="853515ff651aadf9" providerId="LiveId" clId="{A97D65F2-A70C-9C4F-8556-27F44C14196B}" dt="2020-08-15T12:03:52.285" v="11890" actId="478"/>
          <ac:spMkLst>
            <pc:docMk/>
            <pc:sldMk cId="4101114573" sldId="318"/>
            <ac:spMk id="13" creationId="{826AF979-3855-DC40-8556-578FAC9F98CA}"/>
          </ac:spMkLst>
        </pc:sp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5T12:03:55.468" v="11891" actId="1076"/>
          <ac:picMkLst>
            <pc:docMk/>
            <pc:sldMk cId="4101114573" sldId="318"/>
            <ac:picMk id="4" creationId="{8A1C334C-1242-CA41-B7A0-DDABDB21E1FF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15:00:26.357" v="11760" actId="103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0:32.223" v="11761" actId="15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32.223" v="11761" actId="15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15:00:35.742" v="11763" actId="15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34.530" v="11762" actId="15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5.742" v="11763" actId="15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0:39.235" v="11765" actId="15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15:00:38.519" v="11764" actId="15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9.235" v="11765" actId="15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15:00:46.417" v="11773" actId="1035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41.616" v="11766" actId="15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42.336" v="11767" actId="15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4:05.054" v="11865" actId="15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15:04:03.433" v="11864" actId="1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05.054" v="11865" actId="15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15:00:55.371" v="11777" actId="1035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15:01:29.876" v="11802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15:01:23.635" v="11796" actId="15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24.097" v="11797" actId="15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15:01:35.549" v="11804" actId="15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15:01:35.010" v="11803" actId="15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35.549" v="11804" actId="15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39.936" v="11805" actId="15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39.936" v="11805" actId="15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15:01:46.694" v="11807" actId="1076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1:43.604" v="11806" actId="15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15:01:46.694" v="11807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49.747" v="11808" actId="15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49.747" v="11808" actId="15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02.693" v="11815" actId="1035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54.393" v="11809" actId="15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1:55.181" v="11810" actId="15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5:02:02.693" v="11815" actId="1035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5:02:08.624" v="11816" actId="15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2:08.624" v="11816" actId="15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15.218" v="11817" actId="15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5:02:15.218" v="11817" actId="15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34.643" v="11822" actId="1076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5:02:29.020" v="11821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5:02:27.701" v="11819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5:02:34.643" v="11822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5:02:45.017" v="11827" actId="1035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5:02:37.864" v="11823" actId="15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2:39.034" v="11824" actId="15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55.987" v="11838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2:55.987" v="11838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3:01.061" v="11840" actId="15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3:00.184" v="11839" actId="15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3:01.061" v="11840" actId="15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5:03:12.354" v="11845" actId="1035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5:03:04.303" v="11841" actId="15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05.034" v="11842" actId="15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5:03:22.008" v="11847" actId="15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1.098" v="11846" actId="15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2.008" v="11847" actId="15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28.784" v="11849" actId="15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8.152" v="11848" actId="15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8.784" v="11849" actId="15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39.106" v="11855" actId="1035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5:03:33.904" v="11850" actId="15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35.082" v="11851" actId="15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5:03:46.422" v="11861" actId="1035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43.104" v="11856" actId="15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5:03:43.893" v="11857" actId="15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5:03:46.422" v="11861" actId="1035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 ord">
        <pc:chgData name="함 진아" userId="853515ff651aadf9" providerId="LiveId" clId="{A97D65F2-A70C-9C4F-8556-27F44C14196B}" dt="2020-08-14T15:04:35.382" v="11869" actId="113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5:04:34.143" v="11868" actId="113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35.382" v="11869" actId="113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59:06.356" v="11738" actId="1076"/>
        <pc:sldMkLst>
          <pc:docMk/>
          <pc:sldMk cId="4059832608" sldId="342"/>
        </pc:sldMkLst>
        <pc:spChg chg="mod or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58:48.448" v="11729" actId="20577"/>
          <ac:spMkLst>
            <pc:docMk/>
            <pc:sldMk cId="4059832608" sldId="342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14:58:12.384" v="11723" actId="478"/>
          <ac:spMkLst>
            <pc:docMk/>
            <pc:sldMk cId="4059832608" sldId="342"/>
            <ac:spMk id="6" creationId="{037739E0-C840-6447-8B8F-83000A0A05F6}"/>
          </ac:spMkLst>
        </pc:spChg>
        <pc:spChg chg="add del mod">
          <ac:chgData name="함 진아" userId="853515ff651aadf9" providerId="LiveId" clId="{A97D65F2-A70C-9C4F-8556-27F44C14196B}" dt="2020-08-14T14:58:13.223" v="11725"/>
          <ac:spMkLst>
            <pc:docMk/>
            <pc:sldMk cId="4059832608" sldId="342"/>
            <ac:spMk id="9" creationId="{745D6FA2-E35E-0649-8C86-1B8393E9C171}"/>
          </ac:spMkLst>
        </pc:spChg>
        <pc:spChg chg="add del mo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13" creationId="{42CF0E64-8D6B-5043-A3B2-0B5F9AE92150}"/>
          </ac:spMkLst>
        </pc:sp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4" creationId="{64BB99CC-E099-804B-AA50-9B17250FB4A1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8" creationId="{5E6D0A84-C87F-F248-BC36-3220C22CDF80}"/>
          </ac:picMkLst>
        </pc:picChg>
        <pc:picChg chg="add mod">
          <ac:chgData name="함 진아" userId="853515ff651aadf9" providerId="LiveId" clId="{A97D65F2-A70C-9C4F-8556-27F44C14196B}" dt="2020-08-14T14:59:06.356" v="11738" actId="1076"/>
          <ac:picMkLst>
            <pc:docMk/>
            <pc:sldMk cId="4059832608" sldId="342"/>
            <ac:picMk id="10" creationId="{23B8DD86-7CE6-3F4B-8452-5F5B68869E08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11" creationId="{DF698DD8-8969-E245-80F2-9BCDCA527327}"/>
          </ac:picMkLst>
        </pc:picChg>
      </pc:sldChg>
      <pc:sldChg chg="addSp delSp modSp">
        <pc:chgData name="함 진아" userId="853515ff651aadf9" providerId="LiveId" clId="{A97D65F2-A70C-9C4F-8556-27F44C14196B}" dt="2020-08-15T12:01:40.341" v="11880" actId="1076"/>
        <pc:sldMkLst>
          <pc:docMk/>
          <pc:sldMk cId="942063895" sldId="343"/>
        </pc:sldMkLst>
        <pc:spChg chg="del">
          <ac:chgData name="함 진아" userId="853515ff651aadf9" providerId="LiveId" clId="{A97D65F2-A70C-9C4F-8556-27F44C14196B}" dt="2020-08-15T12:01:30.678" v="11871" actId="478"/>
          <ac:spMkLst>
            <pc:docMk/>
            <pc:sldMk cId="942063895" sldId="343"/>
            <ac:spMk id="12" creationId="{591DDDD0-C9FC-F54C-90DE-9115EBB12FCC}"/>
          </ac:spMkLst>
        </pc:spChg>
        <pc:picChg chg="add mod">
          <ac:chgData name="함 진아" userId="853515ff651aadf9" providerId="LiveId" clId="{A97D65F2-A70C-9C4F-8556-27F44C14196B}" dt="2020-08-15T12:01:40.341" v="11880" actId="1076"/>
          <ac:picMkLst>
            <pc:docMk/>
            <pc:sldMk cId="942063895" sldId="343"/>
            <ac:picMk id="3" creationId="{309122AA-0E89-0E41-BA87-7181818EF947}"/>
          </ac:picMkLst>
        </pc:picChg>
        <pc:picChg chg="mod">
          <ac:chgData name="함 진아" userId="853515ff651aadf9" providerId="LiveId" clId="{A97D65F2-A70C-9C4F-8556-27F44C14196B}" dt="2020-08-15T12:01:39.183" v="11879" actId="1076"/>
          <ac:picMkLst>
            <pc:docMk/>
            <pc:sldMk cId="942063895" sldId="343"/>
            <ac:picMk id="8" creationId="{88772BC8-9FDC-8D40-86B6-F36D66B059F0}"/>
          </ac:picMkLst>
        </pc:picChg>
      </pc:sldChg>
      <pc:sldChg chg="modSp">
        <pc:chgData name="함 진아" userId="853515ff651aadf9" providerId="LiveId" clId="{A97D65F2-A70C-9C4F-8556-27F44C14196B}" dt="2020-08-15T12:04:15.055" v="11893" actId="1076"/>
        <pc:sldMkLst>
          <pc:docMk/>
          <pc:sldMk cId="2356167459" sldId="352"/>
        </pc:sldMkLst>
        <pc:picChg chg="mod">
          <ac:chgData name="함 진아" userId="853515ff651aadf9" providerId="LiveId" clId="{A97D65F2-A70C-9C4F-8556-27F44C14196B}" dt="2020-08-15T12:04:15.055" v="11893" actId="1076"/>
          <ac:picMkLst>
            <pc:docMk/>
            <pc:sldMk cId="2356167459" sldId="352"/>
            <ac:picMk id="7" creationId="{EDA5B955-0B00-BA4F-9FAC-37019115F212}"/>
          </ac:picMkLst>
        </pc:picChg>
      </pc:sldChg>
    </pc:docChg>
  </pc:docChgLst>
  <pc:docChgLst>
    <pc:chgData name="함 진아" userId="853515ff651aadf9" providerId="LiveId" clId="{93FF5643-54AB-2E43-9353-389B3D97169D}"/>
    <pc:docChg chg="undo redo custSel addSld delSld modSld">
      <pc:chgData name="함 진아" userId="853515ff651aadf9" providerId="LiveId" clId="{93FF5643-54AB-2E43-9353-389B3D97169D}" dt="2020-08-15T09:24:52.818" v="2310" actId="1076"/>
      <pc:docMkLst>
        <pc:docMk/>
      </pc:docMkLst>
      <pc:sldChg chg="addSp delSp modSp mod">
        <pc:chgData name="함 진아" userId="853515ff651aadf9" providerId="LiveId" clId="{93FF5643-54AB-2E43-9353-389B3D97169D}" dt="2020-08-15T09:24:52.818" v="2310" actId="1076"/>
        <pc:sldMkLst>
          <pc:docMk/>
          <pc:sldMk cId="4234597141" sldId="282"/>
        </pc:sldMkLst>
        <pc:spChg chg="add del mod">
          <ac:chgData name="함 진아" userId="853515ff651aadf9" providerId="LiveId" clId="{93FF5643-54AB-2E43-9353-389B3D97169D}" dt="2020-08-15T09:24:31.690" v="2301" actId="478"/>
          <ac:spMkLst>
            <pc:docMk/>
            <pc:sldMk cId="4234597141" sldId="282"/>
            <ac:spMk id="3" creationId="{F1AE6772-E87A-AE49-A66D-708F9C5B2132}"/>
          </ac:spMkLst>
        </pc:spChg>
        <pc:spChg chg="mod">
          <ac:chgData name="함 진아" userId="853515ff651aadf9" providerId="LiveId" clId="{93FF5643-54AB-2E43-9353-389B3D97169D}" dt="2020-08-15T09:24:52.818" v="2310" actId="1076"/>
          <ac:spMkLst>
            <pc:docMk/>
            <pc:sldMk cId="4234597141" sldId="282"/>
            <ac:spMk id="7" creationId="{18BBFAE6-DF46-7444-9551-EBC0BBBD1CA3}"/>
          </ac:spMkLst>
        </pc:spChg>
        <pc:spChg chg="add del">
          <ac:chgData name="함 진아" userId="853515ff651aadf9" providerId="LiveId" clId="{93FF5643-54AB-2E43-9353-389B3D97169D}" dt="2020-08-15T09:24:34.634" v="2302" actId="478"/>
          <ac:spMkLst>
            <pc:docMk/>
            <pc:sldMk cId="4234597141" sldId="282"/>
            <ac:spMk id="8" creationId="{3638D1AD-9761-BF44-85F6-69668CC8C578}"/>
          </ac:spMkLst>
        </pc:spChg>
        <pc:spChg chg="add del mod">
          <ac:chgData name="함 진아" userId="853515ff651aadf9" providerId="LiveId" clId="{93FF5643-54AB-2E43-9353-389B3D97169D}" dt="2020-08-15T09:24:37.626" v="2304" actId="478"/>
          <ac:spMkLst>
            <pc:docMk/>
            <pc:sldMk cId="4234597141" sldId="282"/>
            <ac:spMk id="9" creationId="{01ACEC8F-362E-1846-823F-F16C4317D893}"/>
          </ac:spMkLst>
        </pc:spChg>
      </pc:sldChg>
      <pc:sldChg chg="addSp delSp modSp mod modClrScheme chgLayout">
        <pc:chgData name="함 진아" userId="853515ff651aadf9" providerId="LiveId" clId="{93FF5643-54AB-2E43-9353-389B3D97169D}" dt="2020-08-15T08:20:52.561" v="20" actId="1076"/>
        <pc:sldMkLst>
          <pc:docMk/>
          <pc:sldMk cId="974406324" sldId="283"/>
        </pc:sldMkLst>
        <pc:spChg chg="mod or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0:45.919" v="19" actId="20577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0:28.197" v="13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11" creationId="{1374B547-2FAE-5948-8E20-9674B9448C50}"/>
          </ac:spMkLst>
        </pc:spChg>
        <pc:grpChg chg="del">
          <ac:chgData name="함 진아" userId="853515ff651aadf9" providerId="LiveId" clId="{93FF5643-54AB-2E43-9353-389B3D97169D}" dt="2020-08-15T08:20:31.992" v="14" actId="478"/>
          <ac:grpSpMkLst>
            <pc:docMk/>
            <pc:sldMk cId="974406324" sldId="283"/>
            <ac:grpSpMk id="10" creationId="{9A1D97C9-3782-464B-80B3-F4876DD41118}"/>
          </ac:grpSpMkLst>
        </pc:grpChg>
        <pc:picChg chg="mod">
          <ac:chgData name="함 진아" userId="853515ff651aadf9" providerId="LiveId" clId="{93FF5643-54AB-2E43-9353-389B3D97169D}" dt="2020-08-15T08:20:52.561" v="20" actId="1076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3FF5643-54AB-2E43-9353-389B3D97169D}" dt="2020-08-15T08:20:31.992" v="14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53:18.301" v="931" actId="1076"/>
        <pc:sldMkLst>
          <pc:docMk/>
          <pc:sldMk cId="4101114573" sldId="318"/>
        </pc:sldMkLst>
        <pc:spChg chg="mod ord">
          <ac:chgData name="함 진아" userId="853515ff651aadf9" providerId="LiveId" clId="{93FF5643-54AB-2E43-9353-389B3D97169D}" dt="2020-08-15T08:50:58.272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52:21.830" v="886" actId="20577"/>
          <ac:spMkLst>
            <pc:docMk/>
            <pc:sldMk cId="4101114573" sldId="318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48:34.443" v="677" actId="478"/>
          <ac:spMkLst>
            <pc:docMk/>
            <pc:sldMk cId="4101114573" sldId="318"/>
            <ac:spMk id="5" creationId="{C18EF500-FA36-9E4E-BBDC-EFD11784735A}"/>
          </ac:spMkLst>
        </pc:spChg>
        <pc:spChg chg="add del mod">
          <ac:chgData name="함 진아" userId="853515ff651aadf9" providerId="LiveId" clId="{93FF5643-54AB-2E43-9353-389B3D97169D}" dt="2020-08-15T08:48:37.283" v="678" actId="700"/>
          <ac:spMkLst>
            <pc:docMk/>
            <pc:sldMk cId="4101114573" sldId="318"/>
            <ac:spMk id="12" creationId="{D68B1300-3B06-314D-B9E8-744B1E319265}"/>
          </ac:spMkLst>
        </pc:spChg>
        <pc:spChg chg="add mod">
          <ac:chgData name="함 진아" userId="853515ff651aadf9" providerId="LiveId" clId="{93FF5643-54AB-2E43-9353-389B3D97169D}" dt="2020-08-15T08:53:18.301" v="931" actId="1076"/>
          <ac:spMkLst>
            <pc:docMk/>
            <pc:sldMk cId="4101114573" sldId="318"/>
            <ac:spMk id="13" creationId="{826AF979-3855-DC40-8556-578FAC9F98CA}"/>
          </ac:spMkLst>
        </pc:spChg>
        <pc:spChg chg="add mod ord">
          <ac:chgData name="함 진아" userId="853515ff651aadf9" providerId="LiveId" clId="{93FF5643-54AB-2E43-9353-389B3D97169D}" dt="2020-08-15T08:53:16.207" v="930" actId="20577"/>
          <ac:spMkLst>
            <pc:docMk/>
            <pc:sldMk cId="4101114573" sldId="318"/>
            <ac:spMk id="14" creationId="{82348029-AFB4-814A-B86D-9D4C638AF73C}"/>
          </ac:spMkLst>
        </pc:sp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4" creationId="{4605963C-18DA-E94C-9C28-401079C93E03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6" creationId="{42C721D0-4079-1542-A0E2-68B166387E0E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7" creationId="{ADAB5838-4093-9241-9D26-06C0F44C83B3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8" creationId="{082DC1F4-F532-0149-9363-26114C1E40F7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9" creationId="{06F9EC9E-AF1F-1B4C-B585-1EF8030FE278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11" creationId="{DD7C5F74-A7AA-0049-8230-C3C5B45944E7}"/>
          </ac:picMkLst>
        </pc:picChg>
        <pc:picChg chg="add mod">
          <ac:chgData name="함 진아" userId="853515ff651aadf9" providerId="LiveId" clId="{93FF5643-54AB-2E43-9353-389B3D97169D}" dt="2020-08-15T08:53:01.979" v="896" actId="1036"/>
          <ac:picMkLst>
            <pc:docMk/>
            <pc:sldMk cId="4101114573" sldId="318"/>
            <ac:picMk id="15" creationId="{048B9BEF-0F65-9C40-9616-016CB13E7C63}"/>
          </ac:picMkLst>
        </pc:picChg>
        <pc:picChg chg="add mod modCrop">
          <ac:chgData name="함 진아" userId="853515ff651aadf9" providerId="LiveId" clId="{93FF5643-54AB-2E43-9353-389B3D97169D}" dt="2020-08-15T08:52:56.363" v="893" actId="1076"/>
          <ac:picMkLst>
            <pc:docMk/>
            <pc:sldMk cId="4101114573" sldId="318"/>
            <ac:picMk id="16" creationId="{09A0F6E6-7484-D042-8210-E0E8A71B9D64}"/>
          </ac:picMkLst>
        </pc:picChg>
        <pc:picChg chg="add mod modCrop">
          <ac:chgData name="함 진아" userId="853515ff651aadf9" providerId="LiveId" clId="{93FF5643-54AB-2E43-9353-389B3D97169D}" dt="2020-08-15T08:52:53.968" v="892" actId="1076"/>
          <ac:picMkLst>
            <pc:docMk/>
            <pc:sldMk cId="4101114573" sldId="318"/>
            <ac:picMk id="17" creationId="{76C9AE86-7BB6-7342-ACA7-4B1E22DD422C}"/>
          </ac:picMkLst>
        </pc:picChg>
      </pc:sldChg>
      <pc:sldChg chg="delSp modSp mod">
        <pc:chgData name="함 진아" userId="853515ff651aadf9" providerId="LiveId" clId="{93FF5643-54AB-2E43-9353-389B3D97169D}" dt="2020-08-15T09:18:03.042" v="1957" actId="20577"/>
        <pc:sldMkLst>
          <pc:docMk/>
          <pc:sldMk cId="2096087345" sldId="320"/>
        </pc:sldMkLst>
        <pc:spChg chg="mod">
          <ac:chgData name="함 진아" userId="853515ff651aadf9" providerId="LiveId" clId="{93FF5643-54AB-2E43-9353-389B3D97169D}" dt="2020-08-15T09:17:26.874" v="1858" actId="20577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18:03.042" v="1957" actId="20577"/>
          <ac:spMkLst>
            <pc:docMk/>
            <pc:sldMk cId="2096087345" sldId="320"/>
            <ac:spMk id="6" creationId="{3B7E65A4-3F03-3D47-B0FB-24FE05403A9C}"/>
          </ac:spMkLst>
        </pc:spChg>
        <pc:picChg chg="mod">
          <ac:chgData name="함 진아" userId="853515ff651aadf9" providerId="LiveId" clId="{93FF5643-54AB-2E43-9353-389B3D97169D}" dt="2020-08-15T09:17:35.987" v="1860" actId="1076"/>
          <ac:picMkLst>
            <pc:docMk/>
            <pc:sldMk cId="2096087345" sldId="320"/>
            <ac:picMk id="4" creationId="{6A387B2D-9FFB-9C4D-B58C-C410FD6899E3}"/>
          </ac:picMkLst>
        </pc:picChg>
        <pc:picChg chg="mod">
          <ac:chgData name="함 진아" userId="853515ff651aadf9" providerId="LiveId" clId="{93FF5643-54AB-2E43-9353-389B3D97169D}" dt="2020-08-15T09:17:39.163" v="1861" actId="1076"/>
          <ac:picMkLst>
            <pc:docMk/>
            <pc:sldMk cId="2096087345" sldId="320"/>
            <ac:picMk id="5" creationId="{C9A556BE-CD9C-0548-A86A-24ACA1242D19}"/>
          </ac:picMkLst>
        </pc:picChg>
        <pc:picChg chg="del">
          <ac:chgData name="함 진아" userId="853515ff651aadf9" providerId="LiveId" clId="{93FF5643-54AB-2E43-9353-389B3D97169D}" dt="2020-08-15T09:15:41.397" v="1548" actId="478"/>
          <ac:picMkLst>
            <pc:docMk/>
            <pc:sldMk cId="2096087345" sldId="320"/>
            <ac:picMk id="7" creationId="{EDA5B955-0B00-BA4F-9FAC-37019115F212}"/>
          </ac:picMkLst>
        </pc:picChg>
      </pc:sldChg>
      <pc:sldChg chg="addSp delSp modSp del mod modClrScheme chgLayout">
        <pc:chgData name="함 진아" userId="853515ff651aadf9" providerId="LiveId" clId="{93FF5643-54AB-2E43-9353-389B3D97169D}" dt="2020-08-15T09:24:23.063" v="2283" actId="2696"/>
        <pc:sldMkLst>
          <pc:docMk/>
          <pc:sldMk cId="4026956266" sldId="330"/>
        </pc:sldMkLst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1:24.196" v="23" actId="478"/>
          <ac:spMkLst>
            <pc:docMk/>
            <pc:sldMk cId="4026956266" sldId="33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9" creationId="{5046BAB5-92FB-1147-BFCE-1180DB204264}"/>
          </ac:spMkLst>
        </pc:spChg>
        <pc:grpChg chg="del">
          <ac:chgData name="함 진아" userId="853515ff651aadf9" providerId="LiveId" clId="{93FF5643-54AB-2E43-9353-389B3D97169D}" dt="2020-08-15T08:21:27.152" v="24" actId="478"/>
          <ac:grpSpMkLst>
            <pc:docMk/>
            <pc:sldMk cId="4026956266" sldId="330"/>
            <ac:grpSpMk id="8" creationId="{3B16E3A0-9727-F940-90AD-E7905EE3F97E}"/>
          </ac:grpSpMkLst>
        </pc:grpChg>
        <pc:picChg chg="mod">
          <ac:chgData name="함 진아" userId="853515ff651aadf9" providerId="LiveId" clId="{93FF5643-54AB-2E43-9353-389B3D97169D}" dt="2020-08-15T08:21:47.558" v="28" actId="1076"/>
          <ac:picMkLst>
            <pc:docMk/>
            <pc:sldMk cId="4026956266" sldId="330"/>
            <ac:picMk id="5" creationId="{557D4A3D-FBBF-694A-A00A-24F5C6594B40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7" creationId="{B8ABA032-035F-E14E-9682-80385934F279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9" creationId="{5D5985D0-4873-AE4C-BCB3-762B87F6E260}"/>
          </ac:picMkLst>
        </pc:picChg>
      </pc:sldChg>
      <pc:sldChg chg="del">
        <pc:chgData name="함 진아" userId="853515ff651aadf9" providerId="LiveId" clId="{93FF5643-54AB-2E43-9353-389B3D97169D}" dt="2020-08-15T09:24:23.074" v="2285" actId="2696"/>
        <pc:sldMkLst>
          <pc:docMk/>
          <pc:sldMk cId="2531627371" sldId="331"/>
        </pc:sldMkLst>
      </pc:sldChg>
      <pc:sldChg chg="del">
        <pc:chgData name="함 진아" userId="853515ff651aadf9" providerId="LiveId" clId="{93FF5643-54AB-2E43-9353-389B3D97169D}" dt="2020-08-15T09:24:23.079" v="2286" actId="2696"/>
        <pc:sldMkLst>
          <pc:docMk/>
          <pc:sldMk cId="4003958969" sldId="332"/>
        </pc:sldMkLst>
      </pc:sldChg>
      <pc:sldChg chg="addSp delSp modSp del mod modClrScheme chgLayout">
        <pc:chgData name="함 진아" userId="853515ff651aadf9" providerId="LiveId" clId="{93FF5643-54AB-2E43-9353-389B3D97169D}" dt="2020-08-15T09:24:23.084" v="2287" actId="2696"/>
        <pc:sldMkLst>
          <pc:docMk/>
          <pc:sldMk cId="1696479981" sldId="333"/>
        </pc:sldMkLst>
        <pc:spChg chg="mod or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7:05.444" v="93" actId="20577"/>
          <ac:spMkLst>
            <pc:docMk/>
            <pc:sldMk cId="1696479981" sldId="33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6:20.632" v="78" actId="478"/>
          <ac:spMkLst>
            <pc:docMk/>
            <pc:sldMk cId="1696479981" sldId="333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9" creationId="{C327F811-F1AC-CA43-BEE6-BE8FC1C7F313}"/>
          </ac:spMkLst>
        </pc:spChg>
        <pc:picChg chg="mod">
          <ac:chgData name="함 진아" userId="853515ff651aadf9" providerId="LiveId" clId="{93FF5643-54AB-2E43-9353-389B3D97169D}" dt="2020-08-15T08:28:51.351" v="115" actId="1036"/>
          <ac:picMkLst>
            <pc:docMk/>
            <pc:sldMk cId="1696479981" sldId="333"/>
            <ac:picMk id="4" creationId="{62E0222C-2BF6-E64B-BA1A-95EF278F6F54}"/>
          </ac:picMkLst>
        </pc:picChg>
        <pc:picChg chg="mod modCrop">
          <ac:chgData name="함 진아" userId="853515ff651aadf9" providerId="LiveId" clId="{93FF5643-54AB-2E43-9353-389B3D97169D}" dt="2020-08-15T08:28:23.192" v="109" actId="1076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8" creationId="{AA1AB550-2BE0-D44E-A918-3EA1803C92CA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11" creationId="{A9D5A8BC-3FCB-DA46-AE7A-D7E8BF22737A}"/>
          </ac:picMkLst>
        </pc:picChg>
      </pc:sldChg>
      <pc:sldChg chg="addSp delSp modSp del">
        <pc:chgData name="함 진아" userId="853515ff651aadf9" providerId="LiveId" clId="{93FF5643-54AB-2E43-9353-389B3D97169D}" dt="2020-08-15T09:24:23.094" v="2289" actId="2696"/>
        <pc:sldMkLst>
          <pc:docMk/>
          <pc:sldMk cId="1232694712" sldId="334"/>
        </pc:sldMkLst>
        <pc:picChg chg="add del mod">
          <ac:chgData name="함 진아" userId="853515ff651aadf9" providerId="LiveId" clId="{93FF5643-54AB-2E43-9353-389B3D97169D}" dt="2020-08-15T08:31:45.010" v="266"/>
          <ac:picMkLst>
            <pc:docMk/>
            <pc:sldMk cId="1232694712" sldId="334"/>
            <ac:picMk id="7" creationId="{BDE74AE3-CEC1-4040-86E5-201E466A06D8}"/>
          </ac:picMkLst>
        </pc:picChg>
      </pc:sldChg>
      <pc:sldChg chg="del">
        <pc:chgData name="함 진아" userId="853515ff651aadf9" providerId="LiveId" clId="{93FF5643-54AB-2E43-9353-389B3D97169D}" dt="2020-08-15T08:41:26.310" v="621" actId="2696"/>
        <pc:sldMkLst>
          <pc:docMk/>
          <pc:sldMk cId="1200224850" sldId="335"/>
        </pc:sldMkLst>
      </pc:sldChg>
      <pc:sldChg chg="del">
        <pc:chgData name="함 진아" userId="853515ff651aadf9" providerId="LiveId" clId="{93FF5643-54AB-2E43-9353-389B3D97169D}" dt="2020-08-15T09:24:23.106" v="2292" actId="2696"/>
        <pc:sldMkLst>
          <pc:docMk/>
          <pc:sldMk cId="4046909923" sldId="336"/>
        </pc:sldMkLst>
      </pc:sldChg>
      <pc:sldChg chg="del">
        <pc:chgData name="함 진아" userId="853515ff651aadf9" providerId="LiveId" clId="{93FF5643-54AB-2E43-9353-389B3D97169D}" dt="2020-08-15T09:24:23.110" v="2293" actId="2696"/>
        <pc:sldMkLst>
          <pc:docMk/>
          <pc:sldMk cId="2578748782" sldId="337"/>
        </pc:sldMkLst>
      </pc:sldChg>
      <pc:sldChg chg="del">
        <pc:chgData name="함 진아" userId="853515ff651aadf9" providerId="LiveId" clId="{93FF5643-54AB-2E43-9353-389B3D97169D}" dt="2020-08-15T09:24:23.114" v="2294" actId="2696"/>
        <pc:sldMkLst>
          <pc:docMk/>
          <pc:sldMk cId="2655069337" sldId="338"/>
        </pc:sldMkLst>
      </pc:sldChg>
      <pc:sldChg chg="del">
        <pc:chgData name="함 진아" userId="853515ff651aadf9" providerId="LiveId" clId="{93FF5643-54AB-2E43-9353-389B3D97169D}" dt="2020-08-15T09:24:23.121" v="2296" actId="2696"/>
        <pc:sldMkLst>
          <pc:docMk/>
          <pc:sldMk cId="3034252731" sldId="339"/>
        </pc:sldMkLst>
      </pc:sldChg>
      <pc:sldChg chg="addSp delSp modSp del mod modClrScheme chgLayout">
        <pc:chgData name="함 진아" userId="853515ff651aadf9" providerId="LiveId" clId="{93FF5643-54AB-2E43-9353-389B3D97169D}" dt="2020-08-15T09:24:23.124" v="2297" actId="2696"/>
        <pc:sldMkLst>
          <pc:docMk/>
          <pc:sldMk cId="289326201" sldId="340"/>
        </pc:sldMkLst>
        <pc:spChg chg="mod ord">
          <ac:chgData name="함 진아" userId="853515ff651aadf9" providerId="LiveId" clId="{93FF5643-54AB-2E43-9353-389B3D97169D}" dt="2020-08-15T09:06:22.504" v="1449" actId="700"/>
          <ac:spMkLst>
            <pc:docMk/>
            <pc:sldMk cId="289326201" sldId="34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06:37.418" v="1462" actId="20577"/>
          <ac:spMkLst>
            <pc:docMk/>
            <pc:sldMk cId="289326201" sldId="34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05:40.785" v="1439" actId="478"/>
          <ac:spMkLst>
            <pc:docMk/>
            <pc:sldMk cId="289326201" sldId="34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6:42.374" v="1465" actId="1076"/>
          <ac:spMkLst>
            <pc:docMk/>
            <pc:sldMk cId="289326201" sldId="340"/>
            <ac:spMk id="9" creationId="{7B7261CC-97DB-E44F-AA0E-B14810A8CB6A}"/>
          </ac:spMkLst>
        </pc:spChg>
        <pc:spChg chg="add mod">
          <ac:chgData name="함 진아" userId="853515ff651aadf9" providerId="LiveId" clId="{93FF5643-54AB-2E43-9353-389B3D97169D}" dt="2020-08-15T09:06:40.255" v="1463" actId="1076"/>
          <ac:spMkLst>
            <pc:docMk/>
            <pc:sldMk cId="289326201" sldId="340"/>
            <ac:spMk id="10" creationId="{ADA61A04-F7F8-D14A-BE2E-4B90B0FC8F39}"/>
          </ac:spMkLst>
        </pc:spChg>
        <pc:grpChg chg="mod">
          <ac:chgData name="함 진아" userId="853515ff651aadf9" providerId="LiveId" clId="{93FF5643-54AB-2E43-9353-389B3D97169D}" dt="2020-08-15T09:06:55.106" v="1468" actId="1076"/>
          <ac:grpSpMkLst>
            <pc:docMk/>
            <pc:sldMk cId="289326201" sldId="340"/>
            <ac:grpSpMk id="11" creationId="{D579A1EB-E954-F44B-8C56-B7C0F80B227A}"/>
          </ac:grpSpMkLst>
        </pc:grp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4" creationId="{BB69414A-84D0-D04B-9678-977C2103325F}"/>
          </ac:picMkLst>
        </pc:pic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13" creationId="{0C9D3886-6153-BF48-BC18-3B4935F521C4}"/>
          </ac:picMkLst>
        </pc:picChg>
      </pc:sldChg>
      <pc:sldChg chg="del">
        <pc:chgData name="함 진아" userId="853515ff651aadf9" providerId="LiveId" clId="{93FF5643-54AB-2E43-9353-389B3D97169D}" dt="2020-08-15T09:24:23.138" v="2299" actId="2696"/>
        <pc:sldMkLst>
          <pc:docMk/>
          <pc:sldMk cId="3070525331" sldId="341"/>
        </pc:sldMkLst>
      </pc:sldChg>
      <pc:sldChg chg="del">
        <pc:chgData name="함 진아" userId="853515ff651aadf9" providerId="LiveId" clId="{93FF5643-54AB-2E43-9353-389B3D97169D}" dt="2020-08-15T09:24:23.117" v="2295" actId="2696"/>
        <pc:sldMkLst>
          <pc:docMk/>
          <pc:sldMk cId="4059832608" sldId="342"/>
        </pc:sldMkLst>
      </pc:sldChg>
      <pc:sldChg chg="addSp delSp modSp add mod modClrScheme chgLayout">
        <pc:chgData name="함 진아" userId="853515ff651aadf9" providerId="LiveId" clId="{93FF5643-54AB-2E43-9353-389B3D97169D}" dt="2020-08-15T08:46:50.305" v="667" actId="1076"/>
        <pc:sldMkLst>
          <pc:docMk/>
          <pc:sldMk cId="942063895" sldId="343"/>
        </pc:sldMkLst>
        <pc:spChg chg="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19:41.141" v="1" actId="478"/>
          <ac:spMkLst>
            <pc:docMk/>
            <pc:sldMk cId="942063895" sldId="343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44:38.370" v="628" actId="20577"/>
          <ac:spMkLst>
            <pc:docMk/>
            <pc:sldMk cId="942063895" sldId="343"/>
            <ac:spMk id="6" creationId="{F3D6A206-4F79-DB4E-998E-8BE20BC3E387}"/>
          </ac:spMkLst>
        </pc:spChg>
        <pc:spChg chg="add del 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11" creationId="{788CA1B8-D9E1-5F4B-92AC-B1BB600A2F95}"/>
          </ac:spMkLst>
        </pc:spChg>
        <pc:spChg chg="add mod">
          <ac:chgData name="함 진아" userId="853515ff651aadf9" providerId="LiveId" clId="{93FF5643-54AB-2E43-9353-389B3D97169D}" dt="2020-08-15T08:46:50.305" v="667" actId="1076"/>
          <ac:spMkLst>
            <pc:docMk/>
            <pc:sldMk cId="942063895" sldId="343"/>
            <ac:spMk id="12" creationId="{591DDDD0-C9FC-F54C-90DE-9115EBB12FCC}"/>
          </ac:spMkLst>
        </pc:spChg>
        <pc:grpChg chg="mod">
          <ac:chgData name="함 진아" userId="853515ff651aadf9" providerId="LiveId" clId="{93FF5643-54AB-2E43-9353-389B3D97169D}" dt="2020-08-15T08:45:57.450" v="642" actId="1035"/>
          <ac:grpSpMkLst>
            <pc:docMk/>
            <pc:sldMk cId="942063895" sldId="343"/>
            <ac:grpSpMk id="10" creationId="{9A1D97C9-3782-464B-80B3-F4876DD41118}"/>
          </ac:grpSpMkLst>
        </pc:grpChg>
        <pc:picChg chg="del">
          <ac:chgData name="함 진아" userId="853515ff651aadf9" providerId="LiveId" clId="{93FF5643-54AB-2E43-9353-389B3D97169D}" dt="2020-08-15T08:19:46.216" v="3" actId="478"/>
          <ac:picMkLst>
            <pc:docMk/>
            <pc:sldMk cId="942063895" sldId="343"/>
            <ac:picMk id="4" creationId="{8B2629A3-36F1-934A-B3C8-69BD1D2AA46D}"/>
          </ac:picMkLst>
        </pc:picChg>
        <pc:picChg chg="mod">
          <ac:chgData name="함 진아" userId="853515ff651aadf9" providerId="LiveId" clId="{93FF5643-54AB-2E43-9353-389B3D97169D}" dt="2020-08-15T08:46:31.268" v="643" actId="1076"/>
          <ac:picMkLst>
            <pc:docMk/>
            <pc:sldMk cId="942063895" sldId="343"/>
            <ac:picMk id="8" creationId="{88772BC8-9FDC-8D40-86B6-F36D66B059F0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068" v="2284" actId="2696"/>
        <pc:sldMkLst>
          <pc:docMk/>
          <pc:sldMk cId="2086643422" sldId="344"/>
        </pc:sldMkLst>
        <pc:spChg chg="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21:52.498" v="29" actId="478"/>
          <ac:spMkLst>
            <pc:docMk/>
            <pc:sldMk cId="2086643422" sldId="344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23:59.666" v="67" actId="20577"/>
          <ac:spMkLst>
            <pc:docMk/>
            <pc:sldMk cId="2086643422" sldId="344"/>
            <ac:spMk id="6" creationId="{037739E0-C840-6447-8B8F-83000A0A05F6}"/>
          </ac:spMkLst>
        </pc:spChg>
        <pc:spChg chg="add del 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9" creationId="{D98243FD-5D5D-4946-A50E-88D72CDC8F22}"/>
          </ac:spMkLst>
        </pc:spChg>
        <pc:grpChg chg="mod">
          <ac:chgData name="함 진아" userId="853515ff651aadf9" providerId="LiveId" clId="{93FF5643-54AB-2E43-9353-389B3D97169D}" dt="2020-08-15T08:24:29.107" v="73" actId="1076"/>
          <ac:grpSpMkLst>
            <pc:docMk/>
            <pc:sldMk cId="2086643422" sldId="344"/>
            <ac:grpSpMk id="8" creationId="{3B16E3A0-9727-F940-90AD-E7905EE3F97E}"/>
          </ac:grpSpMkLst>
        </pc:grpChg>
        <pc:picChg chg="del">
          <ac:chgData name="함 진아" userId="853515ff651aadf9" providerId="LiveId" clId="{93FF5643-54AB-2E43-9353-389B3D97169D}" dt="2020-08-15T08:21:55.372" v="30" actId="478"/>
          <ac:picMkLst>
            <pc:docMk/>
            <pc:sldMk cId="2086643422" sldId="344"/>
            <ac:picMk id="5" creationId="{557D4A3D-FBBF-694A-A00A-24F5C6594B40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0" creationId="{126A6492-7D31-B44E-A3D6-99624127DB06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7" creationId="{B8ABA032-035F-E14E-9682-80385934F279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9" creationId="{5D5985D0-4873-AE4C-BCB3-762B87F6E260}"/>
          </ac:picMkLst>
        </pc:picChg>
      </pc:sldChg>
      <pc:sldChg chg="add del">
        <pc:chgData name="함 진아" userId="853515ff651aadf9" providerId="LiveId" clId="{93FF5643-54AB-2E43-9353-389B3D97169D}" dt="2020-08-15T08:24:33.900" v="74" actId="2696"/>
        <pc:sldMkLst>
          <pc:docMk/>
          <pc:sldMk cId="694277772" sldId="345"/>
        </pc:sldMkLst>
      </pc:sldChg>
      <pc:sldChg chg="add del">
        <pc:chgData name="함 진아" userId="853515ff651aadf9" providerId="LiveId" clId="{93FF5643-54AB-2E43-9353-389B3D97169D}" dt="2020-08-15T08:31:32.817" v="264" actId="2696"/>
        <pc:sldMkLst>
          <pc:docMk/>
          <pc:sldMk cId="2897006981" sldId="345"/>
        </pc:sldMkLst>
      </pc:sldChg>
      <pc:sldChg chg="addSp delSp modSp add del mod">
        <pc:chgData name="함 진아" userId="853515ff651aadf9" providerId="LiveId" clId="{93FF5643-54AB-2E43-9353-389B3D97169D}" dt="2020-08-15T09:24:23.089" v="2288" actId="2696"/>
        <pc:sldMkLst>
          <pc:docMk/>
          <pc:sldMk cId="955476371" sldId="346"/>
        </pc:sldMkLst>
        <pc:spChg chg="mod">
          <ac:chgData name="함 진아" userId="853515ff651aadf9" providerId="LiveId" clId="{93FF5643-54AB-2E43-9353-389B3D97169D}" dt="2020-08-15T08:30:59.070" v="256" actId="20577"/>
          <ac:spMkLst>
            <pc:docMk/>
            <pc:sldMk cId="955476371" sldId="346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8:27:25.849" v="97" actId="21"/>
          <ac:spMkLst>
            <pc:docMk/>
            <pc:sldMk cId="955476371" sldId="346"/>
            <ac:spMk id="6" creationId="{037739E0-C840-6447-8B8F-83000A0A05F6}"/>
          </ac:spMkLst>
        </pc:sp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4" creationId="{62E0222C-2BF6-E64B-BA1A-95EF278F6F54}"/>
          </ac:picMkLst>
        </pc:pic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5" creationId="{5C4DCDA1-4514-7442-9D2A-F656ED3F01AD}"/>
          </ac:picMkLst>
        </pc:picChg>
        <pc:picChg chg="mod modCrop">
          <ac:chgData name="함 진아" userId="853515ff651aadf9" providerId="LiveId" clId="{93FF5643-54AB-2E43-9353-389B3D97169D}" dt="2020-08-15T08:31:25.796" v="263" actId="1076"/>
          <ac:picMkLst>
            <pc:docMk/>
            <pc:sldMk cId="955476371" sldId="346"/>
            <ac:picMk id="8" creationId="{AA1AB550-2BE0-D44E-A918-3EA1803C92CA}"/>
          </ac:picMkLst>
        </pc:picChg>
        <pc:picChg chg="add del mod">
          <ac:chgData name="함 진아" userId="853515ff651aadf9" providerId="LiveId" clId="{93FF5643-54AB-2E43-9353-389B3D97169D}" dt="2020-08-15T08:28:57.047" v="118" actId="478"/>
          <ac:picMkLst>
            <pc:docMk/>
            <pc:sldMk cId="955476371" sldId="346"/>
            <ac:picMk id="9" creationId="{FD2C33C6-91E5-FA48-8667-29D751106F67}"/>
          </ac:picMkLst>
        </pc:picChg>
        <pc:picChg chg="add del mod">
          <ac:chgData name="함 진아" userId="853515ff651aadf9" providerId="LiveId" clId="{93FF5643-54AB-2E43-9353-389B3D97169D}" dt="2020-08-15T08:31:09.473" v="259"/>
          <ac:picMkLst>
            <pc:docMk/>
            <pc:sldMk cId="955476371" sldId="346"/>
            <ac:picMk id="10" creationId="{21011F69-DD35-A64F-AF39-3CC0661FB814}"/>
          </ac:picMkLst>
        </pc:picChg>
        <pc:picChg chg="mod">
          <ac:chgData name="함 진아" userId="853515ff651aadf9" providerId="LiveId" clId="{93FF5643-54AB-2E43-9353-389B3D97169D}" dt="2020-08-15T08:31:15.772" v="261" actId="1076"/>
          <ac:picMkLst>
            <pc:docMk/>
            <pc:sldMk cId="955476371" sldId="346"/>
            <ac:picMk id="11" creationId="{A9D5A8BC-3FCB-DA46-AE7A-D7E8BF22737A}"/>
          </ac:picMkLst>
        </pc:picChg>
        <pc:picChg chg="add del mod">
          <ac:chgData name="함 진아" userId="853515ff651aadf9" providerId="LiveId" clId="{93FF5643-54AB-2E43-9353-389B3D97169D}" dt="2020-08-15T08:31:16.916" v="262" actId="478"/>
          <ac:picMkLst>
            <pc:docMk/>
            <pc:sldMk cId="955476371" sldId="346"/>
            <ac:picMk id="12" creationId="{CFEACB61-B924-0A4B-BBB3-5CD453BA85AF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098" v="2290" actId="2696"/>
        <pc:sldMkLst>
          <pc:docMk/>
          <pc:sldMk cId="617324543" sldId="347"/>
        </pc:sldMkLst>
        <pc:spChg chg="mod or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37:09.632" v="581" actId="20577"/>
          <ac:spMkLst>
            <pc:docMk/>
            <pc:sldMk cId="617324543" sldId="347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32:52.018" v="269" actId="478"/>
          <ac:spMkLst>
            <pc:docMk/>
            <pc:sldMk cId="617324543" sldId="347"/>
            <ac:spMk id="6" creationId="{E4820A1B-E967-4C44-8274-EFF697454566}"/>
          </ac:spMkLst>
        </pc:spChg>
        <pc:spChg chg="add del mo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8" creationId="{2590B426-38B6-6C4C-82D0-4453E5FA4E8A}"/>
          </ac:spMkLst>
        </pc:sp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4" creationId="{7D47026F-0D08-7443-9BA6-A1EC28834092}"/>
          </ac:picMkLst>
        </pc:pic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5" creationId="{6C2E7D2F-78D2-3E42-92C4-C287DC8129CE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102" v="2291" actId="2696"/>
        <pc:sldMkLst>
          <pc:docMk/>
          <pc:sldMk cId="1952851793" sldId="348"/>
        </pc:sldMkLst>
        <pc:spChg chg="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37:19.383" v="583" actId="478"/>
          <ac:spMkLst>
            <pc:docMk/>
            <pc:sldMk cId="1952851793" sldId="348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38:10.324" v="594" actId="20577"/>
          <ac:spMkLst>
            <pc:docMk/>
            <pc:sldMk cId="1952851793" sldId="348"/>
            <ac:spMk id="6" creationId="{E4820A1B-E967-4C44-8274-EFF697454566}"/>
          </ac:spMkLst>
        </pc:spChg>
        <pc:spChg chg="add del 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8" creationId="{FA5669C6-AFD4-0045-B800-33528DDE6C14}"/>
          </ac:spMkLst>
        </pc:spChg>
        <pc:spChg chg="add mod">
          <ac:chgData name="함 진아" userId="853515ff651aadf9" providerId="LiveId" clId="{93FF5643-54AB-2E43-9353-389B3D97169D}" dt="2020-08-15T08:47:21.426" v="673" actId="20577"/>
          <ac:spMkLst>
            <pc:docMk/>
            <pc:sldMk cId="1952851793" sldId="348"/>
            <ac:spMk id="12" creationId="{759864E7-84C0-BC42-8533-4925CC24B6B9}"/>
          </ac:spMkLst>
        </pc:sp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4" creationId="{7D47026F-0D08-7443-9BA6-A1EC28834092}"/>
          </ac:picMkLst>
        </pc:pic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5" creationId="{6C2E7D2F-78D2-3E42-92C4-C287DC8129CE}"/>
          </ac:picMkLst>
        </pc:picChg>
        <pc:picChg chg="add mod">
          <ac:chgData name="함 진아" userId="853515ff651aadf9" providerId="LiveId" clId="{93FF5643-54AB-2E43-9353-389B3D97169D}" dt="2020-08-15T08:40:32.260" v="619" actId="1076"/>
          <ac:picMkLst>
            <pc:docMk/>
            <pc:sldMk cId="1952851793" sldId="348"/>
            <ac:picMk id="9" creationId="{D1E53EBB-A9FF-984B-9F3F-762755191541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0" creationId="{3DA7BDCC-6BBC-514F-B432-BCD32B21922A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1" creationId="{C9B55A45-5338-FE48-A157-B8228D18438B}"/>
          </ac:picMkLst>
        </pc:picChg>
      </pc:sldChg>
      <pc:sldChg chg="add del">
        <pc:chgData name="함 진아" userId="853515ff651aadf9" providerId="LiveId" clId="{93FF5643-54AB-2E43-9353-389B3D97169D}" dt="2020-08-15T09:04:01.279" v="1425" actId="2696"/>
        <pc:sldMkLst>
          <pc:docMk/>
          <pc:sldMk cId="2252900531" sldId="349"/>
        </pc:sldMkLst>
      </pc:sldChg>
      <pc:sldChg chg="addSp delSp modSp add mod">
        <pc:chgData name="함 진아" userId="853515ff651aadf9" providerId="LiveId" clId="{93FF5643-54AB-2E43-9353-389B3D97169D}" dt="2020-08-15T09:03:45.619" v="1424" actId="313"/>
        <pc:sldMkLst>
          <pc:docMk/>
          <pc:sldMk cId="1717249497" sldId="350"/>
        </pc:sldMkLst>
        <pc:spChg chg="mod">
          <ac:chgData name="함 진아" userId="853515ff651aadf9" providerId="LiveId" clId="{93FF5643-54AB-2E43-9353-389B3D97169D}" dt="2020-08-15T09:01:59.519" v="1270" actId="20577"/>
          <ac:spMkLst>
            <pc:docMk/>
            <pc:sldMk cId="1717249497" sldId="35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03:45.619" v="1424" actId="313"/>
          <ac:spMkLst>
            <pc:docMk/>
            <pc:sldMk cId="1717249497" sldId="350"/>
            <ac:spMk id="5" creationId="{C18EF500-FA36-9E4E-BBDC-EFD11784735A}"/>
          </ac:spMkLst>
        </pc:sp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4" creationId="{4605963C-18DA-E94C-9C28-401079C93E03}"/>
          </ac:picMkLst>
        </pc:picChg>
        <pc:picChg chg="mod">
          <ac:chgData name="함 진아" userId="853515ff651aadf9" providerId="LiveId" clId="{93FF5643-54AB-2E43-9353-389B3D97169D}" dt="2020-08-15T08:54:32.306" v="941" actId="1076"/>
          <ac:picMkLst>
            <pc:docMk/>
            <pc:sldMk cId="1717249497" sldId="350"/>
            <ac:picMk id="6" creationId="{42C721D0-4079-1542-A0E2-68B166387E0E}"/>
          </ac:picMkLst>
        </pc:picChg>
        <pc:picChg chg="mod">
          <ac:chgData name="함 진아" userId="853515ff651aadf9" providerId="LiveId" clId="{93FF5643-54AB-2E43-9353-389B3D97169D}" dt="2020-08-15T09:03:34.163" v="1414" actId="1036"/>
          <ac:picMkLst>
            <pc:docMk/>
            <pc:sldMk cId="1717249497" sldId="350"/>
            <ac:picMk id="7" creationId="{ADAB5838-4093-9241-9D26-06C0F44C83B3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8" creationId="{082DC1F4-F532-0149-9363-26114C1E40F7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9" creationId="{06F9EC9E-AF1F-1B4C-B585-1EF8030FE278}"/>
          </ac:picMkLst>
        </pc:picChg>
        <pc:picChg chg="mod">
          <ac:chgData name="함 진아" userId="853515ff651aadf9" providerId="LiveId" clId="{93FF5643-54AB-2E43-9353-389B3D97169D}" dt="2020-08-15T09:02:02.643" v="1271" actId="1076"/>
          <ac:picMkLst>
            <pc:docMk/>
            <pc:sldMk cId="1717249497" sldId="350"/>
            <ac:picMk id="11" creationId="{DD7C5F74-A7AA-0049-8230-C3C5B45944E7}"/>
          </ac:picMkLst>
        </pc:picChg>
        <pc:picChg chg="add del mod">
          <ac:chgData name="함 진아" userId="853515ff651aadf9" providerId="LiveId" clId="{93FF5643-54AB-2E43-9353-389B3D97169D}" dt="2020-08-15T08:54:33.427" v="942" actId="478"/>
          <ac:picMkLst>
            <pc:docMk/>
            <pc:sldMk cId="1717249497" sldId="350"/>
            <ac:picMk id="12" creationId="{3639438B-0CE9-B04A-8A37-EC2C68616B1F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127" v="2298" actId="2696"/>
        <pc:sldMkLst>
          <pc:docMk/>
          <pc:sldMk cId="1951692279" sldId="351"/>
        </pc:sldMkLst>
        <pc:spChg chg="mod or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10:48.099" v="1539" actId="5793"/>
          <ac:spMkLst>
            <pc:docMk/>
            <pc:sldMk cId="1951692279" sldId="351"/>
            <ac:spMk id="3" creationId="{2B979466-8226-B846-B32B-4B39A6E81EC9}"/>
          </ac:spMkLst>
        </pc:spChg>
        <pc:spChg chg="del mod">
          <ac:chgData name="함 진아" userId="853515ff651aadf9" providerId="LiveId" clId="{93FF5643-54AB-2E43-9353-389B3D97169D}" dt="2020-08-15T09:07:25.154" v="1473" actId="478"/>
          <ac:spMkLst>
            <pc:docMk/>
            <pc:sldMk cId="1951692279" sldId="351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9" creationId="{D62C802A-F07A-F447-BE30-E19F3DCEB177}"/>
          </ac:spMkLst>
        </pc:spChg>
        <pc:spChg chg="del">
          <ac:chgData name="함 진아" userId="853515ff651aadf9" providerId="LiveId" clId="{93FF5643-54AB-2E43-9353-389B3D97169D}" dt="2020-08-15T09:07:08.692" v="1469" actId="478"/>
          <ac:spMkLst>
            <pc:docMk/>
            <pc:sldMk cId="1951692279" sldId="351"/>
            <ac:spMk id="10" creationId="{ADA61A04-F7F8-D14A-BE2E-4B90B0FC8F39}"/>
          </ac:spMkLst>
        </pc:spChg>
        <pc:spChg chg="add del mod">
          <ac:chgData name="함 진아" userId="853515ff651aadf9" providerId="LiveId" clId="{93FF5643-54AB-2E43-9353-389B3D97169D}" dt="2020-08-15T09:07:38.745" v="1476"/>
          <ac:spMkLst>
            <pc:docMk/>
            <pc:sldMk cId="1951692279" sldId="351"/>
            <ac:spMk id="12" creationId="{815DC2B6-8022-0A48-AA8B-FD0482858BBF}"/>
          </ac:spMkLst>
        </pc:spChg>
        <pc:spChg chg="add mod">
          <ac:chgData name="함 진아" userId="853515ff651aadf9" providerId="LiveId" clId="{93FF5643-54AB-2E43-9353-389B3D97169D}" dt="2020-08-15T09:09:28.855" v="1522" actId="1076"/>
          <ac:spMkLst>
            <pc:docMk/>
            <pc:sldMk cId="1951692279" sldId="351"/>
            <ac:spMk id="14" creationId="{ED89AB95-B6DE-5649-AD97-70FD48708A4F}"/>
          </ac:spMkLst>
        </pc:spChg>
        <pc:grpChg chg="del">
          <ac:chgData name="함 진아" userId="853515ff651aadf9" providerId="LiveId" clId="{93FF5643-54AB-2E43-9353-389B3D97169D}" dt="2020-08-15T09:07:08.692" v="1469" actId="478"/>
          <ac:grpSpMkLst>
            <pc:docMk/>
            <pc:sldMk cId="1951692279" sldId="351"/>
            <ac:grpSpMk id="11" creationId="{D579A1EB-E954-F44B-8C56-B7C0F80B227A}"/>
          </ac:grpSpMkLst>
        </pc:grpChg>
        <pc:picChg chg="mod">
          <ac:chgData name="함 진아" userId="853515ff651aadf9" providerId="LiveId" clId="{93FF5643-54AB-2E43-9353-389B3D97169D}" dt="2020-08-15T09:10:49.163" v="1541" actId="1076"/>
          <ac:picMkLst>
            <pc:docMk/>
            <pc:sldMk cId="1951692279" sldId="351"/>
            <ac:picMk id="4" creationId="{BB69414A-84D0-D04B-9678-977C2103325F}"/>
          </ac:picMkLst>
        </pc:picChg>
        <pc:picChg chg="mod modCrop">
          <ac:chgData name="함 진아" userId="853515ff651aadf9" providerId="LiveId" clId="{93FF5643-54AB-2E43-9353-389B3D97169D}" dt="2020-08-15T09:09:26.394" v="1521" actId="1076"/>
          <ac:picMkLst>
            <pc:docMk/>
            <pc:sldMk cId="1951692279" sldId="351"/>
            <ac:picMk id="13" creationId="{0C9D3886-6153-BF48-BC18-3B4935F521C4}"/>
          </ac:picMkLst>
        </pc:picChg>
      </pc:sldChg>
      <pc:sldChg chg="delSp add del mod">
        <pc:chgData name="함 진아" userId="853515ff651aadf9" providerId="LiveId" clId="{93FF5643-54AB-2E43-9353-389B3D97169D}" dt="2020-08-15T09:10:54.410" v="1542" actId="2696"/>
        <pc:sldMkLst>
          <pc:docMk/>
          <pc:sldMk cId="2175144834" sldId="352"/>
        </pc:sldMkLst>
        <pc:spChg chg="del">
          <ac:chgData name="함 진아" userId="853515ff651aadf9" providerId="LiveId" clId="{93FF5643-54AB-2E43-9353-389B3D97169D}" dt="2020-08-15T09:08:57.607" v="1503" actId="21"/>
          <ac:spMkLst>
            <pc:docMk/>
            <pc:sldMk cId="2175144834" sldId="352"/>
            <ac:spMk id="10" creationId="{ADA61A04-F7F8-D14A-BE2E-4B90B0FC8F39}"/>
          </ac:spMkLst>
        </pc:spChg>
      </pc:sldChg>
      <pc:sldChg chg="addSp delSp modSp add mod modClrScheme chgLayout">
        <pc:chgData name="함 진아" userId="853515ff651aadf9" providerId="LiveId" clId="{93FF5643-54AB-2E43-9353-389B3D97169D}" dt="2020-08-15T09:22:05.190" v="2281" actId="1076"/>
        <pc:sldMkLst>
          <pc:docMk/>
          <pc:sldMk cId="2356167459" sldId="352"/>
        </pc:sldMkLst>
        <pc:spChg chg="mod or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22:02.025" v="2280" actId="14"/>
          <ac:spMkLst>
            <pc:docMk/>
            <pc:sldMk cId="2356167459" sldId="352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21:17.410" v="2137" actId="478"/>
          <ac:spMkLst>
            <pc:docMk/>
            <pc:sldMk cId="2356167459" sldId="352"/>
            <ac:spMk id="6" creationId="{3B7E65A4-3F03-3D47-B0FB-24FE05403A9C}"/>
          </ac:spMkLst>
        </pc:spChg>
        <pc:spChg chg="add del mo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10" creationId="{874A13FA-35B7-1A47-A535-3D2F86E6F1C4}"/>
          </ac:spMkLst>
        </pc:sp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4" creationId="{6A387B2D-9FFB-9C4D-B58C-C410FD6899E3}"/>
          </ac:picMkLst>
        </pc:pic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5" creationId="{C9A556BE-CD9C-0548-A86A-24ACA1242D19}"/>
          </ac:picMkLst>
        </pc:picChg>
        <pc:picChg chg="mod">
          <ac:chgData name="함 진아" userId="853515ff651aadf9" providerId="LiveId" clId="{93FF5643-54AB-2E43-9353-389B3D97169D}" dt="2020-08-15T09:22:05.190" v="2281" actId="1076"/>
          <ac:picMkLst>
            <pc:docMk/>
            <pc:sldMk cId="2356167459" sldId="352"/>
            <ac:picMk id="7" creationId="{EDA5B955-0B00-BA4F-9FAC-37019115F212}"/>
          </ac:picMkLst>
        </pc:picChg>
        <pc:picChg chg="add del mod">
          <ac:chgData name="함 진아" userId="853515ff651aadf9" providerId="LiveId" clId="{93FF5643-54AB-2E43-9353-389B3D97169D}" dt="2020-08-15T09:21:11.460" v="2132" actId="478"/>
          <ac:picMkLst>
            <pc:docMk/>
            <pc:sldMk cId="2356167459" sldId="352"/>
            <ac:picMk id="8" creationId="{F7388DB6-50D6-1D4D-8FA6-06A7C4A82B15}"/>
          </ac:picMkLst>
        </pc:picChg>
      </pc:sldChg>
      <pc:sldChg chg="add del">
        <pc:chgData name="함 진아" userId="853515ff651aadf9" providerId="LiveId" clId="{93FF5643-54AB-2E43-9353-389B3D97169D}" dt="2020-08-15T09:22:08.058" v="2282" actId="2696"/>
        <pc:sldMkLst>
          <pc:docMk/>
          <pc:sldMk cId="1326773847" sldId="353"/>
        </pc:sldMkLst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02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3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xmlns="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xmlns="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xmlns="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xmlns="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xmlns="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xmlns="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xmlns="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xmlns="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xmlns="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xmlns="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xmlns="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xmlns="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xmlns="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xmlns="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xmlns="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xmlns="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xmlns="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xmlns="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pPr/>
              <a:t>2021-01-17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74158-F585-8A4A-83C7-083ED31D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444"/>
            <a:ext cx="9144000" cy="1112684"/>
          </a:xfrm>
        </p:spPr>
        <p:txBody>
          <a:bodyPr/>
          <a:lstStyle/>
          <a:p>
            <a:r>
              <a:rPr kumimoji="1" lang="ko-KR" altLang="en-US" dirty="0" smtClean="0"/>
              <a:t>파 이 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155326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리스트의 수정과 삭제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리스트에서 값 수정하기</a:t>
            </a: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83768" y="1567545"/>
            <a:ext cx="5363482" cy="4581461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kumimoji="1" lang="ko-KR" altLang="en-US" b="1" dirty="0"/>
              <a:t>리스트 요소 삭제하기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del</a:t>
            </a:r>
            <a:r>
              <a:rPr kumimoji="1" lang="ko-KR" altLang="en-US" dirty="0"/>
              <a:t> 키워드 사용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215CABB-882E-9847-8319-C0FDDC578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2129" y="2829545"/>
            <a:ext cx="4061495" cy="1396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AC8474-78E9-7247-A6C2-4519F1F8A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491" y="3885223"/>
            <a:ext cx="1734724" cy="13965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B70D7F9-57AF-5346-B76E-8341A757D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91" y="3149104"/>
            <a:ext cx="4042211" cy="572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38A8DEC-E05D-DC4A-B332-13E6693610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3975" y="3885223"/>
            <a:ext cx="2227011" cy="1405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29594E-EC82-7747-8AA4-156FCF91A5F6}"/>
              </a:ext>
            </a:extLst>
          </p:cNvPr>
          <p:cNvSpPr txBox="1"/>
          <p:nvPr/>
        </p:nvSpPr>
        <p:spPr>
          <a:xfrm>
            <a:off x="8513975" y="5303165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슬라이싱</a:t>
            </a:r>
            <a:r>
              <a:rPr lang="ko-KR" altLang="en-US" sz="1400" dirty="0"/>
              <a:t> 기법 활용 가능</a:t>
            </a:r>
          </a:p>
        </p:txBody>
      </p:sp>
    </p:spTree>
    <p:extLst>
      <p:ext uri="{BB962C8B-B14F-4D97-AF65-F5344CB8AC3E}">
        <p14:creationId xmlns:p14="http://schemas.microsoft.com/office/powerpoint/2010/main" val="4582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append(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리스트의 맨 마지막에 요소 추가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/>
              <a:t>어떤 </a:t>
            </a:r>
            <a:r>
              <a:rPr kumimoji="1" lang="ko-KR" altLang="en-US" dirty="0" err="1"/>
              <a:t>자료형도</a:t>
            </a:r>
            <a:r>
              <a:rPr kumimoji="1" lang="ko-KR" altLang="en-US" dirty="0"/>
              <a:t> 추가 가능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sort(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리스트의 요소를 순서대로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문자의 경우 알파벳 순서로 정렬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6799D6C-4996-7543-9403-7549669C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1" y="3127398"/>
            <a:ext cx="4328459" cy="1353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432AF2C-654F-B740-A6CA-AB0E33699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1" y="4971794"/>
            <a:ext cx="4328459" cy="1110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2A84E94-A651-B34A-B337-921187ABD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3127398"/>
            <a:ext cx="3767371" cy="14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reverse(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리스트를 역순으로 뒤집어 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요소를 역순으로 정렬하는 것이 아닌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현재의 리스트 그대로 뒤집음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index(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요소를 검색하여 위치 값 반환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값이 존재하지 않으면</a:t>
            </a:r>
            <a:r>
              <a:rPr lang="en-US" altLang="ko-KR" dirty="0"/>
              <a:t>,</a:t>
            </a:r>
            <a:r>
              <a:rPr lang="ko-KR" altLang="en-US" dirty="0"/>
              <a:t> 값 오류 발생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BE99CE-141A-2643-A4AE-C54694A30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3" y="3180706"/>
            <a:ext cx="4235477" cy="9281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C2BABE4-CABD-D844-ADFE-756B64947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1767542" y="3813671"/>
            <a:ext cx="4235476" cy="1405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3B8EBD7-D1E5-1B40-863E-13DC71901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3" y="4725999"/>
            <a:ext cx="4235477" cy="1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insert(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리스트에 요소 삽입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insert(a, b)</a:t>
            </a:r>
          </a:p>
          <a:p>
            <a:pPr lvl="3"/>
            <a:r>
              <a:rPr kumimoji="1" lang="en-US" altLang="ko-KR" dirty="0"/>
              <a:t>a</a:t>
            </a:r>
            <a:r>
              <a:rPr kumimoji="1" lang="ko-KR" altLang="en-US" dirty="0"/>
              <a:t>번째 위치에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삽입하는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8371" y="1567545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remove(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/>
              <a:t>remove(x)</a:t>
            </a:r>
          </a:p>
          <a:p>
            <a:pPr lvl="3"/>
            <a:r>
              <a:rPr lang="ko-KR" altLang="en-US" dirty="0"/>
              <a:t>리스트에서 첫 번째로 나오는 </a:t>
            </a:r>
            <a:r>
              <a:rPr lang="en-US" altLang="ko-KR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값이 여러 개인 경우 첫 번째 것만 삭제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930359C-6578-B849-840A-4A75A5793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2" y="3802520"/>
            <a:ext cx="4235476" cy="1118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B77EF0C-281D-6940-BC02-612192ADE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305" y="3445686"/>
            <a:ext cx="4235477" cy="1110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CF7AC9D-7954-6B4B-A2B7-D32C8D7E8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2606" y="5163455"/>
            <a:ext cx="4235477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pop(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리스트의 맨 마지막 요소를 돌려주고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해당 요소 삭제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pop(x)</a:t>
            </a:r>
          </a:p>
          <a:p>
            <a:pPr lvl="3"/>
            <a:r>
              <a:rPr kumimoji="1" lang="ko-KR" altLang="en-US" dirty="0"/>
              <a:t>리스트의 </a:t>
            </a:r>
            <a:r>
              <a:rPr kumimoji="1" lang="en-US" altLang="ko-KR" dirty="0"/>
              <a:t>x</a:t>
            </a:r>
            <a:r>
              <a:rPr kumimoji="1" lang="ko-KR" altLang="en-US" dirty="0"/>
              <a:t>번째 요소를 돌려주고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해당 요소 삭제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count(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리스트에 포함된 요소의 개수 반환</a:t>
            </a:r>
            <a:endParaRPr lang="en-US" altLang="ko-KR" dirty="0"/>
          </a:p>
          <a:p>
            <a:pPr lvl="2"/>
            <a:r>
              <a:rPr lang="en-US" altLang="ko-KR" dirty="0"/>
              <a:t>count(x)</a:t>
            </a:r>
          </a:p>
          <a:p>
            <a:pPr lvl="3"/>
            <a:r>
              <a:rPr lang="ko-KR" altLang="en-US" dirty="0"/>
              <a:t>리스트 안에 </a:t>
            </a:r>
            <a:r>
              <a:rPr lang="en-US" altLang="ko-KR" dirty="0"/>
              <a:t>x</a:t>
            </a:r>
            <a:r>
              <a:rPr lang="ko-KR" altLang="en-US" dirty="0"/>
              <a:t>가 몇 개 있는지 조사하여 그 개수를 돌려주는 함수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76E37F9-33E1-BB42-BEC6-D1E8AF96E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4" y="4361352"/>
            <a:ext cx="2055156" cy="1622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B547E1A-942E-5843-A855-1145C7F0A7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7398" y="4361352"/>
            <a:ext cx="2135619" cy="16220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1C77DA0-9809-4D49-8A8E-C19AEDF6F7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4171474"/>
            <a:ext cx="4235477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extend(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리스트에 리스트를 더하는 함수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extend(x)</a:t>
            </a:r>
          </a:p>
          <a:p>
            <a:pPr lvl="3"/>
            <a:r>
              <a:rPr kumimoji="1" lang="en-US" altLang="ko-KR" dirty="0"/>
              <a:t>x</a:t>
            </a:r>
            <a:r>
              <a:rPr kumimoji="1" lang="ko-KR" altLang="en-US" dirty="0"/>
              <a:t>에는 리스트만 올 수 있음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07AD34-02E0-024D-89C5-EEB88AEBA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766075"/>
            <a:ext cx="4235476" cy="2428795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87FEECAD-2917-E449-9F63-5F19C6978628}"/>
              </a:ext>
            </a:extLst>
          </p:cNvPr>
          <p:cNvSpPr/>
          <p:nvPr/>
        </p:nvSpPr>
        <p:spPr>
          <a:xfrm>
            <a:off x="1843022" y="3980472"/>
            <a:ext cx="3159256" cy="533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</a:rPr>
              <a:t>a.extend</a:t>
            </a:r>
            <a:r>
              <a:rPr kumimoji="1" lang="en-US" altLang="ko-KR" sz="1600" dirty="0">
                <a:solidFill>
                  <a:schemeClr val="tx1"/>
                </a:solidFill>
              </a:rPr>
              <a:t>([4, 5])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573F52B3-2BC8-1A49-849F-34359A3E829F}"/>
              </a:ext>
            </a:extLst>
          </p:cNvPr>
          <p:cNvSpPr/>
          <p:nvPr/>
        </p:nvSpPr>
        <p:spPr>
          <a:xfrm>
            <a:off x="1843022" y="5054725"/>
            <a:ext cx="3159256" cy="533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a += [4, 5]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6BD579-EFDC-EC4C-8F4A-148555B1B6B0}"/>
              </a:ext>
            </a:extLst>
          </p:cNvPr>
          <p:cNvSpPr txBox="1"/>
          <p:nvPr/>
        </p:nvSpPr>
        <p:spPr>
          <a:xfrm>
            <a:off x="3100712" y="4343845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0063A9"/>
                </a:solidFill>
              </a:rPr>
              <a:t>=</a:t>
            </a:r>
            <a:endParaRPr kumimoji="1" lang="ko-KR" altLang="en-US" sz="4800" b="1" dirty="0">
              <a:solidFill>
                <a:srgbClr val="0063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튜플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튜플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(Tuple)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리스트와 유사한 </a:t>
            </a:r>
            <a:r>
              <a:rPr kumimoji="1" lang="ko-KR" altLang="en-US" b="1" dirty="0" err="1"/>
              <a:t>자료형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 err="1"/>
              <a:t>튜플은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요소만을 가질 때는 요소 뒤에 콤마</a:t>
            </a:r>
            <a:r>
              <a:rPr kumimoji="1" lang="en-US" altLang="ko-KR" dirty="0"/>
              <a:t>(,)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만드시 붙여야 함</a:t>
            </a:r>
            <a:r>
              <a:rPr kumimoji="1" lang="en-US" altLang="ko-KR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t2 = (1, )</a:t>
            </a:r>
          </a:p>
          <a:p>
            <a:pPr lvl="2"/>
            <a:r>
              <a:rPr kumimoji="1" lang="ko-KR" altLang="en-US" dirty="0"/>
              <a:t>괄호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생략해도 무방함</a:t>
            </a:r>
            <a:r>
              <a:rPr kumimoji="1" lang="en-US" altLang="ko-KR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t4 = 1, 2, 3</a:t>
            </a:r>
          </a:p>
          <a:p>
            <a:pPr lvl="2"/>
            <a:r>
              <a:rPr kumimoji="1" lang="ko-KR" altLang="en-US" dirty="0"/>
              <a:t>프로그램이 실행되는 동안 값을 유지해야 한다면 </a:t>
            </a:r>
            <a:r>
              <a:rPr kumimoji="1" lang="ko-KR" altLang="en-US" dirty="0" err="1"/>
              <a:t>튜플을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수시로 값을 변경해야 하면 리스트 사용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B31EB83-DFBE-5E40-A932-2E045176F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01398"/>
              </p:ext>
            </p:extLst>
          </p:nvPr>
        </p:nvGraphicFramePr>
        <p:xfrm>
          <a:off x="1606729" y="2922427"/>
          <a:ext cx="5641564" cy="1508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0782">
                  <a:extLst>
                    <a:ext uri="{9D8B030D-6E8A-4147-A177-3AD203B41FA5}">
                      <a16:colId xmlns:a16="http://schemas.microsoft.com/office/drawing/2014/main" xmlns="" val="3795027227"/>
                    </a:ext>
                  </a:extLst>
                </a:gridCol>
                <a:gridCol w="2820782">
                  <a:extLst>
                    <a:ext uri="{9D8B030D-6E8A-4147-A177-3AD203B41FA5}">
                      <a16:colId xmlns:a16="http://schemas.microsoft.com/office/drawing/2014/main" xmlns="" val="3374759245"/>
                    </a:ext>
                  </a:extLst>
                </a:gridCol>
              </a:tblGrid>
              <a:tr h="44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5860851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로 둘러쌈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로 둘러쌈</a:t>
                      </a:r>
                      <a:endParaRPr lang="en-US" altLang="ko-KR" sz="16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4754632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삭제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수정 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값 변경 불가능</a:t>
                      </a:r>
                      <a:endParaRPr lang="en-US" altLang="ko-KR" sz="16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62085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116872-84B8-DD40-BA1B-B91F24871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7277" y="2637585"/>
            <a:ext cx="3473220" cy="17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튜플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튜플의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요솟값을</a:t>
            </a:r>
            <a:r>
              <a:rPr kumimoji="1" lang="ko-KR" altLang="en-US" dirty="0"/>
              <a:t> 지울 수 있을까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튜플의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요솟값은</a:t>
            </a:r>
            <a:r>
              <a:rPr kumimoji="1" lang="ko-KR" altLang="en-US" dirty="0"/>
              <a:t> 한 번 정하면 지우거나 변경할 수 없음</a:t>
            </a:r>
            <a:r>
              <a:rPr kumimoji="1"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684026-970A-484E-B724-AB1E8B12C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7" y="2836362"/>
            <a:ext cx="6922068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D27157B-FBFE-3344-95F1-C5A2BE2F0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71" y="4526918"/>
            <a:ext cx="6913394" cy="16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튜플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튜플</a:t>
            </a:r>
            <a:r>
              <a:rPr kumimoji="1" lang="ko-KR" altLang="en-US" dirty="0"/>
              <a:t> 다루기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인덱싱하기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 err="1"/>
              <a:t>슬라이싱하기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 err="1"/>
              <a:t>튜플</a:t>
            </a:r>
            <a:r>
              <a:rPr lang="ko-KR" altLang="en-US" b="1" dirty="0"/>
              <a:t> 더하기와 곱하기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r>
              <a:rPr lang="ko-KR" altLang="en-US" b="1" dirty="0" err="1"/>
              <a:t>튜플</a:t>
            </a:r>
            <a:r>
              <a:rPr lang="ko-KR" altLang="en-US" b="1" dirty="0"/>
              <a:t> 길이 구하기</a:t>
            </a:r>
            <a:endParaRPr lang="en-US" altLang="ko-KR" b="1" dirty="0"/>
          </a:p>
          <a:p>
            <a:pPr lvl="2"/>
            <a:r>
              <a:rPr lang="en-US" altLang="ko-KR" dirty="0" err="1"/>
              <a:t>len</a:t>
            </a:r>
            <a:r>
              <a:rPr lang="en-US" altLang="ko-KR" dirty="0"/>
              <a:t>( )</a:t>
            </a:r>
            <a:r>
              <a:rPr lang="ko-KR" altLang="en-US" dirty="0"/>
              <a:t>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E202C46-E47D-4D4D-8477-63DB2BEC7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1010" y="2761061"/>
            <a:ext cx="4061495" cy="1648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B58390F-DAD2-8942-AD46-92979348E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1010" y="4952210"/>
            <a:ext cx="4061495" cy="111898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FF25BB5-BE55-5643-9B51-AE6B2DB057A1}"/>
              </a:ext>
            </a:extLst>
          </p:cNvPr>
          <p:cNvGrpSpPr/>
          <p:nvPr/>
        </p:nvGrpSpPr>
        <p:grpSpPr>
          <a:xfrm>
            <a:off x="6834492" y="2761061"/>
            <a:ext cx="4061495" cy="1118981"/>
            <a:chOff x="6912805" y="2772212"/>
            <a:chExt cx="4061495" cy="111898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DEDE35CF-6BAC-754E-9732-3714FD4C0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12805" y="2772212"/>
              <a:ext cx="4061495" cy="11189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BB655201-7FF4-1B4E-87B8-D0F7C4663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700" y="2772212"/>
              <a:ext cx="1804249" cy="832731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82F1A11-921C-834A-A1FD-75BE30197E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4492" y="4952210"/>
            <a:ext cx="4061495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436914"/>
            <a:ext cx="4510042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 </a:t>
            </a:r>
            <a:r>
              <a:rPr kumimoji="1" lang="ko-KR" altLang="en-US" sz="1600" dirty="0" smtClean="0"/>
              <a:t>문자열 및 리스트의 인덱싱</a:t>
            </a:r>
            <a:r>
              <a:rPr kumimoji="1" lang="en-US" altLang="ko-KR" sz="1600" dirty="0" smtClean="0"/>
              <a:t>, join()</a:t>
            </a:r>
            <a:r>
              <a:rPr kumimoji="1" lang="ko-KR" altLang="en-US" sz="1600" dirty="0" smtClean="0"/>
              <a:t>함수</a:t>
            </a: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&gt;&gt;&gt;str1 = “</a:t>
            </a:r>
            <a:r>
              <a:rPr kumimoji="1" lang="en-US" altLang="ko-KR" sz="1600" b="0" dirty="0" err="1" smtClean="0"/>
              <a:t>Pithon</a:t>
            </a:r>
            <a:r>
              <a:rPr kumimoji="1" lang="en-US" altLang="ko-KR" sz="1600" b="0" dirty="0" smtClean="0"/>
              <a:t>”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&gt;&gt;&gt;str1[1] = ‘y’           </a:t>
            </a:r>
            <a:r>
              <a:rPr kumimoji="1" lang="en-US" altLang="ko-KR" sz="1600" b="0" dirty="0"/>
              <a:t>#immutable : string</a:t>
            </a:r>
            <a:r>
              <a:rPr kumimoji="1" lang="en-US" altLang="ko-KR" sz="1600" b="0" dirty="0" smtClean="0"/>
              <a:t>, </a:t>
            </a:r>
            <a:r>
              <a:rPr kumimoji="1" lang="en-US" altLang="ko-KR" sz="1600" b="0" dirty="0" err="1" smtClean="0"/>
              <a:t>tuple</a:t>
            </a:r>
            <a:r>
              <a:rPr kumimoji="1" lang="en-US" altLang="ko-KR" sz="1600" b="0" dirty="0" smtClean="0"/>
              <a:t>     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&gt;&gt;&gt;str1 = str1[:1] + ‘y’ + str1[2:]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&gt;&gt;&gt;str1                             </a:t>
            </a:r>
            <a:r>
              <a:rPr kumimoji="1" lang="en-US" altLang="ko-KR" sz="1600" b="0" dirty="0" smtClean="0"/>
              <a:t>#'Python</a:t>
            </a:r>
            <a:r>
              <a:rPr kumimoji="1" lang="en-US" altLang="ko-KR" sz="1600" b="0" dirty="0"/>
              <a:t>'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&gt;&gt;&gt;list1 = [1,</a:t>
            </a:r>
            <a:r>
              <a:rPr kumimoji="1" lang="en-US" altLang="ko-KR" sz="1600" b="0" dirty="0" smtClean="0">
                <a:solidFill>
                  <a:schemeClr val="tx1"/>
                </a:solidFill>
              </a:rPr>
              <a:t>2,3</a:t>
            </a:r>
            <a:r>
              <a:rPr kumimoji="1" lang="en-US" altLang="ko-KR" sz="1600" b="0" dirty="0" smtClean="0"/>
              <a:t>,4,5]        #[2,3] </a:t>
            </a:r>
            <a:r>
              <a:rPr kumimoji="1" lang="ko-KR" altLang="en-US" sz="1600" b="0" dirty="0" err="1" smtClean="0"/>
              <a:t>슬라이싱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&gt;&gt;&gt;list1= list1[1:3]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&gt;&gt;&gt;list1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 list1.extend([4])      #mutable: list, </a:t>
            </a:r>
            <a:r>
              <a:rPr kumimoji="1" lang="en-US" altLang="ko-KR" sz="1600" b="0" dirty="0" err="1" smtClean="0"/>
              <a:t>dict,set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&gt;&gt;&gt;list2 = [‘</a:t>
            </a:r>
            <a:r>
              <a:rPr kumimoji="1" lang="en-US" altLang="ko-KR" sz="1600" b="0" dirty="0" err="1" smtClean="0"/>
              <a:t>a’,’b’,’c</a:t>
            </a:r>
            <a:r>
              <a:rPr kumimoji="1" lang="en-US" altLang="ko-KR" sz="1600" b="0" dirty="0" smtClean="0"/>
              <a:t>’]       # join : </a:t>
            </a:r>
            <a:r>
              <a:rPr kumimoji="1" lang="ko-KR" altLang="en-US" sz="1600" b="0" dirty="0" smtClean="0"/>
              <a:t>문자열로 변환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&gt;&gt;&gt;str2 = ’,’.join(list2)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&gt;&gt;&gt;str2               # ’</a:t>
            </a:r>
            <a:r>
              <a:rPr kumimoji="1" lang="en-US" altLang="ko-KR" sz="1600" b="0" dirty="0" err="1" smtClean="0"/>
              <a:t>a,b,c</a:t>
            </a:r>
            <a:r>
              <a:rPr kumimoji="1" lang="en-US" altLang="ko-KR" sz="1600" b="0" dirty="0" smtClean="0"/>
              <a:t>’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66663" y="1436911"/>
            <a:ext cx="5652181" cy="4581464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err="1" smtClean="0"/>
              <a:t>튜플에</a:t>
            </a:r>
            <a:r>
              <a:rPr kumimoji="1" lang="ko-KR" altLang="en-US" sz="1600" dirty="0" smtClean="0"/>
              <a:t> 값 추가하기</a:t>
            </a:r>
            <a:r>
              <a:rPr kumimoji="1" lang="en-US" altLang="ko-KR" sz="1600" dirty="0" smtClean="0"/>
              <a:t>, input()</a:t>
            </a:r>
            <a:r>
              <a:rPr kumimoji="1" lang="ko-KR" altLang="en-US" sz="1600" dirty="0" smtClean="0"/>
              <a:t>함수</a:t>
            </a: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</a:t>
            </a:r>
            <a:r>
              <a:rPr kumimoji="1" lang="en-US" altLang="ko-KR" sz="1600" b="0" dirty="0"/>
              <a:t>tuple1 = </a:t>
            </a:r>
            <a:r>
              <a:rPr kumimoji="1" lang="en-US" altLang="ko-KR" sz="1600" b="0" dirty="0" smtClean="0"/>
              <a:t>1,2,3	# (1,2,3)</a:t>
            </a:r>
            <a:r>
              <a:rPr kumimoji="1" lang="ko-KR" altLang="en-US" sz="1600" b="0" dirty="0" smtClean="0"/>
              <a:t>에 값 </a:t>
            </a:r>
            <a:r>
              <a:rPr kumimoji="1" lang="en-US" altLang="ko-KR" sz="1600" b="0" dirty="0" smtClean="0"/>
              <a:t>4 </a:t>
            </a:r>
            <a:r>
              <a:rPr kumimoji="1" lang="ko-KR" altLang="en-US" sz="1600" b="0" dirty="0" smtClean="0"/>
              <a:t>추가하기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&gt;&gt;&gt;tuple1 + (4,)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(</a:t>
            </a:r>
            <a:r>
              <a:rPr kumimoji="1" lang="en-US" altLang="ko-KR" sz="1600" b="0" dirty="0" smtClean="0"/>
              <a:t>1,2,3,4</a:t>
            </a:r>
            <a:r>
              <a:rPr kumimoji="1" lang="en-US" altLang="ko-KR" sz="1600" b="0" dirty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</a:t>
            </a:r>
            <a:r>
              <a:rPr kumimoji="1" lang="en-US" altLang="ko-KR" sz="1600" b="0" dirty="0" smtClean="0"/>
              <a:t>tuple1               #</a:t>
            </a:r>
            <a:r>
              <a:rPr kumimoji="1" lang="ko-KR" altLang="en-US" sz="1600" b="0" dirty="0" smtClean="0"/>
              <a:t>추가 </a:t>
            </a:r>
            <a:r>
              <a:rPr kumimoji="1" lang="ko-KR" altLang="en-US" sz="1600" b="0" dirty="0" err="1" smtClean="0"/>
              <a:t>할려면</a:t>
            </a:r>
            <a:r>
              <a:rPr kumimoji="1" lang="ko-KR" altLang="en-US" sz="1600" b="0" dirty="0" smtClean="0"/>
              <a:t> </a:t>
            </a:r>
            <a:r>
              <a:rPr kumimoji="1" lang="en-US" altLang="ko-KR" sz="1600" b="0" dirty="0" smtClean="0"/>
              <a:t>tuple1 += (4,)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(1,2,3</a:t>
            </a:r>
            <a:r>
              <a:rPr kumimoji="1" lang="en-US" altLang="ko-KR" sz="1600" b="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&gt;&gt;&gt;x = input(“</a:t>
            </a:r>
            <a:r>
              <a:rPr kumimoji="1" lang="ko-KR" altLang="en-US" sz="1600" b="0" dirty="0" smtClean="0"/>
              <a:t>첫 번째 정수를 입력하시오 </a:t>
            </a:r>
            <a:r>
              <a:rPr kumimoji="1" lang="en-US" altLang="ko-KR" sz="1600" b="0" dirty="0" smtClean="0"/>
              <a:t>: “)    #input:</a:t>
            </a:r>
            <a:r>
              <a:rPr kumimoji="1" lang="ko-KR" altLang="en-US" sz="1600" b="0" dirty="0" smtClean="0"/>
              <a:t>문자열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&gt;&gt;&gt;y </a:t>
            </a:r>
            <a:r>
              <a:rPr kumimoji="1" lang="en-US" altLang="ko-KR" sz="1600" b="0" dirty="0"/>
              <a:t>= input</a:t>
            </a:r>
            <a:r>
              <a:rPr kumimoji="1" lang="en-US" altLang="ko-KR" sz="1600" b="0" dirty="0" smtClean="0"/>
              <a:t>(“</a:t>
            </a:r>
            <a:r>
              <a:rPr kumimoji="1" lang="ko-KR" altLang="en-US" sz="1600" b="0" dirty="0" smtClean="0"/>
              <a:t>두 번째 정수를 </a:t>
            </a:r>
            <a:r>
              <a:rPr kumimoji="1" lang="ko-KR" altLang="en-US" sz="1600" b="0" dirty="0"/>
              <a:t>입력하시오 </a:t>
            </a:r>
            <a:r>
              <a:rPr kumimoji="1" lang="en-US" altLang="ko-KR" sz="1600" b="0" dirty="0"/>
              <a:t>: </a:t>
            </a:r>
            <a:r>
              <a:rPr kumimoji="1" lang="en-US" altLang="ko-KR" sz="1600" b="0" dirty="0" smtClean="0"/>
              <a:t>“)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&gt;&gt;&gt;x + y                    # ’1020’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</a:t>
            </a:r>
            <a:r>
              <a:rPr kumimoji="1" lang="en-US" altLang="ko-KR" sz="1600" b="0" dirty="0" err="1" smtClean="0"/>
              <a:t>int</a:t>
            </a:r>
            <a:r>
              <a:rPr kumimoji="1" lang="en-US" altLang="ko-KR" sz="1600" b="0" dirty="0" smtClean="0"/>
              <a:t>(x) + </a:t>
            </a:r>
            <a:r>
              <a:rPr kumimoji="1" lang="en-US" altLang="ko-KR" sz="1600" b="0" dirty="0" err="1" smtClean="0"/>
              <a:t>int</a:t>
            </a:r>
            <a:r>
              <a:rPr kumimoji="1" lang="en-US" altLang="ko-KR" sz="1600" b="0" dirty="0" smtClean="0"/>
              <a:t>(y)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&gt;&gt;&gt;x = </a:t>
            </a:r>
            <a:r>
              <a:rPr kumimoji="1" lang="en-US" altLang="ko-KR" sz="1600" b="0" dirty="0" err="1" smtClean="0"/>
              <a:t>int</a:t>
            </a:r>
            <a:r>
              <a:rPr kumimoji="1" lang="en-US" altLang="ko-KR" sz="1600" b="0" dirty="0" smtClean="0"/>
              <a:t>(input</a:t>
            </a:r>
            <a:r>
              <a:rPr kumimoji="1" lang="en-US" altLang="ko-KR" sz="1600" b="0" dirty="0"/>
              <a:t>(“</a:t>
            </a:r>
            <a:r>
              <a:rPr kumimoji="1" lang="ko-KR" altLang="en-US" sz="1600" b="0" dirty="0"/>
              <a:t>첫 번째 정수를 입력하시오 </a:t>
            </a:r>
            <a:r>
              <a:rPr kumimoji="1" lang="en-US" altLang="ko-KR" sz="1600" b="0" dirty="0"/>
              <a:t>: </a:t>
            </a:r>
            <a:r>
              <a:rPr kumimoji="1" lang="en-US" altLang="ko-KR" sz="1600" b="0" dirty="0" smtClean="0"/>
              <a:t>“))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&gt;&gt;&gt;y = </a:t>
            </a:r>
            <a:r>
              <a:rPr kumimoji="1" lang="en-US" altLang="ko-KR" sz="1600" b="0" dirty="0" err="1" smtClean="0"/>
              <a:t>int</a:t>
            </a:r>
            <a:r>
              <a:rPr kumimoji="1" lang="en-US" altLang="ko-KR" sz="1600" b="0" dirty="0" smtClean="0"/>
              <a:t>(input</a:t>
            </a:r>
            <a:r>
              <a:rPr kumimoji="1" lang="en-US" altLang="ko-KR" sz="1600" b="0" dirty="0"/>
              <a:t>(“</a:t>
            </a:r>
            <a:r>
              <a:rPr kumimoji="1" lang="ko-KR" altLang="en-US" sz="1600" b="0" dirty="0"/>
              <a:t>두 번째 정수를 입력하시오 </a:t>
            </a:r>
            <a:r>
              <a:rPr kumimoji="1" lang="en-US" altLang="ko-KR" sz="1600" b="0" dirty="0"/>
              <a:t>: </a:t>
            </a:r>
            <a:r>
              <a:rPr kumimoji="1" lang="en-US" altLang="ko-KR" sz="1600" b="0" dirty="0" smtClean="0"/>
              <a:t>“))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&gt;&gt;&gt;x + y</a:t>
            </a:r>
            <a:endParaRPr kumimoji="1"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37510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31252" y="3747057"/>
            <a:ext cx="385460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02-3</a:t>
            </a:r>
            <a:r>
              <a:rPr lang="ko-KR" altLang="en-US" dirty="0"/>
              <a:t> 리스트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02-4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프로그래밍의 기초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436914"/>
            <a:ext cx="4510042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/>
              <a:t>#</a:t>
            </a:r>
            <a:r>
              <a:rPr kumimoji="1" lang="ko-KR" altLang="en-US" sz="1600" dirty="0"/>
              <a:t>리스트 값 수정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및 제거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</a:t>
            </a:r>
            <a:r>
              <a:rPr lang="en-US" altLang="ko-KR" sz="1600" b="0" dirty="0"/>
              <a:t>list1 = [‘</a:t>
            </a:r>
            <a:r>
              <a:rPr lang="en-US" altLang="ko-KR" sz="1600" b="0" dirty="0" err="1"/>
              <a:t>seoul</a:t>
            </a:r>
            <a:r>
              <a:rPr lang="en-US" altLang="ko-KR" sz="1600" b="0" dirty="0"/>
              <a:t>’, ‘</a:t>
            </a:r>
            <a:r>
              <a:rPr lang="en-US" altLang="ko-KR" sz="1600" b="0" dirty="0" err="1"/>
              <a:t>busan</a:t>
            </a:r>
            <a:r>
              <a:rPr lang="en-US" altLang="ko-KR" sz="1600" b="0" dirty="0"/>
              <a:t>’, ‘</a:t>
            </a:r>
            <a:r>
              <a:rPr lang="en-US" altLang="ko-KR" sz="1600" b="0" dirty="0" err="1"/>
              <a:t>daegu</a:t>
            </a:r>
            <a:r>
              <a:rPr lang="en-US" altLang="ko-KR" sz="1600" b="0" dirty="0"/>
              <a:t>’]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&gt;&gt;&gt;list1.sort()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&gt;&gt;&gt;list1[0].capitalize()        #0</a:t>
            </a:r>
            <a:r>
              <a:rPr kumimoji="1" lang="ko-KR" altLang="en-US" sz="1600" b="0" dirty="0"/>
              <a:t>번 </a:t>
            </a:r>
            <a:r>
              <a:rPr kumimoji="1" lang="ko-KR" altLang="en-US" sz="1600" b="0" dirty="0" err="1"/>
              <a:t>첫글자</a:t>
            </a:r>
            <a:r>
              <a:rPr kumimoji="1" lang="ko-KR" altLang="en-US" sz="1600" b="0" dirty="0"/>
              <a:t> 대문자로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          #</a:t>
            </a:r>
            <a:r>
              <a:rPr kumimoji="1" lang="ko-KR" altLang="en-US" sz="1600" b="0" dirty="0" err="1"/>
              <a:t>요소값</a:t>
            </a:r>
            <a:r>
              <a:rPr kumimoji="1" lang="ko-KR" altLang="en-US" sz="1600" b="0" dirty="0"/>
              <a:t>  변경 안됨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&gt;&gt;&gt;list1[0] = list1[0].capitalize()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&gt;&gt;&gt;list1[1] = list1[1].upper()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&gt;&gt;&gt;list1.remove(‘</a:t>
            </a:r>
            <a:r>
              <a:rPr kumimoji="1" lang="en-US" altLang="ko-KR" sz="1600" b="0" dirty="0" err="1"/>
              <a:t>seoul</a:t>
            </a:r>
            <a:r>
              <a:rPr kumimoji="1" lang="en-US" altLang="ko-KR" sz="1600" b="0" dirty="0"/>
              <a:t>’)    #</a:t>
            </a:r>
            <a:r>
              <a:rPr kumimoji="1" lang="ko-KR" altLang="en-US" sz="1600" b="0" dirty="0"/>
              <a:t>값으로 요소 제거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&gt;&gt;&gt;del list1[0]    #</a:t>
            </a:r>
            <a:r>
              <a:rPr kumimoji="1" lang="ko-KR" altLang="en-US" sz="1600" b="0" dirty="0"/>
              <a:t>인덱스로 요소 제거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&gt;&gt;&gt;list1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66663" y="1436910"/>
            <a:ext cx="5652181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/>
              <a:t>#</a:t>
            </a:r>
            <a:r>
              <a:rPr kumimoji="1" lang="ko-KR" altLang="en-US" sz="1600" dirty="0" smtClean="0"/>
              <a:t>리스트 연결 시  </a:t>
            </a:r>
            <a:r>
              <a:rPr kumimoji="1" lang="en-US" altLang="ko-KR" sz="1600" dirty="0"/>
              <a:t>+= </a:t>
            </a:r>
            <a:r>
              <a:rPr kumimoji="1" lang="ko-KR" altLang="en-US" sz="1600" dirty="0"/>
              <a:t>와</a:t>
            </a:r>
            <a:r>
              <a:rPr kumimoji="1" lang="en-US" altLang="ko-KR" sz="1600" dirty="0"/>
              <a:t> extend()</a:t>
            </a:r>
            <a:r>
              <a:rPr kumimoji="1" lang="ko-KR" altLang="en-US" sz="1600" dirty="0"/>
              <a:t>의 차이점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 = [1,2,3]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id(a)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 += [4,5]             #a = a + [4,5]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id(a)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 = [1,2,3]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id(a)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err="1"/>
              <a:t>a.extend</a:t>
            </a:r>
            <a:r>
              <a:rPr kumimoji="1" lang="en-US" altLang="ko-KR" sz="1600" b="0" dirty="0"/>
              <a:t>([4,5])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id(a</a:t>
            </a:r>
            <a:r>
              <a:rPr kumimoji="1" lang="en-US" altLang="ko-KR" sz="1600" b="0" dirty="0" smtClean="0"/>
              <a:t>)</a:t>
            </a:r>
            <a:endParaRPr kumimoji="1"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37718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436914"/>
            <a:ext cx="4510042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/>
              <a:t>#</a:t>
            </a:r>
            <a:r>
              <a:rPr kumimoji="1" lang="ko-KR" altLang="en-US" sz="1600" dirty="0" smtClean="0"/>
              <a:t>리스트 복사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 = [1,2,3]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b = a 	# a is b  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 True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c = a[:]	#</a:t>
            </a:r>
            <a:r>
              <a:rPr kumimoji="1" lang="ko-KR" altLang="en-US" sz="1600" b="0" dirty="0"/>
              <a:t>요소 처음부터 끝까지 </a:t>
            </a:r>
            <a:r>
              <a:rPr kumimoji="1" lang="ko-KR" altLang="en-US" sz="1600" b="0" dirty="0" err="1" smtClean="0"/>
              <a:t>슬라이싱</a:t>
            </a:r>
            <a:r>
              <a:rPr kumimoji="1" lang="en-US" altLang="ko-KR" sz="1600" b="0" dirty="0" smtClean="0"/>
              <a:t>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 </a:t>
            </a:r>
            <a:r>
              <a:rPr kumimoji="1" lang="en-US" altLang="ko-KR" sz="1600" b="0" dirty="0" smtClean="0"/>
              <a:t>               a </a:t>
            </a:r>
            <a:r>
              <a:rPr kumimoji="1" lang="en-US" altLang="ko-KR" sz="1600" b="0" dirty="0"/>
              <a:t>is c</a:t>
            </a:r>
            <a:r>
              <a:rPr kumimoji="1" lang="en-US" altLang="ko-KR" sz="1600" b="0" dirty="0" smtClean="0"/>
              <a:t>      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 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False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>
                <a:sym typeface="Wingdings" panose="05000000000000000000" pitchFamily="2" charset="2"/>
              </a:rPr>
              <a:t>d = list(a)	 # a is d  False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from copy import copy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e = copy(a)	#a is e 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 False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a[1] = 4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a	#[1,4,3]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b	#[1,4,3]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c	#[1,2,3]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d	#[1,2,3]</a:t>
            </a:r>
          </a:p>
          <a:p>
            <a:pPr marL="0" indent="0">
              <a:buNone/>
            </a:pPr>
            <a:r>
              <a:rPr kumimoji="1" lang="en-US" altLang="ko-KR" sz="1600" b="0" dirty="0"/>
              <a:t>e	#[1,2,3]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66663" y="1436910"/>
            <a:ext cx="5652181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smtClean="0"/>
              <a:t>리스트와 </a:t>
            </a:r>
            <a:r>
              <a:rPr kumimoji="1" lang="ko-KR" altLang="en-US" sz="1600" dirty="0" err="1" smtClean="0"/>
              <a:t>튜플</a:t>
            </a:r>
            <a:r>
              <a:rPr kumimoji="1" lang="ko-KR" altLang="en-US" sz="1600" dirty="0" smtClean="0"/>
              <a:t> 변환 </a:t>
            </a:r>
            <a:r>
              <a:rPr kumimoji="1" lang="en-US" altLang="ko-KR" sz="1600" dirty="0" smtClean="0"/>
              <a:t>: list(),  tuple()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 t1 = 1,2,3,4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 type(t1)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 l1 = list(t1)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 l1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/>
              <a:t>#IDLE </a:t>
            </a:r>
            <a:r>
              <a:rPr kumimoji="1" lang="ko-KR" altLang="en-US" sz="1600" dirty="0"/>
              <a:t>에디터 실습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# listmake.py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list1 = []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x = input("</a:t>
            </a:r>
            <a:r>
              <a:rPr kumimoji="1" lang="ko-KR" altLang="en-US" sz="1600" b="0" dirty="0"/>
              <a:t>리스트의 첫 번째 요소를 입력하시오 </a:t>
            </a:r>
            <a:r>
              <a:rPr kumimoji="1" lang="en-US" altLang="ko-KR" sz="1600" b="0" dirty="0"/>
              <a:t>: ")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list1.append(x)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y = input("</a:t>
            </a:r>
            <a:r>
              <a:rPr kumimoji="1" lang="ko-KR" altLang="en-US" sz="1600" b="0" dirty="0"/>
              <a:t>리스트의 두 번째 요소를 입력하시오 </a:t>
            </a:r>
            <a:r>
              <a:rPr kumimoji="1" lang="en-US" altLang="ko-KR" sz="1600" b="0" dirty="0"/>
              <a:t>: ")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list1.append(y)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print(list1</a:t>
            </a:r>
            <a:r>
              <a:rPr kumimoji="1" lang="en-US" altLang="ko-KR" sz="1600" b="0" dirty="0" smtClean="0"/>
              <a:t>)</a:t>
            </a:r>
            <a:endParaRPr kumimoji="1"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36096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연습문제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384664"/>
            <a:ext cx="5145768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1</a:t>
            </a:r>
            <a:r>
              <a:rPr lang="en-US" altLang="ko-KR" sz="1600" dirty="0" smtClean="0"/>
              <a:t>. [1,3,5,4,2] </a:t>
            </a:r>
            <a:r>
              <a:rPr lang="ko-KR" altLang="en-US" sz="1600" dirty="0" smtClean="0"/>
              <a:t>리스트를 </a:t>
            </a:r>
            <a:r>
              <a:rPr lang="en-US" altLang="ko-KR" sz="1600" dirty="0" smtClean="0"/>
              <a:t>[5,4,3,2,1]</a:t>
            </a:r>
            <a:r>
              <a:rPr lang="ko-KR" altLang="en-US" sz="1600" dirty="0" smtClean="0"/>
              <a:t>로 만들기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/>
              <a:t>2. [‘I’ , ‘am’, ‘an’, ‘Ironman’]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문자열  </a:t>
            </a:r>
            <a:r>
              <a:rPr lang="en-US" altLang="ko-KR" sz="1600" dirty="0" smtClean="0">
                <a:sym typeface="Wingdings" panose="05000000000000000000" pitchFamily="2" charset="2"/>
              </a:rPr>
              <a:t>‘I am an Ironman’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친구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명을 입력 받아서 리스트로 만들기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 txBox="1">
            <a:spLocks/>
          </p:cNvSpPr>
          <p:nvPr/>
        </p:nvSpPr>
        <p:spPr>
          <a:xfrm>
            <a:off x="5999944" y="1388960"/>
            <a:ext cx="5145768" cy="4581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EC5"/>
              </a:buClr>
              <a:buFont typeface="Wingdings" pitchFamily="2" charset="2"/>
              <a:buChar char="§"/>
              <a:defRPr sz="2400" b="1" i="0" kern="120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20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/>
              <a:t>4. list4 = [1,2,3,4]  </a:t>
            </a:r>
            <a:r>
              <a:rPr lang="ko-KR" altLang="en-US" sz="1600" dirty="0" smtClean="0"/>
              <a:t>숫자들의 합 구하기 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영화 예매 순위 </a:t>
            </a:r>
            <a:r>
              <a:rPr lang="en-US" altLang="ko-KR" sz="1600" dirty="0" smtClean="0"/>
              <a:t>1~4</a:t>
            </a:r>
            <a:r>
              <a:rPr lang="ko-KR" altLang="en-US" sz="1600" dirty="0" smtClean="0"/>
              <a:t>위 리스트 생성 </a:t>
            </a: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/>
              <a:t>1) </a:t>
            </a:r>
            <a:r>
              <a:rPr lang="ko-KR" altLang="en-US" sz="1600" dirty="0" smtClean="0"/>
              <a:t> 아래와 같이 출력</a:t>
            </a: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/>
              <a:t>2) 1-2</a:t>
            </a:r>
            <a:r>
              <a:rPr lang="ko-KR" altLang="en-US" sz="1600" dirty="0" smtClean="0"/>
              <a:t>위 까지 리스트로 출력</a:t>
            </a: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/>
              <a:t>3) 3-4</a:t>
            </a:r>
            <a:r>
              <a:rPr lang="ko-KR" altLang="en-US" sz="1600" dirty="0" smtClean="0"/>
              <a:t>위 까지 리스트로 출력</a:t>
            </a: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/>
              <a:t>4) 2</a:t>
            </a:r>
            <a:r>
              <a:rPr lang="ko-KR" altLang="en-US" sz="1600" dirty="0" smtClean="0"/>
              <a:t>번과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번 리스트 합하여 새로운 리스트 생성하기</a:t>
            </a: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58" y="3262607"/>
            <a:ext cx="5028612" cy="19117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44" y="3919286"/>
            <a:ext cx="1819275" cy="1905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177244" y="4552134"/>
            <a:ext cx="2124075" cy="818357"/>
            <a:chOff x="950867" y="4552134"/>
            <a:chExt cx="2124075" cy="8183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733" y="4552134"/>
              <a:ext cx="1733550" cy="209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867" y="4775575"/>
              <a:ext cx="1762125" cy="2000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867" y="4989491"/>
              <a:ext cx="2124075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복습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1]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436914"/>
            <a:ext cx="4510042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1) s1 </a:t>
            </a:r>
            <a:r>
              <a:rPr kumimoji="1" lang="ko-KR" altLang="en-US" sz="1600" b="0" dirty="0" smtClean="0"/>
              <a:t>에  </a:t>
            </a:r>
            <a:r>
              <a:rPr kumimoji="1" lang="en-US" altLang="ko-KR" sz="1600" b="0" dirty="0" err="1" smtClean="0"/>
              <a:t>i’m</a:t>
            </a:r>
            <a:r>
              <a:rPr kumimoji="1" lang="en-US" altLang="ko-KR" sz="1600" b="0" dirty="0" smtClean="0"/>
              <a:t> an iron </a:t>
            </a:r>
            <a:r>
              <a:rPr kumimoji="1" lang="ko-KR" altLang="en-US" sz="1600" b="0" dirty="0" smtClean="0"/>
              <a:t>넣기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"</a:t>
            </a:r>
            <a:r>
              <a:rPr kumimoji="1" lang="en-US" altLang="ko-KR" sz="1600" b="0" dirty="0" err="1"/>
              <a:t>i'm</a:t>
            </a:r>
            <a:r>
              <a:rPr kumimoji="1" lang="en-US" altLang="ko-KR" sz="1600" b="0" dirty="0"/>
              <a:t> an </a:t>
            </a:r>
            <a:r>
              <a:rPr kumimoji="1" lang="en-US" altLang="ko-KR" sz="1600" b="0" dirty="0" smtClean="0"/>
              <a:t>ironman“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2) s2</a:t>
            </a:r>
            <a:r>
              <a:rPr kumimoji="1" lang="ko-KR" altLang="en-US" sz="1600" b="0" dirty="0" smtClean="0"/>
              <a:t>에 </a:t>
            </a:r>
            <a:r>
              <a:rPr kumimoji="1" lang="en-US" altLang="ko-KR" sz="1600" b="0" dirty="0" smtClean="0">
                <a:solidFill>
                  <a:srgbClr val="FF0000"/>
                </a:solidFill>
              </a:rPr>
              <a:t>I</a:t>
            </a:r>
            <a:r>
              <a:rPr kumimoji="1" lang="en-US" altLang="ko-KR" sz="1600" b="0" dirty="0" smtClean="0"/>
              <a:t>’m an iron </a:t>
            </a:r>
            <a:r>
              <a:rPr kumimoji="1" lang="ko-KR" altLang="en-US" sz="1600" b="0" dirty="0" smtClean="0"/>
              <a:t>넣기</a:t>
            </a:r>
            <a:r>
              <a:rPr kumimoji="1" lang="en-US" altLang="ko-KR" sz="1600" b="0" dirty="0" smtClean="0"/>
              <a:t>(s1</a:t>
            </a:r>
            <a:r>
              <a:rPr kumimoji="1" lang="ko-KR" altLang="en-US" sz="1600" b="0" dirty="0"/>
              <a:t>에서 함수 </a:t>
            </a:r>
            <a:r>
              <a:rPr kumimoji="1" lang="ko-KR" altLang="en-US" sz="1600" b="0" dirty="0" smtClean="0"/>
              <a:t>이용</a:t>
            </a:r>
            <a:r>
              <a:rPr kumimoji="1" lang="en-US" altLang="ko-KR" sz="1600" b="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3) s3</a:t>
            </a:r>
            <a:r>
              <a:rPr kumimoji="1" lang="ko-KR" altLang="en-US" sz="1600" b="0" dirty="0" smtClean="0"/>
              <a:t>에 </a:t>
            </a:r>
            <a:r>
              <a:rPr kumimoji="1" lang="en-US" altLang="ko-KR" sz="1600" b="0" dirty="0">
                <a:solidFill>
                  <a:srgbClr val="FF0000"/>
                </a:solidFill>
              </a:rPr>
              <a:t>I</a:t>
            </a:r>
            <a:r>
              <a:rPr kumimoji="1" lang="en-US" altLang="ko-KR" sz="1600" b="0" dirty="0"/>
              <a:t>’m an </a:t>
            </a:r>
            <a:r>
              <a:rPr kumimoji="1" lang="en-US" altLang="ko-KR" sz="1600" b="0" dirty="0" smtClean="0"/>
              <a:t>ironman </a:t>
            </a:r>
            <a:r>
              <a:rPr kumimoji="1" lang="ko-KR" altLang="en-US" sz="1600" b="0" dirty="0" smtClean="0"/>
              <a:t>넣기</a:t>
            </a:r>
            <a:r>
              <a:rPr kumimoji="1" lang="en-US" altLang="ko-KR" sz="1600" b="0" dirty="0" smtClean="0"/>
              <a:t>(s2</a:t>
            </a:r>
            <a:r>
              <a:rPr kumimoji="1" lang="ko-KR" altLang="en-US" sz="1600" b="0" dirty="0" smtClean="0"/>
              <a:t>에서 문자열 연결</a:t>
            </a:r>
            <a:r>
              <a:rPr kumimoji="1" lang="en-US" altLang="ko-KR" sz="1600" b="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4) s3</a:t>
            </a:r>
            <a:r>
              <a:rPr kumimoji="1" lang="ko-KR" altLang="en-US" sz="1600" b="0" dirty="0" smtClean="0"/>
              <a:t>에서 소문자 </a:t>
            </a:r>
            <a:r>
              <a:rPr kumimoji="1" lang="en-US" altLang="ko-KR" sz="1600" b="0" dirty="0" err="1" smtClean="0"/>
              <a:t>i</a:t>
            </a:r>
            <a:r>
              <a:rPr kumimoji="1" lang="ko-KR" altLang="en-US" sz="1600" b="0" dirty="0" smtClean="0"/>
              <a:t>가 있는 인덱스 반환하기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5) s3</a:t>
            </a:r>
            <a:r>
              <a:rPr kumimoji="1" lang="ko-KR" altLang="en-US" sz="1600" b="0" dirty="0" smtClean="0"/>
              <a:t>을 리스트로 만들어서 </a:t>
            </a:r>
            <a:r>
              <a:rPr kumimoji="1" lang="en-US" altLang="ko-KR" sz="1600" b="0" dirty="0" smtClean="0"/>
              <a:t>l3</a:t>
            </a:r>
            <a:r>
              <a:rPr kumimoji="1" lang="ko-KR" altLang="en-US" sz="1600" b="0" dirty="0" smtClean="0"/>
              <a:t>에 넣기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smtClean="0"/>
              <a:t>l3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["I'm", 'an', 'ironman']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6) l3</a:t>
            </a:r>
            <a:r>
              <a:rPr kumimoji="1" lang="ko-KR" altLang="en-US" sz="1600" b="0" dirty="0" smtClean="0"/>
              <a:t>을 문자열로 변환해서 </a:t>
            </a:r>
            <a:r>
              <a:rPr kumimoji="1" lang="en-US" altLang="ko-KR" sz="1600" b="0" dirty="0" smtClean="0"/>
              <a:t>s4</a:t>
            </a:r>
            <a:r>
              <a:rPr kumimoji="1" lang="ko-KR" altLang="en-US" sz="1600" b="0" dirty="0" smtClean="0"/>
              <a:t>에 넣기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s4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"I'm an </a:t>
            </a:r>
            <a:r>
              <a:rPr kumimoji="1" lang="en-US" altLang="ko-KR" sz="1600" b="0" dirty="0" smtClean="0"/>
              <a:t>ironman“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7) </a:t>
            </a:r>
            <a:r>
              <a:rPr kumimoji="1" lang="en-US" altLang="ko-KR" sz="1600" b="0" dirty="0" smtClean="0"/>
              <a:t>s4</a:t>
            </a:r>
            <a:r>
              <a:rPr kumimoji="1" lang="ko-KR" altLang="en-US" sz="1600" b="0" dirty="0" smtClean="0"/>
              <a:t>에서 </a:t>
            </a:r>
            <a:r>
              <a:rPr kumimoji="1" lang="en-US" altLang="ko-KR" sz="1600" b="0" dirty="0" smtClean="0"/>
              <a:t> </a:t>
            </a:r>
            <a:r>
              <a:rPr kumimoji="1" lang="en-US" altLang="ko-KR" sz="1600" b="0" dirty="0" smtClean="0"/>
              <a:t>I’m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 I am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으로 바꿔서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s4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에 넣기</a:t>
            </a:r>
            <a:endParaRPr kumimoji="1" lang="en-US" altLang="ko-KR" sz="1600" b="0" dirty="0" smtClean="0"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s4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'I am an ironman'</a:t>
            </a:r>
            <a:endParaRPr kumimoji="1" lang="en-US" altLang="ko-KR" sz="1600" b="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66663" y="1436910"/>
            <a:ext cx="5652181" cy="4581461"/>
          </a:xfrm>
        </p:spPr>
        <p:txBody>
          <a:bodyPr/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1) s1 = ‘</a:t>
            </a:r>
            <a:r>
              <a:rPr kumimoji="1" lang="en-US" altLang="ko-KR" sz="1600" b="0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\’m an iron’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2) s2 = ‘I’ + s1[1:]       or  s2 = s1.capitalize()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3) 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s3 = s2 + ‘man’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4) s3,index(‘</a:t>
            </a:r>
            <a:r>
              <a:rPr kumimoji="1" lang="en-US" altLang="ko-KR" sz="1600" b="0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’)    or s3.find(‘</a:t>
            </a:r>
            <a:r>
              <a:rPr kumimoji="1" lang="en-US" altLang="ko-KR" sz="1600" b="0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’)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5) l3 = s3.split()       #split()</a:t>
            </a:r>
            <a:r>
              <a:rPr kumimoji="1" lang="ko-KR" altLang="en-US" sz="1600" b="0" dirty="0" smtClean="0">
                <a:solidFill>
                  <a:schemeClr val="bg1">
                    <a:lumMod val="95000"/>
                  </a:schemeClr>
                </a:solidFill>
              </a:rPr>
              <a:t>함수는 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List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6) s4 = “ “.join(l3)    #join()</a:t>
            </a:r>
            <a:r>
              <a:rPr kumimoji="1" lang="ko-KR" altLang="en-US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함수는 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List  String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7) s4 = s4.replace("I'",'I a')</a:t>
            </a:r>
          </a:p>
        </p:txBody>
      </p:sp>
    </p:spTree>
    <p:extLst>
      <p:ext uri="{BB962C8B-B14F-4D97-AF65-F5344CB8AC3E}">
        <p14:creationId xmlns:p14="http://schemas.microsoft.com/office/powerpoint/2010/main" val="40454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복습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2]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436914"/>
            <a:ext cx="4510042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8</a:t>
            </a:r>
            <a:r>
              <a:rPr kumimoji="1" lang="en-US" altLang="ko-KR" sz="1600" b="0" dirty="0" smtClean="0"/>
              <a:t>)s4</a:t>
            </a:r>
            <a:r>
              <a:rPr kumimoji="1" lang="ko-KR" altLang="en-US" sz="1600" b="0" dirty="0" smtClean="0"/>
              <a:t>에서 공백을 </a:t>
            </a:r>
            <a:r>
              <a:rPr kumimoji="1" lang="en-US" altLang="ko-KR" sz="1600" b="0" dirty="0" smtClean="0"/>
              <a:t>/ </a:t>
            </a:r>
            <a:r>
              <a:rPr kumimoji="1" lang="ko-KR" altLang="en-US" sz="1600" b="0" dirty="0" smtClean="0"/>
              <a:t>로 변환하기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smtClean="0"/>
              <a:t>s4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'I/am/an/ironman‘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9) s4</a:t>
            </a:r>
            <a:r>
              <a:rPr kumimoji="1" lang="ko-KR" altLang="en-US" sz="1600" b="0" dirty="0" smtClean="0"/>
              <a:t>에서 </a:t>
            </a:r>
            <a:r>
              <a:rPr kumimoji="1" lang="en-US" altLang="ko-KR" sz="1600" b="0" dirty="0" smtClean="0"/>
              <a:t>/ </a:t>
            </a:r>
            <a:r>
              <a:rPr kumimoji="1" lang="ko-KR" altLang="en-US" sz="1600" b="0" dirty="0" smtClean="0"/>
              <a:t>구분해서 리스트 </a:t>
            </a:r>
            <a:r>
              <a:rPr kumimoji="1" lang="en-US" altLang="ko-KR" sz="1600" b="0" dirty="0" smtClean="0"/>
              <a:t>l4 </a:t>
            </a:r>
            <a:r>
              <a:rPr kumimoji="1" lang="ko-KR" altLang="en-US" sz="1600" b="0" dirty="0" smtClean="0"/>
              <a:t>만들기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smtClean="0"/>
              <a:t>l4        [</a:t>
            </a:r>
            <a:r>
              <a:rPr kumimoji="1" lang="en-US" altLang="ko-KR" sz="1600" b="0" dirty="0"/>
              <a:t>'I', 'am', 'an', 'ironman</a:t>
            </a:r>
            <a:r>
              <a:rPr kumimoji="1" lang="en-US" altLang="ko-KR" sz="1600" b="0" dirty="0" smtClean="0"/>
              <a:t>']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10) l4</a:t>
            </a:r>
            <a:r>
              <a:rPr kumimoji="1" lang="ko-KR" altLang="en-US" sz="1600" b="0" dirty="0" smtClean="0"/>
              <a:t>에서 </a:t>
            </a:r>
            <a:r>
              <a:rPr kumimoji="1" lang="en-US" altLang="ko-KR" sz="1600" b="0" dirty="0" smtClean="0"/>
              <a:t>ironman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 </a:t>
            </a:r>
            <a:r>
              <a:rPr kumimoji="1" lang="en-US" altLang="ko-KR" sz="1600" b="0" dirty="0" err="1" smtClean="0">
                <a:sym typeface="Wingdings" panose="05000000000000000000" pitchFamily="2" charset="2"/>
              </a:rPr>
              <a:t>spiderman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 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변경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smtClean="0"/>
              <a:t>l4        [</a:t>
            </a:r>
            <a:r>
              <a:rPr kumimoji="1" lang="en-US" altLang="ko-KR" sz="1600" b="0" dirty="0"/>
              <a:t>'I', 'am', 'an', '</a:t>
            </a:r>
            <a:r>
              <a:rPr kumimoji="1" lang="en-US" altLang="ko-KR" sz="1600" b="0" dirty="0" err="1"/>
              <a:t>spiderman</a:t>
            </a:r>
            <a:r>
              <a:rPr kumimoji="1" lang="en-US" altLang="ko-KR" sz="1600" b="0" dirty="0" smtClean="0"/>
              <a:t>']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11) l4</a:t>
            </a:r>
            <a:r>
              <a:rPr kumimoji="1" lang="ko-KR" altLang="en-US" sz="1600" b="0" dirty="0" smtClean="0"/>
              <a:t>에</a:t>
            </a:r>
            <a:r>
              <a:rPr kumimoji="1" lang="ko-KR" altLang="en-US" sz="1600" b="0" dirty="0" smtClean="0"/>
              <a:t>서 </a:t>
            </a:r>
            <a:r>
              <a:rPr kumimoji="1" lang="en-US" altLang="ko-KR" sz="1600" b="0" dirty="0" smtClean="0"/>
              <a:t>‘I’ ‘am’ 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 ‘He ‘is’</a:t>
            </a:r>
            <a:endParaRPr kumimoji="1" lang="en-US" altLang="ko-KR" sz="1600" b="0" dirty="0"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>
                <a:sym typeface="Wingdings" panose="05000000000000000000" pitchFamily="2" charset="2"/>
              </a:rPr>
              <a:t>&gt;&gt;&gt;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l4 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ym typeface="Wingdings" panose="05000000000000000000" pitchFamily="2" charset="2"/>
              </a:rPr>
              <a:t>[‘He', ‘is', 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'an',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'</a:t>
            </a:r>
            <a:r>
              <a:rPr kumimoji="1" lang="en-US" altLang="ko-KR" sz="1600" b="0" dirty="0" err="1" smtClean="0">
                <a:sym typeface="Wingdings" panose="05000000000000000000" pitchFamily="2" charset="2"/>
              </a:rPr>
              <a:t>spiderman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‘]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ym typeface="Wingdings" panose="05000000000000000000" pitchFamily="2" charset="2"/>
              </a:rPr>
              <a:t>12) l4 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요소 추가하기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: too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>
                <a:sym typeface="Wingdings" panose="05000000000000000000" pitchFamily="2" charset="2"/>
              </a:rPr>
              <a:t>&gt;&gt;&gt;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l4        [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'He', 'is', 'an', '</a:t>
            </a:r>
            <a:r>
              <a:rPr kumimoji="1" lang="en-US" altLang="ko-KR" sz="1600" b="0" dirty="0" err="1">
                <a:sym typeface="Wingdings" panose="05000000000000000000" pitchFamily="2" charset="2"/>
              </a:rPr>
              <a:t>spiderman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',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‘too']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ym typeface="Wingdings" panose="05000000000000000000" pitchFamily="2" charset="2"/>
              </a:rPr>
              <a:t>13) l4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에서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too 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삭제 및 반환하기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(pop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사용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>
                <a:sym typeface="Wingdings" panose="05000000000000000000" pitchFamily="2" charset="2"/>
              </a:rPr>
              <a:t>&gt;&gt;&gt;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l4        [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'He', 'is', 'an', '</a:t>
            </a:r>
            <a:r>
              <a:rPr kumimoji="1" lang="en-US" altLang="ko-KR" sz="1600" b="0" dirty="0" err="1">
                <a:sym typeface="Wingdings" panose="05000000000000000000" pitchFamily="2" charset="2"/>
              </a:rPr>
              <a:t>spiderman</a:t>
            </a:r>
            <a:r>
              <a:rPr kumimoji="1" lang="en-US" altLang="ko-KR" sz="1600" b="0" dirty="0">
                <a:sym typeface="Wingdings" panose="05000000000000000000" pitchFamily="2" charset="2"/>
              </a:rPr>
              <a:t>']</a:t>
            </a:r>
            <a:endParaRPr kumimoji="1" lang="en-US" altLang="ko-KR" sz="1600" b="0" dirty="0">
              <a:sym typeface="Wingdings" panose="05000000000000000000" pitchFamily="2" charset="2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66663" y="1436910"/>
            <a:ext cx="5652181" cy="4581461"/>
          </a:xfrm>
        </p:spPr>
        <p:txBody>
          <a:bodyPr/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8) s4 = 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</a:rPr>
              <a:t>s4.replace</a:t>
            </a:r>
            <a:r>
              <a:rPr kumimoji="1" lang="en-US" altLang="ko-KR" sz="1600" b="0" dirty="0">
                <a:solidFill>
                  <a:schemeClr val="bg1">
                    <a:lumMod val="95000"/>
                  </a:schemeClr>
                </a:solidFill>
              </a:rPr>
              <a:t>(‘ ‘, ‘/’)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9) l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4 </a:t>
            </a:r>
            <a:r>
              <a:rPr kumimoji="1" lang="en-US" altLang="ko-KR" sz="1600" b="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= s4.split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('/')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10) l4[3] = ‘</a:t>
            </a:r>
            <a:r>
              <a:rPr kumimoji="1" lang="en-US" altLang="ko-KR" sz="1600" b="0" dirty="0" err="1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spiderman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11) del l4[0:2]     l4.insert(0,’He’)     l4.insert(1,’is’)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or   l4[0] = ‘He’     l4[1] = ‘is’     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or   l4.remove(‘</a:t>
            </a:r>
            <a:r>
              <a:rPr kumimoji="1" lang="en-US" altLang="ko-KR" sz="1600" b="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’)    l4.insert(0,’He’)   l4[1] = ‘is’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12) l4.insert(4,’too’)     or    l4.append(‘too’)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13) l4.pop()     or  l4.pop(4)</a:t>
            </a:r>
            <a:endParaRPr kumimoji="1" lang="en-US" altLang="ko-KR" sz="1600" b="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67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리스트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(List)</a:t>
            </a:r>
            <a:r>
              <a:rPr kumimoji="1" lang="ko-KR" altLang="en-US" sz="2400" dirty="0">
                <a:solidFill>
                  <a:srgbClr val="0063A9"/>
                </a:solidFill>
              </a:rPr>
              <a:t>란</a:t>
            </a:r>
            <a:r>
              <a:rPr kumimoji="1" lang="en-US" altLang="ko-KR" sz="2400" dirty="0">
                <a:solidFill>
                  <a:srgbClr val="0063A9"/>
                </a:solidFill>
              </a:rPr>
              <a:t>?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smtClean="0"/>
              <a:t>숫자와 </a:t>
            </a:r>
            <a:r>
              <a:rPr kumimoji="1" lang="ko-KR" altLang="en-US" dirty="0"/>
              <a:t>문자열만으로 프로그래밍을 하기엔 부족한 점이 많음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 중 홀수 모음인 집합 </a:t>
            </a:r>
            <a:r>
              <a:rPr kumimoji="1" lang="en-US" altLang="ko-KR" dirty="0"/>
              <a:t>{1,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5,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9}</a:t>
            </a:r>
            <a:r>
              <a:rPr kumimoji="1" lang="ko-KR" altLang="en-US" dirty="0"/>
              <a:t>는 숫자나 문자열로 표현 불가능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리스트로 해결 가능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sz="2000" dirty="0" smtClean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 smtClean="0"/>
              <a:t>리스트 </a:t>
            </a:r>
            <a:r>
              <a:rPr kumimoji="1" lang="en-US" altLang="ko-KR" dirty="0" smtClean="0"/>
              <a:t>: </a:t>
            </a:r>
            <a:r>
              <a:rPr kumimoji="1" lang="ko-KR" altLang="en-US" dirty="0" err="1" smtClean="0"/>
              <a:t>자료형의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집합을 표현할 수 있는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2629A3-36F1-934A-B3C8-69BD1D2AA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5180" y="4652080"/>
            <a:ext cx="4600820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3D6A206-4F79-DB4E-998E-8BE20BC3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리스트 사용법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대괄호</a:t>
            </a:r>
            <a:r>
              <a:rPr kumimoji="1" lang="en-US" altLang="ko-KR" dirty="0"/>
              <a:t>([</a:t>
            </a:r>
            <a:r>
              <a:rPr kumimoji="1" lang="ko-KR" altLang="en-US" dirty="0"/>
              <a:t> </a:t>
            </a:r>
            <a:r>
              <a:rPr kumimoji="1" lang="en-US" altLang="ko-KR" dirty="0"/>
              <a:t>])</a:t>
            </a:r>
            <a:r>
              <a:rPr kumimoji="1" lang="ko-KR" altLang="en-US" dirty="0"/>
              <a:t>로 감싸고 각 </a:t>
            </a:r>
            <a:r>
              <a:rPr kumimoji="1" lang="ko-KR" altLang="en-US" dirty="0" err="1"/>
              <a:t>요솟값은</a:t>
            </a:r>
            <a:r>
              <a:rPr kumimoji="1" lang="ko-KR" altLang="en-US" dirty="0"/>
              <a:t> 쉼표</a:t>
            </a:r>
            <a:r>
              <a:rPr kumimoji="1" lang="en-US" altLang="ko-KR" dirty="0"/>
              <a:t>(,)</a:t>
            </a:r>
            <a:r>
              <a:rPr kumimoji="1" lang="ko-KR" altLang="en-US" dirty="0"/>
              <a:t>로 구분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리스트 안에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어떠한 </a:t>
            </a:r>
            <a:r>
              <a:rPr kumimoji="1" lang="ko-KR" altLang="en-US" dirty="0" err="1"/>
              <a:t>자료형도</a:t>
            </a:r>
            <a:r>
              <a:rPr kumimoji="1" lang="ko-KR" altLang="en-US" dirty="0"/>
              <a:t> 포함 가능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8772BC8-9FDC-8D40-86B6-F36D66B05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1570734" y="4231911"/>
            <a:ext cx="4525266" cy="185108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A1D97C9-3782-464B-80B3-F4876DD41118}"/>
              </a:ext>
            </a:extLst>
          </p:cNvPr>
          <p:cNvGrpSpPr/>
          <p:nvPr/>
        </p:nvGrpSpPr>
        <p:grpSpPr>
          <a:xfrm>
            <a:off x="1433271" y="2834601"/>
            <a:ext cx="4998785" cy="724215"/>
            <a:chOff x="6696079" y="3528511"/>
            <a:chExt cx="4544350" cy="6583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20E72F4A-CB54-E14F-87C4-838DCE6C8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96079" y="3528511"/>
              <a:ext cx="3542230" cy="6583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2F37CBA8-971E-3A48-89A7-CCAB89F17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38309" y="3528511"/>
              <a:ext cx="1002120" cy="658377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9122AA-0E89-0E41-BA87-7181818EF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83" y="4363917"/>
            <a:ext cx="1995083" cy="17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리스트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인덱싱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문자열과 같이 인덱싱 적용 가능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err="1" smtClean="0"/>
              <a:t>파이썬은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숫자를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세기 때문에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a[0]</a:t>
            </a:r>
            <a:r>
              <a:rPr kumimoji="1" lang="ko-KR" altLang="en-US" dirty="0"/>
              <a:t>이 리스트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첫 번째 요소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xmlns="" id="{82348029-AFB4-814A-B86D-9D4C638AF7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kumimoji="1" lang="en-US" altLang="ko-KR" dirty="0"/>
              <a:t>a[-1]</a:t>
            </a:r>
            <a:r>
              <a:rPr kumimoji="1" lang="ko-KR" altLang="en-US" dirty="0"/>
              <a:t>은 리스트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마지막 </a:t>
            </a:r>
            <a:r>
              <a:rPr kumimoji="1" lang="ko-KR" altLang="en-US" dirty="0" err="1"/>
              <a:t>요솟값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요솟값</a:t>
            </a:r>
            <a:r>
              <a:rPr kumimoji="1" lang="ko-KR" altLang="en-US" dirty="0"/>
              <a:t> 간의 덧셈</a:t>
            </a:r>
            <a:endParaRPr kumimoji="1"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48B9BEF-0F65-9C40-9616-016CB13E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84" y="2477934"/>
            <a:ext cx="3682624" cy="1221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9A0F6E6-7484-D042-8210-E0E8A71B9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1416484" y="4981521"/>
            <a:ext cx="3682624" cy="9064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6C9AE86-7BB6-7342-ACA7-4B1E22DD42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6779966" y="2378965"/>
            <a:ext cx="3682624" cy="906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1C334C-1242-CA41-B7A0-DDABDB21E1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9966" y="4096845"/>
            <a:ext cx="3682624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960890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리스트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인덱싱</a:t>
            </a:r>
            <a:endParaRPr kumimoji="1" lang="en-US" altLang="ko-KR" dirty="0"/>
          </a:p>
          <a:p>
            <a:pPr lvl="1"/>
            <a:r>
              <a:rPr lang="ko-KR" altLang="en-US" dirty="0"/>
              <a:t>리스트 내에 리스트가 있는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a[-1]</a:t>
            </a:r>
            <a:r>
              <a:rPr lang="ko-KR" altLang="en-US" dirty="0"/>
              <a:t>은 마지막 </a:t>
            </a:r>
            <a:r>
              <a:rPr lang="ko-KR" altLang="en-US" dirty="0" err="1"/>
              <a:t>요솟값인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리스트 </a:t>
            </a:r>
            <a:r>
              <a:rPr lang="en-US" altLang="ko-KR" dirty="0"/>
              <a:t>[‘a’, ‘b’, ‘c’]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18EF500-FA36-9E4E-BBDC-EFD11784735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 a</a:t>
            </a:r>
            <a:r>
              <a:rPr lang="ko-KR" altLang="en-US" dirty="0"/>
              <a:t>에 포함된 </a:t>
            </a:r>
            <a:r>
              <a:rPr lang="en-US" altLang="ko-KR" dirty="0"/>
              <a:t>[‘a’, ‘b’, ‘c’] </a:t>
            </a:r>
            <a:r>
              <a:rPr lang="ko-KR" altLang="en-US" dirty="0"/>
              <a:t>리스트에서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‘a’ </a:t>
            </a:r>
            <a:r>
              <a:rPr lang="ko-KR" altLang="en-US" dirty="0"/>
              <a:t>값을 인덱싱을 사용해 반환할 방법은</a:t>
            </a:r>
            <a:r>
              <a:rPr lang="en-US" altLang="ko-KR" dirty="0"/>
              <a:t>?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a</a:t>
            </a:r>
            <a:r>
              <a:rPr lang="en-US" altLang="ko-KR" dirty="0"/>
              <a:t>[-1]</a:t>
            </a:r>
            <a:r>
              <a:rPr lang="ko-KR" altLang="en-US" dirty="0"/>
              <a:t>로 리스트 </a:t>
            </a:r>
            <a:r>
              <a:rPr lang="en-US" altLang="ko-KR" dirty="0"/>
              <a:t>[‘a’, ‘b’, ‘c’]</a:t>
            </a:r>
            <a:r>
              <a:rPr lang="ko-KR" altLang="en-US" dirty="0"/>
              <a:t>에 접근하고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smtClean="0"/>
              <a:t>    [</a:t>
            </a:r>
            <a:r>
              <a:rPr lang="en-US" altLang="ko-KR" dirty="0"/>
              <a:t>0]</a:t>
            </a:r>
            <a:r>
              <a:rPr lang="ko-KR" altLang="en-US" dirty="0" err="1"/>
              <a:t>으로</a:t>
            </a:r>
            <a:r>
              <a:rPr lang="ko-KR" altLang="en-US" dirty="0"/>
              <a:t> 요소 </a:t>
            </a:r>
            <a:r>
              <a:rPr lang="en-US" altLang="ko-KR" dirty="0"/>
              <a:t>‘a’’</a:t>
            </a:r>
            <a:r>
              <a:rPr lang="ko-KR" altLang="en-US" dirty="0"/>
              <a:t>에 접근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2C721D0-4079-1542-A0E2-68B166387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956" y="2501784"/>
            <a:ext cx="3682624" cy="563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DAB5838-4093-9241-9D26-06C0F44C8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9438" y="2664042"/>
            <a:ext cx="3682624" cy="832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7C5F74-A7AA-0049-8230-C3C5B4594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956" y="4251445"/>
            <a:ext cx="3682624" cy="12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리스트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슬라이싱</a:t>
            </a:r>
            <a:endParaRPr kumimoji="1" lang="en-US" altLang="ko-KR" sz="2400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문자열과 같이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적용 가능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A442F26-4D33-FD4F-9B24-03EF98D52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9795" y="2871634"/>
            <a:ext cx="3682624" cy="1230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C938B0D-9F4D-6C4A-A59E-B53D1F2A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87" y="2914572"/>
            <a:ext cx="4303305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1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연산하기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더하기</a:t>
            </a:r>
            <a:r>
              <a:rPr kumimoji="1" lang="en-US" altLang="ko-KR" b="1" dirty="0"/>
              <a:t>(+)</a:t>
            </a:r>
          </a:p>
          <a:p>
            <a:pPr lvl="2"/>
            <a:r>
              <a:rPr kumimoji="1" lang="en-US" altLang="ko-KR" dirty="0"/>
              <a:t>+</a:t>
            </a:r>
            <a:r>
              <a:rPr kumimoji="1" lang="ko-KR" altLang="en-US" dirty="0"/>
              <a:t> 기호는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리스트를 합치는 기능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문자열에서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 + “def” = “</a:t>
            </a:r>
            <a:r>
              <a:rPr kumimoji="1" lang="en-US" altLang="ko-KR" dirty="0" err="1"/>
              <a:t>abcdef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되는 것과 같은 의미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39886" y="1567545"/>
            <a:ext cx="5363482" cy="4581461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kumimoji="1" lang="ko-KR" altLang="en-US" b="1" dirty="0"/>
              <a:t>반복하기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*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* 기호는 리스트의 반복을 의미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문자열에서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 * 3 = ”</a:t>
            </a:r>
            <a:r>
              <a:rPr kumimoji="1" lang="en-US" altLang="ko-KR" dirty="0" err="1"/>
              <a:t>abcabcabc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되는 것과 같은 의미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387B2D-9FFB-9C4D-B58C-C410FD689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0826" y="3885223"/>
            <a:ext cx="4061495" cy="1405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A556BE-CD9C-0548-A86A-24ACA124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8194" y="3858275"/>
            <a:ext cx="4061495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연산하기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리스트 길이 구하기</a:t>
            </a:r>
            <a:endParaRPr kumimoji="1" lang="en-US" altLang="ko-KR" b="1" dirty="0"/>
          </a:p>
          <a:p>
            <a:pPr lvl="2"/>
            <a:r>
              <a:rPr kumimoji="1" lang="en-US" altLang="ko-KR" dirty="0" err="1"/>
              <a:t>len</a:t>
            </a:r>
            <a:r>
              <a:rPr kumimoji="1" lang="en-US" altLang="ko-KR" dirty="0"/>
              <a:t>( )</a:t>
            </a:r>
            <a:r>
              <a:rPr kumimoji="1" lang="ko-KR" altLang="en-US" dirty="0"/>
              <a:t> 함수 사용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문자열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 외에 앞으로 배울 </a:t>
            </a:r>
            <a:r>
              <a:rPr kumimoji="1" lang="ko-KR" altLang="en-US" dirty="0" err="1"/>
              <a:t>튜플과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딕셔너리에서도</a:t>
            </a:r>
            <a:r>
              <a:rPr kumimoji="1" lang="ko-KR" altLang="en-US" dirty="0"/>
              <a:t> 사용 가능한 내장 함수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DA5B955-0B00-BA4F-9FAC-37019115F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6109" y="3697082"/>
            <a:ext cx="4467645" cy="11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1396</Words>
  <Application>Microsoft Office PowerPoint</Application>
  <PresentationFormat>와이드스크린</PresentationFormat>
  <Paragraphs>380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Malgun Gothic</vt:lpstr>
      <vt:lpstr>Malgun Gothic</vt:lpstr>
      <vt:lpstr>Batang</vt:lpstr>
      <vt:lpstr>Arial</vt:lpstr>
      <vt:lpstr>Wingdings</vt:lpstr>
      <vt:lpstr>Office 테마</vt:lpstr>
      <vt:lpstr>파 이 썬</vt:lpstr>
      <vt:lpstr>PowerPoint 프레젠테이션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02-4 튜플 자료형</vt:lpstr>
      <vt:lpstr>02-4 튜플 자료형</vt:lpstr>
      <vt:lpstr>02-4 튜플 자료형</vt:lpstr>
      <vt:lpstr>실습 1</vt:lpstr>
      <vt:lpstr>실습 2</vt:lpstr>
      <vt:lpstr>실습 3</vt:lpstr>
      <vt:lpstr>연습문제</vt:lpstr>
      <vt:lpstr>[복습1]</vt:lpstr>
      <vt:lpstr>[복습2]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difi</cp:lastModifiedBy>
  <cp:revision>232</cp:revision>
  <cp:lastPrinted>2020-07-23T17:41:23Z</cp:lastPrinted>
  <dcterms:created xsi:type="dcterms:W3CDTF">2020-07-22T11:00:58Z</dcterms:created>
  <dcterms:modified xsi:type="dcterms:W3CDTF">2021-01-17T05:59:23Z</dcterms:modified>
</cp:coreProperties>
</file>