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83" r:id="rId4"/>
    <p:sldId id="342" r:id="rId5"/>
    <p:sldId id="371" r:id="rId6"/>
    <p:sldId id="353" r:id="rId7"/>
    <p:sldId id="343" r:id="rId8"/>
    <p:sldId id="344" r:id="rId9"/>
    <p:sldId id="345" r:id="rId10"/>
    <p:sldId id="346" r:id="rId11"/>
    <p:sldId id="347" r:id="rId12"/>
    <p:sldId id="348" r:id="rId13"/>
    <p:sldId id="373" r:id="rId14"/>
    <p:sldId id="349" r:id="rId15"/>
    <p:sldId id="351" r:id="rId16"/>
    <p:sldId id="356" r:id="rId17"/>
    <p:sldId id="374" r:id="rId18"/>
    <p:sldId id="375" r:id="rId19"/>
    <p:sldId id="357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9" r:id="rId29"/>
    <p:sldId id="367" r:id="rId30"/>
    <p:sldId id="368" r:id="rId31"/>
    <p:sldId id="370" r:id="rId32"/>
    <p:sldId id="372" r:id="rId33"/>
    <p:sldId id="25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0BD"/>
    <a:srgbClr val="0063A9"/>
    <a:srgbClr val="D4DCEE"/>
    <a:srgbClr val="C7D1E8"/>
    <a:srgbClr val="CFDFF2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 snapToObjects="1">
      <p:cViewPr varScale="1">
        <p:scale>
          <a:sx n="103" d="100"/>
          <a:sy n="103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4:51:46.829" v="11623" actId="2696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09:38:00.182" v="3689" actId="20577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8:00.182" v="3689" actId="20577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5:31.439" v="3374" actId="20577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09:37:07.840" v="3392" actId="164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09:35:03.796" v="3366" actId="732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09:36:27.936" v="3383" actId="732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09:39:20.056" v="3818" actId="20577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9:20.056" v="3818" actId="20577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3T13:11:27.920" v="743" actId="732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3T13:14:30.616" v="862" actId="107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09:38:48.530" v="3694" actId="107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3T13:11:49.183" v="749" actId="107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3T13:11:47.417" v="748" actId="107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09:38:41.071" v="3693" actId="732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3T13:18:19.828" v="938" actId="1076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08:55:25.374" v="1427" actId="12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8:55:23.068" v="1426" actId="12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25.374" v="1427" actId="12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8:55:13.730" v="1424" actId="12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08:55:11.413" v="1423" actId="12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13.730" v="1424" actId="12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09:16:19.519" v="2193" actId="732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09:07.400" v="1657" actId="20577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0:52.029" v="1811" actId="20577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6:19.519" v="2193" actId="732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09:09:20.595" v="1660" actId="1076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09:10:19.074" v="1743" actId="732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9:16:51.605" v="2201" actId="478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09:16:35.582" v="2196" actId="103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2:56.860" v="2165" actId="20577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09:16:43.245" v="2197" actId="732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09:15:23.178" v="2192" actId="732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09:16:50.175" v="2200" actId="732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09:22:01.245" v="2547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09:17:54.947" v="2312" actId="20577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1:10.091" v="2529" actId="20577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8:22.731" v="2320" actId="1076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09:22:01.245" v="2547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09:27:38.920" v="3042" actId="478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09:25:01.446" v="2838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7:14.149" v="3034" actId="20577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09:32:23.008" v="3312" actId="1076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0:40.735" v="3267" actId="20577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09:52:58.999" v="4602" actId="20577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52:58.999" v="4602" actId="20577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09:50:33.460" v="4222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3:02.298" v="5449" actId="113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23:02.298" v="5449" actId="113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1:36.814" v="5383" actId="20577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0:41:22.118" v="5178" actId="20577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1:21:36.814" v="5383" actId="20577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0:45:25.828" v="5321" actId="1076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0:44:35.337" v="5318" actId="1076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0:44:38.858" v="5319" actId="1076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1:21:17.407" v="5349" actId="1076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1:30:49.528" v="6050" actId="1076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1:25:17.473" v="5797" actId="20577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37:47.584" v="6626" actId="478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1:33:31.712" v="6209" actId="113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45:32.154" v="7303" actId="20577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1:45:32.154" v="7303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1:42:44.813" v="7102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1:42:30.278" v="7101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4:18:46.564" v="9522" actId="1076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1:45:41.768" v="7304" actId="14100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8:18.258" v="9516" actId="20577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2:04:23.928" v="8089" actId="1076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2:04:44.944" v="8090" actId="732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4:18:34.029" v="9520" actId="1076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59:36.015" v="7879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59:36.015" v="7879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04:50.295" v="8872" actId="20577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4:04:50.295" v="8872" actId="20577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4:15:47.135" v="9402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4:08:15.114" v="9107" actId="20577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5:35.052" v="9400" actId="20577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4:06:32.407" v="9045" actId="1076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4:08:48.142" v="9117" actId="732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4:09:00.111" v="9119" actId="732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4:24:25.890" v="9714" actId="14100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4:25.890" v="9714" actId="14100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1:32.259" v="9703" actId="20577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0:03.183" v="10031" actId="732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7:39.576" v="9918" actId="20577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8:04.843" v="10006" actId="20577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8:19.925" v="10617" actId="1036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4:37:10.492" v="10555" actId="14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37:30.968" v="10599" actId="20577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4:38:19.925" v="10617" actId="1036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4:38:16.955" v="10616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4:38:00.405" v="10608" actId="1076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4:44:43.905" v="11372" actId="1076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43:22.254" v="11271" actId="20577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4:44:03.306" v="11357" actId="20577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4:43:41.646" v="11277" actId="1076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">
        <pc:chgData name="함 진아" userId="853515ff651aadf9" providerId="LiveId" clId="{A97D65F2-A70C-9C4F-8556-27F44C14196B}" dt="2020-08-14T14:50:39.712" v="11604" actId="20577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4:50:39.712" v="11604" actId="20577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49:55.472" v="11576" actId="20577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10046F3F-E7D4-6F44-ADAC-E87D35ED87BB}"/>
    <pc:docChg chg="undo redo custSel delSld modSld">
      <pc:chgData name="함 진아" userId="853515ff651aadf9" providerId="LiveId" clId="{10046F3F-E7D4-6F44-ADAC-E87D35ED87BB}" dt="2020-08-15T14:18:57.621" v="1223" actId="2696"/>
      <pc:docMkLst>
        <pc:docMk/>
      </pc:docMkLst>
      <pc:sldChg chg="addSp modSp">
        <pc:chgData name="함 진아" userId="853515ff651aadf9" providerId="LiveId" clId="{10046F3F-E7D4-6F44-ADAC-E87D35ED87BB}" dt="2020-08-15T12:35:48.966" v="31" actId="1076"/>
        <pc:sldMkLst>
          <pc:docMk/>
          <pc:sldMk cId="974406324" sldId="283"/>
        </pc:sldMkLst>
        <pc:spChg chg="mod">
          <ac:chgData name="함 진아" userId="853515ff651aadf9" providerId="LiveId" clId="{10046F3F-E7D4-6F44-ADAC-E87D35ED87BB}" dt="2020-08-15T12:35:04.805" v="12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4T15:04:53.249" v="1" actId="15"/>
          <ac:spMkLst>
            <pc:docMk/>
            <pc:sldMk cId="974406324" sldId="283"/>
            <ac:spMk id="6" creationId="{F3D6A206-4F79-DB4E-998E-8BE20BC3E387}"/>
          </ac:spMkLst>
        </pc:spChg>
        <pc:picChg chg="add mod">
          <ac:chgData name="함 진아" userId="853515ff651aadf9" providerId="LiveId" clId="{10046F3F-E7D4-6F44-ADAC-E87D35ED87BB}" dt="2020-08-15T12:35:17.775" v="23" actId="1036"/>
          <ac:picMkLst>
            <pc:docMk/>
            <pc:sldMk cId="974406324" sldId="283"/>
            <ac:picMk id="4" creationId="{C773531E-21C4-A947-ADD2-3EF5EBAA4CF0}"/>
          </ac:picMkLst>
        </pc:picChg>
        <pc:picChg chg="add mod">
          <ac:chgData name="함 진아" userId="853515ff651aadf9" providerId="LiveId" clId="{10046F3F-E7D4-6F44-ADAC-E87D35ED87BB}" dt="2020-08-15T12:35:48.966" v="31" actId="1076"/>
          <ac:picMkLst>
            <pc:docMk/>
            <pc:sldMk cId="974406324" sldId="283"/>
            <ac:picMk id="5" creationId="{F1C353DE-8F88-8A40-B70A-94A96F163FDF}"/>
          </ac:picMkLst>
        </pc:picChg>
      </pc:sldChg>
      <pc:sldChg chg="addSp modSp">
        <pc:chgData name="함 진아" userId="853515ff651aadf9" providerId="LiveId" clId="{10046F3F-E7D4-6F44-ADAC-E87D35ED87BB}" dt="2020-08-15T12:51:48.562" v="60" actId="732"/>
        <pc:sldMkLst>
          <pc:docMk/>
          <pc:sldMk cId="2724476807" sldId="342"/>
        </pc:sldMkLst>
        <pc:spChg chg="mod">
          <ac:chgData name="함 진아" userId="853515ff651aadf9" providerId="LiveId" clId="{10046F3F-E7D4-6F44-ADAC-E87D35ED87BB}" dt="2020-08-15T12:43:43.825" v="41" actId="14100"/>
          <ac:spMkLst>
            <pc:docMk/>
            <pc:sldMk cId="2724476807" sldId="342"/>
            <ac:spMk id="4" creationId="{8E39C4F1-BC99-CA41-B30B-49FB9E15ED8F}"/>
          </ac:spMkLst>
        </pc:spChg>
        <pc:picChg chg="add mod">
          <ac:chgData name="함 진아" userId="853515ff651aadf9" providerId="LiveId" clId="{10046F3F-E7D4-6F44-ADAC-E87D35ED87BB}" dt="2020-08-15T12:45:29.433" v="49" actId="1076"/>
          <ac:picMkLst>
            <pc:docMk/>
            <pc:sldMk cId="2724476807" sldId="342"/>
            <ac:picMk id="5" creationId="{C090BC7A-914C-394D-AFBA-2C63810DF15E}"/>
          </ac:picMkLst>
        </pc:picChg>
        <pc:picChg chg="add mod modCrop">
          <ac:chgData name="함 진아" userId="853515ff651aadf9" providerId="LiveId" clId="{10046F3F-E7D4-6F44-ADAC-E87D35ED87BB}" dt="2020-08-15T12:51:42.510" v="59" actId="732"/>
          <ac:picMkLst>
            <pc:docMk/>
            <pc:sldMk cId="2724476807" sldId="342"/>
            <ac:picMk id="6" creationId="{DF0E8212-57D6-A44A-B24C-61EC0149C1DE}"/>
          </ac:picMkLst>
        </pc:picChg>
        <pc:picChg chg="add mod modCrop">
          <ac:chgData name="함 진아" userId="853515ff651aadf9" providerId="LiveId" clId="{10046F3F-E7D4-6F44-ADAC-E87D35ED87BB}" dt="2020-08-15T12:51:48.562" v="60" actId="732"/>
          <ac:picMkLst>
            <pc:docMk/>
            <pc:sldMk cId="2724476807" sldId="342"/>
            <ac:picMk id="7" creationId="{3BE2A5D9-7591-A64A-A3B5-139DBA63E33B}"/>
          </ac:picMkLst>
        </pc:picChg>
      </pc:sldChg>
      <pc:sldChg chg="addSp modSp">
        <pc:chgData name="함 진아" userId="853515ff651aadf9" providerId="LiveId" clId="{10046F3F-E7D4-6F44-ADAC-E87D35ED87BB}" dt="2020-08-15T13:44:12.025" v="239" actId="1076"/>
        <pc:sldMkLst>
          <pc:docMk/>
          <pc:sldMk cId="2198057018" sldId="343"/>
        </pc:sldMkLst>
        <pc:spChg chg="mod">
          <ac:chgData name="함 진아" userId="853515ff651aadf9" providerId="LiveId" clId="{10046F3F-E7D4-6F44-ADAC-E87D35ED87BB}" dt="2020-08-15T13:42:50.450" v="226" actId="14100"/>
          <ac:spMkLst>
            <pc:docMk/>
            <pc:sldMk cId="2198057018" sldId="343"/>
            <ac:spMk id="4" creationId="{856D5CE6-F49D-B048-83A3-659B21036AB3}"/>
          </ac:spMkLst>
        </pc:spChg>
        <pc:spChg chg="mod">
          <ac:chgData name="함 진아" userId="853515ff651aadf9" providerId="LiveId" clId="{10046F3F-E7D4-6F44-ADAC-E87D35ED87BB}" dt="2020-08-15T13:44:09.541" v="238" actId="20577"/>
          <ac:spMkLst>
            <pc:docMk/>
            <pc:sldMk cId="2198057018" sldId="343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44:12.025" v="239" actId="1076"/>
          <ac:picMkLst>
            <pc:docMk/>
            <pc:sldMk cId="2198057018" sldId="343"/>
            <ac:picMk id="6" creationId="{BDBB84FE-F72F-B041-9805-25A645C84B4F}"/>
          </ac:picMkLst>
        </pc:picChg>
      </pc:sldChg>
      <pc:sldChg chg="addSp modSp">
        <pc:chgData name="함 진아" userId="853515ff651aadf9" providerId="LiveId" clId="{10046F3F-E7D4-6F44-ADAC-E87D35ED87BB}" dt="2020-08-15T13:56:55.059" v="295" actId="1076"/>
        <pc:sldMkLst>
          <pc:docMk/>
          <pc:sldMk cId="3607892974" sldId="344"/>
        </pc:sldMkLst>
        <pc:spChg chg="mod">
          <ac:chgData name="함 진아" userId="853515ff651aadf9" providerId="LiveId" clId="{10046F3F-E7D4-6F44-ADAC-E87D35ED87BB}" dt="2020-08-15T13:56:25.687" v="284" actId="20577"/>
          <ac:spMkLst>
            <pc:docMk/>
            <pc:sldMk cId="3607892974" sldId="344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5T13:56:16.827" v="270"/>
          <ac:spMkLst>
            <pc:docMk/>
            <pc:sldMk cId="3607892974" sldId="344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56:35.146" v="286" actId="1076"/>
          <ac:picMkLst>
            <pc:docMk/>
            <pc:sldMk cId="3607892974" sldId="344"/>
            <ac:picMk id="4" creationId="{7160A7F6-6792-DE46-B36A-E1253A205567}"/>
          </ac:picMkLst>
        </pc:picChg>
        <pc:picChg chg="add mod">
          <ac:chgData name="함 진아" userId="853515ff651aadf9" providerId="LiveId" clId="{10046F3F-E7D4-6F44-ADAC-E87D35ED87BB}" dt="2020-08-15T13:56:55.059" v="295" actId="1076"/>
          <ac:picMkLst>
            <pc:docMk/>
            <pc:sldMk cId="3607892974" sldId="344"/>
            <ac:picMk id="6" creationId="{9B66F193-D790-3040-9A79-83E55199872F}"/>
          </ac:picMkLst>
        </pc:picChg>
      </pc:sldChg>
      <pc:sldChg chg="addSp modSp">
        <pc:chgData name="함 진아" userId="853515ff651aadf9" providerId="LiveId" clId="{10046F3F-E7D4-6F44-ADAC-E87D35ED87BB}" dt="2020-08-15T13:57:26.807" v="312" actId="1076"/>
        <pc:sldMkLst>
          <pc:docMk/>
          <pc:sldMk cId="602847010" sldId="345"/>
        </pc:sldMkLst>
        <pc:picChg chg="add mod">
          <ac:chgData name="함 진아" userId="853515ff651aadf9" providerId="LiveId" clId="{10046F3F-E7D4-6F44-ADAC-E87D35ED87BB}" dt="2020-08-15T13:57:26.807" v="312" actId="1076"/>
          <ac:picMkLst>
            <pc:docMk/>
            <pc:sldMk cId="602847010" sldId="345"/>
            <ac:picMk id="4" creationId="{EB0ECA83-3103-3F4A-AC72-11213F8D7142}"/>
          </ac:picMkLst>
        </pc:picChg>
      </pc:sldChg>
      <pc:sldChg chg="addSp modSp">
        <pc:chgData name="함 진아" userId="853515ff651aadf9" providerId="LiveId" clId="{10046F3F-E7D4-6F44-ADAC-E87D35ED87BB}" dt="2020-08-15T13:58:08.882" v="328" actId="1076"/>
        <pc:sldMkLst>
          <pc:docMk/>
          <pc:sldMk cId="4105763736" sldId="346"/>
        </pc:sldMkLst>
        <pc:picChg chg="add mod">
          <ac:chgData name="함 진아" userId="853515ff651aadf9" providerId="LiveId" clId="{10046F3F-E7D4-6F44-ADAC-E87D35ED87BB}" dt="2020-08-15T13:57:51.647" v="322" actId="1076"/>
          <ac:picMkLst>
            <pc:docMk/>
            <pc:sldMk cId="4105763736" sldId="346"/>
            <ac:picMk id="4" creationId="{5987406A-91B1-804B-8131-8A241934AFA0}"/>
          </ac:picMkLst>
        </pc:picChg>
        <pc:picChg chg="add mod">
          <ac:chgData name="함 진아" userId="853515ff651aadf9" providerId="LiveId" clId="{10046F3F-E7D4-6F44-ADAC-E87D35ED87BB}" dt="2020-08-15T13:58:08.882" v="328" actId="1076"/>
          <ac:picMkLst>
            <pc:docMk/>
            <pc:sldMk cId="4105763736" sldId="346"/>
            <ac:picMk id="5" creationId="{0B7D5DE2-4C7E-2D49-883A-4871C9231E79}"/>
          </ac:picMkLst>
        </pc:picChg>
      </pc:sldChg>
      <pc:sldChg chg="addSp modSp">
        <pc:chgData name="함 진아" userId="853515ff651aadf9" providerId="LiveId" clId="{10046F3F-E7D4-6F44-ADAC-E87D35ED87BB}" dt="2020-08-15T13:59:45.127" v="353" actId="1076"/>
        <pc:sldMkLst>
          <pc:docMk/>
          <pc:sldMk cId="773886519" sldId="347"/>
        </pc:sldMkLst>
        <pc:grpChg chg="add mod">
          <ac:chgData name="함 진아" userId="853515ff651aadf9" providerId="LiveId" clId="{10046F3F-E7D4-6F44-ADAC-E87D35ED87BB}" dt="2020-08-15T13:59:43.059" v="352" actId="1076"/>
          <ac:grpSpMkLst>
            <pc:docMk/>
            <pc:sldMk cId="773886519" sldId="347"/>
            <ac:grpSpMk id="7" creationId="{E0196859-3E17-F74D-BB46-4A5AD901B488}"/>
          </ac:grpSpMkLst>
        </pc:grpChg>
        <pc:picChg chg="add mod">
          <ac:chgData name="함 진아" userId="853515ff651aadf9" providerId="LiveId" clId="{10046F3F-E7D4-6F44-ADAC-E87D35ED87BB}" dt="2020-08-15T13:59:45.127" v="353" actId="1076"/>
          <ac:picMkLst>
            <pc:docMk/>
            <pc:sldMk cId="773886519" sldId="347"/>
            <ac:picMk id="4" creationId="{41B81A81-9215-364F-967C-D7D55C8C3836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5" creationId="{07CC723B-C347-0340-BA78-9EDD7C72F0CA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6" creationId="{C3B150AF-9352-784C-A2FB-0688B8897845}"/>
          </ac:picMkLst>
        </pc:picChg>
      </pc:sldChg>
      <pc:sldChg chg="addSp modSp">
        <pc:chgData name="함 진아" userId="853515ff651aadf9" providerId="LiveId" clId="{10046F3F-E7D4-6F44-ADAC-E87D35ED87BB}" dt="2020-08-15T14:00:37.926" v="376" actId="14100"/>
        <pc:sldMkLst>
          <pc:docMk/>
          <pc:sldMk cId="2926823502" sldId="348"/>
        </pc:sldMkLst>
        <pc:picChg chg="add mod">
          <ac:chgData name="함 진아" userId="853515ff651aadf9" providerId="LiveId" clId="{10046F3F-E7D4-6F44-ADAC-E87D35ED87BB}" dt="2020-08-15T14:00:37.926" v="376" actId="14100"/>
          <ac:picMkLst>
            <pc:docMk/>
            <pc:sldMk cId="2926823502" sldId="348"/>
            <ac:picMk id="4" creationId="{1F5033A9-1076-6545-B943-BC6CAB1BDBB4}"/>
          </ac:picMkLst>
        </pc:picChg>
      </pc:sldChg>
      <pc:sldChg chg="addSp modSp">
        <pc:chgData name="함 진아" userId="853515ff651aadf9" providerId="LiveId" clId="{10046F3F-E7D4-6F44-ADAC-E87D35ED87BB}" dt="2020-08-15T14:01:34.468" v="397" actId="1035"/>
        <pc:sldMkLst>
          <pc:docMk/>
          <pc:sldMk cId="3229774812" sldId="349"/>
        </pc:sldMkLst>
        <pc:spChg chg="mod">
          <ac:chgData name="함 진아" userId="853515ff651aadf9" providerId="LiveId" clId="{10046F3F-E7D4-6F44-ADAC-E87D35ED87BB}" dt="2020-08-15T14:01:27.261" v="392" actId="20577"/>
          <ac:spMkLst>
            <pc:docMk/>
            <pc:sldMk cId="3229774812" sldId="349"/>
            <ac:spMk id="4" creationId="{14AFC675-D1A3-D246-A8DA-9031F06EA965}"/>
          </ac:spMkLst>
        </pc:spChg>
        <pc:picChg chg="add mod">
          <ac:chgData name="함 진아" userId="853515ff651aadf9" providerId="LiveId" clId="{10046F3F-E7D4-6F44-ADAC-E87D35ED87BB}" dt="2020-08-15T14:01:02.416" v="383" actId="1076"/>
          <ac:picMkLst>
            <pc:docMk/>
            <pc:sldMk cId="3229774812" sldId="349"/>
            <ac:picMk id="5" creationId="{F181EF4E-F847-5946-849D-64EC193EE198}"/>
          </ac:picMkLst>
        </pc:picChg>
        <pc:picChg chg="add mod">
          <ac:chgData name="함 진아" userId="853515ff651aadf9" providerId="LiveId" clId="{10046F3F-E7D4-6F44-ADAC-E87D35ED87BB}" dt="2020-08-15T14:01:34.468" v="397" actId="1035"/>
          <ac:picMkLst>
            <pc:docMk/>
            <pc:sldMk cId="3229774812" sldId="349"/>
            <ac:picMk id="6" creationId="{F9D6B4E8-B505-FD42-8841-6F0D30EDF536}"/>
          </ac:picMkLst>
        </pc:picChg>
      </pc:sldChg>
      <pc:sldChg chg="addSp delSp modSp mod modClrScheme chgLayout">
        <pc:chgData name="함 진아" userId="853515ff651aadf9" providerId="LiveId" clId="{10046F3F-E7D4-6F44-ADAC-E87D35ED87BB}" dt="2020-08-15T14:06:02.132" v="811" actId="1076"/>
        <pc:sldMkLst>
          <pc:docMk/>
          <pc:sldMk cId="1923259312" sldId="351"/>
        </pc:sldMkLst>
        <pc:spChg chg="mod ord">
          <ac:chgData name="함 진아" userId="853515ff651aadf9" providerId="LiveId" clId="{10046F3F-E7D4-6F44-ADAC-E87D35ED87BB}" dt="2020-08-15T14:03:18.195" v="416" actId="700"/>
          <ac:spMkLst>
            <pc:docMk/>
            <pc:sldMk cId="1923259312" sldId="351"/>
            <ac:spMk id="2" creationId="{25B318A0-7C21-1B48-82D5-D648A0AB5881}"/>
          </ac:spMkLst>
        </pc:spChg>
        <pc:spChg chg="mod ord">
          <ac:chgData name="함 진아" userId="853515ff651aadf9" providerId="LiveId" clId="{10046F3F-E7D4-6F44-ADAC-E87D35ED87BB}" dt="2020-08-15T14:05:52.024" v="810" actId="5793"/>
          <ac:spMkLst>
            <pc:docMk/>
            <pc:sldMk cId="1923259312" sldId="351"/>
            <ac:spMk id="3" creationId="{2B979466-8226-B846-B32B-4B39A6E81EC9}"/>
          </ac:spMkLst>
        </pc:spChg>
        <pc:spChg chg="del">
          <ac:chgData name="함 진아" userId="853515ff651aadf9" providerId="LiveId" clId="{10046F3F-E7D4-6F44-ADAC-E87D35ED87BB}" dt="2020-08-15T14:03:00.302" v="413" actId="478"/>
          <ac:spMkLst>
            <pc:docMk/>
            <pc:sldMk cId="1923259312" sldId="351"/>
            <ac:spMk id="4" creationId="{14AFC675-D1A3-D246-A8DA-9031F06EA965}"/>
          </ac:spMkLst>
        </pc:spChg>
        <pc:spChg chg="add del mod">
          <ac:chgData name="함 진아" userId="853515ff651aadf9" providerId="LiveId" clId="{10046F3F-E7D4-6F44-ADAC-E87D35ED87BB}" dt="2020-08-15T14:03:16.466" v="415" actId="478"/>
          <ac:spMkLst>
            <pc:docMk/>
            <pc:sldMk cId="1923259312" sldId="351"/>
            <ac:spMk id="7" creationId="{0D59B291-FE08-3A49-A8D5-D5DF59CCF8DE}"/>
          </ac:spMkLst>
        </pc:spChg>
        <pc:picChg chg="add mod">
          <ac:chgData name="함 진아" userId="853515ff651aadf9" providerId="LiveId" clId="{10046F3F-E7D4-6F44-ADAC-E87D35ED87BB}" dt="2020-08-15T14:06:02.132" v="811" actId="1076"/>
          <ac:picMkLst>
            <pc:docMk/>
            <pc:sldMk cId="1923259312" sldId="351"/>
            <ac:picMk id="5" creationId="{F2DACDFC-7BE7-094E-B4A2-AE8DFC46955C}"/>
          </ac:picMkLst>
        </pc:picChg>
      </pc:sldChg>
      <pc:sldChg chg="addSp delSp modSp">
        <pc:chgData name="함 진아" userId="853515ff651aadf9" providerId="LiveId" clId="{10046F3F-E7D4-6F44-ADAC-E87D35ED87BB}" dt="2020-08-15T13:21:42.305" v="168" actId="1076"/>
        <pc:sldMkLst>
          <pc:docMk/>
          <pc:sldMk cId="1374875333" sldId="352"/>
        </pc:sldMkLst>
        <pc:spChg chg="mod">
          <ac:chgData name="함 진아" userId="853515ff651aadf9" providerId="LiveId" clId="{10046F3F-E7D4-6F44-ADAC-E87D35ED87BB}" dt="2020-08-15T13:08:12.052" v="141" actId="27636"/>
          <ac:spMkLst>
            <pc:docMk/>
            <pc:sldMk cId="1374875333" sldId="352"/>
            <ac:spMk id="4" creationId="{8E39C4F1-BC99-CA41-B30B-49FB9E15ED8F}"/>
          </ac:spMkLst>
        </pc:spChg>
        <pc:spChg chg="add del mod">
          <ac:chgData name="함 진아" userId="853515ff651aadf9" providerId="LiveId" clId="{10046F3F-E7D4-6F44-ADAC-E87D35ED87BB}" dt="2020-08-15T13:07:40.591" v="120"/>
          <ac:spMkLst>
            <pc:docMk/>
            <pc:sldMk cId="1374875333" sldId="352"/>
            <ac:spMk id="9" creationId="{510E61D5-C3E2-A049-9283-E75C971458D7}"/>
          </ac:spMkLst>
        </pc:spChg>
        <pc:grpChg chg="add mod">
          <ac:chgData name="함 진아" userId="853515ff651aadf9" providerId="LiveId" clId="{10046F3F-E7D4-6F44-ADAC-E87D35ED87BB}" dt="2020-08-15T13:16:16.111" v="167" actId="1035"/>
          <ac:grpSpMkLst>
            <pc:docMk/>
            <pc:sldMk cId="1374875333" sldId="352"/>
            <ac:grpSpMk id="8" creationId="{4D46DAE8-8415-0843-B031-5B8525470E80}"/>
          </ac:grpSpMkLst>
        </pc:grpChg>
        <pc:picChg chg="add mod">
          <ac:chgData name="함 진아" userId="853515ff651aadf9" providerId="LiveId" clId="{10046F3F-E7D4-6F44-ADAC-E87D35ED87BB}" dt="2020-08-15T13:21:42.305" v="168" actId="1076"/>
          <ac:picMkLst>
            <pc:docMk/>
            <pc:sldMk cId="1374875333" sldId="352"/>
            <ac:picMk id="5" creationId="{148ABE3B-77A2-664B-B560-D195FF8FE568}"/>
          </ac:picMkLst>
        </pc:picChg>
        <pc:picChg chg="add mod modCrop">
          <ac:chgData name="함 진아" userId="853515ff651aadf9" providerId="LiveId" clId="{10046F3F-E7D4-6F44-ADAC-E87D35ED87BB}" dt="2020-08-15T13:07:00.840" v="100" actId="164"/>
          <ac:picMkLst>
            <pc:docMk/>
            <pc:sldMk cId="1374875333" sldId="352"/>
            <ac:picMk id="6" creationId="{36D3971F-1D28-5645-B25C-9578C893A8AC}"/>
          </ac:picMkLst>
        </pc:picChg>
        <pc:picChg chg="add mod modCrop">
          <ac:chgData name="함 진아" userId="853515ff651aadf9" providerId="LiveId" clId="{10046F3F-E7D4-6F44-ADAC-E87D35ED87BB}" dt="2020-08-15T13:08:27.697" v="145" actId="1076"/>
          <ac:picMkLst>
            <pc:docMk/>
            <pc:sldMk cId="1374875333" sldId="352"/>
            <ac:picMk id="7" creationId="{3CDD711E-3D16-DE4F-99B0-BB1E4AB13D53}"/>
          </ac:picMkLst>
        </pc:picChg>
        <pc:picChg chg="add mod modCrop">
          <ac:chgData name="함 진아" userId="853515ff651aadf9" providerId="LiveId" clId="{10046F3F-E7D4-6F44-ADAC-E87D35ED87BB}" dt="2020-08-15T13:16:03.072" v="164" actId="1038"/>
          <ac:picMkLst>
            <pc:docMk/>
            <pc:sldMk cId="1374875333" sldId="352"/>
            <ac:picMk id="10" creationId="{6C1EBF5C-38EA-8F4C-BEA9-1B4A586857F5}"/>
          </ac:picMkLst>
        </pc:picChg>
      </pc:sldChg>
      <pc:sldChg chg="addSp modSp">
        <pc:chgData name="함 진아" userId="853515ff651aadf9" providerId="LiveId" clId="{10046F3F-E7D4-6F44-ADAC-E87D35ED87BB}" dt="2020-08-15T13:01:01.872" v="81" actId="1036"/>
        <pc:sldMkLst>
          <pc:docMk/>
          <pc:sldMk cId="2683872463" sldId="353"/>
        </pc:sldMkLst>
        <pc:grpChg chg="add mod">
          <ac:chgData name="함 진아" userId="853515ff651aadf9" providerId="LiveId" clId="{10046F3F-E7D4-6F44-ADAC-E87D35ED87BB}" dt="2020-08-15T13:01:01.872" v="81" actId="1036"/>
          <ac:grpSpMkLst>
            <pc:docMk/>
            <pc:sldMk cId="2683872463" sldId="353"/>
            <ac:grpSpMk id="6" creationId="{AB021F9E-8563-C04F-9776-02E646388D61}"/>
          </ac:grpSpMkLst>
        </pc:grp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4" creationId="{71219DF9-B097-E64F-BA8D-A3139E6B9D54}"/>
          </ac:picMkLst>
        </pc:pic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5" creationId="{CC11949F-8F79-0D42-B533-7C9AC687BCBA}"/>
          </ac:picMkLst>
        </pc:picChg>
        <pc:picChg chg="add mod modCrop">
          <ac:chgData name="함 진아" userId="853515ff651aadf9" providerId="LiveId" clId="{10046F3F-E7D4-6F44-ADAC-E87D35ED87BB}" dt="2020-08-15T13:01:01.872" v="81" actId="1036"/>
          <ac:picMkLst>
            <pc:docMk/>
            <pc:sldMk cId="2683872463" sldId="353"/>
            <ac:picMk id="7" creationId="{45423D2F-E62B-4F4D-8EEC-8D428EFFC7BD}"/>
          </ac:picMkLst>
        </pc:picChg>
      </pc:sldChg>
      <pc:sldChg chg="addSp modSp">
        <pc:chgData name="함 진아" userId="853515ff651aadf9" providerId="LiveId" clId="{10046F3F-E7D4-6F44-ADAC-E87D35ED87BB}" dt="2020-08-15T13:33:21.696" v="200" actId="1076"/>
        <pc:sldMkLst>
          <pc:docMk/>
          <pc:sldMk cId="1858369410" sldId="354"/>
        </pc:sldMkLst>
        <pc:picChg chg="add mod">
          <ac:chgData name="함 진아" userId="853515ff651aadf9" providerId="LiveId" clId="{10046F3F-E7D4-6F44-ADAC-E87D35ED87BB}" dt="2020-08-15T13:23:11.654" v="185" actId="1076"/>
          <ac:picMkLst>
            <pc:docMk/>
            <pc:sldMk cId="1858369410" sldId="354"/>
            <ac:picMk id="5" creationId="{5F402035-3D1E-9A40-A26A-D7C34E34E6DE}"/>
          </ac:picMkLst>
        </pc:picChg>
        <pc:picChg chg="add mod modCrop">
          <ac:chgData name="함 진아" userId="853515ff651aadf9" providerId="LiveId" clId="{10046F3F-E7D4-6F44-ADAC-E87D35ED87BB}" dt="2020-08-15T13:33:16.195" v="199" actId="1076"/>
          <ac:picMkLst>
            <pc:docMk/>
            <pc:sldMk cId="1858369410" sldId="354"/>
            <ac:picMk id="6" creationId="{F3D13AF6-F448-2541-BA4F-E5A949E09345}"/>
          </ac:picMkLst>
        </pc:picChg>
        <pc:picChg chg="add mod modCrop">
          <ac:chgData name="함 진아" userId="853515ff651aadf9" providerId="LiveId" clId="{10046F3F-E7D4-6F44-ADAC-E87D35ED87BB}" dt="2020-08-15T13:33:21.696" v="200" actId="1076"/>
          <ac:picMkLst>
            <pc:docMk/>
            <pc:sldMk cId="1858369410" sldId="354"/>
            <ac:picMk id="7" creationId="{FB896B36-2189-8345-9980-DD97498CC844}"/>
          </ac:picMkLst>
        </pc:picChg>
      </pc:sldChg>
      <pc:sldChg chg="addSp modSp">
        <pc:chgData name="함 진아" userId="853515ff651aadf9" providerId="LiveId" clId="{10046F3F-E7D4-6F44-ADAC-E87D35ED87BB}" dt="2020-08-15T13:42:40.516" v="224" actId="1076"/>
        <pc:sldMkLst>
          <pc:docMk/>
          <pc:sldMk cId="3036334099" sldId="355"/>
        </pc:sldMkLst>
        <pc:grpChg chg="add mod">
          <ac:chgData name="함 진아" userId="853515ff651aadf9" providerId="LiveId" clId="{10046F3F-E7D4-6F44-ADAC-E87D35ED87BB}" dt="2020-08-15T13:42:33.878" v="223" actId="1076"/>
          <ac:grpSpMkLst>
            <pc:docMk/>
            <pc:sldMk cId="3036334099" sldId="355"/>
            <ac:grpSpMk id="6" creationId="{0B019EC4-82A2-334A-9FB6-3678899CA79D}"/>
          </ac:grpSpMkLst>
        </pc:grp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4" creationId="{5F54D2B9-CAD1-7547-9CD6-0C8DD802A20D}"/>
          </ac:picMkLst>
        </pc:pic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5" creationId="{1766D9F9-82CB-E442-BD7E-D8F744C73A21}"/>
          </ac:picMkLst>
        </pc:picChg>
        <pc:picChg chg="add mod">
          <ac:chgData name="함 진아" userId="853515ff651aadf9" providerId="LiveId" clId="{10046F3F-E7D4-6F44-ADAC-E87D35ED87BB}" dt="2020-08-15T13:42:40.516" v="224" actId="1076"/>
          <ac:picMkLst>
            <pc:docMk/>
            <pc:sldMk cId="3036334099" sldId="355"/>
            <ac:picMk id="7" creationId="{47FB2389-190C-F940-949F-39C8E00011B6}"/>
          </ac:picMkLst>
        </pc:picChg>
      </pc:sldChg>
      <pc:sldChg chg="addSp modSp">
        <pc:chgData name="함 진아" userId="853515ff651aadf9" providerId="LiveId" clId="{10046F3F-E7D4-6F44-ADAC-E87D35ED87BB}" dt="2020-08-15T14:06:48.394" v="823" actId="1076"/>
        <pc:sldMkLst>
          <pc:docMk/>
          <pc:sldMk cId="4105106625" sldId="356"/>
        </pc:sldMkLst>
        <pc:picChg chg="add mod">
          <ac:chgData name="함 진아" userId="853515ff651aadf9" providerId="LiveId" clId="{10046F3F-E7D4-6F44-ADAC-E87D35ED87BB}" dt="2020-08-15T14:06:24.936" v="816" actId="1076"/>
          <ac:picMkLst>
            <pc:docMk/>
            <pc:sldMk cId="4105106625" sldId="356"/>
            <ac:picMk id="4" creationId="{27FF21F6-CE94-A34B-BD85-5B950609C89C}"/>
          </ac:picMkLst>
        </pc:picChg>
        <pc:picChg chg="add mod">
          <ac:chgData name="함 진아" userId="853515ff651aadf9" providerId="LiveId" clId="{10046F3F-E7D4-6F44-ADAC-E87D35ED87BB}" dt="2020-08-15T14:06:48.394" v="823" actId="1076"/>
          <ac:picMkLst>
            <pc:docMk/>
            <pc:sldMk cId="4105106625" sldId="356"/>
            <ac:picMk id="5" creationId="{9149E741-5ECE-184F-89DE-541EE80632E4}"/>
          </ac:picMkLst>
        </pc:picChg>
      </pc:sldChg>
      <pc:sldChg chg="addSp modSp">
        <pc:chgData name="함 진아" userId="853515ff651aadf9" providerId="LiveId" clId="{10046F3F-E7D4-6F44-ADAC-E87D35ED87BB}" dt="2020-08-15T14:08:26.990" v="843" actId="1076"/>
        <pc:sldMkLst>
          <pc:docMk/>
          <pc:sldMk cId="2738987455" sldId="357"/>
        </pc:sldMkLst>
        <pc:picChg chg="add mod modCrop">
          <ac:chgData name="함 진아" userId="853515ff651aadf9" providerId="LiveId" clId="{10046F3F-E7D4-6F44-ADAC-E87D35ED87BB}" dt="2020-08-15T14:08:02.363" v="838" actId="732"/>
          <ac:picMkLst>
            <pc:docMk/>
            <pc:sldMk cId="2738987455" sldId="357"/>
            <ac:picMk id="5" creationId="{09891C9B-FCBC-5B43-BAF6-30F60995F306}"/>
          </ac:picMkLst>
        </pc:picChg>
        <pc:picChg chg="add mod modCrop">
          <ac:chgData name="함 진아" userId="853515ff651aadf9" providerId="LiveId" clId="{10046F3F-E7D4-6F44-ADAC-E87D35ED87BB}" dt="2020-08-15T14:08:26.990" v="843" actId="1076"/>
          <ac:picMkLst>
            <pc:docMk/>
            <pc:sldMk cId="2738987455" sldId="357"/>
            <ac:picMk id="6" creationId="{00F0BE49-43D7-1641-904A-7D53464ABDCF}"/>
          </ac:picMkLst>
        </pc:picChg>
      </pc:sldChg>
      <pc:sldChg chg="addSp modSp">
        <pc:chgData name="함 진아" userId="853515ff651aadf9" providerId="LiveId" clId="{10046F3F-E7D4-6F44-ADAC-E87D35ED87BB}" dt="2020-08-15T14:09:04.298" v="852" actId="1076"/>
        <pc:sldMkLst>
          <pc:docMk/>
          <pc:sldMk cId="1436103309" sldId="358"/>
        </pc:sldMkLst>
        <pc:picChg chg="add mod modCrop">
          <ac:chgData name="함 진아" userId="853515ff651aadf9" providerId="LiveId" clId="{10046F3F-E7D4-6F44-ADAC-E87D35ED87BB}" dt="2020-08-15T14:09:04.298" v="852" actId="1076"/>
          <ac:picMkLst>
            <pc:docMk/>
            <pc:sldMk cId="1436103309" sldId="358"/>
            <ac:picMk id="4" creationId="{D8B75A50-4137-EA46-8CA6-5DDDC3D73790}"/>
          </ac:picMkLst>
        </pc:picChg>
      </pc:sldChg>
      <pc:sldChg chg="addSp modSp">
        <pc:chgData name="함 진아" userId="853515ff651aadf9" providerId="LiveId" clId="{10046F3F-E7D4-6F44-ADAC-E87D35ED87BB}" dt="2020-08-15T14:09:29.226" v="861" actId="1076"/>
        <pc:sldMkLst>
          <pc:docMk/>
          <pc:sldMk cId="4115109199" sldId="359"/>
        </pc:sldMkLst>
        <pc:picChg chg="add mod">
          <ac:chgData name="함 진아" userId="853515ff651aadf9" providerId="LiveId" clId="{10046F3F-E7D4-6F44-ADAC-E87D35ED87BB}" dt="2020-08-15T14:09:29.226" v="861" actId="1076"/>
          <ac:picMkLst>
            <pc:docMk/>
            <pc:sldMk cId="4115109199" sldId="359"/>
            <ac:picMk id="4" creationId="{F5E1A7A1-ADE9-C548-8168-D556241EC9B2}"/>
          </ac:picMkLst>
        </pc:picChg>
      </pc:sldChg>
      <pc:sldChg chg="addSp modSp">
        <pc:chgData name="함 진아" userId="853515ff651aadf9" providerId="LiveId" clId="{10046F3F-E7D4-6F44-ADAC-E87D35ED87BB}" dt="2020-08-15T14:09:47.980" v="867" actId="1076"/>
        <pc:sldMkLst>
          <pc:docMk/>
          <pc:sldMk cId="3541103039" sldId="360"/>
        </pc:sldMkLst>
        <pc:picChg chg="add mod">
          <ac:chgData name="함 진아" userId="853515ff651aadf9" providerId="LiveId" clId="{10046F3F-E7D4-6F44-ADAC-E87D35ED87BB}" dt="2020-08-15T14:09:47.980" v="867" actId="1076"/>
          <ac:picMkLst>
            <pc:docMk/>
            <pc:sldMk cId="3541103039" sldId="360"/>
            <ac:picMk id="4" creationId="{9E2F1964-7989-0643-8A76-E1D332D8924B}"/>
          </ac:picMkLst>
        </pc:picChg>
      </pc:sldChg>
      <pc:sldChg chg="addSp delSp modSp">
        <pc:chgData name="함 진아" userId="853515ff651aadf9" providerId="LiveId" clId="{10046F3F-E7D4-6F44-ADAC-E87D35ED87BB}" dt="2020-08-15T14:11:05.504" v="890"/>
        <pc:sldMkLst>
          <pc:docMk/>
          <pc:sldMk cId="3591753281" sldId="361"/>
        </pc:sldMkLst>
        <pc:picChg chg="add mod modCrop">
          <ac:chgData name="함 진아" userId="853515ff651aadf9" providerId="LiveId" clId="{10046F3F-E7D4-6F44-ADAC-E87D35ED87BB}" dt="2020-08-15T14:11:04.613" v="889" actId="1076"/>
          <ac:picMkLst>
            <pc:docMk/>
            <pc:sldMk cId="3591753281" sldId="361"/>
            <ac:picMk id="4" creationId="{760ADA71-0A1C-EC4C-A3C6-4AA0CA6F565C}"/>
          </ac:picMkLst>
        </pc:picChg>
        <pc:picChg chg="add del mod modCrop">
          <ac:chgData name="함 진아" userId="853515ff651aadf9" providerId="LiveId" clId="{10046F3F-E7D4-6F44-ADAC-E87D35ED87BB}" dt="2020-08-15T14:11:05.504" v="890"/>
          <ac:picMkLst>
            <pc:docMk/>
            <pc:sldMk cId="3591753281" sldId="361"/>
            <ac:picMk id="5" creationId="{A07BF3F3-57E2-524B-A3C6-C89E47822F9A}"/>
          </ac:picMkLst>
        </pc:picChg>
      </pc:sldChg>
      <pc:sldChg chg="addSp modSp">
        <pc:chgData name="함 진아" userId="853515ff651aadf9" providerId="LiveId" clId="{10046F3F-E7D4-6F44-ADAC-E87D35ED87BB}" dt="2020-08-15T14:11:09.432" v="892" actId="1076"/>
        <pc:sldMkLst>
          <pc:docMk/>
          <pc:sldMk cId="3894620566" sldId="362"/>
        </pc:sldMkLst>
        <pc:picChg chg="add mod">
          <ac:chgData name="함 진아" userId="853515ff651aadf9" providerId="LiveId" clId="{10046F3F-E7D4-6F44-ADAC-E87D35ED87BB}" dt="2020-08-15T14:11:09.432" v="892" actId="1076"/>
          <ac:picMkLst>
            <pc:docMk/>
            <pc:sldMk cId="3894620566" sldId="362"/>
            <ac:picMk id="4" creationId="{AC5A1B51-33BB-FF43-8E4A-9943943B6300}"/>
          </ac:picMkLst>
        </pc:picChg>
      </pc:sldChg>
      <pc:sldChg chg="addSp delSp modSp">
        <pc:chgData name="함 진아" userId="853515ff651aadf9" providerId="LiveId" clId="{10046F3F-E7D4-6F44-ADAC-E87D35ED87BB}" dt="2020-08-15T14:11:42.824" v="905"/>
        <pc:sldMkLst>
          <pc:docMk/>
          <pc:sldMk cId="677492897" sldId="363"/>
        </pc:sldMkLst>
        <pc:picChg chg="add del">
          <ac:chgData name="함 진아" userId="853515ff651aadf9" providerId="LiveId" clId="{10046F3F-E7D4-6F44-ADAC-E87D35ED87BB}" dt="2020-08-15T14:11:38.558" v="903" actId="478"/>
          <ac:picMkLst>
            <pc:docMk/>
            <pc:sldMk cId="677492897" sldId="363"/>
            <ac:picMk id="4" creationId="{08993992-24D3-F949-9B56-C915C9A69D59}"/>
          </ac:picMkLst>
        </pc:picChg>
        <pc:picChg chg="add mod modCrop">
          <ac:chgData name="함 진아" userId="853515ff651aadf9" providerId="LiveId" clId="{10046F3F-E7D4-6F44-ADAC-E87D35ED87BB}" dt="2020-08-15T14:11:36.826" v="902" actId="1076"/>
          <ac:picMkLst>
            <pc:docMk/>
            <pc:sldMk cId="677492897" sldId="363"/>
            <ac:picMk id="5" creationId="{71E58AFE-1784-3747-BCD4-68A264FD4CCA}"/>
          </ac:picMkLst>
        </pc:picChg>
        <pc:picChg chg="add del">
          <ac:chgData name="함 진아" userId="853515ff651aadf9" providerId="LiveId" clId="{10046F3F-E7D4-6F44-ADAC-E87D35ED87BB}" dt="2020-08-15T14:11:42.824" v="905"/>
          <ac:picMkLst>
            <pc:docMk/>
            <pc:sldMk cId="677492897" sldId="363"/>
            <ac:picMk id="6" creationId="{26ECFC0F-9339-0C4A-991E-AADBACF8A8C4}"/>
          </ac:picMkLst>
        </pc:picChg>
      </pc:sldChg>
      <pc:sldChg chg="addSp delSp modSp">
        <pc:chgData name="함 진아" userId="853515ff651aadf9" providerId="LiveId" clId="{10046F3F-E7D4-6F44-ADAC-E87D35ED87BB}" dt="2020-08-15T14:18:47.234" v="1222" actId="5793"/>
        <pc:sldMkLst>
          <pc:docMk/>
          <pc:sldMk cId="3009351521" sldId="364"/>
        </pc:sldMkLst>
        <pc:spChg chg="mod">
          <ac:chgData name="함 진아" userId="853515ff651aadf9" providerId="LiveId" clId="{10046F3F-E7D4-6F44-ADAC-E87D35ED87BB}" dt="2020-08-15T14:18:47.234" v="1222" actId="5793"/>
          <ac:spMkLst>
            <pc:docMk/>
            <pc:sldMk cId="3009351521" sldId="364"/>
            <ac:spMk id="3" creationId="{2B979466-8226-B846-B32B-4B39A6E81EC9}"/>
          </ac:spMkLst>
        </pc:spChg>
        <pc:grpChg chg="add mod">
          <ac:chgData name="함 진아" userId="853515ff651aadf9" providerId="LiveId" clId="{10046F3F-E7D4-6F44-ADAC-E87D35ED87BB}" dt="2020-08-15T14:18:28.797" v="1204" actId="1076"/>
          <ac:grpSpMkLst>
            <pc:docMk/>
            <pc:sldMk cId="3009351521" sldId="364"/>
            <ac:grpSpMk id="7" creationId="{0AEF40FA-AD69-A74E-AD7B-5ECFD2145416}"/>
          </ac:grpSpMkLst>
        </pc:grpChg>
        <pc:grpChg chg="add mod">
          <ac:chgData name="함 진아" userId="853515ff651aadf9" providerId="LiveId" clId="{10046F3F-E7D4-6F44-ADAC-E87D35ED87BB}" dt="2020-08-15T14:15:02.727" v="997" actId="1076"/>
          <ac:grpSpMkLst>
            <pc:docMk/>
            <pc:sldMk cId="3009351521" sldId="364"/>
            <ac:grpSpMk id="10" creationId="{975E5882-EBF5-7249-97CC-9226E1312BEC}"/>
          </ac:grpSpMkLst>
        </pc:grp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5" creationId="{72EB1806-4C32-094F-83E4-CB2D5C06D889}"/>
          </ac:picMkLst>
        </pc:pic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6" creationId="{3CDFD86A-3A55-5543-8200-EC72CB935EB8}"/>
          </ac:picMkLst>
        </pc:picChg>
        <pc:picChg chg="add mod modCrop">
          <ac:chgData name="함 진아" userId="853515ff651aadf9" providerId="LiveId" clId="{10046F3F-E7D4-6F44-ADAC-E87D35ED87BB}" dt="2020-08-15T14:13:01.856" v="924" actId="164"/>
          <ac:picMkLst>
            <pc:docMk/>
            <pc:sldMk cId="3009351521" sldId="364"/>
            <ac:picMk id="8" creationId="{7ED6444F-E9BD-DD43-B822-491565966E9F}"/>
          </ac:picMkLst>
        </pc:picChg>
        <pc:picChg chg="add mod modCrop">
          <ac:chgData name="함 진아" userId="853515ff651aadf9" providerId="LiveId" clId="{10046F3F-E7D4-6F44-ADAC-E87D35ED87BB}" dt="2020-08-15T14:14:20.763" v="994" actId="1076"/>
          <ac:picMkLst>
            <pc:docMk/>
            <pc:sldMk cId="3009351521" sldId="364"/>
            <ac:picMk id="9" creationId="{FA6B7E9B-B6B5-4540-B706-003DCE0EA1ED}"/>
          </ac:picMkLst>
        </pc:picChg>
        <pc:picChg chg="add del">
          <ac:chgData name="함 진아" userId="853515ff651aadf9" providerId="LiveId" clId="{10046F3F-E7D4-6F44-ADAC-E87D35ED87BB}" dt="2020-08-15T14:15:19.883" v="1004"/>
          <ac:picMkLst>
            <pc:docMk/>
            <pc:sldMk cId="3009351521" sldId="364"/>
            <ac:picMk id="11" creationId="{3A59C558-89C6-B446-B346-D653DD4B4410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2" creationId="{1DDFA656-8B05-4148-929F-140C26E79DCF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3" creationId="{47F4340F-A6C2-1C4F-B458-528CA568AE49}"/>
          </ac:picMkLst>
        </pc:picChg>
      </pc:sldChg>
      <pc:sldChg chg="modSp del">
        <pc:chgData name="함 진아" userId="853515ff651aadf9" providerId="LiveId" clId="{10046F3F-E7D4-6F44-ADAC-E87D35ED87BB}" dt="2020-08-15T14:18:57.621" v="1223" actId="2696"/>
        <pc:sldMkLst>
          <pc:docMk/>
          <pc:sldMk cId="2985194908" sldId="365"/>
        </pc:sldMkLst>
        <pc:spChg chg="mod">
          <ac:chgData name="함 진아" userId="853515ff651aadf9" providerId="LiveId" clId="{10046F3F-E7D4-6F44-ADAC-E87D35ED87BB}" dt="2020-08-15T14:14:30.333" v="996"/>
          <ac:spMkLst>
            <pc:docMk/>
            <pc:sldMk cId="2985194908" sldId="365"/>
            <ac:spMk id="3" creationId="{2B979466-8226-B846-B32B-4B39A6E81EC9}"/>
          </ac:spMkLst>
        </pc:sp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  <pc:docChgLst>
    <pc:chgData name="함 진아" userId="853515ff651aadf9" providerId="LiveId" clId="{98458532-4AD3-8940-BDF8-53CECAD1C435}"/>
    <pc:docChg chg="undo custSel addSld delSld modSld sldOrd">
      <pc:chgData name="함 진아" userId="853515ff651aadf9" providerId="LiveId" clId="{98458532-4AD3-8940-BDF8-53CECAD1C435}" dt="2020-08-16T08:01:47.561" v="5596" actId="2696"/>
      <pc:docMkLst>
        <pc:docMk/>
      </pc:docMkLst>
      <pc:sldChg chg="addSp delSp modSp mod">
        <pc:chgData name="함 진아" userId="853515ff651aadf9" providerId="LiveId" clId="{98458532-4AD3-8940-BDF8-53CECAD1C435}" dt="2020-08-15T05:47:57.052" v="131" actId="1076"/>
        <pc:sldMkLst>
          <pc:docMk/>
          <pc:sldMk cId="4234597141" sldId="282"/>
        </pc:sldMkLst>
        <pc:spChg chg="add del mod">
          <ac:chgData name="함 진아" userId="853515ff651aadf9" providerId="LiveId" clId="{98458532-4AD3-8940-BDF8-53CECAD1C435}" dt="2020-08-15T05:47:02.924" v="77" actId="478"/>
          <ac:spMkLst>
            <pc:docMk/>
            <pc:sldMk cId="4234597141" sldId="282"/>
            <ac:spMk id="3" creationId="{70ABE151-3E92-D64E-A395-21E0DB9927B3}"/>
          </ac:spMkLst>
        </pc:spChg>
        <pc:spChg chg="mod">
          <ac:chgData name="함 진아" userId="853515ff651aadf9" providerId="LiveId" clId="{98458532-4AD3-8940-BDF8-53CECAD1C435}" dt="2020-08-15T05:46:00.31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98458532-4AD3-8940-BDF8-53CECAD1C435}" dt="2020-08-15T05:46:10.595" v="75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98458532-4AD3-8940-BDF8-53CECAD1C435}" dt="2020-08-15T05:47:57.052" v="131" actId="1076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98458532-4AD3-8940-BDF8-53CECAD1C435}" dt="2020-08-15T05:46:58.987" v="76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98458532-4AD3-8940-BDF8-53CECAD1C435}" dt="2020-08-15T05:55:03.005" v="509" actId="700"/>
        <pc:sldMkLst>
          <pc:docMk/>
          <pc:sldMk cId="974406324" sldId="283"/>
        </pc:sldMkLst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5:54:55.595" v="507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11" creationId="{541201B5-AFF9-064B-B50A-758024870D24}"/>
          </ac:spMkLst>
        </pc:spChg>
        <pc:grpChg chg="del">
          <ac:chgData name="함 진아" userId="853515ff651aadf9" providerId="LiveId" clId="{98458532-4AD3-8940-BDF8-53CECAD1C435}" dt="2020-08-15T05:54:59.141" v="508" actId="478"/>
          <ac:grpSpMkLst>
            <pc:docMk/>
            <pc:sldMk cId="974406324" sldId="283"/>
            <ac:grpSpMk id="10" creationId="{9A1D97C9-3782-464B-80B3-F4876DD41118}"/>
          </ac:grpSpMkLst>
        </pc:grpChg>
        <pc:picChg chg="del">
          <ac:chgData name="함 진아" userId="853515ff651aadf9" providerId="LiveId" clId="{98458532-4AD3-8940-BDF8-53CECAD1C435}" dt="2020-08-15T05:49:26.439" v="225" actId="478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8458532-4AD3-8940-BDF8-53CECAD1C435}" dt="2020-08-15T05:54:59.141" v="508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del">
        <pc:chgData name="함 진아" userId="853515ff651aadf9" providerId="LiveId" clId="{98458532-4AD3-8940-BDF8-53CECAD1C435}" dt="2020-08-15T07:44:59.775" v="5564" actId="2696"/>
        <pc:sldMkLst>
          <pc:docMk/>
          <pc:sldMk cId="4101114573" sldId="318"/>
        </pc:sldMkLst>
      </pc:sldChg>
      <pc:sldChg chg="del">
        <pc:chgData name="함 진아" userId="853515ff651aadf9" providerId="LiveId" clId="{98458532-4AD3-8940-BDF8-53CECAD1C435}" dt="2020-08-15T07:44:59.780" v="5565" actId="2696"/>
        <pc:sldMkLst>
          <pc:docMk/>
          <pc:sldMk cId="2512110689" sldId="319"/>
        </pc:sldMkLst>
      </pc:sldChg>
      <pc:sldChg chg="del">
        <pc:chgData name="함 진아" userId="853515ff651aadf9" providerId="LiveId" clId="{98458532-4AD3-8940-BDF8-53CECAD1C435}" dt="2020-08-15T07:44:59.784" v="5566" actId="2696"/>
        <pc:sldMkLst>
          <pc:docMk/>
          <pc:sldMk cId="2096087345" sldId="320"/>
        </pc:sldMkLst>
      </pc:sldChg>
      <pc:sldChg chg="del">
        <pc:chgData name="함 진아" userId="853515ff651aadf9" providerId="LiveId" clId="{98458532-4AD3-8940-BDF8-53CECAD1C435}" dt="2020-08-15T07:44:59.789" v="5567" actId="2696"/>
        <pc:sldMkLst>
          <pc:docMk/>
          <pc:sldMk cId="458229821" sldId="321"/>
        </pc:sldMkLst>
      </pc:sldChg>
      <pc:sldChg chg="del">
        <pc:chgData name="함 진아" userId="853515ff651aadf9" providerId="LiveId" clId="{98458532-4AD3-8940-BDF8-53CECAD1C435}" dt="2020-08-15T07:44:59.794" v="5568" actId="2696"/>
        <pc:sldMkLst>
          <pc:docMk/>
          <pc:sldMk cId="302938702" sldId="322"/>
        </pc:sldMkLst>
      </pc:sldChg>
      <pc:sldChg chg="del">
        <pc:chgData name="함 진아" userId="853515ff651aadf9" providerId="LiveId" clId="{98458532-4AD3-8940-BDF8-53CECAD1C435}" dt="2020-08-15T07:44:59.799" v="5569" actId="2696"/>
        <pc:sldMkLst>
          <pc:docMk/>
          <pc:sldMk cId="1687576156" sldId="323"/>
        </pc:sldMkLst>
      </pc:sldChg>
      <pc:sldChg chg="del">
        <pc:chgData name="함 진아" userId="853515ff651aadf9" providerId="LiveId" clId="{98458532-4AD3-8940-BDF8-53CECAD1C435}" dt="2020-08-15T07:44:59.804" v="5570" actId="2696"/>
        <pc:sldMkLst>
          <pc:docMk/>
          <pc:sldMk cId="3958266587" sldId="324"/>
        </pc:sldMkLst>
      </pc:sldChg>
      <pc:sldChg chg="del">
        <pc:chgData name="함 진아" userId="853515ff651aadf9" providerId="LiveId" clId="{98458532-4AD3-8940-BDF8-53CECAD1C435}" dt="2020-08-15T07:44:59.808" v="5571" actId="2696"/>
        <pc:sldMkLst>
          <pc:docMk/>
          <pc:sldMk cId="3214441778" sldId="325"/>
        </pc:sldMkLst>
      </pc:sldChg>
      <pc:sldChg chg="del">
        <pc:chgData name="함 진아" userId="853515ff651aadf9" providerId="LiveId" clId="{98458532-4AD3-8940-BDF8-53CECAD1C435}" dt="2020-08-15T07:44:59.813" v="5572" actId="2696"/>
        <pc:sldMkLst>
          <pc:docMk/>
          <pc:sldMk cId="338939475" sldId="326"/>
        </pc:sldMkLst>
      </pc:sldChg>
      <pc:sldChg chg="del">
        <pc:chgData name="함 진아" userId="853515ff651aadf9" providerId="LiveId" clId="{98458532-4AD3-8940-BDF8-53CECAD1C435}" dt="2020-08-15T07:44:59.817" v="5573" actId="2696"/>
        <pc:sldMkLst>
          <pc:docMk/>
          <pc:sldMk cId="2321602850" sldId="327"/>
        </pc:sldMkLst>
      </pc:sldChg>
      <pc:sldChg chg="del">
        <pc:chgData name="함 진아" userId="853515ff651aadf9" providerId="LiveId" clId="{98458532-4AD3-8940-BDF8-53CECAD1C435}" dt="2020-08-15T07:44:59.821" v="5574" actId="2696"/>
        <pc:sldMkLst>
          <pc:docMk/>
          <pc:sldMk cId="1944872782" sldId="328"/>
        </pc:sldMkLst>
      </pc:sldChg>
      <pc:sldChg chg="del">
        <pc:chgData name="함 진아" userId="853515ff651aadf9" providerId="LiveId" clId="{98458532-4AD3-8940-BDF8-53CECAD1C435}" dt="2020-08-15T07:44:59.825" v="5575" actId="2696"/>
        <pc:sldMkLst>
          <pc:docMk/>
          <pc:sldMk cId="1200368305" sldId="329"/>
        </pc:sldMkLst>
      </pc:sldChg>
      <pc:sldChg chg="del">
        <pc:chgData name="함 진아" userId="853515ff651aadf9" providerId="LiveId" clId="{98458532-4AD3-8940-BDF8-53CECAD1C435}" dt="2020-08-15T07:44:59.830" v="5576" actId="2696"/>
        <pc:sldMkLst>
          <pc:docMk/>
          <pc:sldMk cId="4026956266" sldId="330"/>
        </pc:sldMkLst>
      </pc:sldChg>
      <pc:sldChg chg="del">
        <pc:chgData name="함 진아" userId="853515ff651aadf9" providerId="LiveId" clId="{98458532-4AD3-8940-BDF8-53CECAD1C435}" dt="2020-08-15T07:44:59.834" v="5577" actId="2696"/>
        <pc:sldMkLst>
          <pc:docMk/>
          <pc:sldMk cId="2531627371" sldId="331"/>
        </pc:sldMkLst>
      </pc:sldChg>
      <pc:sldChg chg="del">
        <pc:chgData name="함 진아" userId="853515ff651aadf9" providerId="LiveId" clId="{98458532-4AD3-8940-BDF8-53CECAD1C435}" dt="2020-08-15T07:44:59.837" v="5578" actId="2696"/>
        <pc:sldMkLst>
          <pc:docMk/>
          <pc:sldMk cId="4003958969" sldId="332"/>
        </pc:sldMkLst>
      </pc:sldChg>
      <pc:sldChg chg="del">
        <pc:chgData name="함 진아" userId="853515ff651aadf9" providerId="LiveId" clId="{98458532-4AD3-8940-BDF8-53CECAD1C435}" dt="2020-08-15T07:44:59.841" v="5579" actId="2696"/>
        <pc:sldMkLst>
          <pc:docMk/>
          <pc:sldMk cId="1696479981" sldId="333"/>
        </pc:sldMkLst>
      </pc:sldChg>
      <pc:sldChg chg="del">
        <pc:chgData name="함 진아" userId="853515ff651aadf9" providerId="LiveId" clId="{98458532-4AD3-8940-BDF8-53CECAD1C435}" dt="2020-08-15T07:44:59.844" v="5580" actId="2696"/>
        <pc:sldMkLst>
          <pc:docMk/>
          <pc:sldMk cId="1232694712" sldId="334"/>
        </pc:sldMkLst>
      </pc:sldChg>
      <pc:sldChg chg="del">
        <pc:chgData name="함 진아" userId="853515ff651aadf9" providerId="LiveId" clId="{98458532-4AD3-8940-BDF8-53CECAD1C435}" dt="2020-08-15T07:44:59.847" v="5581" actId="2696"/>
        <pc:sldMkLst>
          <pc:docMk/>
          <pc:sldMk cId="1200224850" sldId="335"/>
        </pc:sldMkLst>
      </pc:sldChg>
      <pc:sldChg chg="del">
        <pc:chgData name="함 진아" userId="853515ff651aadf9" providerId="LiveId" clId="{98458532-4AD3-8940-BDF8-53CECAD1C435}" dt="2020-08-15T07:44:59.851" v="5582" actId="2696"/>
        <pc:sldMkLst>
          <pc:docMk/>
          <pc:sldMk cId="4046909923" sldId="336"/>
        </pc:sldMkLst>
      </pc:sldChg>
      <pc:sldChg chg="del">
        <pc:chgData name="함 진아" userId="853515ff651aadf9" providerId="LiveId" clId="{98458532-4AD3-8940-BDF8-53CECAD1C435}" dt="2020-08-15T07:44:59.854" v="5583" actId="2696"/>
        <pc:sldMkLst>
          <pc:docMk/>
          <pc:sldMk cId="2578748782" sldId="337"/>
        </pc:sldMkLst>
      </pc:sldChg>
      <pc:sldChg chg="del">
        <pc:chgData name="함 진아" userId="853515ff651aadf9" providerId="LiveId" clId="{98458532-4AD3-8940-BDF8-53CECAD1C435}" dt="2020-08-15T07:44:59.857" v="5584" actId="2696"/>
        <pc:sldMkLst>
          <pc:docMk/>
          <pc:sldMk cId="2655069337" sldId="338"/>
        </pc:sldMkLst>
      </pc:sldChg>
      <pc:sldChg chg="del">
        <pc:chgData name="함 진아" userId="853515ff651aadf9" providerId="LiveId" clId="{98458532-4AD3-8940-BDF8-53CECAD1C435}" dt="2020-08-15T07:44:59.860" v="5585" actId="2696"/>
        <pc:sldMkLst>
          <pc:docMk/>
          <pc:sldMk cId="3034252731" sldId="339"/>
        </pc:sldMkLst>
      </pc:sldChg>
      <pc:sldChg chg="del">
        <pc:chgData name="함 진아" userId="853515ff651aadf9" providerId="LiveId" clId="{98458532-4AD3-8940-BDF8-53CECAD1C435}" dt="2020-08-15T07:44:59.863" v="5586" actId="2696"/>
        <pc:sldMkLst>
          <pc:docMk/>
          <pc:sldMk cId="289326201" sldId="340"/>
        </pc:sldMkLst>
      </pc:sldChg>
      <pc:sldChg chg="del">
        <pc:chgData name="함 진아" userId="853515ff651aadf9" providerId="LiveId" clId="{98458532-4AD3-8940-BDF8-53CECAD1C435}" dt="2020-08-15T07:44:59.874" v="5587" actId="2696"/>
        <pc:sldMkLst>
          <pc:docMk/>
          <pc:sldMk cId="3070525331" sldId="341"/>
        </pc:sldMkLst>
      </pc:sldChg>
      <pc:sldChg chg="addSp modSp add mod modClrScheme chgLayout">
        <pc:chgData name="함 진아" userId="853515ff651aadf9" providerId="LiveId" clId="{98458532-4AD3-8940-BDF8-53CECAD1C435}" dt="2020-08-15T05:57:10.769" v="571" actId="20577"/>
        <pc:sldMkLst>
          <pc:docMk/>
          <pc:sldMk cId="2724476807" sldId="342"/>
        </pc:sldMkLst>
        <pc:spChg chg="mod ord">
          <ac:chgData name="함 진아" userId="853515ff651aadf9" providerId="LiveId" clId="{98458532-4AD3-8940-BDF8-53CECAD1C435}" dt="2020-08-15T05:55:55.977" v="511" actId="700"/>
          <ac:spMkLst>
            <pc:docMk/>
            <pc:sldMk cId="2724476807" sldId="342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6:51.557" v="535" actId="20577"/>
          <ac:spMkLst>
            <pc:docMk/>
            <pc:sldMk cId="2724476807" sldId="342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5:57:10.769" v="571" actId="20577"/>
          <ac:spMkLst>
            <pc:docMk/>
            <pc:sldMk cId="2724476807" sldId="342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4:08.511" v="1055"/>
        <pc:sldMkLst>
          <pc:docMk/>
          <pc:sldMk cId="2198057018" sldId="343"/>
        </pc:sldMkLst>
        <pc:spChg chg="mod ord">
          <ac:chgData name="함 진아" userId="853515ff651aadf9" providerId="LiveId" clId="{98458532-4AD3-8940-BDF8-53CECAD1C435}" dt="2020-08-15T06:00:15.892" v="680" actId="700"/>
          <ac:spMkLst>
            <pc:docMk/>
            <pc:sldMk cId="2198057018" sldId="34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3:16.344" v="940" actId="20577"/>
          <ac:spMkLst>
            <pc:docMk/>
            <pc:sldMk cId="2198057018" sldId="343"/>
            <ac:spMk id="3" creationId="{2B979466-8226-B846-B32B-4B39A6E81EC9}"/>
          </ac:spMkLst>
        </pc:spChg>
        <pc:spChg chg="add mod">
          <ac:chgData name="함 진아" userId="853515ff651aadf9" providerId="LiveId" clId="{98458532-4AD3-8940-BDF8-53CECAD1C435}" dt="2020-08-15T06:02:52.203" v="880" actId="1076"/>
          <ac:spMkLst>
            <pc:docMk/>
            <pc:sldMk cId="2198057018" sldId="343"/>
            <ac:spMk id="4" creationId="{856D5CE6-F49D-B048-83A3-659B21036AB3}"/>
          </ac:spMkLst>
        </pc:spChg>
        <pc:spChg chg="add mod ord">
          <ac:chgData name="함 진아" userId="853515ff651aadf9" providerId="LiveId" clId="{98458532-4AD3-8940-BDF8-53CECAD1C435}" dt="2020-08-15T06:03:51.236" v="1053" actId="20577"/>
          <ac:spMkLst>
            <pc:docMk/>
            <pc:sldMk cId="2198057018" sldId="343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4:08.511" v="1055"/>
          <ac:spMkLst>
            <pc:docMk/>
            <pc:sldMk cId="2198057018" sldId="343"/>
            <ac:spMk id="6" creationId="{F19D51C3-23E7-2C4D-8A7F-87D0E0C30787}"/>
          </ac:spMkLst>
        </pc:spChg>
      </pc:sldChg>
      <pc:sldChg chg="delSp modSp add mod">
        <pc:chgData name="함 진아" userId="853515ff651aadf9" providerId="LiveId" clId="{98458532-4AD3-8940-BDF8-53CECAD1C435}" dt="2020-08-15T06:05:01.024" v="1176" actId="20577"/>
        <pc:sldMkLst>
          <pc:docMk/>
          <pc:sldMk cId="3607892974" sldId="344"/>
        </pc:sldMkLst>
        <pc:spChg chg="mod">
          <ac:chgData name="함 진아" userId="853515ff651aadf9" providerId="LiveId" clId="{98458532-4AD3-8940-BDF8-53CECAD1C435}" dt="2020-08-15T06:04:35.584" v="1108" actId="20577"/>
          <ac:spMkLst>
            <pc:docMk/>
            <pc:sldMk cId="3607892974" sldId="344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4:38.760" v="1109" actId="478"/>
          <ac:spMkLst>
            <pc:docMk/>
            <pc:sldMk cId="3607892974" sldId="344"/>
            <ac:spMk id="4" creationId="{856D5CE6-F49D-B048-83A3-659B21036AB3}"/>
          </ac:spMkLst>
        </pc:spChg>
        <pc:spChg chg="mod">
          <ac:chgData name="함 진아" userId="853515ff651aadf9" providerId="LiveId" clId="{98458532-4AD3-8940-BDF8-53CECAD1C435}" dt="2020-08-15T06:05:01.024" v="1176" actId="20577"/>
          <ac:spMkLst>
            <pc:docMk/>
            <pc:sldMk cId="3607892974" sldId="344"/>
            <ac:spMk id="5" creationId="{BEE4F786-4883-794E-9D80-6029BEA92B46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5:35.004" v="1235" actId="700"/>
        <pc:sldMkLst>
          <pc:docMk/>
          <pc:sldMk cId="602847010" sldId="345"/>
        </pc:sldMkLst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5:27.714" v="1233" actId="478"/>
          <ac:spMkLst>
            <pc:docMk/>
            <pc:sldMk cId="602847010" sldId="345"/>
            <ac:spMk id="4" creationId="{856D5CE6-F49D-B048-83A3-659B21036AB3}"/>
          </ac:spMkLst>
        </pc:spChg>
        <pc:spChg chg="del">
          <ac:chgData name="함 진아" userId="853515ff651aadf9" providerId="LiveId" clId="{98458532-4AD3-8940-BDF8-53CECAD1C435}" dt="2020-08-15T06:05:31.639" v="1234" actId="478"/>
          <ac:spMkLst>
            <pc:docMk/>
            <pc:sldMk cId="602847010" sldId="345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7" creationId="{D9338D18-3BF2-1A48-A8A2-283CD67C573D}"/>
          </ac:spMkLst>
        </pc:spChg>
      </pc:sldChg>
      <pc:sldChg chg="modSp add mod">
        <pc:chgData name="함 진아" userId="853515ff651aadf9" providerId="LiveId" clId="{98458532-4AD3-8940-BDF8-53CECAD1C435}" dt="2020-08-15T06:08:06.089" v="1534" actId="113"/>
        <pc:sldMkLst>
          <pc:docMk/>
          <pc:sldMk cId="4105763736" sldId="346"/>
        </pc:sldMkLst>
        <pc:spChg chg="mod">
          <ac:chgData name="함 진아" userId="853515ff651aadf9" providerId="LiveId" clId="{98458532-4AD3-8940-BDF8-53CECAD1C435}" dt="2020-08-15T06:05:54.998" v="1258" actId="20577"/>
          <ac:spMkLst>
            <pc:docMk/>
            <pc:sldMk cId="4105763736" sldId="346"/>
            <ac:spMk id="2" creationId="{25B318A0-7C21-1B48-82D5-D648A0AB5881}"/>
          </ac:spMkLst>
        </pc:spChg>
        <pc:spChg chg="mod">
          <ac:chgData name="함 진아" userId="853515ff651aadf9" providerId="LiveId" clId="{98458532-4AD3-8940-BDF8-53CECAD1C435}" dt="2020-08-15T06:08:06.089" v="1534" actId="113"/>
          <ac:spMkLst>
            <pc:docMk/>
            <pc:sldMk cId="4105763736" sldId="346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10:07.894" v="1829" actId="20577"/>
        <pc:sldMkLst>
          <pc:docMk/>
          <pc:sldMk cId="773886519" sldId="347"/>
        </pc:sldMkLst>
        <pc:spChg chg="mod">
          <ac:chgData name="함 진아" userId="853515ff651aadf9" providerId="LiveId" clId="{98458532-4AD3-8940-BDF8-53CECAD1C435}" dt="2020-08-15T06:10:07.894" v="1829" actId="20577"/>
          <ac:spMkLst>
            <pc:docMk/>
            <pc:sldMk cId="773886519" sldId="347"/>
            <ac:spMk id="3" creationId="{2B979466-8226-B846-B32B-4B39A6E81EC9}"/>
          </ac:spMkLst>
        </pc:spChg>
      </pc:sldChg>
      <pc:sldChg chg="add del">
        <pc:chgData name="함 진아" userId="853515ff651aadf9" providerId="LiveId" clId="{98458532-4AD3-8940-BDF8-53CECAD1C435}" dt="2020-08-15T06:08:23.581" v="1536" actId="2696"/>
        <pc:sldMkLst>
          <pc:docMk/>
          <pc:sldMk cId="2060750545" sldId="347"/>
        </pc:sldMkLst>
      </pc:sldChg>
      <pc:sldChg chg="modSp add mod">
        <pc:chgData name="함 진아" userId="853515ff651aadf9" providerId="LiveId" clId="{98458532-4AD3-8940-BDF8-53CECAD1C435}" dt="2020-08-15T06:10:46.428" v="1916" actId="20577"/>
        <pc:sldMkLst>
          <pc:docMk/>
          <pc:sldMk cId="2926823502" sldId="348"/>
        </pc:sldMkLst>
        <pc:spChg chg="mod">
          <ac:chgData name="함 진아" userId="853515ff651aadf9" providerId="LiveId" clId="{98458532-4AD3-8940-BDF8-53CECAD1C435}" dt="2020-08-15T06:10:46.428" v="1916" actId="20577"/>
          <ac:spMkLst>
            <pc:docMk/>
            <pc:sldMk cId="2926823502" sldId="348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14:19.089" v="2251" actId="20577"/>
        <pc:sldMkLst>
          <pc:docMk/>
          <pc:sldMk cId="3229774812" sldId="349"/>
        </pc:sldMkLst>
        <pc:spChg chg="mod ord">
          <ac:chgData name="함 진아" userId="853515ff651aadf9" providerId="LiveId" clId="{98458532-4AD3-8940-BDF8-53CECAD1C435}" dt="2020-08-15T06:13:03.192" v="2068" actId="700"/>
          <ac:spMkLst>
            <pc:docMk/>
            <pc:sldMk cId="3229774812" sldId="349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13:15.233" v="2083" actId="20577"/>
          <ac:spMkLst>
            <pc:docMk/>
            <pc:sldMk cId="3229774812" sldId="349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14:19.089" v="2251" actId="20577"/>
          <ac:spMkLst>
            <pc:docMk/>
            <pc:sldMk cId="3229774812" sldId="349"/>
            <ac:spMk id="4" creationId="{14AFC675-D1A3-D246-A8DA-9031F06EA965}"/>
          </ac:spMkLst>
        </pc:spChg>
      </pc:sldChg>
      <pc:sldChg chg="add del">
        <pc:chgData name="함 진아" userId="853515ff651aadf9" providerId="LiveId" clId="{98458532-4AD3-8940-BDF8-53CECAD1C435}" dt="2020-08-15T06:14:24.747" v="2253" actId="2696"/>
        <pc:sldMkLst>
          <pc:docMk/>
          <pc:sldMk cId="147842364" sldId="350"/>
        </pc:sldMkLst>
      </pc:sldChg>
      <pc:sldChg chg="modSp add mod">
        <pc:chgData name="함 진아" userId="853515ff651aadf9" providerId="LiveId" clId="{98458532-4AD3-8940-BDF8-53CECAD1C435}" dt="2020-08-15T06:17:45.108" v="2502" actId="14"/>
        <pc:sldMkLst>
          <pc:docMk/>
          <pc:sldMk cId="1923259312" sldId="351"/>
        </pc:sldMkLst>
        <pc:spChg chg="mod">
          <ac:chgData name="함 진아" userId="853515ff651aadf9" providerId="LiveId" clId="{98458532-4AD3-8940-BDF8-53CECAD1C435}" dt="2020-08-15T06:17:45.108" v="2502" actId="14"/>
          <ac:spMkLst>
            <pc:docMk/>
            <pc:sldMk cId="1923259312" sldId="351"/>
            <ac:spMk id="3" creationId="{2B979466-8226-B846-B32B-4B39A6E81EC9}"/>
          </ac:spMkLst>
        </pc:spChg>
      </pc:sldChg>
      <pc:sldChg chg="modSp add del mod">
        <pc:chgData name="함 진아" userId="853515ff651aadf9" providerId="LiveId" clId="{98458532-4AD3-8940-BDF8-53CECAD1C435}" dt="2020-08-16T08:00:18.973" v="5590" actId="2696"/>
        <pc:sldMkLst>
          <pc:docMk/>
          <pc:sldMk cId="1374875333" sldId="352"/>
        </pc:sldMkLst>
        <pc:spChg chg="mod">
          <ac:chgData name="함 진아" userId="853515ff651aadf9" providerId="LiveId" clId="{98458532-4AD3-8940-BDF8-53CECAD1C435}" dt="2020-08-15T06:23:43.948" v="2712"/>
          <ac:spMkLst>
            <pc:docMk/>
            <pc:sldMk cId="1374875333" sldId="352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4:49.087" v="2829" actId="27636"/>
          <ac:spMkLst>
            <pc:docMk/>
            <pc:sldMk cId="1374875333" sldId="352"/>
            <ac:spMk id="4" creationId="{8E39C4F1-BC99-CA41-B30B-49FB9E15ED8F}"/>
          </ac:spMkLst>
        </pc:spChg>
      </pc:sldChg>
      <pc:sldChg chg="delSp modSp add mod ord modClrScheme chgLayout">
        <pc:chgData name="함 진아" userId="853515ff651aadf9" providerId="LiveId" clId="{98458532-4AD3-8940-BDF8-53CECAD1C435}" dt="2020-08-15T06:23:40.391" v="2711"/>
        <pc:sldMkLst>
          <pc:docMk/>
          <pc:sldMk cId="2683872463" sldId="353"/>
        </pc:sldMkLst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23:33.811" v="2709" actId="478"/>
          <ac:spMkLst>
            <pc:docMk/>
            <pc:sldMk cId="2683872463" sldId="353"/>
            <ac:spMk id="4" creationId="{8E39C4F1-BC99-CA41-B30B-49FB9E15ED8F}"/>
          </ac:spMkLst>
        </pc:spChg>
      </pc:sldChg>
      <pc:sldChg chg="modSp add del mod">
        <pc:chgData name="함 진아" userId="853515ff651aadf9" providerId="LiveId" clId="{98458532-4AD3-8940-BDF8-53CECAD1C435}" dt="2020-08-16T08:00:20.500" v="5591" actId="2696"/>
        <pc:sldMkLst>
          <pc:docMk/>
          <pc:sldMk cId="1858369410" sldId="354"/>
        </pc:sldMkLst>
        <pc:spChg chg="mod">
          <ac:chgData name="함 진아" userId="853515ff651aadf9" providerId="LiveId" clId="{98458532-4AD3-8940-BDF8-53CECAD1C435}" dt="2020-08-15T06:25:31.503" v="2965" actId="20577"/>
          <ac:spMkLst>
            <pc:docMk/>
            <pc:sldMk cId="1858369410" sldId="354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9:39.461" v="3070" actId="20577"/>
          <ac:spMkLst>
            <pc:docMk/>
            <pc:sldMk cId="1858369410" sldId="354"/>
            <ac:spMk id="4" creationId="{8E39C4F1-BC99-CA41-B30B-49FB9E15ED8F}"/>
          </ac:spMkLst>
        </pc:spChg>
      </pc:sldChg>
      <pc:sldChg chg="addSp delSp modSp add del mod modClrScheme chgLayout">
        <pc:chgData name="함 진아" userId="853515ff651aadf9" providerId="LiveId" clId="{98458532-4AD3-8940-BDF8-53CECAD1C435}" dt="2020-08-16T08:00:21.421" v="5592" actId="2696"/>
        <pc:sldMkLst>
          <pc:docMk/>
          <pc:sldMk cId="3036334099" sldId="355"/>
        </pc:sldMkLst>
        <pc:spChg chg="mod or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0:33.818" v="3115" actId="20577"/>
          <ac:spMkLst>
            <pc:docMk/>
            <pc:sldMk cId="3036334099" sldId="35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29:50.847" v="3072" actId="478"/>
          <ac:spMkLst>
            <pc:docMk/>
            <pc:sldMk cId="3036334099" sldId="355"/>
            <ac:spMk id="4" creationId="{8E39C4F1-BC99-CA41-B30B-49FB9E15ED8F}"/>
          </ac:spMkLst>
        </pc:spChg>
        <pc:spChg chg="add del mo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6" creationId="{D4675547-7893-C341-9780-8FC10E2F56E0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6:24.075" v="3647" actId="113"/>
        <pc:sldMkLst>
          <pc:docMk/>
          <pc:sldMk cId="4105106625" sldId="356"/>
        </pc:sldMkLst>
        <pc:spChg chg="mod ord">
          <ac:chgData name="함 진아" userId="853515ff651aadf9" providerId="LiveId" clId="{98458532-4AD3-8940-BDF8-53CECAD1C435}" dt="2020-08-15T06:35:17.287" v="3518" actId="700"/>
          <ac:spMkLst>
            <pc:docMk/>
            <pc:sldMk cId="4105106625" sldId="356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6:24.075" v="3647" actId="113"/>
          <ac:spMkLst>
            <pc:docMk/>
            <pc:sldMk cId="4105106625" sldId="356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4:45.561" v="3516" actId="478"/>
          <ac:spMkLst>
            <pc:docMk/>
            <pc:sldMk cId="4105106625" sldId="356"/>
            <ac:spMk id="4" creationId="{14AFC675-D1A3-D246-A8DA-9031F06EA965}"/>
          </ac:spMkLst>
        </pc:spChg>
        <pc:spChg chg="add del mod">
          <ac:chgData name="함 진아" userId="853515ff651aadf9" providerId="LiveId" clId="{98458532-4AD3-8940-BDF8-53CECAD1C435}" dt="2020-08-15T06:35:28.337" v="3519" actId="478"/>
          <ac:spMkLst>
            <pc:docMk/>
            <pc:sldMk cId="4105106625" sldId="356"/>
            <ac:spMk id="6" creationId="{2908B102-918D-284D-A23C-327E7606B297}"/>
          </ac:spMkLst>
        </pc:spChg>
      </pc:sldChg>
      <pc:sldChg chg="add del">
        <pc:chgData name="함 진아" userId="853515ff651aadf9" providerId="LiveId" clId="{98458532-4AD3-8940-BDF8-53CECAD1C435}" dt="2020-08-15T06:35:45.487" v="3521" actId="2696"/>
        <pc:sldMkLst>
          <pc:docMk/>
          <pc:sldMk cId="1427982995" sldId="357"/>
        </pc:sldMkLst>
      </pc:sldChg>
      <pc:sldChg chg="addSp modSp add mod chgLayout">
        <pc:chgData name="함 진아" userId="853515ff651aadf9" providerId="LiveId" clId="{98458532-4AD3-8940-BDF8-53CECAD1C435}" dt="2020-08-15T06:37:49.360" v="3942" actId="20577"/>
        <pc:sldMkLst>
          <pc:docMk/>
          <pc:sldMk cId="2738987455" sldId="357"/>
        </pc:sldMkLst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37:49.360" v="3942" actId="20577"/>
          <ac:spMkLst>
            <pc:docMk/>
            <pc:sldMk cId="2738987455" sldId="357"/>
            <ac:spMk id="4" creationId="{08502BDE-C5EA-F14C-8790-4D5BBE0D06F1}"/>
          </ac:spMkLst>
        </pc:spChg>
      </pc:sldChg>
      <pc:sldChg chg="add del">
        <pc:chgData name="함 진아" userId="853515ff651aadf9" providerId="LiveId" clId="{98458532-4AD3-8940-BDF8-53CECAD1C435}" dt="2020-08-15T06:38:09.033" v="3944" actId="2696"/>
        <pc:sldMkLst>
          <pc:docMk/>
          <pc:sldMk cId="120927659" sldId="358"/>
        </pc:sldMkLst>
      </pc:sldChg>
      <pc:sldChg chg="addSp delSp modSp add del mod ord modClrScheme chgLayout">
        <pc:chgData name="함 진아" userId="853515ff651aadf9" providerId="LiveId" clId="{98458532-4AD3-8940-BDF8-53CECAD1C435}" dt="2020-08-16T08:01:47.561" v="5596" actId="2696"/>
        <pc:sldMkLst>
          <pc:docMk/>
          <pc:sldMk cId="1436103309" sldId="358"/>
        </pc:sldMkLst>
        <pc:spChg chg="mod ord">
          <ac:chgData name="함 진아" userId="853515ff651aadf9" providerId="LiveId" clId="{98458532-4AD3-8940-BDF8-53CECAD1C435}" dt="2020-08-15T06:38:38.701" v="3982" actId="700"/>
          <ac:spMkLst>
            <pc:docMk/>
            <pc:sldMk cId="1436103309" sldId="358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40:10.124" v="4350" actId="20577"/>
          <ac:spMkLst>
            <pc:docMk/>
            <pc:sldMk cId="1436103309" sldId="358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8:32.421" v="3980" actId="478"/>
          <ac:spMkLst>
            <pc:docMk/>
            <pc:sldMk cId="1436103309" sldId="358"/>
            <ac:spMk id="4" creationId="{08502BDE-C5EA-F14C-8790-4D5BBE0D06F1}"/>
          </ac:spMkLst>
        </pc:spChg>
        <pc:spChg chg="add del mod">
          <ac:chgData name="함 진아" userId="853515ff651aadf9" providerId="LiveId" clId="{98458532-4AD3-8940-BDF8-53CECAD1C435}" dt="2020-08-15T06:38:34.276" v="3981" actId="478"/>
          <ac:spMkLst>
            <pc:docMk/>
            <pc:sldMk cId="1436103309" sldId="358"/>
            <ac:spMk id="6" creationId="{77AFD598-668E-6C41-A3AA-500062DF6EC7}"/>
          </ac:spMkLst>
        </pc:spChg>
      </pc:sldChg>
      <pc:sldChg chg="modSp add mod">
        <pc:chgData name="함 진아" userId="853515ff651aadf9" providerId="LiveId" clId="{98458532-4AD3-8940-BDF8-53CECAD1C435}" dt="2020-08-15T06:47:14.152" v="4637" actId="113"/>
        <pc:sldMkLst>
          <pc:docMk/>
          <pc:sldMk cId="4115109199" sldId="359"/>
        </pc:sldMkLst>
        <pc:spChg chg="mod">
          <ac:chgData name="함 진아" userId="853515ff651aadf9" providerId="LiveId" clId="{98458532-4AD3-8940-BDF8-53CECAD1C435}" dt="2020-08-15T06:47:14.152" v="4637" actId="113"/>
          <ac:spMkLst>
            <pc:docMk/>
            <pc:sldMk cId="4115109199" sldId="359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47:30.575" v="4639" actId="20577"/>
        <pc:sldMkLst>
          <pc:docMk/>
          <pc:sldMk cId="3541103039" sldId="360"/>
        </pc:sldMkLst>
        <pc:spChg chg="mod">
          <ac:chgData name="함 진아" userId="853515ff651aadf9" providerId="LiveId" clId="{98458532-4AD3-8940-BDF8-53CECAD1C435}" dt="2020-08-15T06:47:30.575" v="4639" actId="20577"/>
          <ac:spMkLst>
            <pc:docMk/>
            <pc:sldMk cId="3541103039" sldId="360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27.441" v="5019" actId="20577"/>
        <pc:sldMkLst>
          <pc:docMk/>
          <pc:sldMk cId="3591753281" sldId="361"/>
        </pc:sldMkLst>
        <pc:spChg chg="mod">
          <ac:chgData name="함 진아" userId="853515ff651aadf9" providerId="LiveId" clId="{98458532-4AD3-8940-BDF8-53CECAD1C435}" dt="2020-08-15T06:51:27.441" v="5019" actId="20577"/>
          <ac:spMkLst>
            <pc:docMk/>
            <pc:sldMk cId="3591753281" sldId="36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13.806" v="5017" actId="20577"/>
        <pc:sldMkLst>
          <pc:docMk/>
          <pc:sldMk cId="3894620566" sldId="362"/>
        </pc:sldMkLst>
        <pc:spChg chg="mod">
          <ac:chgData name="함 진아" userId="853515ff651aadf9" providerId="LiveId" clId="{98458532-4AD3-8940-BDF8-53CECAD1C435}" dt="2020-08-15T06:51:13.806" v="5017" actId="20577"/>
          <ac:spMkLst>
            <pc:docMk/>
            <pc:sldMk cId="3894620566" sldId="362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2:37.085" v="5219" actId="20577"/>
        <pc:sldMkLst>
          <pc:docMk/>
          <pc:sldMk cId="677492897" sldId="363"/>
        </pc:sldMkLst>
        <pc:spChg chg="mod">
          <ac:chgData name="함 진아" userId="853515ff651aadf9" providerId="LiveId" clId="{98458532-4AD3-8940-BDF8-53CECAD1C435}" dt="2020-08-15T06:52:37.085" v="5219" actId="20577"/>
          <ac:spMkLst>
            <pc:docMk/>
            <pc:sldMk cId="677492897" sldId="363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54:33.732" v="5373" actId="20577"/>
        <pc:sldMkLst>
          <pc:docMk/>
          <pc:sldMk cId="3009351521" sldId="364"/>
        </pc:sldMkLst>
        <pc:spChg chg="mod ord">
          <ac:chgData name="함 진아" userId="853515ff651aadf9" providerId="LiveId" clId="{98458532-4AD3-8940-BDF8-53CECAD1C435}" dt="2020-08-15T06:54:11.264" v="5330" actId="700"/>
          <ac:spMkLst>
            <pc:docMk/>
            <pc:sldMk cId="3009351521" sldId="364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4:33.732" v="5373" actId="20577"/>
          <ac:spMkLst>
            <pc:docMk/>
            <pc:sldMk cId="3009351521" sldId="364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54:23.741" v="5372" actId="20577"/>
          <ac:spMkLst>
            <pc:docMk/>
            <pc:sldMk cId="3009351521" sldId="364"/>
            <ac:spMk id="4" creationId="{4E4010FB-BFDE-8242-8519-6D78BF995521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55:39.875" v="5563" actId="20577"/>
        <pc:sldMkLst>
          <pc:docMk/>
          <pc:sldMk cId="2985194908" sldId="365"/>
        </pc:sldMkLst>
        <pc:spChg chg="mod or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5:39.875" v="5563" actId="20577"/>
          <ac:spMkLst>
            <pc:docMk/>
            <pc:sldMk cId="2985194908" sldId="36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54:54.105" v="5375" actId="478"/>
          <ac:spMkLst>
            <pc:docMk/>
            <pc:sldMk cId="2985194908" sldId="365"/>
            <ac:spMk id="4" creationId="{4E4010FB-BFDE-8242-8519-6D78BF995521}"/>
          </ac:spMkLst>
        </pc:spChg>
        <pc:spChg chg="add del mo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6" creationId="{C4AD99F5-4597-B840-8245-5A6C029D7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=""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=""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=""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=""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=""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=""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=""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=""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AFF542D-2860-BF46-9633-59DEC884A2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3923" y="6406753"/>
            <a:ext cx="1149328" cy="176519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=""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=""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=""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=""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=""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=""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=""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=""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=""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2021-01-26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074158-F585-8A4A-83C7-083ED31D9A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666502"/>
            <a:ext cx="9144000" cy="1112684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5400" dirty="0" err="1" smtClean="0"/>
              <a:t>파이썬</a:t>
            </a:r>
            <a:endParaRPr kumimoji="1"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반복해서 문장을 수행해야 할 경우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 사용</a:t>
            </a:r>
            <a:endParaRPr kumimoji="1" lang="en-US" altLang="ko-KR" dirty="0"/>
          </a:p>
          <a:p>
            <a:pPr lvl="1"/>
            <a:r>
              <a:rPr kumimoji="1" lang="ko-KR" altLang="en-US" b="1" dirty="0" err="1"/>
              <a:t>반복문</a:t>
            </a:r>
            <a:r>
              <a:rPr kumimoji="1" lang="ko-KR" altLang="en-US" dirty="0" err="1"/>
              <a:t>이라고도</a:t>
            </a:r>
            <a:r>
              <a:rPr kumimoji="1" lang="ko-KR" altLang="en-US" dirty="0"/>
              <a:t> 부름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while</a:t>
            </a:r>
            <a:r>
              <a:rPr kumimoji="1" lang="ko-KR" altLang="en-US" dirty="0"/>
              <a:t>문은 </a:t>
            </a:r>
            <a:r>
              <a:rPr kumimoji="1" lang="ko-KR" altLang="en-US" b="1" dirty="0" err="1"/>
              <a:t>조건문이</a:t>
            </a:r>
            <a:r>
              <a:rPr kumimoji="1" lang="ko-KR" altLang="en-US" b="1" dirty="0"/>
              <a:t> 참인 동안</a:t>
            </a:r>
            <a:r>
              <a:rPr kumimoji="1" lang="ko-KR" altLang="en-US" dirty="0"/>
              <a:t>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while</a:t>
            </a:r>
            <a:r>
              <a:rPr kumimoji="1" lang="ko-KR" altLang="en-US" dirty="0"/>
              <a:t>문 아래 문장이 </a:t>
            </a:r>
            <a:r>
              <a:rPr kumimoji="1" lang="ko-KR" altLang="en-US" b="1" dirty="0"/>
              <a:t>반복해서 수행</a:t>
            </a:r>
            <a:r>
              <a:rPr kumimoji="1" lang="ko-KR" altLang="en-US" dirty="0"/>
              <a:t>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987406A-91B1-804B-8131-8A241934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04" y="3234882"/>
            <a:ext cx="4866266" cy="1612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B7D5DE2-4C7E-2D49-883A-4871C9231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74" y="1994461"/>
            <a:ext cx="2385425" cy="40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예제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열 번 찍어 안 넘어가는 나무 없다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속담 구현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while</a:t>
            </a:r>
            <a:r>
              <a:rPr kumimoji="1" lang="ko-KR" altLang="en-US" dirty="0"/>
              <a:t>문의 </a:t>
            </a:r>
            <a:r>
              <a:rPr kumimoji="1" lang="ko-KR" altLang="en-US" dirty="0" err="1"/>
              <a:t>조건문은</a:t>
            </a:r>
            <a:r>
              <a:rPr kumimoji="1" lang="ko-KR" altLang="en-US" dirty="0"/>
              <a:t> </a:t>
            </a:r>
            <a:r>
              <a:rPr kumimoji="1" lang="en-US" altLang="ko-KR" b="1" dirty="0" err="1"/>
              <a:t>treeHit</a:t>
            </a:r>
            <a:r>
              <a:rPr kumimoji="1" lang="en-US" altLang="ko-KR" b="1" dirty="0"/>
              <a:t> &lt; 10</a:t>
            </a:r>
          </a:p>
          <a:p>
            <a:pPr lvl="2"/>
            <a:r>
              <a:rPr kumimoji="1" lang="en-US" altLang="ko-KR" dirty="0" err="1"/>
              <a:t>treeHit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보다 작은 동안에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 안의 문장 반복 수행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1B81A81-9215-364F-967C-D7D55C8C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1" y="3858275"/>
            <a:ext cx="5863806" cy="176955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E0196859-3E17-F74D-BB46-4A5AD901B488}"/>
              </a:ext>
            </a:extLst>
          </p:cNvPr>
          <p:cNvGrpSpPr/>
          <p:nvPr/>
        </p:nvGrpSpPr>
        <p:grpSpPr>
          <a:xfrm>
            <a:off x="8167642" y="2465860"/>
            <a:ext cx="3068023" cy="3161966"/>
            <a:chOff x="3651250" y="2686382"/>
            <a:chExt cx="4371086" cy="450492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7CC723B-C347-0340-BA78-9EDD7C72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51250" y="2686382"/>
              <a:ext cx="4371086" cy="1638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C3B150AF-9352-784C-A2FB-0688B8897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51250" y="4270311"/>
              <a:ext cx="4371086" cy="292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8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</a:t>
            </a:r>
            <a:r>
              <a:rPr kumimoji="1" lang="ko-KR" altLang="en-US" sz="2400" dirty="0" smtClean="0">
                <a:solidFill>
                  <a:srgbClr val="0063A9"/>
                </a:solidFill>
              </a:rPr>
              <a:t>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열 번 찍어 안 넘어가는 나무 없다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속담 구현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while</a:t>
            </a:r>
            <a:r>
              <a:rPr kumimoji="1" lang="ko-KR" altLang="en-US" dirty="0"/>
              <a:t>문이 반복되는 과정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F5033A9-1076-6545-B943-BC6CAB1B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50" y="2504685"/>
            <a:ext cx="5039466" cy="3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267688" cy="4275906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</a:t>
            </a:r>
            <a:r>
              <a:rPr kumimoji="1" lang="ko-KR" altLang="en-US" dirty="0" smtClean="0"/>
              <a:t>만들기 </a:t>
            </a:r>
            <a:endParaRPr kumimoji="1" lang="en-US" altLang="ko-KR" sz="2400" dirty="0" smtClean="0">
              <a:solidFill>
                <a:srgbClr val="0063A9"/>
              </a:solidFill>
            </a:endParaRPr>
          </a:p>
          <a:p>
            <a:pPr marL="0" indent="0">
              <a:buNone/>
            </a:pPr>
            <a:r>
              <a:rPr kumimoji="1" lang="en-US" altLang="ko-KR" sz="2000" b="0" dirty="0"/>
              <a:t>prompt = """</a:t>
            </a:r>
          </a:p>
          <a:p>
            <a:pPr marL="0" indent="0">
              <a:buNone/>
            </a:pPr>
            <a:r>
              <a:rPr kumimoji="1" lang="en-US" altLang="ko-KR" sz="2000" b="0" dirty="0"/>
              <a:t>1.Add</a:t>
            </a:r>
          </a:p>
          <a:p>
            <a:pPr marL="0" indent="0">
              <a:buNone/>
            </a:pPr>
            <a:r>
              <a:rPr kumimoji="1" lang="en-US" altLang="ko-KR" sz="2000" b="0" dirty="0"/>
              <a:t>2.Del</a:t>
            </a:r>
          </a:p>
          <a:p>
            <a:pPr marL="0" indent="0">
              <a:buNone/>
            </a:pPr>
            <a:r>
              <a:rPr kumimoji="1" lang="en-US" altLang="ko-KR" sz="2000" b="0" dirty="0"/>
              <a:t>3.List</a:t>
            </a:r>
          </a:p>
          <a:p>
            <a:pPr marL="0" indent="0">
              <a:buNone/>
            </a:pPr>
            <a:r>
              <a:rPr kumimoji="1" lang="en-US" altLang="ko-KR" sz="2000" b="0" dirty="0"/>
              <a:t>4.Quit</a:t>
            </a:r>
          </a:p>
          <a:p>
            <a:pPr marL="0" indent="0">
              <a:buNone/>
            </a:pPr>
            <a:r>
              <a:rPr kumimoji="1" lang="en-US" altLang="ko-KR" sz="2000" b="0" dirty="0"/>
              <a:t>Enter number : </a:t>
            </a:r>
          </a:p>
          <a:p>
            <a:pPr marL="0" indent="0">
              <a:buNone/>
            </a:pPr>
            <a:r>
              <a:rPr kumimoji="1" lang="en-US" altLang="ko-KR" sz="2000" b="0" dirty="0"/>
              <a:t>"""</a:t>
            </a:r>
          </a:p>
          <a:p>
            <a:pPr marL="0" indent="0">
              <a:buNone/>
            </a:pPr>
            <a:endParaRPr kumimoji="1" lang="en-US" altLang="ko-KR" sz="2000" b="0" dirty="0"/>
          </a:p>
          <a:p>
            <a:pPr marL="0" indent="0">
              <a:buNone/>
            </a:pPr>
            <a:r>
              <a:rPr kumimoji="1" lang="en-US" altLang="ko-KR" sz="2000" b="0" dirty="0"/>
              <a:t>number = 0</a:t>
            </a:r>
          </a:p>
          <a:p>
            <a:pPr marL="0" indent="0">
              <a:buNone/>
            </a:pPr>
            <a:r>
              <a:rPr kumimoji="1" lang="en-US" altLang="ko-KR" sz="2000" b="0" dirty="0"/>
              <a:t>while number != 4:</a:t>
            </a:r>
          </a:p>
          <a:p>
            <a:pPr marL="0" indent="0">
              <a:buNone/>
            </a:pPr>
            <a:r>
              <a:rPr kumimoji="1" lang="en-US" altLang="ko-KR" sz="2000" b="0" dirty="0"/>
              <a:t>    print(prompt)</a:t>
            </a:r>
          </a:p>
          <a:p>
            <a:pPr marL="0" indent="0">
              <a:buNone/>
            </a:pPr>
            <a:r>
              <a:rPr kumimoji="1" lang="en-US" altLang="ko-KR" sz="2000" b="0" dirty="0"/>
              <a:t>    number = </a:t>
            </a:r>
            <a:r>
              <a:rPr kumimoji="1" lang="en-US" altLang="ko-KR" sz="2000" b="0" dirty="0" err="1"/>
              <a:t>int</a:t>
            </a:r>
            <a:r>
              <a:rPr kumimoji="1" lang="en-US" altLang="ko-KR" sz="2000" b="0" dirty="0"/>
              <a:t>(input())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 txBox="1">
            <a:spLocks/>
          </p:cNvSpPr>
          <p:nvPr/>
        </p:nvSpPr>
        <p:spPr>
          <a:xfrm>
            <a:off x="6000207" y="1558837"/>
            <a:ext cx="5267688" cy="427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2400" b="1" i="0" kern="120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20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 smtClean="0"/>
              <a:t>무한루프</a:t>
            </a:r>
            <a:endParaRPr kumimoji="1" lang="en-US" altLang="ko-KR" dirty="0" smtClean="0"/>
          </a:p>
          <a:p>
            <a:pPr marL="0" indent="0">
              <a:buNone/>
            </a:pPr>
            <a:r>
              <a:rPr kumimoji="1" lang="en-US" altLang="ko-KR" sz="1600" b="0" dirty="0" smtClean="0"/>
              <a:t>while True:</a:t>
            </a:r>
          </a:p>
          <a:p>
            <a:pPr marL="0" indent="0">
              <a:buNone/>
            </a:pP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   print(“Ctrl + c </a:t>
            </a:r>
            <a:r>
              <a:rPr kumimoji="1" lang="ko-KR" altLang="en-US" sz="1600" b="0" dirty="0" smtClean="0"/>
              <a:t>를 눌려야 </a:t>
            </a:r>
            <a:r>
              <a:rPr kumimoji="1" lang="en-US" altLang="ko-KR" sz="1600" b="0" dirty="0" smtClean="0"/>
              <a:t>while</a:t>
            </a:r>
            <a:r>
              <a:rPr kumimoji="1" lang="ko-KR" altLang="en-US" sz="1600" b="0" dirty="0" smtClean="0"/>
              <a:t>문 </a:t>
            </a:r>
            <a:r>
              <a:rPr kumimoji="1" lang="ko-KR" altLang="en-US" sz="1600" b="0" dirty="0" err="1" smtClean="0"/>
              <a:t>빠져나옴</a:t>
            </a:r>
            <a:r>
              <a:rPr kumimoji="1" lang="en-US" altLang="ko-KR" sz="1600" b="0" dirty="0" smtClean="0"/>
              <a:t>“)</a:t>
            </a:r>
          </a:p>
          <a:p>
            <a:pPr marL="0" indent="0">
              <a:buNone/>
            </a:pPr>
            <a:endParaRPr kumimoji="1" lang="en-US" altLang="ko-KR" sz="1600" b="0" dirty="0"/>
          </a:p>
          <a:p>
            <a:pPr marL="0" indent="0">
              <a:buNone/>
            </a:pPr>
            <a:endParaRPr kumimoji="1" lang="en-US" altLang="ko-KR" sz="1600" b="0" dirty="0" smtClean="0"/>
          </a:p>
          <a:p>
            <a:pPr marL="0" indent="0">
              <a:buNone/>
            </a:pPr>
            <a:r>
              <a:rPr kumimoji="1" lang="en-US" altLang="ko-KR" sz="1600" b="0" dirty="0" smtClean="0">
                <a:sym typeface="Wingdings" panose="05000000000000000000" pitchFamily="2" charset="2"/>
              </a:rPr>
              <a:t> 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무한루프 </a:t>
            </a:r>
            <a:r>
              <a:rPr kumimoji="1" lang="ko-KR" altLang="en-US" sz="1600" b="0" dirty="0" err="1" smtClean="0">
                <a:sym typeface="Wingdings" panose="05000000000000000000" pitchFamily="2" charset="2"/>
              </a:rPr>
              <a:t>빠져나오기</a:t>
            </a:r>
            <a:r>
              <a:rPr kumimoji="1" lang="ko-KR" altLang="en-US" sz="1600" b="0" dirty="0" smtClean="0">
                <a:sym typeface="Wingdings" panose="05000000000000000000" pitchFamily="2" charset="2"/>
              </a:rPr>
              <a:t> </a:t>
            </a:r>
            <a:r>
              <a:rPr kumimoji="1" lang="en-US" altLang="ko-KR" sz="1600" b="0" dirty="0" smtClean="0">
                <a:sym typeface="Wingdings" panose="05000000000000000000" pitchFamily="2" charset="2"/>
              </a:rPr>
              <a:t>: ctrl + c</a:t>
            </a:r>
            <a:endParaRPr kumimoji="1"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3276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break</a:t>
            </a:r>
            <a:r>
              <a:rPr kumimoji="1" lang="ko-KR" altLang="en-US" sz="2400" dirty="0">
                <a:solidFill>
                  <a:srgbClr val="0063A9"/>
                </a:solidFill>
              </a:rPr>
              <a:t>문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강제로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문을 빠져나가야 할 때 사용</a:t>
            </a:r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4AFC675-D1A3-D246-A8DA-9031F06EA9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money</a:t>
            </a:r>
            <a:r>
              <a:rPr lang="ko-KR" altLang="en-US" dirty="0"/>
              <a:t>가 </a:t>
            </a:r>
            <a:r>
              <a:rPr lang="en-US" altLang="ko-KR" dirty="0"/>
              <a:t>300</a:t>
            </a:r>
            <a:r>
              <a:rPr lang="ko-KR" altLang="en-US" dirty="0" err="1"/>
              <a:t>으로</a:t>
            </a:r>
            <a:r>
              <a:rPr lang="ko-KR" altLang="en-US" dirty="0"/>
              <a:t> 고정되어 있어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ko-KR" altLang="en-US" dirty="0" err="1"/>
              <a:t>조건문은</a:t>
            </a:r>
            <a:r>
              <a:rPr lang="ko-KR" altLang="en-US" dirty="0"/>
              <a:t> 항상 참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무한 루프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break</a:t>
            </a:r>
            <a:r>
              <a:rPr lang="ko-KR" altLang="en-US" dirty="0">
                <a:sym typeface="Wingdings" pitchFamily="2" charset="2"/>
              </a:rPr>
              <a:t>문 호출 시 </a:t>
            </a:r>
            <a:r>
              <a:rPr lang="en-US" altLang="ko-KR" dirty="0">
                <a:sym typeface="Wingdings" pitchFamily="2" charset="2"/>
              </a:rPr>
              <a:t>while</a:t>
            </a:r>
            <a:r>
              <a:rPr lang="ko-KR" altLang="en-US" dirty="0">
                <a:sym typeface="Wingdings" pitchFamily="2" charset="2"/>
              </a:rPr>
              <a:t>문 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181EF4E-F847-5946-849D-64EC193E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4" y="2835434"/>
            <a:ext cx="2316030" cy="3313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9D6B4E8-B505-FD42-8841-6F0D30EDF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62" y="2193340"/>
            <a:ext cx="5062620" cy="26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continue</a:t>
            </a:r>
            <a:r>
              <a:rPr kumimoji="1" lang="ko-KR" altLang="en-US" sz="2400" dirty="0">
                <a:solidFill>
                  <a:srgbClr val="0063A9"/>
                </a:solidFill>
              </a:rPr>
              <a:t>문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dirty="0"/>
              <a:t>while</a:t>
            </a:r>
            <a:r>
              <a:rPr kumimoji="1" lang="ko-KR" altLang="en-US" dirty="0"/>
              <a:t>문을 빠져나가지 않고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문의 맨  처음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조건문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다시 돌아가야 할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 중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홀수만 출력하는 예시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조건문이</a:t>
            </a:r>
            <a:r>
              <a:rPr kumimoji="1" lang="ko-KR" altLang="en-US" dirty="0"/>
              <a:t> 참이 되는 경우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짝수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continue </a:t>
            </a:r>
            <a:r>
              <a:rPr kumimoji="1" lang="ko-KR" altLang="en-US" dirty="0"/>
              <a:t>문장 수행 시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문의 맨 처음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즉 </a:t>
            </a:r>
            <a:r>
              <a:rPr kumimoji="1" lang="ko-KR" altLang="en-US" dirty="0" err="1"/>
              <a:t>조건문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a &lt; 10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돌아감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따라서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짝수이면 </a:t>
            </a:r>
            <a:r>
              <a:rPr kumimoji="1" lang="en-US" altLang="ko-KR" dirty="0"/>
              <a:t>print(a)</a:t>
            </a:r>
            <a:r>
              <a:rPr kumimoji="1" lang="ko-KR" altLang="en-US" dirty="0"/>
              <a:t>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수행되지 않음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2DACDFC-7BE7-094E-B4A2-AE8DFC46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7" y="3145171"/>
            <a:ext cx="5038963" cy="2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문의 기본 구조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b="1" dirty="0"/>
              <a:t>for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while</a:t>
            </a:r>
            <a:r>
              <a:rPr kumimoji="1" lang="ko-KR" altLang="en-US" dirty="0"/>
              <a:t>문과 비슷한 </a:t>
            </a:r>
            <a:r>
              <a:rPr kumimoji="1" lang="ko-KR" altLang="en-US" dirty="0" err="1"/>
              <a:t>반복문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/>
              <a:t>리스트나 </a:t>
            </a:r>
            <a:r>
              <a:rPr kumimoji="1" lang="ko-KR" altLang="en-US" dirty="0" err="1"/>
              <a:t>튜플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문자열의 첫 번째 요소부터 마지막 요소까지 차례로 변수에 대입되어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수행할 문장</a:t>
            </a:r>
            <a:r>
              <a:rPr kumimoji="1" lang="en-US" altLang="ko-KR" dirty="0"/>
              <a:t>1’,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수행할 문장</a:t>
            </a:r>
            <a:r>
              <a:rPr kumimoji="1" lang="en-US" altLang="ko-KR" dirty="0"/>
              <a:t>2’</a:t>
            </a:r>
            <a:r>
              <a:rPr kumimoji="1" lang="ko-KR" altLang="en-US" dirty="0"/>
              <a:t> 등이 수행됨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7FF21F6-CE94-A34B-BD85-5B950609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70" y="3242929"/>
            <a:ext cx="3547604" cy="1469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149E741-5ECE-184F-89DE-541EE8063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48" y="2897693"/>
            <a:ext cx="4831568" cy="21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문의 기본 </a:t>
            </a:r>
            <a:r>
              <a:rPr kumimoji="1" lang="ko-KR" altLang="en-US" dirty="0" smtClean="0"/>
              <a:t>구조 </a:t>
            </a:r>
            <a:r>
              <a:rPr kumimoji="1" lang="en-US" altLang="ko-KR" dirty="0" smtClean="0"/>
              <a:t>- </a:t>
            </a:r>
            <a:r>
              <a:rPr kumimoji="1" lang="ko-KR" altLang="en-US" sz="2000" dirty="0" smtClean="0"/>
              <a:t>예제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ko-KR" b="1" dirty="0" smtClean="0"/>
          </a:p>
          <a:p>
            <a:pPr marL="457200" lvl="1" indent="0"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smtClean="0"/>
              <a:t>점수를 차례대로 검사해서 합격여부 판별</a:t>
            </a:r>
            <a:endParaRPr kumimoji="1" lang="en-US" altLang="ko-KR" sz="1600" dirty="0" smtClean="0"/>
          </a:p>
          <a:p>
            <a:pPr marL="457200" lvl="1" indent="0">
              <a:buNone/>
            </a:pPr>
            <a:r>
              <a:rPr kumimoji="1" lang="en-US" altLang="ko-KR" sz="1600" dirty="0" smtClean="0"/>
              <a:t>marks = [90, 25, 67, 45, 80]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number = 0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for mark in marks: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   number = number + 1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if mark &gt;= 60: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   print(“%d</a:t>
            </a:r>
            <a:r>
              <a:rPr kumimoji="1" lang="ko-KR" altLang="en-US" sz="1600" dirty="0" smtClean="0"/>
              <a:t>번 학생은 합격입니다</a:t>
            </a:r>
            <a:r>
              <a:rPr kumimoji="1" lang="en-US" altLang="ko-KR" sz="1600" dirty="0" smtClean="0"/>
              <a:t>.“ % number)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else :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   </a:t>
            </a:r>
            <a:r>
              <a:rPr kumimoji="1" lang="en-US" altLang="ko-KR" sz="1600" dirty="0"/>
              <a:t>print(“%d</a:t>
            </a:r>
            <a:r>
              <a:rPr kumimoji="1" lang="ko-KR" altLang="en-US" sz="1600" dirty="0"/>
              <a:t>번 학생은 불</a:t>
            </a:r>
            <a:r>
              <a:rPr kumimoji="1" lang="ko-KR" altLang="en-US" sz="1600" dirty="0" smtClean="0"/>
              <a:t>합격입니다</a:t>
            </a:r>
            <a:r>
              <a:rPr kumimoji="1" lang="en-US" altLang="ko-KR" sz="1600" dirty="0"/>
              <a:t>.“ % number)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67544"/>
            <a:ext cx="5363482" cy="458146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문의 기본 </a:t>
            </a:r>
            <a:r>
              <a:rPr kumimoji="1" lang="ko-KR" altLang="en-US" dirty="0" smtClean="0"/>
              <a:t>구조 </a:t>
            </a:r>
            <a:r>
              <a:rPr kumimoji="1" lang="en-US" altLang="ko-KR" dirty="0" smtClean="0"/>
              <a:t>- </a:t>
            </a:r>
            <a:r>
              <a:rPr kumimoji="1" lang="ko-KR" altLang="en-US" sz="2000" dirty="0" smtClean="0"/>
              <a:t>예제</a:t>
            </a:r>
            <a:endParaRPr kumimoji="1"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ko-KR" b="1" dirty="0" smtClean="0"/>
          </a:p>
          <a:p>
            <a:pPr marL="457200" lvl="1" indent="0"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smtClean="0"/>
              <a:t>키에 대한 </a:t>
            </a:r>
            <a:r>
              <a:rPr kumimoji="1" lang="en-US" altLang="ko-KR" sz="1600" dirty="0" smtClean="0"/>
              <a:t>value </a:t>
            </a:r>
            <a:r>
              <a:rPr kumimoji="1" lang="ko-KR" altLang="en-US" sz="1600" dirty="0" smtClean="0"/>
              <a:t>얻기</a:t>
            </a:r>
            <a:endParaRPr kumimoji="1" lang="en-US" altLang="ko-KR" sz="1600" dirty="0" smtClean="0"/>
          </a:p>
          <a:p>
            <a:pPr marL="457200" lvl="1" indent="0">
              <a:buNone/>
            </a:pPr>
            <a:r>
              <a:rPr kumimoji="1" lang="en-US" altLang="ko-KR" sz="1600" dirty="0"/>
              <a:t>dic1 = {1:'a', 2:'b', 3:'c'}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for 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 in dic1.keys():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    print(dic1[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 smtClean="0"/>
              <a:t>])</a:t>
            </a:r>
          </a:p>
          <a:p>
            <a:pPr marL="457200" lvl="1" indent="0">
              <a:buNone/>
            </a:pPr>
            <a:endParaRPr kumimoji="1" lang="en-US" altLang="ko-KR" sz="1600" dirty="0"/>
          </a:p>
          <a:p>
            <a:pPr marL="457200" lvl="1" indent="0">
              <a:buNone/>
            </a:pPr>
            <a:endParaRPr kumimoji="1" lang="en-US" altLang="ko-KR" sz="1600" dirty="0" smtClean="0"/>
          </a:p>
          <a:p>
            <a:pPr marL="457200" lvl="1" indent="0">
              <a:buNone/>
            </a:pPr>
            <a:r>
              <a:rPr kumimoji="1" lang="en-US" altLang="ko-KR" sz="1600" dirty="0" smtClean="0"/>
              <a:t>#</a:t>
            </a:r>
            <a:r>
              <a:rPr kumimoji="1" lang="en-US" altLang="ko-KR" sz="1600" dirty="0" err="1" smtClean="0"/>
              <a:t>dict_keys</a:t>
            </a:r>
            <a:r>
              <a:rPr kumimoji="1" lang="en-US" altLang="ko-KR" sz="1600" dirty="0" smtClean="0"/>
              <a:t>()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- </a:t>
            </a:r>
            <a:r>
              <a:rPr kumimoji="1" lang="ko-KR" altLang="en-US" sz="1600" dirty="0" smtClean="0"/>
              <a:t>순회 가능한 키</a:t>
            </a:r>
            <a:endParaRPr kumimoji="1" lang="en-US" altLang="ko-KR" sz="1600" dirty="0" smtClean="0"/>
          </a:p>
          <a:p>
            <a:pPr marL="457200" lvl="1" indent="0">
              <a:buNone/>
            </a:pPr>
            <a:r>
              <a:rPr kumimoji="1" lang="en-US" altLang="ko-KR" sz="1600" dirty="0" smtClean="0">
                <a:sym typeface="Wingdings" panose="05000000000000000000" pitchFamily="2" charset="2"/>
              </a:rPr>
              <a:t>- </a:t>
            </a:r>
            <a:r>
              <a:rPr kumimoji="1" lang="ko-KR" altLang="en-US" sz="1600" dirty="0" smtClean="0">
                <a:sym typeface="Wingdings" panose="05000000000000000000" pitchFamily="2" charset="2"/>
              </a:rPr>
              <a:t>아주 큰 </a:t>
            </a:r>
            <a:r>
              <a:rPr kumimoji="1" lang="ko-KR" altLang="en-US" sz="1600" dirty="0" err="1" smtClean="0">
                <a:sym typeface="Wingdings" panose="05000000000000000000" pitchFamily="2" charset="2"/>
              </a:rPr>
              <a:t>딕셔너리에</a:t>
            </a:r>
            <a:r>
              <a:rPr kumimoji="1" lang="ko-KR" altLang="en-US" sz="1600" dirty="0" smtClean="0">
                <a:sym typeface="Wingdings" panose="05000000000000000000" pitchFamily="2" charset="2"/>
              </a:rPr>
              <a:t> 유용</a:t>
            </a:r>
            <a:endParaRPr kumimoji="1"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kumimoji="1" lang="en-US" altLang="ko-KR" sz="1600" dirty="0" smtClean="0"/>
              <a:t>- </a:t>
            </a:r>
            <a:r>
              <a:rPr kumimoji="1" lang="ko-KR" altLang="en-US" sz="1600" dirty="0" smtClean="0"/>
              <a:t>사용되지 않을 리스트를 생성하고 저장하기 위한 메모리와 시간을 소비하지 않음 </a:t>
            </a:r>
            <a:endParaRPr kumimoji="1"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68147" y="2929813"/>
            <a:ext cx="172194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while</a:t>
            </a:r>
            <a:r>
              <a:rPr lang="ko-KR" altLang="en-US" sz="1200" dirty="0" smtClean="0"/>
              <a:t>문으로 바꾸기</a:t>
            </a:r>
            <a:r>
              <a:rPr lang="en-US" altLang="ko-KR" sz="1200" dirty="0" smtClean="0"/>
              <a:t>~!!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71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442907"/>
            <a:ext cx="5476371" cy="459400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 smtClean="0"/>
              <a:t>자음이 </a:t>
            </a:r>
            <a:r>
              <a:rPr lang="ko-KR" altLang="en-US" sz="1600" dirty="0" err="1"/>
              <a:t>나타날때만</a:t>
            </a:r>
            <a:r>
              <a:rPr lang="ko-KR" altLang="en-US" sz="1600" dirty="0"/>
              <a:t> 출력하는 기능</a:t>
            </a:r>
            <a:endParaRPr lang="en-US" altLang="ko-KR" sz="160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600" b="0" kern="0" spc="0" dirty="0" smtClean="0">
              <a:solidFill>
                <a:srgbClr val="000000"/>
              </a:solidFill>
              <a:latin typeface="+mn-lt"/>
              <a:ea typeface="D2Coding" panose="020B0609020101020101" pitchFamily="49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b="0" kern="0" spc="0" dirty="0" err="1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st</a:t>
            </a:r>
            <a:r>
              <a:rPr lang="en-US" altLang="ko-KR" sz="16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= 'Programming</a:t>
            </a:r>
            <a:r>
              <a:rPr lang="en-US" altLang="ko-KR" sz="16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'</a:t>
            </a:r>
            <a:endParaRPr lang="ko-KR" altLang="en-US" sz="1600" b="0" kern="0" spc="0" dirty="0">
              <a:solidFill>
                <a:schemeClr val="accent6"/>
              </a:solidFill>
              <a:latin typeface="+mn-lt"/>
              <a:ea typeface="D2Coding" panose="020B0609020101020101" pitchFamily="49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for </a:t>
            </a:r>
            <a:r>
              <a:rPr lang="en-US" altLang="ko-KR" sz="16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ch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in </a:t>
            </a:r>
            <a:r>
              <a:rPr lang="en-US" altLang="ko-KR" sz="16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st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: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 if </a:t>
            </a:r>
            <a:r>
              <a:rPr lang="en-US" altLang="ko-KR" sz="16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ch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in ['a','e','</a:t>
            </a:r>
            <a:r>
              <a:rPr lang="en-US" altLang="ko-KR" sz="16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','</a:t>
            </a:r>
            <a:r>
              <a:rPr lang="en-US" altLang="ko-KR" sz="16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o','u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']: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     continue     </a:t>
            </a:r>
            <a:r>
              <a:rPr lang="en-US" altLang="ko-KR" sz="1600" b="0" kern="0" spc="0" dirty="0">
                <a:solidFill>
                  <a:srgbClr val="5580BD"/>
                </a:solidFill>
                <a:latin typeface="+mn-lt"/>
                <a:ea typeface="D2Coding" panose="020B0609020101020101" pitchFamily="49" charset="-127"/>
              </a:rPr>
              <a:t># </a:t>
            </a:r>
            <a:r>
              <a:rPr lang="ko-KR" altLang="en-US" sz="1600" b="0" kern="0" spc="0" dirty="0">
                <a:solidFill>
                  <a:srgbClr val="5580BD"/>
                </a:solidFill>
                <a:latin typeface="+mn-lt"/>
                <a:ea typeface="D2Coding" panose="020B0609020101020101" pitchFamily="49" charset="-127"/>
              </a:rPr>
              <a:t>모음일 경우 아래 출력을 건너뛴다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 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print(</a:t>
            </a:r>
            <a:r>
              <a:rPr lang="en-US" altLang="ko-KR" sz="16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ch</a:t>
            </a: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en-US" altLang="ko-KR" sz="1600" b="0" kern="0" spc="0" dirty="0">
              <a:solidFill>
                <a:srgbClr val="000000"/>
              </a:solidFill>
              <a:latin typeface="+mn-lt"/>
              <a:ea typeface="D2Coding" panose="020B0609020101020101" pitchFamily="49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6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print('The end')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44356" y="1470899"/>
            <a:ext cx="5115126" cy="4575341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lang="ko-KR" altLang="en-US" sz="1600" dirty="0"/>
              <a:t>자음이 </a:t>
            </a:r>
            <a:r>
              <a:rPr lang="ko-KR" altLang="en-US" sz="1600" dirty="0" err="1"/>
              <a:t>나타날때만</a:t>
            </a:r>
            <a:r>
              <a:rPr lang="ko-KR" altLang="en-US" sz="1600" dirty="0"/>
              <a:t> 출력하는 기능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st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 = 'Programming'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for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ch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 in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st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    if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ch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 in ['a','e','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','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o','u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']: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        break    </a:t>
            </a:r>
            <a:r>
              <a:rPr lang="en-US" altLang="ko-KR" sz="1600" b="0" kern="0" spc="0" dirty="0" smtClean="0">
                <a:solidFill>
                  <a:srgbClr val="5580BD"/>
                </a:solidFill>
                <a:latin typeface="+mn-lt"/>
                <a:ea typeface="D2Coding" panose="020B0609020101020101" pitchFamily="49" charset="-127"/>
              </a:rPr>
              <a:t># </a:t>
            </a:r>
            <a:r>
              <a:rPr lang="ko-KR" altLang="en-US" sz="1600" b="0" kern="0" spc="0" dirty="0" smtClean="0">
                <a:solidFill>
                  <a:srgbClr val="5580BD"/>
                </a:solidFill>
                <a:latin typeface="+mn-lt"/>
                <a:ea typeface="D2Coding" panose="020B0609020101020101" pitchFamily="49" charset="-127"/>
              </a:rPr>
              <a:t>모음일 경우 </a:t>
            </a:r>
            <a:r>
              <a:rPr lang="ko-KR" altLang="en-US" sz="1600" b="0" kern="0" spc="0" dirty="0" err="1" smtClean="0">
                <a:solidFill>
                  <a:srgbClr val="5580BD"/>
                </a:solidFill>
                <a:latin typeface="+mn-lt"/>
                <a:ea typeface="D2Coding" panose="020B0609020101020101" pitchFamily="49" charset="-127"/>
              </a:rPr>
              <a:t>반복문을</a:t>
            </a:r>
            <a:r>
              <a:rPr lang="ko-KR" altLang="en-US" sz="1600" b="0" kern="0" spc="0" dirty="0" smtClean="0">
                <a:solidFill>
                  <a:srgbClr val="5580BD"/>
                </a:solidFill>
                <a:latin typeface="+mn-lt"/>
                <a:ea typeface="D2Coding" panose="020B0609020101020101" pitchFamily="49" charset="-127"/>
              </a:rPr>
              <a:t> 종료한다</a:t>
            </a:r>
            <a:r>
              <a:rPr lang="en-US" altLang="ko-KR" sz="1600" b="0" kern="0" spc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    print(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ch</a:t>
            </a: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n-lt"/>
                <a:ea typeface="D2Coding" panose="020B0609020101020101" pitchFamily="49" charset="-127"/>
              </a:rPr>
              <a:t>print('The end')</a:t>
            </a:r>
            <a:endParaRPr lang="ko-KR" altLang="en-US" sz="1600" b="0" dirty="0" smtClean="0">
              <a:solidFill>
                <a:schemeClr val="tx1"/>
              </a:solidFill>
              <a:latin typeface="+mn-lt"/>
              <a:ea typeface="D2Coding" panose="020B060902010102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81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range</a:t>
            </a:r>
            <a:r>
              <a:rPr kumimoji="1" lang="ko-KR" altLang="en-US" dirty="0"/>
              <a:t> 함수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b="1" dirty="0"/>
              <a:t>range(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숫자 리스트를 자동으로 만들어주는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range(10)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미만의 숫자를 포함하는 </a:t>
            </a:r>
            <a:r>
              <a:rPr kumimoji="1" lang="en-US" altLang="ko-KR" dirty="0"/>
              <a:t>range </a:t>
            </a:r>
            <a:r>
              <a:rPr kumimoji="1" lang="ko-KR" altLang="en-US" dirty="0"/>
              <a:t>객체를 만들어 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8502BDE-C5EA-F14C-8790-4D5BBE0D06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range(a, b)</a:t>
            </a:r>
          </a:p>
          <a:p>
            <a:pPr lvl="3"/>
            <a:r>
              <a:rPr lang="en-US" altLang="ko-KR" dirty="0"/>
              <a:t>a: </a:t>
            </a:r>
            <a:r>
              <a:rPr lang="ko-KR" altLang="en-US" dirty="0"/>
              <a:t>시작 숫자</a:t>
            </a:r>
            <a:endParaRPr lang="en-US" altLang="ko-KR" dirty="0"/>
          </a:p>
          <a:p>
            <a:pPr lvl="3"/>
            <a:r>
              <a:rPr lang="en-US" altLang="ko-KR" dirty="0"/>
              <a:t>b: </a:t>
            </a:r>
            <a:r>
              <a:rPr lang="ko-KR" altLang="en-US" dirty="0"/>
              <a:t>끝 숫자 </a:t>
            </a:r>
            <a:r>
              <a:rPr lang="en-US" altLang="ko-KR" dirty="0"/>
              <a:t>(</a:t>
            </a:r>
            <a:r>
              <a:rPr lang="ko-KR" altLang="en-US" dirty="0"/>
              <a:t>반환 범위에 포함되지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9891C9B-FCBC-5B43-BAF6-30F60995F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1" y="3231295"/>
            <a:ext cx="4033443" cy="1192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0F0BE49-43D7-1641-904A-7D53464AB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7267543" y="3858275"/>
            <a:ext cx="4033443" cy="1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433408" y="3747057"/>
            <a:ext cx="385460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03-1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03-2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03-3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프로그램의 구조를 쌓는다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구구단 만들기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solidFill>
                  <a:srgbClr val="0063A9"/>
                </a:solidFill>
              </a:rPr>
              <a:t>①번 </a:t>
            </a:r>
            <a:r>
              <a:rPr kumimoji="1" lang="en-US" altLang="ko-KR" b="1" dirty="0">
                <a:solidFill>
                  <a:srgbClr val="0063A9"/>
                </a:solidFill>
              </a:rPr>
              <a:t>for</a:t>
            </a:r>
            <a:r>
              <a:rPr kumimoji="1" lang="ko-KR" altLang="en-US" b="1" dirty="0">
                <a:solidFill>
                  <a:srgbClr val="0063A9"/>
                </a:solidFill>
              </a:rPr>
              <a:t>문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pPr lvl="2"/>
            <a:r>
              <a:rPr kumimoji="1" lang="en-US" altLang="ko-KR" dirty="0"/>
              <a:t>2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(range(2, 10))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차례로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에 대입됨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b="1" dirty="0">
                <a:solidFill>
                  <a:srgbClr val="0063A9"/>
                </a:solidFill>
              </a:rPr>
              <a:t>②번 </a:t>
            </a:r>
            <a:r>
              <a:rPr kumimoji="1" lang="en-US" altLang="ko-KR" b="1" dirty="0">
                <a:solidFill>
                  <a:srgbClr val="0063A9"/>
                </a:solidFill>
              </a:rPr>
              <a:t>for</a:t>
            </a:r>
            <a:r>
              <a:rPr kumimoji="1" lang="ko-KR" altLang="en-US" b="1" dirty="0">
                <a:solidFill>
                  <a:srgbClr val="0063A9"/>
                </a:solidFill>
              </a:rPr>
              <a:t>문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pPr lvl="2"/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(range(1, 10))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차례로 </a:t>
            </a:r>
            <a:r>
              <a:rPr kumimoji="1" lang="en-US" altLang="ko-KR" dirty="0"/>
              <a:t>j</a:t>
            </a:r>
            <a:r>
              <a:rPr kumimoji="1" lang="ko-KR" altLang="en-US" dirty="0"/>
              <a:t>에 대입됨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print(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*j)</a:t>
            </a:r>
            <a:r>
              <a:rPr kumimoji="1" lang="ko-KR" altLang="en-US" dirty="0"/>
              <a:t> 수행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5E1A7A1-ADE9-C548-8168-D556241EC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33" y="1815544"/>
            <a:ext cx="5343351" cy="41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구구단 만들기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E2F1964-7989-0643-8A76-E1D332D8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54" y="2326868"/>
            <a:ext cx="7709692" cy="3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리스트 내포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en-US" altLang="ko-KR" b="1" dirty="0"/>
              <a:t>List comprehension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2"/>
            <a:r>
              <a:rPr kumimoji="1" lang="ko-KR" altLang="en-US" dirty="0"/>
              <a:t>리스트 안에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포함하기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</a:p>
          <a:p>
            <a:pPr lvl="3"/>
            <a:r>
              <a:rPr kumimoji="1" lang="en-US" altLang="ko-KR" dirty="0"/>
              <a:t>a </a:t>
            </a:r>
            <a:r>
              <a:rPr kumimoji="1" lang="ko-KR" altLang="en-US" dirty="0"/>
              <a:t>리스트의 각 항목에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곱한 결과를 </a:t>
            </a:r>
            <a:r>
              <a:rPr kumimoji="1" lang="en-US" altLang="ko-KR" dirty="0"/>
              <a:t>result</a:t>
            </a:r>
            <a:r>
              <a:rPr kumimoji="1" lang="ko-KR" altLang="en-US" dirty="0"/>
              <a:t> 리스트에 담는 예제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60ADA71-0A1C-EC4C-A3C6-4AA0CA6F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9965" y="4065160"/>
            <a:ext cx="5438768" cy="19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리스트 내포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 comprehension)</a:t>
            </a:r>
          </a:p>
          <a:p>
            <a:pPr lvl="2"/>
            <a:r>
              <a:rPr kumimoji="1" lang="ko-KR" altLang="en-US" dirty="0"/>
              <a:t>리스트 안에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포함하기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2</a:t>
            </a:r>
          </a:p>
          <a:p>
            <a:pPr lvl="3"/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리스트 내포를 사용하도록 수정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C5A1B51-33BB-FF43-8E4A-9943943B6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799" y="4111454"/>
            <a:ext cx="5438768" cy="1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리스트 내포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 comprehension)</a:t>
            </a:r>
          </a:p>
          <a:p>
            <a:pPr lvl="2"/>
            <a:r>
              <a:rPr kumimoji="1" lang="ko-KR" altLang="en-US" dirty="0"/>
              <a:t>리스트 안에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포함하기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</a:p>
          <a:p>
            <a:pPr lvl="3"/>
            <a:r>
              <a:rPr kumimoji="1" lang="ko-KR" altLang="en-US" dirty="0"/>
              <a:t>리스트 내포 안에 </a:t>
            </a:r>
            <a:r>
              <a:rPr kumimoji="1" lang="en-US" altLang="ko-KR" dirty="0"/>
              <a:t>‘if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사용 가능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[1,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4]</a:t>
            </a:r>
            <a:r>
              <a:rPr kumimoji="1" lang="ko-KR" altLang="en-US" dirty="0"/>
              <a:t> 중에서 짝수에만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곱하여 담도록 수정</a:t>
            </a:r>
            <a:endParaRPr kumimoji="1" lang="en-US" altLang="ko-KR" dirty="0"/>
          </a:p>
          <a:p>
            <a:pPr lvl="3"/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1E58AFE-1784-3747-BCD4-68A264FD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8045" y="4435319"/>
            <a:ext cx="5438768" cy="1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741178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리스트 내포의 일반 문법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’if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부분은 생략 가능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구구단의 모든 결과를 리스트로 담는 리스트 내포 예제</a:t>
            </a:r>
            <a:endParaRPr kumimoji="1" lang="en-US" altLang="ko-KR" dirty="0"/>
          </a:p>
          <a:p>
            <a:pPr lvl="2"/>
            <a:endParaRPr kumimoji="1" lang="en-US" altLang="ko-KR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2</a:t>
            </a:r>
            <a:r>
              <a:rPr lang="ko-KR" altLang="en-US" dirty="0"/>
              <a:t>개 이상 사용 가능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AEF40FA-AD69-A74E-AD7B-5ECFD2145416}"/>
              </a:ext>
            </a:extLst>
          </p:cNvPr>
          <p:cNvGrpSpPr/>
          <p:nvPr/>
        </p:nvGrpSpPr>
        <p:grpSpPr>
          <a:xfrm>
            <a:off x="1938587" y="3104388"/>
            <a:ext cx="4018240" cy="649224"/>
            <a:chOff x="996950" y="2984500"/>
            <a:chExt cx="5502284" cy="88900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2EB1806-4C32-094F-83E4-CB2D5C06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6950" y="2984500"/>
              <a:ext cx="4660138" cy="889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3CDFD86A-3A55-5543-8200-EC72CB935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57088" y="2984500"/>
              <a:ext cx="842146" cy="889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75E5882-EBF5-7249-97CC-9226E1312BEC}"/>
              </a:ext>
            </a:extLst>
          </p:cNvPr>
          <p:cNvGrpSpPr/>
          <p:nvPr/>
        </p:nvGrpSpPr>
        <p:grpSpPr>
          <a:xfrm>
            <a:off x="7104626" y="3104388"/>
            <a:ext cx="4046386" cy="1298810"/>
            <a:chOff x="1009650" y="2520781"/>
            <a:chExt cx="5658507" cy="1816269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7ED6444F-E9BD-DD43-B822-491565966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2520950"/>
              <a:ext cx="5208270" cy="18161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FA6B7E9B-B6B5-4540-B706-003DCE0EA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40429" y="2520781"/>
              <a:ext cx="727728" cy="18161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DDFA656-8B05-4148-929F-140C26E79D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4769" y="5102703"/>
            <a:ext cx="3403233" cy="910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7F4340F-A6C2-1C4F-B458-528CA568AE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2250" y="5034785"/>
            <a:ext cx="6047232" cy="10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386921"/>
            <a:ext cx="5250593" cy="4810679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1" dirty="0" smtClean="0"/>
              <a:t># while</a:t>
            </a:r>
            <a:r>
              <a:rPr kumimoji="1" lang="ko-KR" altLang="en-US" sz="1600" b="1" dirty="0" smtClean="0"/>
              <a:t>문을 사용하여 </a:t>
            </a:r>
            <a:r>
              <a:rPr kumimoji="1" lang="en-US" altLang="ko-KR" sz="1600" b="1" dirty="0" smtClean="0"/>
              <a:t>1</a:t>
            </a:r>
            <a:r>
              <a:rPr kumimoji="1" lang="ko-KR" altLang="en-US" sz="1600" b="1" dirty="0" smtClean="0"/>
              <a:t>부터 </a:t>
            </a:r>
            <a:r>
              <a:rPr kumimoji="1" lang="en-US" altLang="ko-KR" sz="1600" dirty="0" smtClean="0"/>
              <a:t>10</a:t>
            </a:r>
            <a:r>
              <a:rPr kumimoji="1" lang="ko-KR" altLang="en-US" sz="1600" dirty="0" smtClean="0"/>
              <a:t>까지 자연수 합 구하기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sum = 0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= 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while </a:t>
            </a: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&lt;= 10 :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   sum += </a:t>
            </a:r>
            <a:r>
              <a:rPr kumimoji="1" lang="en-US" altLang="ko-KR" sz="1600" b="0" dirty="0" err="1" smtClean="0"/>
              <a:t>i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   </a:t>
            </a: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+= 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print(sum)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 while</a:t>
            </a:r>
            <a:r>
              <a:rPr kumimoji="1" lang="ko-KR" altLang="en-US" sz="1600" dirty="0"/>
              <a:t>문을 사용하여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부터 </a:t>
            </a:r>
            <a:r>
              <a:rPr kumimoji="1" lang="en-US" altLang="ko-KR" sz="1600" dirty="0" smtClean="0"/>
              <a:t>1000</a:t>
            </a:r>
            <a:r>
              <a:rPr kumimoji="1" lang="ko-KR" altLang="en-US" sz="1600" dirty="0" smtClean="0"/>
              <a:t>까지 </a:t>
            </a:r>
            <a:r>
              <a:rPr kumimoji="1" lang="en-US" altLang="ko-KR" sz="1600" dirty="0" smtClean="0"/>
              <a:t>3</a:t>
            </a:r>
            <a:r>
              <a:rPr kumimoji="1" lang="ko-KR" altLang="en-US" sz="1600" dirty="0" smtClean="0"/>
              <a:t>의 배수 합 구하기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result = </a:t>
            </a: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= 0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while </a:t>
            </a: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&lt;= 1000 :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   if </a:t>
            </a: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%3 == 0 :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        result += </a:t>
            </a:r>
            <a:r>
              <a:rPr kumimoji="1" lang="en-US" altLang="ko-KR" sz="1600" b="0" dirty="0" err="1" smtClean="0"/>
              <a:t>i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       </a:t>
            </a:r>
            <a:r>
              <a:rPr kumimoji="1" lang="en-US" altLang="ko-KR" sz="1600" b="0" dirty="0" err="1" smtClean="0"/>
              <a:t>i</a:t>
            </a:r>
            <a:r>
              <a:rPr kumimoji="1" lang="en-US" altLang="ko-KR" sz="1600" b="0" dirty="0" smtClean="0"/>
              <a:t> += </a:t>
            </a:r>
            <a:r>
              <a:rPr kumimoji="1" lang="en-US" altLang="ko-KR" sz="1600" b="0" dirty="0" err="1" smtClean="0"/>
              <a:t>i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print(result)</a:t>
            </a:r>
          </a:p>
          <a:p>
            <a:pPr marL="0" indent="0">
              <a:buNone/>
            </a:pPr>
            <a:endParaRPr kumimoji="1" lang="en-US" altLang="ko-KR" sz="1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83111" y="1398210"/>
            <a:ext cx="5476371" cy="4799390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 15</a:t>
            </a:r>
            <a:r>
              <a:rPr kumimoji="1" lang="ko-KR" altLang="en-US" sz="1600" dirty="0" smtClean="0"/>
              <a:t>세 이상 입장가능 </a:t>
            </a:r>
            <a:endParaRPr kumimoji="1" lang="en-US" altLang="ko-KR" sz="160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age = </a:t>
            </a:r>
            <a:r>
              <a:rPr kumimoji="1" lang="en-US" altLang="ko-KR" sz="1600" b="0" dirty="0" err="1" smtClean="0"/>
              <a:t>int</a:t>
            </a:r>
            <a:r>
              <a:rPr kumimoji="1" lang="en-US" altLang="ko-KR" sz="1600" b="0" dirty="0" smtClean="0"/>
              <a:t>(input(“</a:t>
            </a:r>
            <a:r>
              <a:rPr kumimoji="1" lang="ko-KR" altLang="en-US" sz="1600" b="0" dirty="0" smtClean="0"/>
              <a:t>나이를 입력하시오</a:t>
            </a:r>
            <a:r>
              <a:rPr kumimoji="1" lang="en-US" altLang="ko-KR" sz="1600" b="0" dirty="0"/>
              <a:t> </a:t>
            </a:r>
            <a:r>
              <a:rPr kumimoji="1" lang="en-US" altLang="ko-KR" sz="1600" b="0" dirty="0" smtClean="0"/>
              <a:t>:  ))</a:t>
            </a: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message = ‘</a:t>
            </a:r>
            <a:r>
              <a:rPr kumimoji="1" lang="ko-KR" altLang="en-US" sz="1600" b="0" dirty="0" smtClean="0"/>
              <a:t>입장가능</a:t>
            </a:r>
            <a:r>
              <a:rPr kumimoji="1" lang="en-US" altLang="ko-KR" sz="1600" b="0" dirty="0" smtClean="0"/>
              <a:t>’ if age &gt;= 15 else ‘</a:t>
            </a:r>
            <a:r>
              <a:rPr kumimoji="1" lang="ko-KR" altLang="en-US" sz="1600" b="0" dirty="0" smtClean="0"/>
              <a:t>입</a:t>
            </a:r>
            <a:r>
              <a:rPr kumimoji="1" lang="ko-KR" altLang="en-US" sz="1600" b="0" dirty="0"/>
              <a:t>장</a:t>
            </a:r>
            <a:r>
              <a:rPr kumimoji="1" lang="ko-KR" altLang="en-US" sz="1600" b="0" dirty="0" smtClean="0"/>
              <a:t>불가</a:t>
            </a:r>
            <a:r>
              <a:rPr kumimoji="1" lang="en-US" altLang="ko-KR" sz="1600" b="0" dirty="0" smtClean="0"/>
              <a:t>’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print(message)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 while</a:t>
            </a:r>
            <a:r>
              <a:rPr kumimoji="1" lang="ko-KR" altLang="en-US" sz="1600" dirty="0"/>
              <a:t>문을 사용하여 별</a:t>
            </a:r>
            <a:r>
              <a:rPr kumimoji="1" lang="en-US" altLang="ko-KR" sz="1600" dirty="0" smtClean="0"/>
              <a:t>(*) </a:t>
            </a:r>
            <a:r>
              <a:rPr kumimoji="1" lang="ko-KR" altLang="en-US" sz="1600" dirty="0" smtClean="0"/>
              <a:t>출력하기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=0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while </a:t>
            </a:r>
            <a:r>
              <a:rPr lang="en-US" altLang="ko-KR" sz="1600" b="0" dirty="0"/>
              <a:t>True: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   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+= 1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    if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&gt; 5 : break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    print( '*' </a:t>
            </a:r>
            <a:r>
              <a:rPr lang="en-US" altLang="ko-KR" sz="1600" b="0" dirty="0"/>
              <a:t>*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 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 for</a:t>
            </a:r>
            <a:r>
              <a:rPr kumimoji="1" lang="ko-KR" altLang="en-US" sz="1600" dirty="0" smtClean="0"/>
              <a:t>문을 이용하여 </a:t>
            </a:r>
            <a:r>
              <a:rPr kumimoji="1" lang="en-US" altLang="ko-KR" sz="1600" dirty="0" smtClean="0"/>
              <a:t>1</a:t>
            </a:r>
            <a:r>
              <a:rPr kumimoji="1" lang="ko-KR" altLang="en-US" sz="1600" dirty="0" smtClean="0"/>
              <a:t>부터 </a:t>
            </a:r>
            <a:r>
              <a:rPr kumimoji="1" lang="en-US" altLang="ko-KR" sz="1600" dirty="0" smtClean="0"/>
              <a:t>100</a:t>
            </a:r>
            <a:r>
              <a:rPr kumimoji="1" lang="ko-KR" altLang="en-US" sz="1600" dirty="0" smtClean="0"/>
              <a:t>까지의 숫자 출력하기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for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in range(1,100):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smtClean="0"/>
              <a:t>    print(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01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386921"/>
            <a:ext cx="5476371" cy="4810679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# 1~10</a:t>
            </a:r>
            <a:r>
              <a:rPr lang="ko-KR" altLang="en-US" sz="1600" dirty="0"/>
              <a:t>까지 홀수만 출력하기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for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in range(1,11,2):       #range(start,stop-1, step)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print(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, end=‘ ‘)	      #</a:t>
            </a:r>
            <a:r>
              <a:rPr lang="ko-KR" altLang="en-US" sz="1600" b="0" dirty="0"/>
              <a:t>한 줄로 출력</a:t>
            </a:r>
            <a:endParaRPr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#</a:t>
            </a:r>
            <a:r>
              <a:rPr kumimoji="1" lang="ko-KR" altLang="en-US" sz="1600" dirty="0"/>
              <a:t>윤년 판단하기</a:t>
            </a:r>
            <a:endParaRPr kumimoji="1" lang="en-US" altLang="ko-KR" sz="1600" dirty="0"/>
          </a:p>
          <a:p>
            <a:pPr>
              <a:lnSpc>
                <a:spcPts val="1500"/>
              </a:lnSpc>
              <a:buFontTx/>
              <a:buChar char="-"/>
            </a:pPr>
            <a:r>
              <a:rPr kumimoji="1" lang="ko-KR" altLang="en-US" sz="1500" b="0" dirty="0"/>
              <a:t>윤년은 </a:t>
            </a:r>
            <a:r>
              <a:rPr kumimoji="1" lang="en-US" altLang="ko-KR" sz="1500" b="0" dirty="0"/>
              <a:t>4</a:t>
            </a:r>
            <a:r>
              <a:rPr kumimoji="1" lang="ko-KR" altLang="en-US" sz="1500" b="0" dirty="0"/>
              <a:t>로 나누어 떨어지지만 </a:t>
            </a:r>
            <a:r>
              <a:rPr kumimoji="1" lang="en-US" altLang="ko-KR" sz="1500" b="0" dirty="0"/>
              <a:t>100</a:t>
            </a:r>
            <a:r>
              <a:rPr kumimoji="1" lang="ko-KR" altLang="en-US" sz="1500" b="0" dirty="0"/>
              <a:t>으로 나눠 떨어지는 </a:t>
            </a:r>
            <a:endParaRPr kumimoji="1" lang="en-US" altLang="ko-KR" sz="1500" b="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500" b="0" dirty="0"/>
              <a:t>    </a:t>
            </a:r>
            <a:r>
              <a:rPr kumimoji="1" lang="ko-KR" altLang="en-US" sz="1500" b="0" dirty="0"/>
              <a:t>연도는 제외하며 </a:t>
            </a:r>
            <a:r>
              <a:rPr kumimoji="1" lang="en-US" altLang="ko-KR" sz="1500" b="0" dirty="0"/>
              <a:t>400</a:t>
            </a:r>
            <a:r>
              <a:rPr kumimoji="1" lang="ko-KR" altLang="en-US" sz="1500" b="0" dirty="0"/>
              <a:t>으로도 나누어 떨어짐</a:t>
            </a:r>
            <a:endParaRPr kumimoji="1" lang="en-US" altLang="ko-KR" sz="1500" b="0" dirty="0"/>
          </a:p>
          <a:p>
            <a:pPr marL="0" indent="0">
              <a:buNone/>
            </a:pPr>
            <a:r>
              <a:rPr lang="ko-KR" altLang="en-US" sz="1500" b="0" dirty="0"/>
              <a:t>year = int(input("연도를 입력하시오 : "))</a:t>
            </a:r>
          </a:p>
          <a:p>
            <a:pPr marL="0" indent="0">
              <a:buNone/>
            </a:pPr>
            <a:r>
              <a:rPr lang="ko-KR" altLang="en-US" sz="1500" b="0" dirty="0"/>
              <a:t>if ((year % 4 == 0 and year % 100 != 0))  or (year % 400 == 0) :</a:t>
            </a:r>
            <a:endParaRPr lang="en-US" altLang="ko-KR" sz="1500" b="0" dirty="0"/>
          </a:p>
          <a:p>
            <a:pPr marL="0" indent="0">
              <a:buNone/>
            </a:pPr>
            <a:r>
              <a:rPr lang="ko-KR" altLang="en-US" sz="1500" b="0" dirty="0"/>
              <a:t>    print("{} 년은 윤년입니다".format(year))</a:t>
            </a:r>
          </a:p>
          <a:p>
            <a:pPr marL="0" indent="0">
              <a:buNone/>
            </a:pPr>
            <a:r>
              <a:rPr lang="ko-KR" altLang="en-US" sz="1500" b="0" dirty="0"/>
              <a:t>else:</a:t>
            </a:r>
          </a:p>
          <a:p>
            <a:pPr marL="0" indent="0">
              <a:buNone/>
            </a:pPr>
            <a:r>
              <a:rPr lang="ko-KR" altLang="en-US" sz="1500" b="0" dirty="0"/>
              <a:t>    print("{} 년은 윤년이 아닙니다.".format(year))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44356" y="1386920"/>
            <a:ext cx="5115126" cy="4810679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/>
              <a:t>아래 </a:t>
            </a:r>
            <a:r>
              <a:rPr kumimoji="1" lang="en-US" altLang="ko-KR" sz="1600" dirty="0"/>
              <a:t>A</a:t>
            </a:r>
            <a:r>
              <a:rPr kumimoji="1" lang="ko-KR" altLang="en-US" sz="1600" dirty="0"/>
              <a:t>학급 중간고사 점수의 평균점수 구하기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err="1"/>
              <a:t>jumsu</a:t>
            </a:r>
            <a:r>
              <a:rPr kumimoji="1" lang="en-US" altLang="ko-KR" sz="1600" b="0" dirty="0"/>
              <a:t> = [70, 60, 55, 75, 95, 90, 80, 80, 85, 100]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sum = 0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for a in </a:t>
            </a:r>
            <a:r>
              <a:rPr kumimoji="1" lang="en-US" altLang="ko-KR" sz="1600" b="0" dirty="0" err="1"/>
              <a:t>jumsu</a:t>
            </a:r>
            <a:r>
              <a:rPr kumimoji="1" lang="en-US" altLang="ko-KR" sz="1600" b="0" dirty="0"/>
              <a:t> :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    sum += a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print(sum/</a:t>
            </a:r>
            <a:r>
              <a:rPr kumimoji="1" lang="en-US" altLang="ko-KR" sz="1600" b="0" dirty="0" err="1"/>
              <a:t>len</a:t>
            </a:r>
            <a:r>
              <a:rPr kumimoji="1" lang="en-US" altLang="ko-KR" sz="1600" b="0" dirty="0"/>
              <a:t>(</a:t>
            </a:r>
            <a:r>
              <a:rPr kumimoji="1" lang="en-US" altLang="ko-KR" sz="1600" b="0" dirty="0" err="1"/>
              <a:t>jumsu</a:t>
            </a:r>
            <a:r>
              <a:rPr kumimoji="1" lang="en-US" altLang="ko-KR" sz="1600" b="0" dirty="0"/>
              <a:t>))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/>
              <a:t>#</a:t>
            </a:r>
            <a:r>
              <a:rPr kumimoji="1" lang="ko-KR" altLang="en-US" sz="1600" dirty="0"/>
              <a:t>아래 리스트에서 홀수에만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를 곱하여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 저장하기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numbers = [1,2,3,4,5]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result = []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for </a:t>
            </a:r>
            <a:r>
              <a:rPr kumimoji="1" lang="en-US" altLang="ko-KR" sz="1600" b="0" dirty="0" err="1"/>
              <a:t>num</a:t>
            </a:r>
            <a:r>
              <a:rPr kumimoji="1" lang="en-US" altLang="ko-KR" sz="1600" b="0" dirty="0"/>
              <a:t> in numbers: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	if num%2 == 1 :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		</a:t>
            </a:r>
            <a:r>
              <a:rPr kumimoji="1" lang="en-US" altLang="ko-KR" sz="1600" b="0" dirty="0" err="1"/>
              <a:t>result.append</a:t>
            </a:r>
            <a:r>
              <a:rPr kumimoji="1" lang="en-US" altLang="ko-KR" sz="1600" b="0" dirty="0"/>
              <a:t>(</a:t>
            </a:r>
            <a:r>
              <a:rPr kumimoji="1" lang="en-US" altLang="ko-KR" sz="1600" b="0" dirty="0" err="1"/>
              <a:t>num</a:t>
            </a:r>
            <a:r>
              <a:rPr kumimoji="1" lang="en-US" altLang="ko-KR" sz="1600" b="0" dirty="0"/>
              <a:t> * 2)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&gt;&gt;&gt; result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[2, 6, 10</a:t>
            </a:r>
            <a:r>
              <a:rPr kumimoji="1" lang="en-US" altLang="ko-KR" sz="1600" b="0" dirty="0" smtClean="0"/>
              <a:t>]</a:t>
            </a:r>
            <a:endParaRPr kumimoji="1"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3134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 </a:t>
            </a:r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386921"/>
            <a:ext cx="5476371" cy="4810679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 smtClean="0"/>
              <a:t>동전 던지기 게임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난수</a:t>
            </a:r>
            <a:r>
              <a:rPr lang="ko-KR" altLang="en-US" sz="1600" dirty="0" smtClean="0"/>
              <a:t> 발생</a:t>
            </a:r>
            <a:r>
              <a:rPr lang="en-US" altLang="ko-KR" sz="1600" dirty="0" smtClean="0"/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import random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err="1"/>
              <a:t>num</a:t>
            </a:r>
            <a:r>
              <a:rPr lang="en-US" altLang="ko-KR" sz="1600" b="0" dirty="0"/>
              <a:t> = </a:t>
            </a:r>
            <a:r>
              <a:rPr lang="en-US" altLang="ko-KR" sz="1600" b="0" dirty="0" err="1"/>
              <a:t>int</a:t>
            </a:r>
            <a:r>
              <a:rPr lang="en-US" altLang="ko-KR" sz="1600" b="0" dirty="0"/>
              <a:t>(input("</a:t>
            </a:r>
            <a:r>
              <a:rPr lang="ko-KR" altLang="en-US" sz="1600" b="0" dirty="0"/>
              <a:t>원하는 횟수 </a:t>
            </a:r>
            <a:r>
              <a:rPr lang="en-US" altLang="ko-KR" sz="1600" b="0" dirty="0"/>
              <a:t>: "))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 err="1"/>
              <a:t>i</a:t>
            </a:r>
            <a:r>
              <a:rPr lang="en-US" altLang="ko-KR" sz="1600" b="0" dirty="0"/>
              <a:t> = 1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print("</a:t>
            </a:r>
            <a:r>
              <a:rPr lang="ko-KR" altLang="en-US" sz="1600" b="0" dirty="0"/>
              <a:t>동전 던지기 게임 시작</a:t>
            </a:r>
            <a:r>
              <a:rPr lang="en-US" altLang="ko-KR" sz="1600" b="0" dirty="0"/>
              <a:t>~!!!")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while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&lt;= </a:t>
            </a:r>
            <a:r>
              <a:rPr lang="en-US" altLang="ko-KR" sz="1600" b="0" dirty="0" err="1"/>
              <a:t>num</a:t>
            </a:r>
            <a:r>
              <a:rPr lang="en-US" altLang="ko-KR" sz="1600" b="0" dirty="0"/>
              <a:t> 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print("%d </a:t>
            </a:r>
            <a:r>
              <a:rPr lang="ko-KR" altLang="en-US" sz="1600" b="0" dirty="0"/>
              <a:t>번째 동전 </a:t>
            </a:r>
            <a:r>
              <a:rPr lang="en-US" altLang="ko-KR" sz="1600" b="0" dirty="0"/>
              <a:t>:" %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, end=' ')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coin = </a:t>
            </a:r>
            <a:r>
              <a:rPr lang="en-US" altLang="ko-KR" sz="1600" b="0" dirty="0" err="1"/>
              <a:t>random.randrange</a:t>
            </a:r>
            <a:r>
              <a:rPr lang="en-US" altLang="ko-KR" sz="1600" b="0" dirty="0"/>
              <a:t>(0,2)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if coin == 0 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    print("</a:t>
            </a:r>
            <a:r>
              <a:rPr lang="ko-KR" altLang="en-US" sz="1600" b="0" dirty="0"/>
              <a:t>앞면</a:t>
            </a:r>
            <a:r>
              <a:rPr lang="en-US" altLang="ko-KR" sz="1600" b="0" dirty="0"/>
              <a:t>")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else 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    print("</a:t>
            </a:r>
            <a:r>
              <a:rPr lang="ko-KR" altLang="en-US" sz="1600" b="0" dirty="0"/>
              <a:t>뒷면</a:t>
            </a:r>
            <a:r>
              <a:rPr lang="en-US" altLang="ko-KR" sz="1600" b="0" dirty="0"/>
              <a:t>")   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 err="1"/>
              <a:t>i</a:t>
            </a:r>
            <a:r>
              <a:rPr lang="en-US" altLang="ko-KR" sz="1600" b="0" dirty="0"/>
              <a:t> += 1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44356" y="1386920"/>
            <a:ext cx="5115126" cy="481067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 </a:t>
            </a:r>
            <a:r>
              <a:rPr kumimoji="1" lang="ko-KR" altLang="en-US" sz="1600" dirty="0" smtClean="0"/>
              <a:t>점수에 따른 학점 출력하기</a:t>
            </a:r>
            <a:endParaRPr kumimoji="1" lang="en-US" altLang="ko-KR" sz="1600" dirty="0" smtClean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score = </a:t>
            </a:r>
            <a:r>
              <a:rPr lang="en-US" altLang="ko-KR" sz="1900" b="0" kern="0" spc="0" dirty="0" err="1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int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(input('</a:t>
            </a:r>
            <a:r>
              <a:rPr lang="ko-KR" altLang="en-US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점수를 입력하세요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: '))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if score &gt;= 90 :                </a:t>
            </a:r>
            <a:r>
              <a:rPr lang="en-US" altLang="ko-KR" sz="1900" b="0" kern="0" spc="0" dirty="0">
                <a:solidFill>
                  <a:schemeClr val="accent6"/>
                </a:solidFill>
                <a:latin typeface="+mn-lt"/>
                <a:ea typeface="D2Coding" panose="020B0609020101020101" pitchFamily="49" charset="-127"/>
              </a:rPr>
              <a:t># 90 </a:t>
            </a:r>
            <a:r>
              <a:rPr lang="ko-KR" altLang="en-US" sz="1900" b="0" kern="0" spc="0" dirty="0">
                <a:solidFill>
                  <a:schemeClr val="accent6"/>
                </a:solidFill>
                <a:latin typeface="+mn-lt"/>
                <a:ea typeface="D2Coding" panose="020B0609020101020101" pitchFamily="49" charset="-127"/>
              </a:rPr>
              <a:t>이상인 경우 </a:t>
            </a:r>
            <a:r>
              <a:rPr lang="en-US" altLang="ko-KR" sz="1900" b="0" kern="0" spc="0" dirty="0">
                <a:solidFill>
                  <a:schemeClr val="accent6"/>
                </a:solidFill>
                <a:latin typeface="+mn-lt"/>
                <a:ea typeface="D2Coding" panose="020B0609020101020101" pitchFamily="49" charset="-127"/>
              </a:rPr>
              <a:t>'A'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</a:t>
            </a:r>
            <a:r>
              <a:rPr lang="en-US" altLang="ko-KR" sz="19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grade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= 'A'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if score &lt; 90 and score &gt;= 80 : </a:t>
            </a:r>
            <a:endParaRPr lang="en-US" altLang="ko-KR" sz="1900" b="0" kern="0" spc="0" dirty="0" smtClean="0">
              <a:solidFill>
                <a:srgbClr val="000000"/>
              </a:solidFill>
              <a:latin typeface="+mn-lt"/>
              <a:ea typeface="D2Coding" panose="020B0609020101020101" pitchFamily="49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 grade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= 'B'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if score &lt; 80 and score &gt;= 70 </a:t>
            </a:r>
            <a:endParaRPr lang="en-US" altLang="ko-KR" sz="1900" b="0" kern="0" spc="0" dirty="0" smtClean="0">
              <a:solidFill>
                <a:srgbClr val="000000"/>
              </a:solidFill>
              <a:latin typeface="+mn-lt"/>
              <a:ea typeface="D2Coding" panose="020B0609020101020101" pitchFamily="49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 grade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= 'C'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if score &lt; 70 and score &gt;= 60 : </a:t>
            </a:r>
            <a:endParaRPr lang="en-US" altLang="ko-KR" sz="1900" b="0" kern="0" spc="0" dirty="0" smtClean="0">
              <a:solidFill>
                <a:schemeClr val="accent6"/>
              </a:solidFill>
              <a:latin typeface="+mn-lt"/>
              <a:ea typeface="D2Coding" panose="020B0609020101020101" pitchFamily="49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 grade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= 'D'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if score &lt; 60 :                 </a:t>
            </a:r>
            <a:r>
              <a:rPr lang="en-US" altLang="ko-KR" sz="1900" b="0" kern="0" spc="0" dirty="0">
                <a:solidFill>
                  <a:schemeClr val="accent6"/>
                </a:solidFill>
                <a:latin typeface="+mn-lt"/>
                <a:ea typeface="D2Coding" panose="020B0609020101020101" pitchFamily="49" charset="-127"/>
              </a:rPr>
              <a:t># 60 </a:t>
            </a:r>
            <a:r>
              <a:rPr lang="ko-KR" altLang="en-US" sz="1900" b="0" kern="0" spc="0" dirty="0">
                <a:solidFill>
                  <a:schemeClr val="accent6"/>
                </a:solidFill>
                <a:latin typeface="+mn-lt"/>
                <a:ea typeface="D2Coding" panose="020B0609020101020101" pitchFamily="49" charset="-127"/>
              </a:rPr>
              <a:t>미만인 경우 </a:t>
            </a:r>
            <a:r>
              <a:rPr lang="en-US" altLang="ko-KR" sz="1900" b="0" kern="0" spc="0" dirty="0">
                <a:solidFill>
                  <a:schemeClr val="accent6"/>
                </a:solidFill>
                <a:latin typeface="+mn-lt"/>
                <a:ea typeface="D2Coding" panose="020B0609020101020101" pitchFamily="49" charset="-127"/>
              </a:rPr>
              <a:t>'F'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  </a:t>
            </a:r>
            <a:r>
              <a:rPr lang="en-US" altLang="ko-KR" sz="19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 grade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= 'F'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print('</a:t>
            </a:r>
            <a:r>
              <a:rPr lang="ko-KR" altLang="en-US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당신의 등급은 </a:t>
            </a:r>
            <a:r>
              <a:rPr lang="en-US" altLang="ko-KR" sz="1900" b="0" kern="0" spc="0" dirty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:', grade</a:t>
            </a:r>
            <a:r>
              <a:rPr lang="en-US" altLang="ko-KR" sz="1900" b="0" kern="0" spc="0" dirty="0" smtClean="0">
                <a:solidFill>
                  <a:srgbClr val="000000"/>
                </a:solidFill>
                <a:latin typeface="+mn-lt"/>
                <a:ea typeface="D2Coding" panose="020B0609020101020101" pitchFamily="49" charset="-127"/>
              </a:rPr>
              <a:t>)</a:t>
            </a:r>
            <a:endParaRPr lang="en-US" altLang="ko-KR" sz="1900" b="0" kern="0" spc="0" dirty="0">
              <a:solidFill>
                <a:srgbClr val="000000"/>
              </a:solidFill>
              <a:latin typeface="+mn-lt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4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연습문제 </a:t>
            </a:r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(03-</a:t>
            </a:r>
            <a:r>
              <a:rPr kumimoji="1" lang="ko-KR" altLang="en-US" sz="20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  <a:r>
              <a:rPr kumimoji="1" lang="en-US" altLang="ko-KR" sz="20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en-US" altLang="ko-KR" sz="2000" b="1" dirty="0" err="1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py</a:t>
            </a:r>
            <a:r>
              <a:rPr kumimoji="1" lang="en-US" altLang="ko-KR" sz="20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386921"/>
            <a:ext cx="5182860" cy="4810679"/>
          </a:xfrm>
        </p:spPr>
        <p:txBody>
          <a:bodyPr>
            <a:normAutofit/>
          </a:bodyPr>
          <a:lstStyle/>
          <a:p>
            <a:pPr marL="342900" indent="-342900" fontAlgn="base">
              <a:buAutoNum type="arabicPeriod"/>
            </a:pPr>
            <a:r>
              <a:rPr lang="ko-KR" altLang="en-US" sz="1600" dirty="0" smtClean="0"/>
              <a:t>시작 </a:t>
            </a:r>
            <a:r>
              <a:rPr lang="ko-KR" altLang="en-US" sz="1600" dirty="0"/>
              <a:t>숫자와 끝 숫자를 </a:t>
            </a:r>
            <a:r>
              <a:rPr lang="ko-KR" altLang="en-US" sz="1600" dirty="0" smtClean="0"/>
              <a:t>입력 받아서 합 구하기</a:t>
            </a:r>
            <a:endParaRPr lang="en-US" altLang="ko-KR" sz="1600" dirty="0" smtClean="0"/>
          </a:p>
          <a:p>
            <a:pPr marL="342900" indent="-342900" fontAlgn="base">
              <a:buAutoNum type="arabicPeriod"/>
            </a:pPr>
            <a:endParaRPr lang="en-US" altLang="ko-KR" sz="1600" dirty="0"/>
          </a:p>
          <a:p>
            <a:pPr marL="342900" indent="-342900" fontAlgn="base">
              <a:buAutoNum type="arabicPeriod"/>
            </a:pPr>
            <a:endParaRPr lang="en-US" altLang="ko-KR" sz="1600" dirty="0" smtClean="0"/>
          </a:p>
          <a:p>
            <a:pPr marL="342900" indent="-342900" fontAlgn="base">
              <a:buAutoNum type="arabicPeriod"/>
            </a:pPr>
            <a:endParaRPr lang="en-US" altLang="ko-KR" sz="1600" dirty="0"/>
          </a:p>
          <a:p>
            <a:pPr marL="342900" indent="-342900" fontAlgn="base">
              <a:buAutoNum type="arabicPeriod"/>
            </a:pPr>
            <a:endParaRPr lang="en-US" altLang="ko-KR" sz="1600" dirty="0" smtClean="0"/>
          </a:p>
          <a:p>
            <a:pPr marL="342900" indent="-342900" fontAlgn="base">
              <a:buAutoNum type="arabicPeriod"/>
            </a:pPr>
            <a:endParaRPr lang="en-US" altLang="ko-KR" sz="1600" dirty="0"/>
          </a:p>
          <a:p>
            <a:pPr marL="342900" indent="-342900" fontAlgn="base">
              <a:buAutoNum type="arabicPeriod"/>
            </a:pPr>
            <a:endParaRPr lang="en-US" altLang="ko-KR" sz="1600" dirty="0" smtClean="0"/>
          </a:p>
          <a:p>
            <a:pPr marL="342900" indent="-342900" fontAlgn="base">
              <a:buAutoNum type="arabicPeriod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id=</a:t>
            </a:r>
            <a:r>
              <a:rPr lang="en-US" altLang="ko-KR" sz="1600" dirty="0" err="1" smtClean="0"/>
              <a:t>busan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pwd</a:t>
            </a:r>
            <a:r>
              <a:rPr lang="en-US" altLang="ko-KR" sz="1600" dirty="0" smtClean="0"/>
              <a:t>=fighting </a:t>
            </a:r>
            <a:r>
              <a:rPr lang="ko-KR" altLang="en-US" sz="1600" dirty="0" smtClean="0"/>
              <a:t>이면 로그인 처리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353054"/>
            <a:ext cx="5363482" cy="458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600" dirty="0" smtClean="0"/>
              <a:t>3. </a:t>
            </a:r>
            <a:r>
              <a:rPr kumimoji="1" lang="ko-KR" altLang="en-US" sz="1600" dirty="0" smtClean="0"/>
              <a:t>국어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수학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영어 점수 입력 받은 후 평균 구하기 </a:t>
            </a: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 smtClean="0"/>
              <a:t>4. </a:t>
            </a:r>
            <a:r>
              <a:rPr kumimoji="1" lang="ko-KR" altLang="en-US" sz="1600" dirty="0" smtClean="0"/>
              <a:t>학생의 점수를 물어보고 학점을 출력하는 프로그램</a:t>
            </a: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 smtClean="0"/>
          </a:p>
        </p:txBody>
      </p:sp>
      <p:pic>
        <p:nvPicPr>
          <p:cNvPr id="1025" name="_x397028528" descr="EMB000031b02b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731885"/>
            <a:ext cx="2935621" cy="9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97029808" descr="EMB000031b02b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02" y="1731884"/>
            <a:ext cx="3285163" cy="10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280310"/>
            <a:ext cx="2314173" cy="5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if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</a:t>
            </a:r>
            <a:r>
              <a:rPr kumimoji="1" lang="ko-KR" altLang="en-US" dirty="0" err="1"/>
              <a:t>조건문의</a:t>
            </a:r>
            <a:r>
              <a:rPr kumimoji="1" lang="ko-KR" altLang="en-US" dirty="0"/>
              <a:t> 기본 구조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 err="1"/>
              <a:t>조건문이</a:t>
            </a:r>
            <a:r>
              <a:rPr kumimoji="1" lang="ko-KR" altLang="en-US" dirty="0"/>
              <a:t> 참이면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블록 수행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조건문이</a:t>
            </a:r>
            <a:r>
              <a:rPr kumimoji="1" lang="ko-KR" altLang="en-US" dirty="0"/>
              <a:t> 거짓이면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블록 수행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73531E-21C4-A947-ADD2-3EF5EBAA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53" y="2795581"/>
            <a:ext cx="3077047" cy="2369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1C353DE-8F88-8A40-B70A-94A96F163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62" y="2224520"/>
            <a:ext cx="4207888" cy="3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연습문제 </a:t>
            </a:r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 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(03-</a:t>
            </a:r>
            <a:r>
              <a:rPr kumimoji="1" lang="ko-KR" altLang="en-US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en-US" altLang="ko-KR" sz="2000" b="1" dirty="0" err="1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py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386921"/>
            <a:ext cx="5182860" cy="481067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출력할 구구단을 </a:t>
            </a:r>
            <a:r>
              <a:rPr lang="ko-KR" altLang="en-US" sz="1600" dirty="0" err="1" smtClean="0"/>
              <a:t>입력받아서</a:t>
            </a:r>
            <a:r>
              <a:rPr lang="ko-KR" altLang="en-US" sz="1600" dirty="0" smtClean="0"/>
              <a:t> 해당 단 출력하기</a:t>
            </a: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lnSpc>
                <a:spcPts val="1500"/>
              </a:lnSpc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 err="1"/>
              <a:t>리스트내</a:t>
            </a:r>
            <a:r>
              <a:rPr lang="ko-KR" altLang="en-US" sz="1600" dirty="0"/>
              <a:t> </a:t>
            </a:r>
            <a:r>
              <a:rPr lang="en-US" altLang="ko-KR" sz="1600" dirty="0"/>
              <a:t>50</a:t>
            </a:r>
            <a:r>
              <a:rPr lang="ko-KR" altLang="en-US" sz="1600" dirty="0"/>
              <a:t>점 이상 점수의 총합 구하기</a:t>
            </a:r>
            <a:endParaRPr lang="en-US" altLang="ko-KR" sz="1600" dirty="0"/>
          </a:p>
          <a:p>
            <a:pPr marL="0" indent="0" fontAlgn="base">
              <a:lnSpc>
                <a:spcPts val="1500"/>
              </a:lnSpc>
              <a:buNone/>
            </a:pPr>
            <a:r>
              <a:rPr lang="en-US" altLang="ko-KR" sz="1600" dirty="0" smtClean="0"/>
              <a:t>A = [20, 55, 67, 82, 45, 33, 90, 87, 100,25]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353054"/>
            <a:ext cx="5363482" cy="458146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600" dirty="0" smtClean="0"/>
              <a:t>7. </a:t>
            </a:r>
            <a:r>
              <a:rPr lang="ko-KR" altLang="en-US" sz="1600" dirty="0" smtClean="0"/>
              <a:t>입력한 숫자 총합 구하기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숫자는 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로 구분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0" indent="0">
              <a:buNone/>
            </a:pP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 smtClean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8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사용자가 입력한 숫자의 합 계산하기</a:t>
            </a:r>
            <a:endParaRPr kumimoji="1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94" y="1724144"/>
            <a:ext cx="2447573" cy="16805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89" y="1724144"/>
            <a:ext cx="5112103" cy="353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85" y="3940438"/>
            <a:ext cx="2215537" cy="12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5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연습문제 </a:t>
            </a:r>
            <a:r>
              <a:rPr kumimoji="1" lang="en-US" altLang="ko-KR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en-US" altLang="ko-KR" sz="3600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(03-</a:t>
            </a:r>
            <a:r>
              <a:rPr kumimoji="1" lang="ko-KR" altLang="en-US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en-US" altLang="ko-KR" sz="2000" b="1" dirty="0" err="1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py</a:t>
            </a:r>
            <a:r>
              <a:rPr kumimoji="1" lang="en-US" altLang="ko-KR" sz="20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386921"/>
            <a:ext cx="5182860" cy="481067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600" dirty="0" smtClean="0"/>
              <a:t>9. </a:t>
            </a:r>
            <a:r>
              <a:rPr lang="ko-KR" altLang="en-US" sz="1600" dirty="0" smtClean="0"/>
              <a:t>숫자 맞추기 게임</a:t>
            </a:r>
            <a:endParaRPr lang="en-US" altLang="ko-KR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  <a:p>
            <a:pPr marL="0" indent="0" fontAlgn="base">
              <a:buNone/>
            </a:pPr>
            <a:endParaRPr lang="en-US" altLang="ko-KR" sz="1600" dirty="0" smtClean="0"/>
          </a:p>
          <a:p>
            <a:pPr marL="0" indent="0" fontAlgn="base">
              <a:buNone/>
            </a:pPr>
            <a:endParaRPr lang="en-US" altLang="ko-KR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353054"/>
            <a:ext cx="5363482" cy="458146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kumimoji="1"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1" y="1765185"/>
            <a:ext cx="4859558" cy="27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3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list , </a:t>
            </a:r>
            <a:r>
              <a:rPr kumimoji="1" lang="en-US" altLang="ko-KR" b="1" dirty="0" err="1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dict</a:t>
            </a:r>
            <a:r>
              <a:rPr kumimoji="1" lang="en-US" altLang="ko-KR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추가실습 및 복습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386921"/>
            <a:ext cx="5476371" cy="4810679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 smtClean="0"/>
              <a:t>할당 </a:t>
            </a:r>
            <a:r>
              <a:rPr lang="en-US" altLang="ko-KR" sz="1600" dirty="0" smtClean="0"/>
              <a:t>= , </a:t>
            </a:r>
            <a:r>
              <a:rPr lang="ko-KR" altLang="en-US" sz="1600" dirty="0" smtClean="0"/>
              <a:t>복사 </a:t>
            </a:r>
            <a:r>
              <a:rPr lang="en-US" altLang="ko-KR" sz="1600" dirty="0" smtClean="0"/>
              <a:t>copy()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&gt;&gt;&gt;a = [1,2,3]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&gt;&gt;&gt;b = a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&gt;&gt;&gt;c = </a:t>
            </a:r>
            <a:r>
              <a:rPr kumimoji="1" lang="en-US" altLang="ko-KR" sz="1600" b="0" dirty="0" err="1" smtClean="0"/>
              <a:t>a.copy</a:t>
            </a:r>
            <a:r>
              <a:rPr kumimoji="1" lang="en-US" altLang="ko-KR" sz="1600" b="0" dirty="0" smtClean="0"/>
              <a:t>()         #from copy import copy , c = copy(a)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&gt;&gt;&gt;d = list(a)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&gt;&gt;&gt;e = a[:]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&gt;&gt;&gt;a[0] = ‘</a:t>
            </a:r>
            <a:r>
              <a:rPr kumimoji="1" lang="en-US" altLang="ko-KR" sz="1600" b="0" dirty="0" err="1" smtClean="0"/>
              <a:t>busan</a:t>
            </a:r>
            <a:r>
              <a:rPr kumimoji="1" lang="en-US" altLang="ko-KR" sz="1600" b="0" dirty="0" smtClean="0"/>
              <a:t>’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&gt;&gt;&gt;b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&gt;&gt;&gt;c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&gt;&gt;&gt;d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 smtClean="0"/>
              <a:t>정렬하기 </a:t>
            </a:r>
            <a:r>
              <a:rPr lang="en-US" altLang="ko-KR" sz="1600" dirty="0" smtClean="0"/>
              <a:t>sort(), sorted()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sort() : </a:t>
            </a:r>
            <a:r>
              <a:rPr kumimoji="1" lang="ko-KR" altLang="en-US" sz="1600" b="0" dirty="0" smtClean="0"/>
              <a:t>리스트 자체를 내부적으로 정렬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sorted() : </a:t>
            </a:r>
            <a:r>
              <a:rPr kumimoji="1" lang="ko-KR" altLang="en-US" sz="1600" b="0" dirty="0" smtClean="0"/>
              <a:t>리스트의 정렬된 복사본을 반환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44356" y="1386920"/>
            <a:ext cx="5115126" cy="4810679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&gt;&gt;&gt;l1 = [‘F’, ‘Ab’, ‘Aa’, ‘c’, ‘D’, ‘C’, ‘d’, ‘2’, ’1’, ’3’]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&gt;&gt;&gt;sorted_l1 = sorted(l1)        #</a:t>
            </a:r>
            <a:r>
              <a:rPr kumimoji="1" lang="ko-KR" altLang="en-US" sz="1600" b="0" dirty="0" smtClean="0"/>
              <a:t>정수는 </a:t>
            </a:r>
            <a:r>
              <a:rPr kumimoji="1" lang="en-US" altLang="ko-KR" sz="1600" b="0" dirty="0" smtClean="0"/>
              <a:t>sort </a:t>
            </a:r>
            <a:r>
              <a:rPr kumimoji="1" lang="ko-KR" altLang="en-US" sz="1600" b="0" dirty="0" smtClean="0"/>
              <a:t>불가</a:t>
            </a:r>
            <a:endParaRPr kumimoji="1" lang="en-US" altLang="ko-KR" sz="1600" b="0" dirty="0" smtClean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&gt;&gt;&gt;sorted_l1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['1', '2', '3', 'Aa', 'Ab', 'C', 'D', 'F', 'c', 'd</a:t>
            </a:r>
            <a:r>
              <a:rPr kumimoji="1" lang="en-US" altLang="ko-KR" sz="1600" b="0" dirty="0" smtClean="0"/>
              <a:t>']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['F', 'Ab', 'Aa', 'c', 'D', 'C', 'd', '2', '1', '3']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&gt;&gt;&gt;l1.sort()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&gt;&gt;&gt;l1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/>
              <a:t>['1', '2', '3', 'Aa', </a:t>
            </a:r>
            <a:r>
              <a:rPr kumimoji="1" lang="en-US" altLang="ko-KR" sz="1600" b="0" dirty="0" smtClean="0"/>
              <a:t>‘Ab</a:t>
            </a:r>
            <a:r>
              <a:rPr kumimoji="1" lang="en-US" altLang="ko-KR" sz="1600" b="0" dirty="0"/>
              <a:t>', 'C', 'D', 'F', 'c', 'd']</a:t>
            </a:r>
          </a:p>
          <a:p>
            <a:pPr marL="0" indent="0">
              <a:lnSpc>
                <a:spcPts val="1500"/>
              </a:lnSpc>
              <a:buNone/>
            </a:pP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dirty="0" smtClean="0"/>
              <a:t>#</a:t>
            </a:r>
            <a:r>
              <a:rPr kumimoji="1" lang="ko-KR" altLang="en-US" sz="1600" dirty="0" err="1" smtClean="0"/>
              <a:t>딕셔너리</a:t>
            </a:r>
            <a:r>
              <a:rPr kumimoji="1" lang="ko-KR" altLang="en-US" sz="1600" dirty="0" smtClean="0"/>
              <a:t> 변환</a:t>
            </a:r>
            <a:endParaRPr kumimoji="1"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l1 = [(‘a’, ‘b’), (‘c’, ‘d’), (‘e’, ‘f’)]        #</a:t>
            </a:r>
            <a:r>
              <a:rPr kumimoji="1" lang="ko-KR" altLang="en-US" sz="1600" b="0" dirty="0" smtClean="0"/>
              <a:t>또는 </a:t>
            </a:r>
            <a:r>
              <a:rPr kumimoji="1" lang="en-US" altLang="ko-KR" sz="1600" b="0" dirty="0" smtClean="0"/>
              <a:t>( [ ],[ ],[ ]) 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err="1" smtClean="0"/>
              <a:t>dict</a:t>
            </a:r>
            <a:r>
              <a:rPr kumimoji="1" lang="en-US" altLang="ko-KR" sz="1600" b="0" dirty="0" smtClean="0"/>
              <a:t>(l1</a:t>
            </a:r>
            <a:r>
              <a:rPr kumimoji="1" lang="en-US" altLang="ko-KR" sz="1600" b="0" dirty="0"/>
              <a:t>)      </a:t>
            </a:r>
            <a:r>
              <a:rPr kumimoji="1" lang="en-US" altLang="ko-KR" sz="1600" b="0" dirty="0" smtClean="0"/>
              <a:t># {</a:t>
            </a:r>
            <a:r>
              <a:rPr kumimoji="1" lang="en-US" altLang="ko-KR" sz="1600" b="0" dirty="0"/>
              <a:t>'a': 'b', 'c': 'd', 'e': 'f</a:t>
            </a:r>
            <a:r>
              <a:rPr kumimoji="1" lang="en-US" altLang="ko-KR" sz="1600" b="0" dirty="0" smtClean="0"/>
              <a:t>'} 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smtClean="0"/>
              <a:t>l2 = [‘ab’, ‘cd’, ‘</a:t>
            </a:r>
            <a:r>
              <a:rPr kumimoji="1" lang="en-US" altLang="ko-KR" sz="1600" b="0" dirty="0" err="1" smtClean="0"/>
              <a:t>ef</a:t>
            </a:r>
            <a:r>
              <a:rPr kumimoji="1" lang="en-US" altLang="ko-KR" sz="1600" b="0" dirty="0" smtClean="0"/>
              <a:t>’]                      </a:t>
            </a:r>
            <a:r>
              <a:rPr kumimoji="1" lang="en-US" altLang="ko-KR" sz="1600" b="0" dirty="0"/>
              <a:t>#</a:t>
            </a:r>
            <a:r>
              <a:rPr kumimoji="1" lang="ko-KR" altLang="en-US" sz="1600" b="0" dirty="0"/>
              <a:t>또는 </a:t>
            </a:r>
            <a:r>
              <a:rPr kumimoji="1" lang="en-US" altLang="ko-KR" sz="1600" b="0" dirty="0" smtClean="0"/>
              <a:t>( ‘ab’, ‘cd’, ‘</a:t>
            </a:r>
            <a:r>
              <a:rPr kumimoji="1" lang="en-US" altLang="ko-KR" sz="1600" b="0" dirty="0" err="1" smtClean="0"/>
              <a:t>ef</a:t>
            </a:r>
            <a:r>
              <a:rPr kumimoji="1" lang="en-US" altLang="ko-KR" sz="1600" b="0" dirty="0" smtClean="0"/>
              <a:t>’)</a:t>
            </a:r>
          </a:p>
          <a:p>
            <a:pPr marL="0" indent="0">
              <a:lnSpc>
                <a:spcPts val="1500"/>
              </a:lnSpc>
              <a:buNone/>
            </a:pPr>
            <a:r>
              <a:rPr kumimoji="1" lang="en-US" altLang="ko-KR" sz="1600" b="0" dirty="0" err="1" smtClean="0"/>
              <a:t>dict</a:t>
            </a:r>
            <a:r>
              <a:rPr kumimoji="1" lang="en-US" altLang="ko-KR" sz="1600" b="0" dirty="0"/>
              <a:t>(l2)    # {'a': 'b', 'c': 'd', 'e': 'f</a:t>
            </a:r>
            <a:r>
              <a:rPr kumimoji="1" lang="en-US" altLang="ko-KR" sz="1600" b="0" dirty="0" smtClean="0"/>
              <a:t>'}     </a:t>
            </a:r>
            <a:endParaRPr kumimoji="1"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6459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비교 연산자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E39C4F1-BC99-CA41-B30B-49FB9E15ED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93408" y="1567545"/>
            <a:ext cx="4766074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비교 연산자 사용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090BC7A-914C-394D-AFBA-2C63810D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44" y="2363923"/>
            <a:ext cx="5882023" cy="2756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F0E8212-57D6-A44A-B24C-61EC0149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375" y="2926202"/>
            <a:ext cx="3682681" cy="1197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BE2A5D9-7591-A64A-A3B5-139DBA63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375" y="4287453"/>
            <a:ext cx="3682681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748" y="1402077"/>
            <a:ext cx="5415733" cy="4581461"/>
          </a:xfrm>
        </p:spPr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kumimoji="1" lang="ko-KR" altLang="en-US" sz="1800" dirty="0" err="1" smtClean="0"/>
              <a:t>파이썬에만</a:t>
            </a:r>
            <a:r>
              <a:rPr kumimoji="1" lang="ko-KR" altLang="en-US" sz="1800" dirty="0" smtClean="0"/>
              <a:t> 있는 </a:t>
            </a:r>
            <a:r>
              <a:rPr kumimoji="1" lang="ko-KR" altLang="en-US" sz="1800" dirty="0" err="1" smtClean="0"/>
              <a:t>조건문</a:t>
            </a:r>
            <a:endParaRPr kumimoji="1" lang="en-US" altLang="ko-KR" sz="1800" dirty="0"/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&gt;&gt;&gt;1 in [1,2,3]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1 not in [1,2,3]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‘a’ in (‘a’, ‘b’, ‘c’)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&gt;&gt;&gt;’j’ not in ‘python’</a:t>
            </a:r>
          </a:p>
          <a:p>
            <a:pPr marL="457200" lvl="1" indent="0"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 txBox="1">
            <a:spLocks/>
          </p:cNvSpPr>
          <p:nvPr/>
        </p:nvSpPr>
        <p:spPr>
          <a:xfrm>
            <a:off x="732518" y="1375946"/>
            <a:ext cx="5311231" cy="479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2400" b="1" i="0" kern="120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20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800" dirty="0" smtClean="0"/>
              <a:t>비교 연산자 예시</a:t>
            </a:r>
            <a:r>
              <a:rPr kumimoji="1" lang="en-US" altLang="ko-KR" sz="1800" dirty="0" smtClean="0"/>
              <a:t>(</a:t>
            </a:r>
            <a:r>
              <a:rPr kumimoji="1" lang="ko-KR" altLang="en-US" sz="1800" dirty="0" smtClean="0"/>
              <a:t>계속</a:t>
            </a:r>
            <a:r>
              <a:rPr kumimoji="1" lang="en-US" altLang="ko-KR" sz="1800" dirty="0" smtClean="0"/>
              <a:t>)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(</a:t>
            </a:r>
            <a:r>
              <a:rPr kumimoji="1"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(3,2)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&gt;&gt;&gt; x != y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ko-KR" sz="1800" dirty="0" smtClean="0"/>
              <a:t>and, or, not </a:t>
            </a:r>
            <a:r>
              <a:rPr kumimoji="1" lang="ko-KR" altLang="en-US" sz="1800" dirty="0" smtClean="0"/>
              <a:t>연산자</a:t>
            </a:r>
            <a:endParaRPr kumimoji="1" lang="en-US" altLang="ko-KR" sz="1800" dirty="0"/>
          </a:p>
          <a:p>
            <a:pPr marL="457200" lvl="1" indent="0">
              <a:buFont typeface="Wingdings" pitchFamily="2" charset="2"/>
              <a:buNone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kumimoji="1"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money = 2000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card = True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money &gt;= 3000 or card: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print(“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택시를 타고 가라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“)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else:</a:t>
            </a:r>
          </a:p>
          <a:p>
            <a:pPr marL="457200" lvl="1" indent="0">
              <a:lnSpc>
                <a:spcPts val="1500"/>
              </a:lnSpc>
              <a:buNone/>
            </a:pP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print(“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걸어 가라</a:t>
            </a:r>
            <a:r>
              <a:rPr kumimoji="1"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“)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58024"/>
              </p:ext>
            </p:extLst>
          </p:nvPr>
        </p:nvGraphicFramePr>
        <p:xfrm>
          <a:off x="978263" y="2884864"/>
          <a:ext cx="388112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592"/>
                <a:gridCol w="300352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 or 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둘중에</a:t>
                      </a:r>
                      <a:r>
                        <a:rPr lang="ko-KR" altLang="en-US" sz="1400" baseline="0" dirty="0" smtClean="0"/>
                        <a:t> 하나만 참이어도 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 and y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y </a:t>
                      </a:r>
                      <a:r>
                        <a:rPr lang="ko-KR" altLang="en-US" sz="1400" dirty="0" smtClean="0"/>
                        <a:t>모두 참이어야 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x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거짓이면 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465"/>
              </p:ext>
            </p:extLst>
          </p:nvPr>
        </p:nvGraphicFramePr>
        <p:xfrm>
          <a:off x="6199051" y="1704852"/>
          <a:ext cx="5061131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66"/>
                <a:gridCol w="30131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 in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 in </a:t>
                      </a:r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 not</a:t>
                      </a:r>
                      <a:r>
                        <a:rPr lang="en-US" altLang="ko-KR" sz="1400" baseline="0" dirty="0" smtClean="0"/>
                        <a:t> in </a:t>
                      </a:r>
                      <a:r>
                        <a:rPr lang="ko-KR" altLang="en-US" sz="1400" baseline="0" dirty="0" smtClean="0"/>
                        <a:t>리스트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 in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튜플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 not</a:t>
                      </a:r>
                      <a:r>
                        <a:rPr lang="en-US" altLang="ko-KR" sz="1400" baseline="0" dirty="0" smtClean="0"/>
                        <a:t> in </a:t>
                      </a:r>
                      <a:r>
                        <a:rPr lang="ko-KR" altLang="en-US" sz="1400" baseline="0" dirty="0" err="1" smtClean="0"/>
                        <a:t>튜플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en-US" altLang="ko-KR" sz="1400" baseline="0" dirty="0" smtClean="0"/>
                        <a:t> in </a:t>
                      </a:r>
                      <a:r>
                        <a:rPr lang="ko-KR" altLang="en-US" sz="1400" baseline="0" dirty="0" smtClean="0"/>
                        <a:t>문자열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 not</a:t>
                      </a:r>
                      <a:r>
                        <a:rPr lang="en-US" altLang="ko-KR" sz="1400" baseline="0" dirty="0" smtClean="0"/>
                        <a:t> in </a:t>
                      </a:r>
                      <a:r>
                        <a:rPr lang="ko-KR" altLang="en-US" sz="1400" baseline="0" dirty="0" smtClean="0"/>
                        <a:t>문자열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비교 </a:t>
            </a:r>
            <a:r>
              <a:rPr kumimoji="1" lang="ko-KR" altLang="en-US" sz="2400" dirty="0" smtClean="0">
                <a:solidFill>
                  <a:srgbClr val="0063A9"/>
                </a:solidFill>
              </a:rPr>
              <a:t>연산자</a:t>
            </a:r>
            <a:endParaRPr kumimoji="1" lang="en-US" altLang="ko-KR" dirty="0"/>
          </a:p>
          <a:p>
            <a:pPr lvl="1"/>
            <a:r>
              <a:rPr kumimoji="1" lang="en-US" altLang="ko-KR" sz="2000" dirty="0"/>
              <a:t>if</a:t>
            </a:r>
            <a:r>
              <a:rPr kumimoji="1" lang="ko-KR" altLang="en-US" sz="2000" dirty="0"/>
              <a:t> </a:t>
            </a:r>
            <a:r>
              <a:rPr kumimoji="1" lang="ko-KR" altLang="en-US" dirty="0" err="1"/>
              <a:t>조건문에</a:t>
            </a:r>
            <a:r>
              <a:rPr kumimoji="1" lang="ko-KR" altLang="en-US" dirty="0"/>
              <a:t> 비교 연산자를 사용하는 </a:t>
            </a:r>
            <a:r>
              <a:rPr kumimoji="1" lang="ko-KR" altLang="en-US" dirty="0" smtClean="0"/>
              <a:t>예시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1600" dirty="0" smtClean="0"/>
              <a:t>&gt;&gt;&gt;pocket = [‘paper’, ‘cellphone’, ‘money’]</a:t>
            </a:r>
          </a:p>
          <a:p>
            <a:pPr marL="457200" lvl="1" indent="0">
              <a:buNone/>
            </a:pPr>
            <a:r>
              <a:rPr kumimoji="1" lang="en-US" altLang="ko-KR" sz="1600" dirty="0" smtClean="0"/>
              <a:t>&gt;&gt;&gt;if ‘money’ in pocket: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         print(“</a:t>
            </a:r>
            <a:r>
              <a:rPr kumimoji="1" lang="ko-KR" altLang="en-US" sz="1600" dirty="0" smtClean="0"/>
              <a:t>택시를 </a:t>
            </a:r>
            <a:r>
              <a:rPr kumimoji="1" lang="ko-KR" altLang="en-US" sz="1600" dirty="0" err="1" smtClean="0"/>
              <a:t>타고가라</a:t>
            </a:r>
            <a:r>
              <a:rPr kumimoji="1" lang="en-US" altLang="ko-KR" sz="1600" dirty="0" smtClean="0"/>
              <a:t>“)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     else:</a:t>
            </a:r>
          </a:p>
          <a:p>
            <a:pPr marL="457200" lvl="1" indent="0">
              <a:buNone/>
            </a:pP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         print(“</a:t>
            </a:r>
            <a:r>
              <a:rPr kumimoji="1" lang="ko-KR" altLang="en-US" sz="1600" dirty="0" smtClean="0"/>
              <a:t>걸어 가라</a:t>
            </a:r>
            <a:r>
              <a:rPr kumimoji="1" lang="en-US" altLang="ko-KR" sz="1600" dirty="0" smtClean="0"/>
              <a:t>“)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372990" y="3418837"/>
            <a:ext cx="8526876" cy="2375883"/>
            <a:chOff x="1372990" y="3418837"/>
            <a:chExt cx="8526876" cy="2375883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45423D2F-E62B-4F4D-8EEC-8D428EFFC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748"/>
            <a:stretch/>
          </p:blipFill>
          <p:spPr>
            <a:xfrm>
              <a:off x="6183085" y="3418837"/>
              <a:ext cx="3716781" cy="23758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72990" y="4313255"/>
              <a:ext cx="4095993" cy="8309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“ </a:t>
              </a:r>
              <a:r>
                <a:rPr lang="ko-KR" altLang="en-US" sz="1600" dirty="0" smtClean="0"/>
                <a:t>만약 </a:t>
              </a:r>
              <a:r>
                <a:rPr lang="en-US" altLang="ko-KR" sz="1600" dirty="0" smtClean="0"/>
                <a:t>3000</a:t>
              </a:r>
              <a:r>
                <a:rPr lang="ko-KR" altLang="en-US" sz="1600" dirty="0" smtClean="0"/>
                <a:t>원 이상의 돈을 가지고 있으면 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택시를 타고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그렇지 않으면 걸어가라 </a:t>
              </a:r>
              <a:r>
                <a:rPr lang="en-US" altLang="ko-KR" sz="1600" dirty="0" smtClean="0"/>
                <a:t>“</a:t>
              </a:r>
              <a:endParaRPr lang="ko-KR" altLang="en-US" sz="1600" dirty="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643154" y="4580602"/>
              <a:ext cx="365760" cy="2439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8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>
                <a:solidFill>
                  <a:srgbClr val="0063A9"/>
                </a:solidFill>
              </a:rPr>
              <a:t>elif</a:t>
            </a:r>
            <a:r>
              <a:rPr kumimoji="1" lang="en-US" altLang="ko-KR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>
                <a:solidFill>
                  <a:srgbClr val="0063A9"/>
                </a:solidFill>
              </a:rPr>
              <a:t>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만으로는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조건 판단에 어려움이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조건 판단하는 부분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ko-KR" altLang="en-US" dirty="0"/>
              <a:t>주머니에 돈이 있는지 판단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ko-KR" altLang="en-US" dirty="0"/>
              <a:t>주머니에 돈이 없으면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주머니에 카드가 있는지 판단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BEE4F786-4883-794E-9D80-6029BEA92B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6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 if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else</a:t>
            </a:r>
            <a:r>
              <a:rPr lang="ko-KR" altLang="en-US" sz="1600" dirty="0" smtClean="0"/>
              <a:t>만으로는 이해하기 어렵고 산만한 느낌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elif</a:t>
            </a:r>
            <a:r>
              <a:rPr lang="ko-KR" altLang="en-US" sz="1600" dirty="0" smtClean="0"/>
              <a:t>사용시 </a:t>
            </a:r>
            <a:r>
              <a:rPr lang="ko-KR" altLang="en-US" sz="1600" dirty="0" err="1" smtClean="0"/>
              <a:t>가독성</a:t>
            </a:r>
            <a:r>
              <a:rPr lang="ko-KR" altLang="en-US" sz="1600" dirty="0" smtClean="0"/>
              <a:t> 좋아짐</a:t>
            </a:r>
            <a:endParaRPr lang="ko-KR" altLang="en-US" sz="1600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="" xmlns:a16="http://schemas.microsoft.com/office/drawing/2014/main" id="{856D5CE6-F49D-B048-83A3-659B21036AB3}"/>
              </a:ext>
            </a:extLst>
          </p:cNvPr>
          <p:cNvSpPr/>
          <p:nvPr/>
        </p:nvSpPr>
        <p:spPr>
          <a:xfrm>
            <a:off x="1326379" y="3244157"/>
            <a:ext cx="4407408" cy="1008780"/>
          </a:xfrm>
          <a:prstGeom prst="roundRect">
            <a:avLst>
              <a:gd name="adj" fmla="val 106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주머니에 돈이 있으면 택시를 타고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kumimoji="1" lang="ko-KR" altLang="en-US" sz="1400" dirty="0">
                <a:solidFill>
                  <a:schemeClr val="tx1"/>
                </a:solidFill>
              </a:rPr>
              <a:t>주머니에 돈은 없지만 카드가 있으면 택시를 타고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kumimoji="1" lang="ko-KR" altLang="en-US" sz="1400" dirty="0">
                <a:solidFill>
                  <a:schemeClr val="tx1"/>
                </a:solidFill>
              </a:rPr>
              <a:t>돈도 없고 카드도 없으면 걸어 가라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DBB84FE-F72F-B041-9805-25A645C84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3015" y="1827392"/>
            <a:ext cx="5110234" cy="29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>
                <a:solidFill>
                  <a:srgbClr val="0063A9"/>
                </a:solidFill>
              </a:rPr>
              <a:t>elif</a:t>
            </a:r>
            <a:r>
              <a:rPr kumimoji="1" lang="en-US" altLang="ko-KR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>
                <a:solidFill>
                  <a:srgbClr val="0063A9"/>
                </a:solidFill>
              </a:rPr>
              <a:t>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 err="1"/>
              <a:t>elif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사용한다면</a:t>
            </a:r>
            <a:r>
              <a:rPr kumimoji="1" lang="en-US" altLang="ko-KR" dirty="0"/>
              <a:t>?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lang="en-US" altLang="ko-KR" dirty="0" err="1"/>
              <a:t>elif</a:t>
            </a:r>
            <a:r>
              <a:rPr lang="ko-KR" altLang="en-US" dirty="0"/>
              <a:t>는 이전 </a:t>
            </a:r>
            <a:r>
              <a:rPr lang="ko-KR" altLang="en-US" dirty="0" err="1"/>
              <a:t>조건문이</a:t>
            </a:r>
            <a:r>
              <a:rPr lang="ko-KR" altLang="en-US" dirty="0"/>
              <a:t> 거짓일</a:t>
            </a:r>
            <a:r>
              <a:rPr lang="en-US" altLang="ko-KR" dirty="0"/>
              <a:t> </a:t>
            </a:r>
            <a:r>
              <a:rPr lang="ko-KR" altLang="en-US" dirty="0"/>
              <a:t>때 수행됨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BEE4F786-4883-794E-9D80-6029BEA92B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160A7F6-6792-DE46-B36A-E1253A205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4502" y="2856910"/>
            <a:ext cx="3959675" cy="2696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B66F193-D790-3040-9A79-83E55199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17" y="1733078"/>
            <a:ext cx="2715048" cy="4250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1143" y="2015502"/>
            <a:ext cx="305696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다양한 조건 판단 가능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 smtClean="0">
                <a:sym typeface="Wingdings" panose="05000000000000000000" pitchFamily="2" charset="2"/>
              </a:rPr>
              <a:t>주머니에 돈이 있으면 택시를 타고 주머니에 돈은 없지만 카드가 있으면 택시를 타고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ym typeface="Wingdings" panose="05000000000000000000" pitchFamily="2" charset="2"/>
              </a:rPr>
              <a:t>카드도 없으면 걸어가라</a:t>
            </a:r>
            <a:endParaRPr lang="en-US" altLang="ko-KR" sz="1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7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>
                <a:solidFill>
                  <a:srgbClr val="0063A9"/>
                </a:solidFill>
              </a:rPr>
              <a:t>elif</a:t>
            </a:r>
            <a:r>
              <a:rPr kumimoji="1" lang="en-US" altLang="ko-KR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>
                <a:solidFill>
                  <a:srgbClr val="0063A9"/>
                </a:solidFill>
              </a:rPr>
              <a:t>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 err="1"/>
              <a:t>elif</a:t>
            </a:r>
            <a:r>
              <a:rPr kumimoji="1" lang="ko-KR" altLang="en-US" dirty="0"/>
              <a:t>는 개수에 제한 없이 사용 가능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B0ECA83-3103-3F4A-AC72-11213F8D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39" y="2841191"/>
            <a:ext cx="7230122" cy="33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1838</Words>
  <Application>Microsoft Office PowerPoint</Application>
  <PresentationFormat>와이드스크린</PresentationFormat>
  <Paragraphs>472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D2Coding</vt:lpstr>
      <vt:lpstr>Malgun Gothic</vt:lpstr>
      <vt:lpstr>Malgun Gothic</vt:lpstr>
      <vt:lpstr>Batang</vt:lpstr>
      <vt:lpstr>Arial</vt:lpstr>
      <vt:lpstr>Wingdings</vt:lpstr>
      <vt:lpstr>Office 테마</vt:lpstr>
      <vt:lpstr>파이썬</vt:lpstr>
      <vt:lpstr>PowerPoint 프레젠테이션</vt:lpstr>
      <vt:lpstr>03-1 if문</vt:lpstr>
      <vt:lpstr>03-1 if문</vt:lpstr>
      <vt:lpstr>03-1 if문</vt:lpstr>
      <vt:lpstr>03-1 if문</vt:lpstr>
      <vt:lpstr>03-1 if문</vt:lpstr>
      <vt:lpstr>03-1 if문</vt:lpstr>
      <vt:lpstr>03-1 if문</vt:lpstr>
      <vt:lpstr>03-2 while문</vt:lpstr>
      <vt:lpstr>03-2 while문</vt:lpstr>
      <vt:lpstr>03-2 while문</vt:lpstr>
      <vt:lpstr>03-2 while문</vt:lpstr>
      <vt:lpstr>03-2 while문</vt:lpstr>
      <vt:lpstr>03-2 while문</vt:lpstr>
      <vt:lpstr>03-3 for문</vt:lpstr>
      <vt:lpstr>03-3 for문</vt:lpstr>
      <vt:lpstr>03-3 for문</vt:lpstr>
      <vt:lpstr>03-3 for문</vt:lpstr>
      <vt:lpstr>03-3 for문</vt:lpstr>
      <vt:lpstr>03-3 for문</vt:lpstr>
      <vt:lpstr>03-3 for문</vt:lpstr>
      <vt:lpstr>03-3 for문</vt:lpstr>
      <vt:lpstr>03-3 for문</vt:lpstr>
      <vt:lpstr>03-3 for문</vt:lpstr>
      <vt:lpstr>실습 1</vt:lpstr>
      <vt:lpstr>실습 2</vt:lpstr>
      <vt:lpstr>실습 3</vt:lpstr>
      <vt:lpstr>연습문제 1  (03-번호.py)</vt:lpstr>
      <vt:lpstr>연습문제 2 (03-번호.py)</vt:lpstr>
      <vt:lpstr>연습문제 3 (03-번호.py)</vt:lpstr>
      <vt:lpstr>list , dict 추가실습 및 복습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difi</cp:lastModifiedBy>
  <cp:revision>248</cp:revision>
  <cp:lastPrinted>2020-07-23T17:41:23Z</cp:lastPrinted>
  <dcterms:created xsi:type="dcterms:W3CDTF">2020-07-22T11:00:58Z</dcterms:created>
  <dcterms:modified xsi:type="dcterms:W3CDTF">2021-01-25T15:38:00Z</dcterms:modified>
</cp:coreProperties>
</file>