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1292-A5CF-B6CD-1985-3DC261F84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F2029-C684-D571-29BC-D099DE9F2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97804-2352-5C97-418D-CDB19806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0FA5A-1BE1-983B-12CF-92E1F6CF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792D6-4B04-F452-1D51-21EED00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5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324F-07D7-21EA-4BFB-51991C3A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235FD6-F629-6E04-DA59-1F986EA59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F5C1E-3818-3AE4-D3C3-1269E637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0BC3F-7D93-3CB6-F567-0B8FE222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82975-2913-B92B-0BE0-833A77B0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7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9D5DB-CB89-2691-8103-C1E84052C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0CC17-4C19-5006-2C25-B8DB0F4B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0620B-197C-0BF6-93EB-12BF90D2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F6F35-D60B-C727-72DE-F24D5442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5CA5B-9FB1-FDD6-5174-6188755E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FCAD-2ED1-FF54-0BB9-EA8DE03E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4B39D-B781-C1CA-260E-0DFCD9FC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96079-3F62-83E5-2814-0532A261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8A5C0-A0B5-C0E4-ACD1-F7AACDF8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22634-27AB-7F47-162D-6C4F898F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6499-A8F0-EDEE-DF80-02C9DABC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29824-62CD-5A5B-643E-128081CA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006A1-250B-2488-89B1-8DF6D4F2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DB63-8D8F-ECA8-4598-FC7E7188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67416-CF11-423D-4BE7-D500ACE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7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DB708-1686-39F5-4BB5-B46C8DE6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1886E-C12D-7D46-FB1A-171D5B50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67917-61F9-B2F6-F8ED-EF24CE56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8CB1A-9170-8A0B-8A2C-BBA9FD51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E0BB6-78BD-BAD7-0C1B-1ECB802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E1BD4-9852-DC32-1F76-07062E99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1CC54-C685-6A83-1D95-20E7A5DD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20F8-3EFF-DD8C-40CD-CD825D3C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0375C-FB35-1A84-3697-C85DC2A87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932812-4EC9-972D-E288-7CCEDEEE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14B05B-DD56-E18C-C105-82EB6DEAC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4BF3AB-DAEC-8109-722E-C3D5E0CE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CF350-36E8-F988-1638-337853F0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E8580-E1E7-00AA-C05A-43CB6C7A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3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71E51-951D-B037-7524-FAC62297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FC6C04-4D72-A529-27ED-2ED64276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F8C9F-E38B-18AF-9231-ED438506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0ACCD-DF8B-2DC0-8DC5-C1E5E018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87D67E-A498-B78F-93F8-B1DE3AE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C33FE-F050-C8C9-5289-5261DD70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E04DE-445A-76CA-6FF0-C9AA1FCE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AD6F-7BB5-6CD8-EF67-51E51127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6DCE8-C5D2-4B65-0586-753BA5C6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A821FF-60B1-A776-791D-69B9AA75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4CCF9-AF1E-E3B8-861C-E86DDB14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1CFB5-CFBD-9180-ACB8-3B0A1AFB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65526-BC9E-9C83-F8BE-F4E835C0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B7EB5-78B6-0698-04D0-F65CE1BD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44891-8A5D-D693-687F-67D6CEDE6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F9A72-0FC3-ED41-8B0D-BCF957B49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976B2-C2B4-88A0-B766-F6A11FEF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C5C86-2E1E-5BC3-6A84-217DA39E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80B09-B178-D6E6-7D5B-0F66CC9F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C1087C-AEA7-A0F1-B29D-831FA22A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BF3C7-4C0E-82DB-7FAE-99EB13B7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15F68-2A83-DE61-7539-7A7865B29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31F1-C297-417D-AAE4-9338C53221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E42BC-3463-AEB9-DAE2-11515957F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92DAA-38F9-1E40-7E79-14953C04D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ED0F-EFC5-4B1B-8735-B40041D1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1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AAAE876-98C3-F8D3-7EA4-7C533D3B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56118"/>
            <a:ext cx="6105525" cy="4324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09220-D608-EEB4-A24E-A2186CFB49EB}"/>
              </a:ext>
            </a:extLst>
          </p:cNvPr>
          <p:cNvSpPr txBox="1"/>
          <p:nvPr/>
        </p:nvSpPr>
        <p:spPr>
          <a:xfrm>
            <a:off x="1962150" y="4953000"/>
            <a:ext cx="749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런타임환경 </a:t>
            </a:r>
            <a:r>
              <a:rPr lang="en-US" altLang="ko-KR" dirty="0"/>
              <a:t>: node.js</a:t>
            </a:r>
          </a:p>
          <a:p>
            <a:r>
              <a:rPr lang="ko-KR" altLang="en-US" dirty="0"/>
              <a:t>프레임워크</a:t>
            </a:r>
            <a:r>
              <a:rPr lang="en-US" altLang="ko-KR" dirty="0"/>
              <a:t>: express</a:t>
            </a:r>
          </a:p>
          <a:p>
            <a:r>
              <a:rPr lang="ko-KR" altLang="en-US" dirty="0"/>
              <a:t>언어</a:t>
            </a:r>
            <a:r>
              <a:rPr lang="en-US" altLang="ko-KR" dirty="0"/>
              <a:t>: typescript</a:t>
            </a:r>
            <a:endParaRPr lang="ko-KR" altLang="en-US" dirty="0"/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CE6FE4E-6580-EA7B-435B-465B48E71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761116"/>
            <a:ext cx="3714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59EF97-2A7A-74FF-1804-08A6C4BC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857250"/>
            <a:ext cx="5198533" cy="2924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D97F3F-E780-53E7-FE60-EE6662FFD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657225"/>
            <a:ext cx="38100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45099E-F605-D81B-63B9-36FAC51F7790}"/>
              </a:ext>
            </a:extLst>
          </p:cNvPr>
          <p:cNvSpPr txBox="1"/>
          <p:nvPr/>
        </p:nvSpPr>
        <p:spPr>
          <a:xfrm>
            <a:off x="1676400" y="4257675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ORM: Prisma</a:t>
            </a:r>
          </a:p>
          <a:p>
            <a:r>
              <a:rPr lang="en-US" altLang="ko-KR" dirty="0"/>
              <a:t>DB: MySQL</a:t>
            </a:r>
          </a:p>
          <a:p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객체와 관계형 데이터베이스의 데이터를 자동으로 매핑해주는 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ORM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을 사용하여 데이터베이스를 더욱 효율적으로 관리함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03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07EB5F-ED1C-8923-947C-45F157EA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333500"/>
            <a:ext cx="5010782" cy="2819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3C4995-F439-0963-BF49-556012FF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3500"/>
            <a:ext cx="4783839" cy="3056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5E1C7-AAA0-C540-CEDD-8FD5BC88349D}"/>
              </a:ext>
            </a:extLst>
          </p:cNvPr>
          <p:cNvSpPr txBox="1"/>
          <p:nvPr/>
        </p:nvSpPr>
        <p:spPr>
          <a:xfrm>
            <a:off x="1838325" y="4810125"/>
            <a:ext cx="841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배포 </a:t>
            </a:r>
            <a:r>
              <a:rPr lang="en-US" altLang="ko-KR" dirty="0"/>
              <a:t>: AWS EC2</a:t>
            </a:r>
          </a:p>
          <a:p>
            <a:r>
              <a:rPr lang="ko-KR" altLang="en-US" dirty="0"/>
              <a:t>클라우드 관계형 데이터 베이스 </a:t>
            </a:r>
            <a:r>
              <a:rPr lang="en-US" altLang="ko-KR" dirty="0"/>
              <a:t>: AWS RDS</a:t>
            </a:r>
          </a:p>
          <a:p>
            <a:r>
              <a:rPr lang="en-US" altLang="ko-KR" dirty="0"/>
              <a:t>AWS</a:t>
            </a:r>
            <a:r>
              <a:rPr lang="ko-KR" altLang="en-US" dirty="0"/>
              <a:t>를 통해 </a:t>
            </a:r>
            <a:r>
              <a:rPr lang="en-US" altLang="ko-KR" dirty="0"/>
              <a:t>API</a:t>
            </a:r>
            <a:r>
              <a:rPr lang="ko-KR" altLang="en-US" dirty="0"/>
              <a:t>서버 배포</a:t>
            </a:r>
          </a:p>
        </p:txBody>
      </p:sp>
    </p:spTree>
    <p:extLst>
      <p:ext uri="{BB962C8B-B14F-4D97-AF65-F5344CB8AC3E}">
        <p14:creationId xmlns:p14="http://schemas.microsoft.com/office/powerpoint/2010/main" val="2727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E520562-C4B9-BC5E-AA5B-3CF88A3B8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1" y="611031"/>
            <a:ext cx="2734057" cy="430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2908A-8B8C-2962-9EFD-20F36109C309}"/>
              </a:ext>
            </a:extLst>
          </p:cNvPr>
          <p:cNvSpPr txBox="1"/>
          <p:nvPr/>
        </p:nvSpPr>
        <p:spPr>
          <a:xfrm>
            <a:off x="5246254" y="5588000"/>
            <a:ext cx="527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118055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F9E34CC9-092C-58A9-3D92-6D1E9D50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2" y="1456802"/>
            <a:ext cx="5772956" cy="3353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0ED34-0D2A-8262-F4F9-C2CE1A5B11CC}"/>
              </a:ext>
            </a:extLst>
          </p:cNvPr>
          <p:cNvSpPr txBox="1"/>
          <p:nvPr/>
        </p:nvSpPr>
        <p:spPr>
          <a:xfrm>
            <a:off x="2309091" y="5043055"/>
            <a:ext cx="724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App.ts</a:t>
            </a:r>
            <a:r>
              <a:rPr lang="ko-KR" altLang="en-US" dirty="0"/>
              <a:t>를 실행시키면 포트번호 </a:t>
            </a:r>
            <a:r>
              <a:rPr lang="en-US" altLang="ko-KR" dirty="0"/>
              <a:t>8080</a:t>
            </a:r>
            <a:r>
              <a:rPr lang="ko-KR" altLang="en-US" dirty="0"/>
              <a:t>으로 통신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지정된 라우터 외에 다른 접근은 </a:t>
            </a:r>
            <a:r>
              <a:rPr lang="en-US" altLang="ko-KR" dirty="0"/>
              <a:t>404 </a:t>
            </a:r>
            <a:r>
              <a:rPr lang="ko-KR" altLang="en-US" dirty="0"/>
              <a:t>에러가 반환됩니다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 서버 에러는 </a:t>
            </a:r>
            <a:r>
              <a:rPr lang="en-US" altLang="ko-KR" dirty="0"/>
              <a:t>500</a:t>
            </a:r>
            <a:r>
              <a:rPr lang="ko-KR" altLang="en-US" dirty="0"/>
              <a:t>이 반환됩니다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85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53D451FA-177D-37FA-C131-4D05539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637968"/>
            <a:ext cx="5887272" cy="2676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EEF57-8256-86E9-978C-38E5392D50FC}"/>
              </a:ext>
            </a:extLst>
          </p:cNvPr>
          <p:cNvSpPr txBox="1"/>
          <p:nvPr/>
        </p:nvSpPr>
        <p:spPr>
          <a:xfrm>
            <a:off x="3026763" y="4849091"/>
            <a:ext cx="601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/routes </a:t>
            </a:r>
            <a:r>
              <a:rPr lang="ko-KR" altLang="en-US" dirty="0"/>
              <a:t>파일에서는 요청 경로</a:t>
            </a:r>
            <a:r>
              <a:rPr lang="en-US" altLang="ko-KR" dirty="0"/>
              <a:t>(path)</a:t>
            </a:r>
            <a:r>
              <a:rPr lang="ko-KR" altLang="en-US" dirty="0"/>
              <a:t>를 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라우터를 </a:t>
            </a:r>
            <a:r>
              <a:rPr lang="ko-KR" altLang="en-US" dirty="0" err="1"/>
              <a:t>모듈화하여</a:t>
            </a:r>
            <a:r>
              <a:rPr lang="ko-KR" altLang="en-US" dirty="0"/>
              <a:t> </a:t>
            </a:r>
            <a:r>
              <a:rPr lang="en-US" altLang="ko-KR" dirty="0"/>
              <a:t>restful</a:t>
            </a:r>
            <a:r>
              <a:rPr lang="ko-KR" altLang="en-US" dirty="0"/>
              <a:t>하게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파라미터는 보안을 위해 </a:t>
            </a:r>
            <a:r>
              <a:rPr lang="en-US" altLang="ko-KR" dirty="0"/>
              <a:t>URL </a:t>
            </a:r>
            <a:r>
              <a:rPr lang="ko-KR" altLang="en-US" dirty="0"/>
              <a:t>파라미터를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화면, 실내이(가) 표시된 사진&#10;&#10;자동 생성된 설명">
            <a:extLst>
              <a:ext uri="{FF2B5EF4-FFF2-40B4-BE49-F238E27FC236}">
                <a16:creationId xmlns:a16="http://schemas.microsoft.com/office/drawing/2014/main" id="{45E05E80-5D5E-E15C-E11B-2F85D3AA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43" y="1124583"/>
            <a:ext cx="6935168" cy="3334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60C476-5305-7A9F-F53B-156739E82D8F}"/>
              </a:ext>
            </a:extLst>
          </p:cNvPr>
          <p:cNvSpPr txBox="1"/>
          <p:nvPr/>
        </p:nvSpPr>
        <p:spPr>
          <a:xfrm>
            <a:off x="2558624" y="4857718"/>
            <a:ext cx="7241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/controller </a:t>
            </a:r>
            <a:r>
              <a:rPr lang="ko-KR" altLang="en-US" dirty="0"/>
              <a:t>파일에서는 클라이언트 요청에 대한 처리를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에서 원하는 정보를 받으면 </a:t>
            </a:r>
            <a:r>
              <a:rPr lang="en-US" altLang="ko-KR" dirty="0"/>
              <a:t>200 </a:t>
            </a:r>
            <a:r>
              <a:rPr lang="ko-KR" altLang="en-US" dirty="0"/>
              <a:t>상태코드와 함께 </a:t>
            </a:r>
            <a:r>
              <a:rPr lang="en-US" altLang="ko-KR" dirty="0"/>
              <a:t>data</a:t>
            </a:r>
            <a:r>
              <a:rPr lang="ko-KR" altLang="en-US" dirty="0"/>
              <a:t>를 전송하고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에서 정보를 받지 못하였거나 에러 발생시 </a:t>
            </a:r>
            <a:r>
              <a:rPr lang="en-US" altLang="ko-KR" dirty="0"/>
              <a:t>500 </a:t>
            </a:r>
            <a:r>
              <a:rPr lang="ko-KR" altLang="en-US" dirty="0"/>
              <a:t>상태코드와 함께 에러 메시지를 전달합니다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2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988128-258B-482C-2F08-94BCD539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97" y="0"/>
            <a:ext cx="561579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495111-A6C8-9015-33C2-E2E2CB3186E8}"/>
              </a:ext>
            </a:extLst>
          </p:cNvPr>
          <p:cNvSpPr txBox="1"/>
          <p:nvPr/>
        </p:nvSpPr>
        <p:spPr>
          <a:xfrm>
            <a:off x="7643003" y="1785668"/>
            <a:ext cx="389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/model </a:t>
            </a:r>
            <a:r>
              <a:rPr lang="ko-KR" altLang="en-US" dirty="0"/>
              <a:t>파일에서는 데이터베이스 처리를 합니다</a:t>
            </a:r>
            <a:r>
              <a:rPr lang="en-US" altLang="ko-KR" dirty="0"/>
              <a:t>. </a:t>
            </a:r>
            <a:r>
              <a:rPr lang="ko-KR" altLang="en-US" dirty="0"/>
              <a:t>에러발생시 </a:t>
            </a:r>
            <a:r>
              <a:rPr lang="en-US" altLang="ko-KR" dirty="0"/>
              <a:t>Error()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0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152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기훈</dc:creator>
  <cp:lastModifiedBy>유 기훈</cp:lastModifiedBy>
  <cp:revision>4</cp:revision>
  <dcterms:created xsi:type="dcterms:W3CDTF">2022-07-29T11:14:59Z</dcterms:created>
  <dcterms:modified xsi:type="dcterms:W3CDTF">2022-07-29T12:00:39Z</dcterms:modified>
</cp:coreProperties>
</file>