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7" r:id="rId4"/>
    <p:sldId id="288" r:id="rId5"/>
    <p:sldId id="284" r:id="rId6"/>
    <p:sldId id="285" r:id="rId7"/>
    <p:sldId id="286" r:id="rId8"/>
    <p:sldId id="272" r:id="rId9"/>
    <p:sldId id="281" r:id="rId10"/>
    <p:sldId id="280" r:id="rId11"/>
    <p:sldId id="273" r:id="rId12"/>
    <p:sldId id="289" r:id="rId13"/>
    <p:sldId id="283" r:id="rId14"/>
    <p:sldId id="274" r:id="rId15"/>
    <p:sldId id="275" r:id="rId16"/>
    <p:sldId id="282" r:id="rId17"/>
    <p:sldId id="258" r:id="rId18"/>
    <p:sldId id="259" r:id="rId19"/>
    <p:sldId id="276" r:id="rId20"/>
    <p:sldId id="277" r:id="rId21"/>
    <p:sldId id="261" r:id="rId22"/>
    <p:sldId id="278" r:id="rId23"/>
    <p:sldId id="260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82" autoAdjust="0"/>
  </p:normalViewPr>
  <p:slideViewPr>
    <p:cSldViewPr snapToGrid="0">
      <p:cViewPr varScale="1">
        <p:scale>
          <a:sx n="105" d="100"/>
          <a:sy n="10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52126-C3FB-44D6-AB49-90AC4CFE0D8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A3B7B6D-3C49-4B56-B5B5-60E2E272756A}">
      <dgm:prSet phldrT="[文本]"/>
      <dgm:spPr/>
      <dgm:t>
        <a:bodyPr/>
        <a:lstStyle/>
        <a:p>
          <a:r>
            <a:rPr lang="en-US" altLang="zh-CN" dirty="0"/>
            <a:t>Visual Studio</a:t>
          </a:r>
          <a:endParaRPr lang="zh-CN" altLang="en-US" dirty="0"/>
        </a:p>
      </dgm:t>
    </dgm:pt>
    <dgm:pt modelId="{DC5CB32D-870E-462A-8ED3-B51820B16B84}" type="parTrans" cxnId="{AA8B8050-E3C1-40C8-9C3E-3A71FD0FC25F}">
      <dgm:prSet/>
      <dgm:spPr/>
      <dgm:t>
        <a:bodyPr/>
        <a:lstStyle/>
        <a:p>
          <a:endParaRPr lang="zh-CN" altLang="en-US"/>
        </a:p>
      </dgm:t>
    </dgm:pt>
    <dgm:pt modelId="{35B298F1-81B6-421C-8015-D7B8A2EDCDDA}" type="sibTrans" cxnId="{AA8B8050-E3C1-40C8-9C3E-3A71FD0FC25F}">
      <dgm:prSet/>
      <dgm:spPr/>
      <dgm:t>
        <a:bodyPr/>
        <a:lstStyle/>
        <a:p>
          <a:endParaRPr lang="zh-CN" altLang="en-US"/>
        </a:p>
      </dgm:t>
    </dgm:pt>
    <dgm:pt modelId="{E6E285F7-D2DE-494A-B6A0-A0ECBA83893D}">
      <dgm:prSet phldrT="[文本]"/>
      <dgm:spPr/>
      <dgm:t>
        <a:bodyPr/>
        <a:lstStyle/>
        <a:p>
          <a:r>
            <a:rPr lang="en-US" altLang="zh-CN" dirty="0"/>
            <a:t>windows</a:t>
          </a:r>
          <a:endParaRPr lang="zh-CN" altLang="en-US" dirty="0"/>
        </a:p>
      </dgm:t>
    </dgm:pt>
    <dgm:pt modelId="{A35BBAF0-4C40-4E44-96AC-E1805DEB2722}" type="parTrans" cxnId="{A74EB6E3-C151-4E0E-8EF2-2ADF876481EF}">
      <dgm:prSet/>
      <dgm:spPr/>
      <dgm:t>
        <a:bodyPr/>
        <a:lstStyle/>
        <a:p>
          <a:endParaRPr lang="zh-CN" altLang="en-US"/>
        </a:p>
      </dgm:t>
    </dgm:pt>
    <dgm:pt modelId="{2D5AD2AC-F354-4E26-9387-E8B6256B200F}" type="sibTrans" cxnId="{A74EB6E3-C151-4E0E-8EF2-2ADF876481EF}">
      <dgm:prSet/>
      <dgm:spPr/>
      <dgm:t>
        <a:bodyPr/>
        <a:lstStyle/>
        <a:p>
          <a:endParaRPr lang="zh-CN" altLang="en-US"/>
        </a:p>
      </dgm:t>
    </dgm:pt>
    <dgm:pt modelId="{80223878-8DC9-416C-85F6-D5FDF86B14AA}">
      <dgm:prSet phldrT="[文本]"/>
      <dgm:spPr/>
      <dgm:t>
        <a:bodyPr/>
        <a:lstStyle/>
        <a:p>
          <a:r>
            <a:rPr lang="zh-CN" altLang="en-US" dirty="0"/>
            <a:t>功能强大</a:t>
          </a:r>
        </a:p>
      </dgm:t>
    </dgm:pt>
    <dgm:pt modelId="{406DCA84-C042-48B8-812A-E2F729CA46DE}" type="parTrans" cxnId="{6D9952AD-1FE6-4154-B136-CE798631ADAC}">
      <dgm:prSet/>
      <dgm:spPr/>
      <dgm:t>
        <a:bodyPr/>
        <a:lstStyle/>
        <a:p>
          <a:endParaRPr lang="zh-CN" altLang="en-US"/>
        </a:p>
      </dgm:t>
    </dgm:pt>
    <dgm:pt modelId="{61A453CA-A5D5-4334-A036-A2CC201541CA}" type="sibTrans" cxnId="{6D9952AD-1FE6-4154-B136-CE798631ADAC}">
      <dgm:prSet/>
      <dgm:spPr/>
      <dgm:t>
        <a:bodyPr/>
        <a:lstStyle/>
        <a:p>
          <a:endParaRPr lang="zh-CN" altLang="en-US"/>
        </a:p>
      </dgm:t>
    </dgm:pt>
    <dgm:pt modelId="{79CE1304-CABB-4E3D-A94C-24EF6901745A}">
      <dgm:prSet phldrT="[文本]"/>
      <dgm:spPr/>
      <dgm:t>
        <a:bodyPr/>
        <a:lstStyle/>
        <a:p>
          <a:r>
            <a:rPr lang="en-US" altLang="zh-CN" dirty="0"/>
            <a:t>Visual Studio for mac</a:t>
          </a:r>
          <a:endParaRPr lang="zh-CN" altLang="en-US" dirty="0"/>
        </a:p>
      </dgm:t>
    </dgm:pt>
    <dgm:pt modelId="{078EEA31-7CAA-4DFD-B537-F8066FC3F413}" type="parTrans" cxnId="{A6245F7C-F7AE-4157-B4CE-4C7292154F31}">
      <dgm:prSet/>
      <dgm:spPr/>
      <dgm:t>
        <a:bodyPr/>
        <a:lstStyle/>
        <a:p>
          <a:endParaRPr lang="zh-CN" altLang="en-US"/>
        </a:p>
      </dgm:t>
    </dgm:pt>
    <dgm:pt modelId="{CC6859E5-7A82-4BE5-B4D5-2DC1BA1FAD84}" type="sibTrans" cxnId="{A6245F7C-F7AE-4157-B4CE-4C7292154F31}">
      <dgm:prSet/>
      <dgm:spPr/>
      <dgm:t>
        <a:bodyPr/>
        <a:lstStyle/>
        <a:p>
          <a:endParaRPr lang="zh-CN" altLang="en-US"/>
        </a:p>
      </dgm:t>
    </dgm:pt>
    <dgm:pt modelId="{4EF94443-15AF-4C98-9BB4-64CF278AA4EB}">
      <dgm:prSet phldrT="[文本]"/>
      <dgm:spPr/>
      <dgm:t>
        <a:bodyPr/>
        <a:lstStyle/>
        <a:p>
          <a:r>
            <a:rPr lang="en-US" altLang="zh-CN" dirty="0"/>
            <a:t>Mac OS</a:t>
          </a:r>
          <a:endParaRPr lang="zh-CN" altLang="en-US" dirty="0"/>
        </a:p>
      </dgm:t>
    </dgm:pt>
    <dgm:pt modelId="{178C57A4-17C0-4367-8C47-EED11B4C49D3}" type="parTrans" cxnId="{F045C9BB-6CB6-46BB-9F4F-5AC8604BC44F}">
      <dgm:prSet/>
      <dgm:spPr/>
      <dgm:t>
        <a:bodyPr/>
        <a:lstStyle/>
        <a:p>
          <a:endParaRPr lang="zh-CN" altLang="en-US"/>
        </a:p>
      </dgm:t>
    </dgm:pt>
    <dgm:pt modelId="{CE44C95F-B4BB-4970-9D2E-0F473EF1DD14}" type="sibTrans" cxnId="{F045C9BB-6CB6-46BB-9F4F-5AC8604BC44F}">
      <dgm:prSet/>
      <dgm:spPr/>
      <dgm:t>
        <a:bodyPr/>
        <a:lstStyle/>
        <a:p>
          <a:endParaRPr lang="zh-CN" altLang="en-US"/>
        </a:p>
      </dgm:t>
    </dgm:pt>
    <dgm:pt modelId="{928700E6-7831-45F2-AB7A-12E0AE33393C}">
      <dgm:prSet phldrT="[文本]"/>
      <dgm:spPr/>
      <dgm:t>
        <a:bodyPr/>
        <a:lstStyle/>
        <a:p>
          <a:r>
            <a:rPr lang="zh-CN" altLang="en-US" dirty="0"/>
            <a:t>移动开发</a:t>
          </a:r>
        </a:p>
      </dgm:t>
    </dgm:pt>
    <dgm:pt modelId="{6E74440F-A419-4AC8-97EC-C221F71C2CE8}" type="parTrans" cxnId="{45583F6A-A009-4342-80F2-78ABCED37233}">
      <dgm:prSet/>
      <dgm:spPr/>
      <dgm:t>
        <a:bodyPr/>
        <a:lstStyle/>
        <a:p>
          <a:endParaRPr lang="zh-CN" altLang="en-US"/>
        </a:p>
      </dgm:t>
    </dgm:pt>
    <dgm:pt modelId="{D6520ED5-889A-45FD-BCAF-5F7545DF0350}" type="sibTrans" cxnId="{45583F6A-A009-4342-80F2-78ABCED37233}">
      <dgm:prSet/>
      <dgm:spPr/>
      <dgm:t>
        <a:bodyPr/>
        <a:lstStyle/>
        <a:p>
          <a:endParaRPr lang="zh-CN" altLang="en-US"/>
        </a:p>
      </dgm:t>
    </dgm:pt>
    <dgm:pt modelId="{EECA5508-D985-4DAC-993C-ED6EB18E0C87}">
      <dgm:prSet phldrT="[文本]"/>
      <dgm:spPr/>
      <dgm:t>
        <a:bodyPr/>
        <a:lstStyle/>
        <a:p>
          <a:r>
            <a:rPr lang="en-US" altLang="zh-CN" dirty="0"/>
            <a:t>Visual Studio code</a:t>
          </a:r>
          <a:endParaRPr lang="zh-CN" altLang="en-US" dirty="0"/>
        </a:p>
      </dgm:t>
    </dgm:pt>
    <dgm:pt modelId="{91214273-783A-43B4-8588-E835664E9AE3}" type="parTrans" cxnId="{1BE312BA-66E6-4451-AB3D-7A501DDD6659}">
      <dgm:prSet/>
      <dgm:spPr/>
      <dgm:t>
        <a:bodyPr/>
        <a:lstStyle/>
        <a:p>
          <a:endParaRPr lang="zh-CN" altLang="en-US"/>
        </a:p>
      </dgm:t>
    </dgm:pt>
    <dgm:pt modelId="{CFA9B2DE-84F8-4E3F-A4A5-8473A2D1DBAF}" type="sibTrans" cxnId="{1BE312BA-66E6-4451-AB3D-7A501DDD6659}">
      <dgm:prSet/>
      <dgm:spPr/>
      <dgm:t>
        <a:bodyPr/>
        <a:lstStyle/>
        <a:p>
          <a:endParaRPr lang="zh-CN" altLang="en-US"/>
        </a:p>
      </dgm:t>
    </dgm:pt>
    <dgm:pt modelId="{2C3C6457-14E7-4BAD-AC94-CC01CD3FAC63}">
      <dgm:prSet phldrT="[文本]"/>
      <dgm:spPr/>
      <dgm:t>
        <a:bodyPr/>
        <a:lstStyle/>
        <a:p>
          <a:r>
            <a:rPr lang="en-US" altLang="zh-CN" dirty="0" err="1"/>
            <a:t>Windows,Mac</a:t>
          </a:r>
          <a:r>
            <a:rPr lang="en-US" altLang="zh-CN" dirty="0"/>
            <a:t> </a:t>
          </a:r>
          <a:r>
            <a:rPr lang="en-US" altLang="zh-CN" dirty="0" err="1"/>
            <a:t>OS,Linux</a:t>
          </a:r>
          <a:endParaRPr lang="zh-CN" altLang="en-US" dirty="0"/>
        </a:p>
      </dgm:t>
    </dgm:pt>
    <dgm:pt modelId="{232F66C0-8BA0-41BF-AD69-29E3167072F5}" type="parTrans" cxnId="{BE91260F-5C76-45BB-935E-04132EF1F28F}">
      <dgm:prSet/>
      <dgm:spPr/>
      <dgm:t>
        <a:bodyPr/>
        <a:lstStyle/>
        <a:p>
          <a:endParaRPr lang="zh-CN" altLang="en-US"/>
        </a:p>
      </dgm:t>
    </dgm:pt>
    <dgm:pt modelId="{F2518353-C8CB-4312-B2B3-D2097BDE8B04}" type="sibTrans" cxnId="{BE91260F-5C76-45BB-935E-04132EF1F28F}">
      <dgm:prSet/>
      <dgm:spPr/>
      <dgm:t>
        <a:bodyPr/>
        <a:lstStyle/>
        <a:p>
          <a:endParaRPr lang="zh-CN" altLang="en-US"/>
        </a:p>
      </dgm:t>
    </dgm:pt>
    <dgm:pt modelId="{0614E459-EEAE-41AB-B8E8-9678808EDD22}">
      <dgm:prSet phldrT="[文本]"/>
      <dgm:spPr/>
      <dgm:t>
        <a:bodyPr/>
        <a:lstStyle/>
        <a:p>
          <a:r>
            <a:rPr lang="zh-CN" altLang="en-US" dirty="0"/>
            <a:t>轻便</a:t>
          </a:r>
        </a:p>
      </dgm:t>
    </dgm:pt>
    <dgm:pt modelId="{8974468E-444F-4D0F-A040-F422414A355A}" type="parTrans" cxnId="{4359B435-3811-4ACD-B153-1EB3575992E1}">
      <dgm:prSet/>
      <dgm:spPr/>
      <dgm:t>
        <a:bodyPr/>
        <a:lstStyle/>
        <a:p>
          <a:endParaRPr lang="zh-CN" altLang="en-US"/>
        </a:p>
      </dgm:t>
    </dgm:pt>
    <dgm:pt modelId="{99F2E3FE-3F30-4F3C-9703-933B567779AD}" type="sibTrans" cxnId="{4359B435-3811-4ACD-B153-1EB3575992E1}">
      <dgm:prSet/>
      <dgm:spPr/>
      <dgm:t>
        <a:bodyPr/>
        <a:lstStyle/>
        <a:p>
          <a:endParaRPr lang="zh-CN" altLang="en-US"/>
        </a:p>
      </dgm:t>
    </dgm:pt>
    <dgm:pt modelId="{D0CEAC96-9AD3-4040-B8F2-66270E025843}" type="pres">
      <dgm:prSet presAssocID="{28252126-C3FB-44D6-AB49-90AC4CFE0D8F}" presName="Name0" presStyleCnt="0">
        <dgm:presLayoutVars>
          <dgm:dir/>
          <dgm:animLvl val="lvl"/>
          <dgm:resizeHandles val="exact"/>
        </dgm:presLayoutVars>
      </dgm:prSet>
      <dgm:spPr/>
    </dgm:pt>
    <dgm:pt modelId="{2862223A-963D-4C2B-A175-998725DDEBAE}" type="pres">
      <dgm:prSet presAssocID="{BA3B7B6D-3C49-4B56-B5B5-60E2E272756A}" presName="composite" presStyleCnt="0"/>
      <dgm:spPr/>
    </dgm:pt>
    <dgm:pt modelId="{685B3BF7-824E-4213-B402-C7673068D20A}" type="pres">
      <dgm:prSet presAssocID="{BA3B7B6D-3C49-4B56-B5B5-60E2E27275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D132212-59FF-4801-AFFF-AE404B36CD9B}" type="pres">
      <dgm:prSet presAssocID="{BA3B7B6D-3C49-4B56-B5B5-60E2E272756A}" presName="desTx" presStyleLbl="alignAccFollowNode1" presStyleIdx="0" presStyleCnt="3">
        <dgm:presLayoutVars>
          <dgm:bulletEnabled val="1"/>
        </dgm:presLayoutVars>
      </dgm:prSet>
      <dgm:spPr/>
    </dgm:pt>
    <dgm:pt modelId="{E348E3F8-B5A0-4451-9BDB-8FEDE7244622}" type="pres">
      <dgm:prSet presAssocID="{35B298F1-81B6-421C-8015-D7B8A2EDCDDA}" presName="space" presStyleCnt="0"/>
      <dgm:spPr/>
    </dgm:pt>
    <dgm:pt modelId="{4C3F98BC-5B77-4A08-8262-97A209BBA60B}" type="pres">
      <dgm:prSet presAssocID="{79CE1304-CABB-4E3D-A94C-24EF6901745A}" presName="composite" presStyleCnt="0"/>
      <dgm:spPr/>
    </dgm:pt>
    <dgm:pt modelId="{075DB8DD-A821-436C-86E6-E3622635334F}" type="pres">
      <dgm:prSet presAssocID="{79CE1304-CABB-4E3D-A94C-24EF6901745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A02694-30D8-422F-9A16-C6A38CDC3F88}" type="pres">
      <dgm:prSet presAssocID="{79CE1304-CABB-4E3D-A94C-24EF6901745A}" presName="desTx" presStyleLbl="alignAccFollowNode1" presStyleIdx="1" presStyleCnt="3">
        <dgm:presLayoutVars>
          <dgm:bulletEnabled val="1"/>
        </dgm:presLayoutVars>
      </dgm:prSet>
      <dgm:spPr/>
    </dgm:pt>
    <dgm:pt modelId="{C8AD1A15-B2AE-4259-99B0-C3BB6FB87256}" type="pres">
      <dgm:prSet presAssocID="{CC6859E5-7A82-4BE5-B4D5-2DC1BA1FAD84}" presName="space" presStyleCnt="0"/>
      <dgm:spPr/>
    </dgm:pt>
    <dgm:pt modelId="{5CD6BFC5-1593-4978-985E-843379A71630}" type="pres">
      <dgm:prSet presAssocID="{EECA5508-D985-4DAC-993C-ED6EB18E0C87}" presName="composite" presStyleCnt="0"/>
      <dgm:spPr/>
    </dgm:pt>
    <dgm:pt modelId="{2EF1B10B-0E9F-42CC-A193-6019D0F78E66}" type="pres">
      <dgm:prSet presAssocID="{EECA5508-D985-4DAC-993C-ED6EB18E0C8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D26A872-D2D1-4B1A-80B3-C69D712947BE}" type="pres">
      <dgm:prSet presAssocID="{EECA5508-D985-4DAC-993C-ED6EB18E0C8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E91260F-5C76-45BB-935E-04132EF1F28F}" srcId="{EECA5508-D985-4DAC-993C-ED6EB18E0C87}" destId="{2C3C6457-14E7-4BAD-AC94-CC01CD3FAC63}" srcOrd="0" destOrd="0" parTransId="{232F66C0-8BA0-41BF-AD69-29E3167072F5}" sibTransId="{F2518353-C8CB-4312-B2B3-D2097BDE8B04}"/>
    <dgm:cxn modelId="{D36A8033-507B-462A-8548-C2CFD41641B6}" type="presOf" srcId="{80223878-8DC9-416C-85F6-D5FDF86B14AA}" destId="{6D132212-59FF-4801-AFFF-AE404B36CD9B}" srcOrd="0" destOrd="1" presId="urn:microsoft.com/office/officeart/2005/8/layout/hList1"/>
    <dgm:cxn modelId="{4359B435-3811-4ACD-B153-1EB3575992E1}" srcId="{EECA5508-D985-4DAC-993C-ED6EB18E0C87}" destId="{0614E459-EEAE-41AB-B8E8-9678808EDD22}" srcOrd="1" destOrd="0" parTransId="{8974468E-444F-4D0F-A040-F422414A355A}" sibTransId="{99F2E3FE-3F30-4F3C-9703-933B567779AD}"/>
    <dgm:cxn modelId="{E8B9573B-E5DB-40D7-AF45-6B2E968297D8}" type="presOf" srcId="{2C3C6457-14E7-4BAD-AC94-CC01CD3FAC63}" destId="{BD26A872-D2D1-4B1A-80B3-C69D712947BE}" srcOrd="0" destOrd="0" presId="urn:microsoft.com/office/officeart/2005/8/layout/hList1"/>
    <dgm:cxn modelId="{A26E9C68-86C3-4EED-8C95-D388085FCC39}" type="presOf" srcId="{928700E6-7831-45F2-AB7A-12E0AE33393C}" destId="{B5A02694-30D8-422F-9A16-C6A38CDC3F88}" srcOrd="0" destOrd="1" presId="urn:microsoft.com/office/officeart/2005/8/layout/hList1"/>
    <dgm:cxn modelId="{45583F6A-A009-4342-80F2-78ABCED37233}" srcId="{79CE1304-CABB-4E3D-A94C-24EF6901745A}" destId="{928700E6-7831-45F2-AB7A-12E0AE33393C}" srcOrd="1" destOrd="0" parTransId="{6E74440F-A419-4AC8-97EC-C221F71C2CE8}" sibTransId="{D6520ED5-889A-45FD-BCAF-5F7545DF0350}"/>
    <dgm:cxn modelId="{28BF014C-F42C-4C3E-BF86-F3D9BB2E6FC7}" type="presOf" srcId="{79CE1304-CABB-4E3D-A94C-24EF6901745A}" destId="{075DB8DD-A821-436C-86E6-E3622635334F}" srcOrd="0" destOrd="0" presId="urn:microsoft.com/office/officeart/2005/8/layout/hList1"/>
    <dgm:cxn modelId="{AA8B8050-E3C1-40C8-9C3E-3A71FD0FC25F}" srcId="{28252126-C3FB-44D6-AB49-90AC4CFE0D8F}" destId="{BA3B7B6D-3C49-4B56-B5B5-60E2E272756A}" srcOrd="0" destOrd="0" parTransId="{DC5CB32D-870E-462A-8ED3-B51820B16B84}" sibTransId="{35B298F1-81B6-421C-8015-D7B8A2EDCDDA}"/>
    <dgm:cxn modelId="{53942177-A790-416B-AAAD-4F56BE95ABB3}" type="presOf" srcId="{28252126-C3FB-44D6-AB49-90AC4CFE0D8F}" destId="{D0CEAC96-9AD3-4040-B8F2-66270E025843}" srcOrd="0" destOrd="0" presId="urn:microsoft.com/office/officeart/2005/8/layout/hList1"/>
    <dgm:cxn modelId="{B0A26359-5293-47C0-BF6B-EE589B7C983D}" type="presOf" srcId="{EECA5508-D985-4DAC-993C-ED6EB18E0C87}" destId="{2EF1B10B-0E9F-42CC-A193-6019D0F78E66}" srcOrd="0" destOrd="0" presId="urn:microsoft.com/office/officeart/2005/8/layout/hList1"/>
    <dgm:cxn modelId="{7A76FF59-9124-4CB0-BE4F-122BF3C07160}" type="presOf" srcId="{4EF94443-15AF-4C98-9BB4-64CF278AA4EB}" destId="{B5A02694-30D8-422F-9A16-C6A38CDC3F88}" srcOrd="0" destOrd="0" presId="urn:microsoft.com/office/officeart/2005/8/layout/hList1"/>
    <dgm:cxn modelId="{A6245F7C-F7AE-4157-B4CE-4C7292154F31}" srcId="{28252126-C3FB-44D6-AB49-90AC4CFE0D8F}" destId="{79CE1304-CABB-4E3D-A94C-24EF6901745A}" srcOrd="1" destOrd="0" parTransId="{078EEA31-7CAA-4DFD-B537-F8066FC3F413}" sibTransId="{CC6859E5-7A82-4BE5-B4D5-2DC1BA1FAD84}"/>
    <dgm:cxn modelId="{E7FF5C98-809D-47BA-8386-33EAB9ECF85C}" type="presOf" srcId="{E6E285F7-D2DE-494A-B6A0-A0ECBA83893D}" destId="{6D132212-59FF-4801-AFFF-AE404B36CD9B}" srcOrd="0" destOrd="0" presId="urn:microsoft.com/office/officeart/2005/8/layout/hList1"/>
    <dgm:cxn modelId="{6D9952AD-1FE6-4154-B136-CE798631ADAC}" srcId="{BA3B7B6D-3C49-4B56-B5B5-60E2E272756A}" destId="{80223878-8DC9-416C-85F6-D5FDF86B14AA}" srcOrd="1" destOrd="0" parTransId="{406DCA84-C042-48B8-812A-E2F729CA46DE}" sibTransId="{61A453CA-A5D5-4334-A036-A2CC201541CA}"/>
    <dgm:cxn modelId="{1BE312BA-66E6-4451-AB3D-7A501DDD6659}" srcId="{28252126-C3FB-44D6-AB49-90AC4CFE0D8F}" destId="{EECA5508-D985-4DAC-993C-ED6EB18E0C87}" srcOrd="2" destOrd="0" parTransId="{91214273-783A-43B4-8588-E835664E9AE3}" sibTransId="{CFA9B2DE-84F8-4E3F-A4A5-8473A2D1DBAF}"/>
    <dgm:cxn modelId="{F045C9BB-6CB6-46BB-9F4F-5AC8604BC44F}" srcId="{79CE1304-CABB-4E3D-A94C-24EF6901745A}" destId="{4EF94443-15AF-4C98-9BB4-64CF278AA4EB}" srcOrd="0" destOrd="0" parTransId="{178C57A4-17C0-4367-8C47-EED11B4C49D3}" sibTransId="{CE44C95F-B4BB-4970-9D2E-0F473EF1DD14}"/>
    <dgm:cxn modelId="{4DFD87E3-29AA-4E9D-B5D7-8A3320874F60}" type="presOf" srcId="{BA3B7B6D-3C49-4B56-B5B5-60E2E272756A}" destId="{685B3BF7-824E-4213-B402-C7673068D20A}" srcOrd="0" destOrd="0" presId="urn:microsoft.com/office/officeart/2005/8/layout/hList1"/>
    <dgm:cxn modelId="{A74EB6E3-C151-4E0E-8EF2-2ADF876481EF}" srcId="{BA3B7B6D-3C49-4B56-B5B5-60E2E272756A}" destId="{E6E285F7-D2DE-494A-B6A0-A0ECBA83893D}" srcOrd="0" destOrd="0" parTransId="{A35BBAF0-4C40-4E44-96AC-E1805DEB2722}" sibTransId="{2D5AD2AC-F354-4E26-9387-E8B6256B200F}"/>
    <dgm:cxn modelId="{FDFC48EB-ECFF-4A6E-A321-0B54AE2025EB}" type="presOf" srcId="{0614E459-EEAE-41AB-B8E8-9678808EDD22}" destId="{BD26A872-D2D1-4B1A-80B3-C69D712947BE}" srcOrd="0" destOrd="1" presId="urn:microsoft.com/office/officeart/2005/8/layout/hList1"/>
    <dgm:cxn modelId="{A8EB0DDE-2DB1-4C54-9C99-1BC9A7809C43}" type="presParOf" srcId="{D0CEAC96-9AD3-4040-B8F2-66270E025843}" destId="{2862223A-963D-4C2B-A175-998725DDEBAE}" srcOrd="0" destOrd="0" presId="urn:microsoft.com/office/officeart/2005/8/layout/hList1"/>
    <dgm:cxn modelId="{CDF1CA4B-A295-4570-A84D-A3A9881B09BB}" type="presParOf" srcId="{2862223A-963D-4C2B-A175-998725DDEBAE}" destId="{685B3BF7-824E-4213-B402-C7673068D20A}" srcOrd="0" destOrd="0" presId="urn:microsoft.com/office/officeart/2005/8/layout/hList1"/>
    <dgm:cxn modelId="{D5BD1143-6AE7-4E18-AF64-7CA3DED9338F}" type="presParOf" srcId="{2862223A-963D-4C2B-A175-998725DDEBAE}" destId="{6D132212-59FF-4801-AFFF-AE404B36CD9B}" srcOrd="1" destOrd="0" presId="urn:microsoft.com/office/officeart/2005/8/layout/hList1"/>
    <dgm:cxn modelId="{ACDE475E-784F-4217-820A-E39E926D5F9E}" type="presParOf" srcId="{D0CEAC96-9AD3-4040-B8F2-66270E025843}" destId="{E348E3F8-B5A0-4451-9BDB-8FEDE7244622}" srcOrd="1" destOrd="0" presId="urn:microsoft.com/office/officeart/2005/8/layout/hList1"/>
    <dgm:cxn modelId="{AC5C49C2-5B12-4EE8-813C-D09B2D070D89}" type="presParOf" srcId="{D0CEAC96-9AD3-4040-B8F2-66270E025843}" destId="{4C3F98BC-5B77-4A08-8262-97A209BBA60B}" srcOrd="2" destOrd="0" presId="urn:microsoft.com/office/officeart/2005/8/layout/hList1"/>
    <dgm:cxn modelId="{0B3002AD-0860-48F5-BD69-86F08D8A0663}" type="presParOf" srcId="{4C3F98BC-5B77-4A08-8262-97A209BBA60B}" destId="{075DB8DD-A821-436C-86E6-E3622635334F}" srcOrd="0" destOrd="0" presId="urn:microsoft.com/office/officeart/2005/8/layout/hList1"/>
    <dgm:cxn modelId="{79F3BB77-528F-442D-B949-75A988DB3715}" type="presParOf" srcId="{4C3F98BC-5B77-4A08-8262-97A209BBA60B}" destId="{B5A02694-30D8-422F-9A16-C6A38CDC3F88}" srcOrd="1" destOrd="0" presId="urn:microsoft.com/office/officeart/2005/8/layout/hList1"/>
    <dgm:cxn modelId="{90844DE3-1059-4168-AD52-82C111448DD1}" type="presParOf" srcId="{D0CEAC96-9AD3-4040-B8F2-66270E025843}" destId="{C8AD1A15-B2AE-4259-99B0-C3BB6FB87256}" srcOrd="3" destOrd="0" presId="urn:microsoft.com/office/officeart/2005/8/layout/hList1"/>
    <dgm:cxn modelId="{AC36165D-C200-4F1E-8DEE-40482D1967C8}" type="presParOf" srcId="{D0CEAC96-9AD3-4040-B8F2-66270E025843}" destId="{5CD6BFC5-1593-4978-985E-843379A71630}" srcOrd="4" destOrd="0" presId="urn:microsoft.com/office/officeart/2005/8/layout/hList1"/>
    <dgm:cxn modelId="{829F8C75-C11A-4C0B-A879-EC6B442B3DD1}" type="presParOf" srcId="{5CD6BFC5-1593-4978-985E-843379A71630}" destId="{2EF1B10B-0E9F-42CC-A193-6019D0F78E66}" srcOrd="0" destOrd="0" presId="urn:microsoft.com/office/officeart/2005/8/layout/hList1"/>
    <dgm:cxn modelId="{7CBDA596-B2BF-4E29-BC6B-29BF82ED4B50}" type="presParOf" srcId="{5CD6BFC5-1593-4978-985E-843379A71630}" destId="{BD26A872-D2D1-4B1A-80B3-C69D712947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D7AE2-1140-4C11-BB69-0A582C35702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B469015-F87F-411D-9198-806DA275EC42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asp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A90430D2-7991-4A59-8C52-D415C3D954BD}" type="parTrans" cxnId="{E834E199-623E-41C0-BBA2-42384C9132AA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404BB618-2781-43C3-9517-E1C04214A3DF}" type="sibTrans" cxnId="{E834E199-623E-41C0-BBA2-42384C9132AA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66CCBB37-0067-46ED-9630-9046F263B364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asp.net web form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04808507-741A-4872-9A97-FCE4DFB0B7DE}" type="parTrans" cxnId="{FAD8B260-E31A-4CA8-9EFA-54B499BEEF74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7322F730-348B-4475-8251-B1D63B10F820}" type="sibTrans" cxnId="{FAD8B260-E31A-4CA8-9EFA-54B499BEEF74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EAF92DE1-0625-427E-B664-66482F61C0F6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asp.net mvc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F6BA5D25-0B0F-47F5-BC95-6CFBA9F36D9D}" type="parTrans" cxnId="{F973DAE4-F3C4-4403-B07F-36175693DB2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AEFE0E05-BD8B-497F-AE16-C9DB15010A21}" type="sibTrans" cxnId="{F973DAE4-F3C4-4403-B07F-36175693DB28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E3459A5E-0066-4092-9029-DE79CA8C2AD3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asp.net core(for .net core)</a:t>
          </a:r>
        </a:p>
        <a:p>
          <a:r>
            <a:rPr lang="en-US" altLang="zh-CN" sz="2000" dirty="0">
              <a:solidFill>
                <a:schemeClr val="tx1"/>
              </a:solidFill>
            </a:rPr>
            <a:t>asp.net core(for .net framework)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572BC5E2-DEAF-495C-8F8A-4634E1D0EFEA}" type="parTrans" cxnId="{AB6B8CF0-33C4-4386-BC0D-7575F59AD0C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542B501C-62CF-430F-8204-D59CAE1C98C3}" type="sibTrans" cxnId="{AB6B8CF0-33C4-4386-BC0D-7575F59AD0C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FCC61701-5EA9-4600-AD71-423768BCACB0}" type="pres">
      <dgm:prSet presAssocID="{91DD7AE2-1140-4C11-BB69-0A582C35702C}" presName="outerComposite" presStyleCnt="0">
        <dgm:presLayoutVars>
          <dgm:chMax val="5"/>
          <dgm:dir/>
          <dgm:resizeHandles val="exact"/>
        </dgm:presLayoutVars>
      </dgm:prSet>
      <dgm:spPr/>
    </dgm:pt>
    <dgm:pt modelId="{2B79C417-E6F0-4D5D-9D05-8C9F18382085}" type="pres">
      <dgm:prSet presAssocID="{91DD7AE2-1140-4C11-BB69-0A582C35702C}" presName="dummyMaxCanvas" presStyleCnt="0">
        <dgm:presLayoutVars/>
      </dgm:prSet>
      <dgm:spPr/>
    </dgm:pt>
    <dgm:pt modelId="{3BA9D78F-3550-40D4-9F7E-66B1329A9727}" type="pres">
      <dgm:prSet presAssocID="{91DD7AE2-1140-4C11-BB69-0A582C35702C}" presName="FourNodes_1" presStyleLbl="node1" presStyleIdx="0" presStyleCnt="4">
        <dgm:presLayoutVars>
          <dgm:bulletEnabled val="1"/>
        </dgm:presLayoutVars>
      </dgm:prSet>
      <dgm:spPr/>
    </dgm:pt>
    <dgm:pt modelId="{5281E1BA-08F5-4B08-BE2F-F0BA1807B57D}" type="pres">
      <dgm:prSet presAssocID="{91DD7AE2-1140-4C11-BB69-0A582C35702C}" presName="FourNodes_2" presStyleLbl="node1" presStyleIdx="1" presStyleCnt="4">
        <dgm:presLayoutVars>
          <dgm:bulletEnabled val="1"/>
        </dgm:presLayoutVars>
      </dgm:prSet>
      <dgm:spPr/>
    </dgm:pt>
    <dgm:pt modelId="{8C735CB2-C68C-49FC-8009-49D01BC4498F}" type="pres">
      <dgm:prSet presAssocID="{91DD7AE2-1140-4C11-BB69-0A582C35702C}" presName="FourNodes_3" presStyleLbl="node1" presStyleIdx="2" presStyleCnt="4">
        <dgm:presLayoutVars>
          <dgm:bulletEnabled val="1"/>
        </dgm:presLayoutVars>
      </dgm:prSet>
      <dgm:spPr/>
    </dgm:pt>
    <dgm:pt modelId="{E647E785-C792-461F-A222-C53C932E4451}" type="pres">
      <dgm:prSet presAssocID="{91DD7AE2-1140-4C11-BB69-0A582C35702C}" presName="FourNodes_4" presStyleLbl="node1" presStyleIdx="3" presStyleCnt="4">
        <dgm:presLayoutVars>
          <dgm:bulletEnabled val="1"/>
        </dgm:presLayoutVars>
      </dgm:prSet>
      <dgm:spPr/>
    </dgm:pt>
    <dgm:pt modelId="{EC97C869-7586-4396-8823-9C48D7974C5D}" type="pres">
      <dgm:prSet presAssocID="{91DD7AE2-1140-4C11-BB69-0A582C35702C}" presName="FourConn_1-2" presStyleLbl="fgAccFollowNode1" presStyleIdx="0" presStyleCnt="3">
        <dgm:presLayoutVars>
          <dgm:bulletEnabled val="1"/>
        </dgm:presLayoutVars>
      </dgm:prSet>
      <dgm:spPr/>
    </dgm:pt>
    <dgm:pt modelId="{69E4AD09-F802-4431-83BD-DC76AAB96B70}" type="pres">
      <dgm:prSet presAssocID="{91DD7AE2-1140-4C11-BB69-0A582C35702C}" presName="FourConn_2-3" presStyleLbl="fgAccFollowNode1" presStyleIdx="1" presStyleCnt="3">
        <dgm:presLayoutVars>
          <dgm:bulletEnabled val="1"/>
        </dgm:presLayoutVars>
      </dgm:prSet>
      <dgm:spPr/>
    </dgm:pt>
    <dgm:pt modelId="{AC412770-DF95-40D4-937E-D51CA40BA3CB}" type="pres">
      <dgm:prSet presAssocID="{91DD7AE2-1140-4C11-BB69-0A582C35702C}" presName="FourConn_3-4" presStyleLbl="fgAccFollowNode1" presStyleIdx="2" presStyleCnt="3">
        <dgm:presLayoutVars>
          <dgm:bulletEnabled val="1"/>
        </dgm:presLayoutVars>
      </dgm:prSet>
      <dgm:spPr/>
    </dgm:pt>
    <dgm:pt modelId="{611CA338-CB42-4650-86B8-06AA2C1A880C}" type="pres">
      <dgm:prSet presAssocID="{91DD7AE2-1140-4C11-BB69-0A582C35702C}" presName="FourNodes_1_text" presStyleLbl="node1" presStyleIdx="3" presStyleCnt="4">
        <dgm:presLayoutVars>
          <dgm:bulletEnabled val="1"/>
        </dgm:presLayoutVars>
      </dgm:prSet>
      <dgm:spPr/>
    </dgm:pt>
    <dgm:pt modelId="{B46FC091-97F0-45D7-973C-A8C7EF69496D}" type="pres">
      <dgm:prSet presAssocID="{91DD7AE2-1140-4C11-BB69-0A582C35702C}" presName="FourNodes_2_text" presStyleLbl="node1" presStyleIdx="3" presStyleCnt="4">
        <dgm:presLayoutVars>
          <dgm:bulletEnabled val="1"/>
        </dgm:presLayoutVars>
      </dgm:prSet>
      <dgm:spPr/>
    </dgm:pt>
    <dgm:pt modelId="{FB167C0B-78B3-40EF-8431-24F036AE9B7A}" type="pres">
      <dgm:prSet presAssocID="{91DD7AE2-1140-4C11-BB69-0A582C35702C}" presName="FourNodes_3_text" presStyleLbl="node1" presStyleIdx="3" presStyleCnt="4">
        <dgm:presLayoutVars>
          <dgm:bulletEnabled val="1"/>
        </dgm:presLayoutVars>
      </dgm:prSet>
      <dgm:spPr/>
    </dgm:pt>
    <dgm:pt modelId="{DDC99DC2-2363-4BB3-913E-F59B04349C9D}" type="pres">
      <dgm:prSet presAssocID="{91DD7AE2-1140-4C11-BB69-0A582C35702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92CB61F-DB45-4E85-9C3F-EF697EB7ED9E}" type="presOf" srcId="{66CCBB37-0067-46ED-9630-9046F263B364}" destId="{5281E1BA-08F5-4B08-BE2F-F0BA1807B57D}" srcOrd="0" destOrd="0" presId="urn:microsoft.com/office/officeart/2005/8/layout/vProcess5"/>
    <dgm:cxn modelId="{5E361F27-B799-4B91-B855-F987ADD00D8A}" type="presOf" srcId="{7322F730-348B-4475-8251-B1D63B10F820}" destId="{69E4AD09-F802-4431-83BD-DC76AAB96B70}" srcOrd="0" destOrd="0" presId="urn:microsoft.com/office/officeart/2005/8/layout/vProcess5"/>
    <dgm:cxn modelId="{05869340-3234-4824-9B64-73BF8CC9E3BD}" type="presOf" srcId="{91DD7AE2-1140-4C11-BB69-0A582C35702C}" destId="{FCC61701-5EA9-4600-AD71-423768BCACB0}" srcOrd="0" destOrd="0" presId="urn:microsoft.com/office/officeart/2005/8/layout/vProcess5"/>
    <dgm:cxn modelId="{FAD8B260-E31A-4CA8-9EFA-54B499BEEF74}" srcId="{91DD7AE2-1140-4C11-BB69-0A582C35702C}" destId="{66CCBB37-0067-46ED-9630-9046F263B364}" srcOrd="1" destOrd="0" parTransId="{04808507-741A-4872-9A97-FCE4DFB0B7DE}" sibTransId="{7322F730-348B-4475-8251-B1D63B10F820}"/>
    <dgm:cxn modelId="{54446E62-2128-4838-AE29-E8A797058658}" type="presOf" srcId="{DB469015-F87F-411D-9198-806DA275EC42}" destId="{3BA9D78F-3550-40D4-9F7E-66B1329A9727}" srcOrd="0" destOrd="0" presId="urn:microsoft.com/office/officeart/2005/8/layout/vProcess5"/>
    <dgm:cxn modelId="{428D9345-DEBF-4030-80D0-6DDE8D2C4F29}" type="presOf" srcId="{EAF92DE1-0625-427E-B664-66482F61C0F6}" destId="{FB167C0B-78B3-40EF-8431-24F036AE9B7A}" srcOrd="1" destOrd="0" presId="urn:microsoft.com/office/officeart/2005/8/layout/vProcess5"/>
    <dgm:cxn modelId="{E9BC5186-CA28-4BE4-9B7C-D09ED5401AC3}" type="presOf" srcId="{66CCBB37-0067-46ED-9630-9046F263B364}" destId="{B46FC091-97F0-45D7-973C-A8C7EF69496D}" srcOrd="1" destOrd="0" presId="urn:microsoft.com/office/officeart/2005/8/layout/vProcess5"/>
    <dgm:cxn modelId="{09384796-521E-40ED-90B8-7464EB9B1A5A}" type="presOf" srcId="{DB469015-F87F-411D-9198-806DA275EC42}" destId="{611CA338-CB42-4650-86B8-06AA2C1A880C}" srcOrd="1" destOrd="0" presId="urn:microsoft.com/office/officeart/2005/8/layout/vProcess5"/>
    <dgm:cxn modelId="{E834E199-623E-41C0-BBA2-42384C9132AA}" srcId="{91DD7AE2-1140-4C11-BB69-0A582C35702C}" destId="{DB469015-F87F-411D-9198-806DA275EC42}" srcOrd="0" destOrd="0" parTransId="{A90430D2-7991-4A59-8C52-D415C3D954BD}" sibTransId="{404BB618-2781-43C3-9517-E1C04214A3DF}"/>
    <dgm:cxn modelId="{485AF5A2-E607-49FD-9DC7-25EE6B39D078}" type="presOf" srcId="{AEFE0E05-BD8B-497F-AE16-C9DB15010A21}" destId="{AC412770-DF95-40D4-937E-D51CA40BA3CB}" srcOrd="0" destOrd="0" presId="urn:microsoft.com/office/officeart/2005/8/layout/vProcess5"/>
    <dgm:cxn modelId="{00F20EAC-7036-4C52-A7BD-6B6FAB0A62C7}" type="presOf" srcId="{E3459A5E-0066-4092-9029-DE79CA8C2AD3}" destId="{DDC99DC2-2363-4BB3-913E-F59B04349C9D}" srcOrd="1" destOrd="0" presId="urn:microsoft.com/office/officeart/2005/8/layout/vProcess5"/>
    <dgm:cxn modelId="{BEF434B0-1C51-46A2-B4A5-4A5B84963E24}" type="presOf" srcId="{404BB618-2781-43C3-9517-E1C04214A3DF}" destId="{EC97C869-7586-4396-8823-9C48D7974C5D}" srcOrd="0" destOrd="0" presId="urn:microsoft.com/office/officeart/2005/8/layout/vProcess5"/>
    <dgm:cxn modelId="{CB16EDDB-DCCC-4986-AA08-FF2773155790}" type="presOf" srcId="{E3459A5E-0066-4092-9029-DE79CA8C2AD3}" destId="{E647E785-C792-461F-A222-C53C932E4451}" srcOrd="0" destOrd="0" presId="urn:microsoft.com/office/officeart/2005/8/layout/vProcess5"/>
    <dgm:cxn modelId="{F973DAE4-F3C4-4403-B07F-36175693DB28}" srcId="{91DD7AE2-1140-4C11-BB69-0A582C35702C}" destId="{EAF92DE1-0625-427E-B664-66482F61C0F6}" srcOrd="2" destOrd="0" parTransId="{F6BA5D25-0B0F-47F5-BC95-6CFBA9F36D9D}" sibTransId="{AEFE0E05-BD8B-497F-AE16-C9DB15010A21}"/>
    <dgm:cxn modelId="{90D8E5E9-D9FB-47E5-AC38-2DF8D01B0233}" type="presOf" srcId="{EAF92DE1-0625-427E-B664-66482F61C0F6}" destId="{8C735CB2-C68C-49FC-8009-49D01BC4498F}" srcOrd="0" destOrd="0" presId="urn:microsoft.com/office/officeart/2005/8/layout/vProcess5"/>
    <dgm:cxn modelId="{AB6B8CF0-33C4-4386-BC0D-7575F59AD0C8}" srcId="{91DD7AE2-1140-4C11-BB69-0A582C35702C}" destId="{E3459A5E-0066-4092-9029-DE79CA8C2AD3}" srcOrd="3" destOrd="0" parTransId="{572BC5E2-DEAF-495C-8F8A-4634E1D0EFEA}" sibTransId="{542B501C-62CF-430F-8204-D59CAE1C98C3}"/>
    <dgm:cxn modelId="{263546FB-1613-4852-9F9F-4B7D19D02FE5}" type="presParOf" srcId="{FCC61701-5EA9-4600-AD71-423768BCACB0}" destId="{2B79C417-E6F0-4D5D-9D05-8C9F18382085}" srcOrd="0" destOrd="0" presId="urn:microsoft.com/office/officeart/2005/8/layout/vProcess5"/>
    <dgm:cxn modelId="{A946D163-6030-40EE-B416-6E20896A36B8}" type="presParOf" srcId="{FCC61701-5EA9-4600-AD71-423768BCACB0}" destId="{3BA9D78F-3550-40D4-9F7E-66B1329A9727}" srcOrd="1" destOrd="0" presId="urn:microsoft.com/office/officeart/2005/8/layout/vProcess5"/>
    <dgm:cxn modelId="{3673AFDA-4C7D-4160-8195-ACFE878A35CF}" type="presParOf" srcId="{FCC61701-5EA9-4600-AD71-423768BCACB0}" destId="{5281E1BA-08F5-4B08-BE2F-F0BA1807B57D}" srcOrd="2" destOrd="0" presId="urn:microsoft.com/office/officeart/2005/8/layout/vProcess5"/>
    <dgm:cxn modelId="{E3C46C8D-55FA-433A-83E7-606D6106E4BE}" type="presParOf" srcId="{FCC61701-5EA9-4600-AD71-423768BCACB0}" destId="{8C735CB2-C68C-49FC-8009-49D01BC4498F}" srcOrd="3" destOrd="0" presId="urn:microsoft.com/office/officeart/2005/8/layout/vProcess5"/>
    <dgm:cxn modelId="{C293C8FD-3108-4722-89F2-7A1381244DC3}" type="presParOf" srcId="{FCC61701-5EA9-4600-AD71-423768BCACB0}" destId="{E647E785-C792-461F-A222-C53C932E4451}" srcOrd="4" destOrd="0" presId="urn:microsoft.com/office/officeart/2005/8/layout/vProcess5"/>
    <dgm:cxn modelId="{AF14E78B-6947-48F5-A770-AAF4699A585C}" type="presParOf" srcId="{FCC61701-5EA9-4600-AD71-423768BCACB0}" destId="{EC97C869-7586-4396-8823-9C48D7974C5D}" srcOrd="5" destOrd="0" presId="urn:microsoft.com/office/officeart/2005/8/layout/vProcess5"/>
    <dgm:cxn modelId="{8566289A-A97E-4A55-8E16-6E83E5706B50}" type="presParOf" srcId="{FCC61701-5EA9-4600-AD71-423768BCACB0}" destId="{69E4AD09-F802-4431-83BD-DC76AAB96B70}" srcOrd="6" destOrd="0" presId="urn:microsoft.com/office/officeart/2005/8/layout/vProcess5"/>
    <dgm:cxn modelId="{EEFBAAD9-6D1B-49C9-9D12-DCC1892BF2FA}" type="presParOf" srcId="{FCC61701-5EA9-4600-AD71-423768BCACB0}" destId="{AC412770-DF95-40D4-937E-D51CA40BA3CB}" srcOrd="7" destOrd="0" presId="urn:microsoft.com/office/officeart/2005/8/layout/vProcess5"/>
    <dgm:cxn modelId="{27D20D58-47B0-4A11-9798-DBEDA55C5195}" type="presParOf" srcId="{FCC61701-5EA9-4600-AD71-423768BCACB0}" destId="{611CA338-CB42-4650-86B8-06AA2C1A880C}" srcOrd="8" destOrd="0" presId="urn:microsoft.com/office/officeart/2005/8/layout/vProcess5"/>
    <dgm:cxn modelId="{93DE147A-217F-4883-9B85-89880E3D0F5C}" type="presParOf" srcId="{FCC61701-5EA9-4600-AD71-423768BCACB0}" destId="{B46FC091-97F0-45D7-973C-A8C7EF69496D}" srcOrd="9" destOrd="0" presId="urn:microsoft.com/office/officeart/2005/8/layout/vProcess5"/>
    <dgm:cxn modelId="{2BE19CDE-F741-4828-AA44-ADF3A5F87113}" type="presParOf" srcId="{FCC61701-5EA9-4600-AD71-423768BCACB0}" destId="{FB167C0B-78B3-40EF-8431-24F036AE9B7A}" srcOrd="10" destOrd="0" presId="urn:microsoft.com/office/officeart/2005/8/layout/vProcess5"/>
    <dgm:cxn modelId="{84405392-35EA-4DF0-943D-2FD10F04BC30}" type="presParOf" srcId="{FCC61701-5EA9-4600-AD71-423768BCACB0}" destId="{DDC99DC2-2363-4BB3-913E-F59B04349C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3BF7-824E-4213-B402-C7673068D20A}">
      <dsp:nvSpPr>
        <dsp:cNvPr id="0" name=""/>
        <dsp:cNvSpPr/>
      </dsp:nvSpPr>
      <dsp:spPr>
        <a:xfrm>
          <a:off x="1905" y="402040"/>
          <a:ext cx="1857374" cy="687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Visual Studio</a:t>
          </a:r>
          <a:endParaRPr lang="zh-CN" altLang="en-US" sz="1900" kern="1200" dirty="0"/>
        </a:p>
      </dsp:txBody>
      <dsp:txXfrm>
        <a:off x="1905" y="402040"/>
        <a:ext cx="1857374" cy="687895"/>
      </dsp:txXfrm>
    </dsp:sp>
    <dsp:sp modelId="{6D132212-59FF-4801-AFFF-AE404B36CD9B}">
      <dsp:nvSpPr>
        <dsp:cNvPr id="0" name=""/>
        <dsp:cNvSpPr/>
      </dsp:nvSpPr>
      <dsp:spPr>
        <a:xfrm>
          <a:off x="1905" y="1089936"/>
          <a:ext cx="1857374" cy="11370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windows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功能强大</a:t>
          </a:r>
        </a:p>
      </dsp:txBody>
      <dsp:txXfrm>
        <a:off x="1905" y="1089936"/>
        <a:ext cx="1857374" cy="1137045"/>
      </dsp:txXfrm>
    </dsp:sp>
    <dsp:sp modelId="{075DB8DD-A821-436C-86E6-E3622635334F}">
      <dsp:nvSpPr>
        <dsp:cNvPr id="0" name=""/>
        <dsp:cNvSpPr/>
      </dsp:nvSpPr>
      <dsp:spPr>
        <a:xfrm>
          <a:off x="2119312" y="402040"/>
          <a:ext cx="1857374" cy="68789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Visual Studio for mac</a:t>
          </a:r>
          <a:endParaRPr lang="zh-CN" altLang="en-US" sz="1900" kern="1200" dirty="0"/>
        </a:p>
      </dsp:txBody>
      <dsp:txXfrm>
        <a:off x="2119312" y="402040"/>
        <a:ext cx="1857374" cy="687895"/>
      </dsp:txXfrm>
    </dsp:sp>
    <dsp:sp modelId="{B5A02694-30D8-422F-9A16-C6A38CDC3F88}">
      <dsp:nvSpPr>
        <dsp:cNvPr id="0" name=""/>
        <dsp:cNvSpPr/>
      </dsp:nvSpPr>
      <dsp:spPr>
        <a:xfrm>
          <a:off x="2119312" y="1089936"/>
          <a:ext cx="1857374" cy="113704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Mac OS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移动开发</a:t>
          </a:r>
        </a:p>
      </dsp:txBody>
      <dsp:txXfrm>
        <a:off x="2119312" y="1089936"/>
        <a:ext cx="1857374" cy="1137045"/>
      </dsp:txXfrm>
    </dsp:sp>
    <dsp:sp modelId="{2EF1B10B-0E9F-42CC-A193-6019D0F78E66}">
      <dsp:nvSpPr>
        <dsp:cNvPr id="0" name=""/>
        <dsp:cNvSpPr/>
      </dsp:nvSpPr>
      <dsp:spPr>
        <a:xfrm>
          <a:off x="4236719" y="402040"/>
          <a:ext cx="1857374" cy="6878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Visual Studio code</a:t>
          </a:r>
          <a:endParaRPr lang="zh-CN" altLang="en-US" sz="1900" kern="1200" dirty="0"/>
        </a:p>
      </dsp:txBody>
      <dsp:txXfrm>
        <a:off x="4236719" y="402040"/>
        <a:ext cx="1857374" cy="687895"/>
      </dsp:txXfrm>
    </dsp:sp>
    <dsp:sp modelId="{BD26A872-D2D1-4B1A-80B3-C69D712947BE}">
      <dsp:nvSpPr>
        <dsp:cNvPr id="0" name=""/>
        <dsp:cNvSpPr/>
      </dsp:nvSpPr>
      <dsp:spPr>
        <a:xfrm>
          <a:off x="4236719" y="1089936"/>
          <a:ext cx="1857374" cy="11370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err="1"/>
            <a:t>Windows,Mac</a:t>
          </a:r>
          <a:r>
            <a:rPr lang="en-US" altLang="zh-CN" sz="1900" kern="1200" dirty="0"/>
            <a:t> </a:t>
          </a:r>
          <a:r>
            <a:rPr lang="en-US" altLang="zh-CN" sz="1900" kern="1200" dirty="0" err="1"/>
            <a:t>OS,Linux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轻便</a:t>
          </a:r>
        </a:p>
      </dsp:txBody>
      <dsp:txXfrm>
        <a:off x="4236719" y="1089936"/>
        <a:ext cx="1857374" cy="1137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9D78F-3550-40D4-9F7E-66B1329A9727}">
      <dsp:nvSpPr>
        <dsp:cNvPr id="0" name=""/>
        <dsp:cNvSpPr/>
      </dsp:nvSpPr>
      <dsp:spPr>
        <a:xfrm>
          <a:off x="0" y="0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asp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19855" y="19855"/>
        <a:ext cx="5193893" cy="638196"/>
      </dsp:txXfrm>
    </dsp:sp>
    <dsp:sp modelId="{5281E1BA-08F5-4B08-BE2F-F0BA1807B57D}">
      <dsp:nvSpPr>
        <dsp:cNvPr id="0" name=""/>
        <dsp:cNvSpPr/>
      </dsp:nvSpPr>
      <dsp:spPr>
        <a:xfrm>
          <a:off x="501050" y="801162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asp.net web form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520905" y="821017"/>
        <a:ext cx="5001290" cy="638196"/>
      </dsp:txXfrm>
    </dsp:sp>
    <dsp:sp modelId="{8C735CB2-C68C-49FC-8009-49D01BC4498F}">
      <dsp:nvSpPr>
        <dsp:cNvPr id="0" name=""/>
        <dsp:cNvSpPr/>
      </dsp:nvSpPr>
      <dsp:spPr>
        <a:xfrm>
          <a:off x="994622" y="1602324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asp.net mvc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1014477" y="1622179"/>
        <a:ext cx="5008769" cy="638196"/>
      </dsp:txXfrm>
    </dsp:sp>
    <dsp:sp modelId="{E647E785-C792-461F-A222-C53C932E4451}">
      <dsp:nvSpPr>
        <dsp:cNvPr id="0" name=""/>
        <dsp:cNvSpPr/>
      </dsp:nvSpPr>
      <dsp:spPr>
        <a:xfrm>
          <a:off x="1495672" y="2403486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asp.net core(for .net core)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asp.net core(for .net framework)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515527" y="2423341"/>
        <a:ext cx="5001290" cy="638196"/>
      </dsp:txXfrm>
    </dsp:sp>
    <dsp:sp modelId="{EC97C869-7586-4396-8823-9C48D7974C5D}">
      <dsp:nvSpPr>
        <dsp:cNvPr id="0" name=""/>
        <dsp:cNvSpPr/>
      </dsp:nvSpPr>
      <dsp:spPr>
        <a:xfrm>
          <a:off x="5542051" y="519214"/>
          <a:ext cx="440639" cy="440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5641195" y="519214"/>
        <a:ext cx="242351" cy="331581"/>
      </dsp:txXfrm>
    </dsp:sp>
    <dsp:sp modelId="{69E4AD09-F802-4431-83BD-DC76AAB96B70}">
      <dsp:nvSpPr>
        <dsp:cNvPr id="0" name=""/>
        <dsp:cNvSpPr/>
      </dsp:nvSpPr>
      <dsp:spPr>
        <a:xfrm>
          <a:off x="6043101" y="1320376"/>
          <a:ext cx="440639" cy="440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6142245" y="1320376"/>
        <a:ext cx="242351" cy="331581"/>
      </dsp:txXfrm>
    </dsp:sp>
    <dsp:sp modelId="{AC412770-DF95-40D4-937E-D51CA40BA3CB}">
      <dsp:nvSpPr>
        <dsp:cNvPr id="0" name=""/>
        <dsp:cNvSpPr/>
      </dsp:nvSpPr>
      <dsp:spPr>
        <a:xfrm>
          <a:off x="6536673" y="2121539"/>
          <a:ext cx="440639" cy="440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6635817" y="2121539"/>
        <a:ext cx="242351" cy="33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oundation.org/" TargetMode="External"/><Relationship Id="rId2" Type="http://schemas.openxmlformats.org/officeDocument/2006/relationships/hyperlink" Target="https://www.microsoft.com/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dotne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63" y="1594021"/>
            <a:ext cx="7947918" cy="6062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asp.net core</a:t>
            </a:r>
            <a:r>
              <a:rPr lang="zh-CN" altLang="en-US" sz="2800" dirty="0"/>
              <a:t>系列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248" y="4759995"/>
            <a:ext cx="1534958" cy="4160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 dirty="0"/>
              <a:t>桂素伟</a:t>
            </a:r>
            <a:endParaRPr lang="en-US" altLang="zh-CN" b="1" dirty="0"/>
          </a:p>
          <a:p>
            <a:pPr algn="l"/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40FE5-1339-4118-BE76-DB39DDEE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7" y="5176023"/>
            <a:ext cx="1550709" cy="15544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192505" y="2445337"/>
            <a:ext cx="8157412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800" dirty="0"/>
              <a:t>是时候开始使用</a:t>
            </a:r>
            <a:r>
              <a:rPr lang="en-US" altLang="zh-CN" sz="4800" dirty="0"/>
              <a:t>asp.net core</a:t>
            </a:r>
            <a:r>
              <a:rPr lang="zh-CN" altLang="en-US" sz="4800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14AE6-D928-4D95-9E5B-1BC2707D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1783480"/>
            <a:ext cx="7972148" cy="427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85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</a:t>
            </a:r>
            <a:r>
              <a:rPr lang="en-US" altLang="zh-CN" dirty="0"/>
              <a:t>command-line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9029" y="1286801"/>
            <a:ext cx="8125942" cy="542456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new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初始化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restore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还原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项目中指定的依赖项。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run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编译并立即执行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build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生成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publish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发布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项目以进行部署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(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包括运行时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)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test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使用项目中指定的测试运行程序运行单元测试。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pack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创建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NuGet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包。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migrate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将基于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project.json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的项目迁移到基于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MSBuild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的项目。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clean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清除生成输出。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sln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修改解决方案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(SLN)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文件。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add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将引用添加到项目中。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remove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从项目中删除引用。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list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列出项目中的引用。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nuget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提供其他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NuGet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命令。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msbuild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运行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Microsoft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生成引擎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(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MSBuild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)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vstest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运行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Microsoft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测试执行命令行工具。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常用选项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-v|--verbosity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设置命令的详细级别。允许值为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q[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uiet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inimal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ormal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d[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etailed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和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diag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nostic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-h|--help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显示帮助。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运行“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dotnet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命令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--help”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，获取有关命令的详细信息。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sdk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-options: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--version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显示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Core SDK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版本。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--info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显示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Core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信息。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-d|--diagnostics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启用诊断输出。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runtime-options: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--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additionalprobingpath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&lt;path&gt;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要探测的包含探测策略和程序集的路径。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fx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-version &lt;version&gt;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要用于运行应用程序的安装版共享框架的版本。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--roll-forward-on-no-candidate-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fx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已启用“不前滚到候选共享框架”。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--additional-deps &lt;path&gt;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其他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deps.json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文件的路径。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</a:t>
            </a:r>
            <a:r>
              <a:rPr lang="en-US" altLang="zh-CN" dirty="0"/>
              <a:t>command-line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EDDB20-F466-4893-BB49-FE4BEA22C0A4}"/>
              </a:ext>
            </a:extLst>
          </p:cNvPr>
          <p:cNvSpPr/>
          <p:nvPr/>
        </p:nvSpPr>
        <p:spPr>
          <a:xfrm>
            <a:off x="207237" y="1447630"/>
            <a:ext cx="8729525" cy="50167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模板                                                                                短名称              语言                标记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Console Application                                                        console          [C#], F#, VB      Common/Console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Class library                                                                      classlib           [C#], F#, VB      Common/Library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Unit Test Project                                                              mstest            [C#], F#, VB      Test/MSTest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xUnit Test Project                                                            xunit               [C#], F#, VB      Test/xUnit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Empty                                                       web                [C#], F#             Web/Empty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Web App (Model-View-Controller)     mvc                 [C#], F#             Web/MVC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Web App                                                  razor               [C#]                   Web/MVC/Razor Pages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with Angular                                            angular          [C#]                   Web/MVC/SPA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with React.js                                            react              [C#]                   Web/MVC/SPA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with React.js and Redux                        reactredux    [C#]                   Web/MVC/SPA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Web API                                                   webapi           [C#], F#            Web/WebAPI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global.json file                                                                 globaljson                                Config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Nuget Config                                                                    nugetconfig                             Config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Web Config                                                                      webconfig                                Config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Solution File                                                                     sln                                             Solution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Razor Page                                                                       page                                          Web/ASP.NET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MVC ViewImports                                                          viewimports                            Web/ASP.NET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MVC ViewStart                                                                viewstart                                 Web/ASP.NET</a:t>
            </a:r>
          </a:p>
        </p:txBody>
      </p:sp>
    </p:spTree>
    <p:extLst>
      <p:ext uri="{BB962C8B-B14F-4D97-AF65-F5344CB8AC3E}">
        <p14:creationId xmlns:p14="http://schemas.microsoft.com/office/powerpoint/2010/main" val="145785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50838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E7A7B22-151A-4DED-8D10-91728BB3A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274811"/>
              </p:ext>
            </p:extLst>
          </p:nvPr>
        </p:nvGraphicFramePr>
        <p:xfrm>
          <a:off x="1524000" y="2378537"/>
          <a:ext cx="6096000" cy="262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64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50838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5004D0-54DB-4D8C-8DBF-A0E18650D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320709"/>
              </p:ext>
            </p:extLst>
          </p:nvPr>
        </p:nvGraphicFramePr>
        <p:xfrm>
          <a:off x="813380" y="2152351"/>
          <a:ext cx="7478363" cy="308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09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结构文件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13FD4EC-4C9F-426C-9B77-9CCF7C98018F}"/>
              </a:ext>
            </a:extLst>
          </p:cNvPr>
          <p:cNvGrpSpPr/>
          <p:nvPr/>
        </p:nvGrpSpPr>
        <p:grpSpPr>
          <a:xfrm>
            <a:off x="2430817" y="1286801"/>
            <a:ext cx="4282366" cy="5445672"/>
            <a:chOff x="3497037" y="1449327"/>
            <a:chExt cx="4282366" cy="54456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955BD1-7F15-4E15-88A3-483D160D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037" y="1449327"/>
              <a:ext cx="2477612" cy="54456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对话气泡: 圆角矩形 5">
              <a:extLst>
                <a:ext uri="{FF2B5EF4-FFF2-40B4-BE49-F238E27FC236}">
                  <a16:creationId xmlns:a16="http://schemas.microsoft.com/office/drawing/2014/main" id="{0D9073C5-84C7-4B9A-9BC8-DD13BB515162}"/>
                </a:ext>
              </a:extLst>
            </p:cNvPr>
            <p:cNvSpPr/>
            <p:nvPr/>
          </p:nvSpPr>
          <p:spPr>
            <a:xfrm>
              <a:off x="6320902" y="1745596"/>
              <a:ext cx="1109708" cy="249034"/>
            </a:xfrm>
            <a:prstGeom prst="wedgeRoundRectCallout">
              <a:avLst>
                <a:gd name="adj1" fmla="val -201603"/>
                <a:gd name="adj2" fmla="val 5250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根目录</a:t>
              </a:r>
            </a:p>
          </p:txBody>
        </p:sp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B2CAD7EA-0575-4885-A285-C3A2FA697971}"/>
                </a:ext>
              </a:extLst>
            </p:cNvPr>
            <p:cNvSpPr/>
            <p:nvPr/>
          </p:nvSpPr>
          <p:spPr>
            <a:xfrm>
              <a:off x="6320901" y="3192498"/>
              <a:ext cx="1362035" cy="249034"/>
            </a:xfrm>
            <a:prstGeom prst="wedgeRoundRectCallout">
              <a:avLst>
                <a:gd name="adj1" fmla="val -174879"/>
                <a:gd name="adj2" fmla="val 9884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引用的前端框架</a:t>
              </a:r>
            </a:p>
          </p:txBody>
        </p:sp>
        <p:sp>
          <p:nvSpPr>
            <p:cNvPr id="8" name="对话气泡: 圆角矩形 7">
              <a:extLst>
                <a:ext uri="{FF2B5EF4-FFF2-40B4-BE49-F238E27FC236}">
                  <a16:creationId xmlns:a16="http://schemas.microsoft.com/office/drawing/2014/main" id="{2F5D080F-07C6-4F71-9615-A6C66A5CB8F6}"/>
                </a:ext>
              </a:extLst>
            </p:cNvPr>
            <p:cNvSpPr/>
            <p:nvPr/>
          </p:nvSpPr>
          <p:spPr>
            <a:xfrm>
              <a:off x="6300580" y="2786971"/>
              <a:ext cx="1362035" cy="249034"/>
            </a:xfrm>
            <a:prstGeom prst="wedgeRoundRectCallout">
              <a:avLst>
                <a:gd name="adj1" fmla="val -174228"/>
                <a:gd name="adj2" fmla="val 7745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引用的后端类库</a:t>
              </a:r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A3182536-C846-4C66-A5AF-3DB160178BF1}"/>
                </a:ext>
              </a:extLst>
            </p:cNvPr>
            <p:cNvSpPr/>
            <p:nvPr/>
          </p:nvSpPr>
          <p:spPr>
            <a:xfrm>
              <a:off x="6320901" y="5893536"/>
              <a:ext cx="1362035" cy="249034"/>
            </a:xfrm>
            <a:prstGeom prst="wedgeRoundRectCallout">
              <a:avLst>
                <a:gd name="adj1" fmla="val -142942"/>
                <a:gd name="adj2" fmla="val 5963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应用的配置文件</a:t>
              </a:r>
            </a:p>
          </p:txBody>
        </p:sp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22481D0F-1B06-40A9-B2BE-9B58C15307FB}"/>
                </a:ext>
              </a:extLst>
            </p:cNvPr>
            <p:cNvSpPr/>
            <p:nvPr/>
          </p:nvSpPr>
          <p:spPr>
            <a:xfrm>
              <a:off x="6300579" y="6225950"/>
              <a:ext cx="1458502" cy="249034"/>
            </a:xfrm>
            <a:prstGeom prst="wedgeRoundRectCallout">
              <a:avLst>
                <a:gd name="adj1" fmla="val -159237"/>
                <a:gd name="adj2" fmla="val -810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引用前端的包文件</a:t>
              </a:r>
            </a:p>
          </p:txBody>
        </p:sp>
        <p:sp>
          <p:nvSpPr>
            <p:cNvPr id="12" name="对话气泡: 圆角矩形 11">
              <a:extLst>
                <a:ext uri="{FF2B5EF4-FFF2-40B4-BE49-F238E27FC236}">
                  <a16:creationId xmlns:a16="http://schemas.microsoft.com/office/drawing/2014/main" id="{95C4B02C-B771-4074-AB4C-C984BABF0F8C}"/>
                </a:ext>
              </a:extLst>
            </p:cNvPr>
            <p:cNvSpPr/>
            <p:nvPr/>
          </p:nvSpPr>
          <p:spPr>
            <a:xfrm>
              <a:off x="6320901" y="6558364"/>
              <a:ext cx="1458502" cy="249034"/>
            </a:xfrm>
            <a:prstGeom prst="wedgeRoundRectCallout">
              <a:avLst>
                <a:gd name="adj1" fmla="val -134891"/>
                <a:gd name="adj2" fmla="val -6514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打包配置文件</a:t>
              </a:r>
            </a:p>
          </p:txBody>
        </p:sp>
        <p:sp>
          <p:nvSpPr>
            <p:cNvPr id="13" name="对话气泡: 圆角矩形 12">
              <a:extLst>
                <a:ext uri="{FF2B5EF4-FFF2-40B4-BE49-F238E27FC236}">
                  <a16:creationId xmlns:a16="http://schemas.microsoft.com/office/drawing/2014/main" id="{8787DEF0-3F89-4E6E-9470-E6AF2124390A}"/>
                </a:ext>
              </a:extLst>
            </p:cNvPr>
            <p:cNvSpPr/>
            <p:nvPr/>
          </p:nvSpPr>
          <p:spPr>
            <a:xfrm>
              <a:off x="6300581" y="2376140"/>
              <a:ext cx="1362035" cy="249034"/>
            </a:xfrm>
            <a:prstGeom prst="wedgeRoundRectCallout">
              <a:avLst>
                <a:gd name="adj1" fmla="val -185960"/>
                <a:gd name="adj2" fmla="val 703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前端库文件</a:t>
              </a:r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8F730657-AD48-4D3F-8F81-602F58B6F316}"/>
                </a:ext>
              </a:extLst>
            </p:cNvPr>
            <p:cNvSpPr/>
            <p:nvPr/>
          </p:nvSpPr>
          <p:spPr>
            <a:xfrm>
              <a:off x="6300579" y="3649429"/>
              <a:ext cx="1362035" cy="249034"/>
            </a:xfrm>
            <a:prstGeom prst="wedgeRoundRectCallout">
              <a:avLst>
                <a:gd name="adj1" fmla="val -164451"/>
                <a:gd name="adj2" fmla="val -97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MVC </a:t>
              </a:r>
              <a:r>
                <a:rPr lang="zh-CN" altLang="en-US" sz="1200" dirty="0">
                  <a:solidFill>
                    <a:schemeClr val="tx1"/>
                  </a:solidFill>
                </a:rPr>
                <a:t>控制层</a:t>
              </a:r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75DCD097-CC3E-4DB3-80B4-117D78E4D12E}"/>
                </a:ext>
              </a:extLst>
            </p:cNvPr>
            <p:cNvSpPr/>
            <p:nvPr/>
          </p:nvSpPr>
          <p:spPr>
            <a:xfrm>
              <a:off x="6320901" y="4371797"/>
              <a:ext cx="1362035" cy="249034"/>
            </a:xfrm>
            <a:prstGeom prst="wedgeRoundRectCallout">
              <a:avLst>
                <a:gd name="adj1" fmla="val -186612"/>
                <a:gd name="adj2" fmla="val -3305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MVC </a:t>
              </a:r>
              <a:r>
                <a:rPr lang="zh-CN" altLang="en-US" sz="1200" dirty="0">
                  <a:solidFill>
                    <a:schemeClr val="tx1"/>
                  </a:solidFill>
                </a:rPr>
                <a:t>视图层</a:t>
              </a:r>
            </a:p>
          </p:txBody>
        </p:sp>
        <p:sp>
          <p:nvSpPr>
            <p:cNvPr id="19" name="对话气泡: 圆角矩形 18">
              <a:extLst>
                <a:ext uri="{FF2B5EF4-FFF2-40B4-BE49-F238E27FC236}">
                  <a16:creationId xmlns:a16="http://schemas.microsoft.com/office/drawing/2014/main" id="{D2CA8C50-D89D-40DD-8421-2CA6084CB8D2}"/>
                </a:ext>
              </a:extLst>
            </p:cNvPr>
            <p:cNvSpPr/>
            <p:nvPr/>
          </p:nvSpPr>
          <p:spPr>
            <a:xfrm>
              <a:off x="6320901" y="4012107"/>
              <a:ext cx="1362035" cy="249034"/>
            </a:xfrm>
            <a:prstGeom prst="wedgeRoundRectCallout">
              <a:avLst>
                <a:gd name="adj1" fmla="val -184005"/>
                <a:gd name="adj2" fmla="val -1523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Model</a:t>
              </a:r>
              <a:r>
                <a:rPr lang="zh-CN" altLang="en-US" sz="1200" dirty="0">
                  <a:solidFill>
                    <a:schemeClr val="tx1"/>
                  </a:solidFill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7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结构文件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CBA5F9-BD39-4D18-9D58-99F8DA10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00" y="1340069"/>
            <a:ext cx="2657143" cy="54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3CAA02-52A3-408A-9F56-B4C4D281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88" y="1841515"/>
            <a:ext cx="2819048" cy="29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1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r>
              <a:rPr lang="en-US" altLang="zh-CN" dirty="0"/>
              <a:t>—Main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45C396-666A-4F0F-9544-D3310E9DE881}"/>
              </a:ext>
            </a:extLst>
          </p:cNvPr>
          <p:cNvSpPr/>
          <p:nvPr/>
        </p:nvSpPr>
        <p:spPr>
          <a:xfrm>
            <a:off x="877225" y="2012012"/>
            <a:ext cx="7774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args)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BuildWebHost(args).Run();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IWebHost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BuildWebHost(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args) =&gt;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WebHost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.CreateDefaultBuilder(args)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.UseStartup&lt;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Startup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.Build();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6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StartUp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507D99-7A20-4C8D-B408-B012FE269931}"/>
              </a:ext>
            </a:extLst>
          </p:cNvPr>
          <p:cNvGrpSpPr/>
          <p:nvPr/>
        </p:nvGrpSpPr>
        <p:grpSpPr>
          <a:xfrm>
            <a:off x="605125" y="1348947"/>
            <a:ext cx="7760872" cy="5339541"/>
            <a:chOff x="924722" y="1340069"/>
            <a:chExt cx="7760872" cy="533954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05BD590-F2A2-4C44-BE91-62651BB51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722" y="1340069"/>
              <a:ext cx="5361484" cy="53395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对话气泡: 矩形 8"/>
            <p:cNvSpPr/>
            <p:nvPr/>
          </p:nvSpPr>
          <p:spPr>
            <a:xfrm>
              <a:off x="6385740" y="1518459"/>
              <a:ext cx="2299854" cy="626226"/>
            </a:xfrm>
            <a:prstGeom prst="wedgeRectCallout">
              <a:avLst>
                <a:gd name="adj1" fmla="val -129777"/>
                <a:gd name="adj2" fmla="val 3421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Startup</a:t>
              </a:r>
              <a:r>
                <a:rPr lang="zh-CN" altLang="en-US" dirty="0"/>
                <a:t>构造，加载配置文件</a:t>
              </a:r>
            </a:p>
          </p:txBody>
        </p:sp>
        <p:sp>
          <p:nvSpPr>
            <p:cNvPr id="10" name="对话气泡: 矩形 9"/>
            <p:cNvSpPr/>
            <p:nvPr/>
          </p:nvSpPr>
          <p:spPr>
            <a:xfrm>
              <a:off x="6367909" y="2504487"/>
              <a:ext cx="2299854" cy="626226"/>
            </a:xfrm>
            <a:prstGeom prst="wedgeRectCallout">
              <a:avLst>
                <a:gd name="adj1" fmla="val -125663"/>
                <a:gd name="adj2" fmla="val -527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配置文件实体</a:t>
              </a:r>
            </a:p>
          </p:txBody>
        </p:sp>
        <p:sp>
          <p:nvSpPr>
            <p:cNvPr id="11" name="对话气泡: 矩形 10"/>
            <p:cNvSpPr/>
            <p:nvPr/>
          </p:nvSpPr>
          <p:spPr>
            <a:xfrm>
              <a:off x="6367909" y="3488158"/>
              <a:ext cx="2299854" cy="626226"/>
            </a:xfrm>
            <a:prstGeom prst="wedgeRectCallout">
              <a:avLst>
                <a:gd name="adj1" fmla="val -91310"/>
                <a:gd name="adj2" fmla="val -11151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注入服务到容器中</a:t>
              </a:r>
            </a:p>
          </p:txBody>
        </p:sp>
        <p:sp>
          <p:nvSpPr>
            <p:cNvPr id="12" name="对话气泡: 矩形 11"/>
            <p:cNvSpPr/>
            <p:nvPr/>
          </p:nvSpPr>
          <p:spPr>
            <a:xfrm>
              <a:off x="6367909" y="4493997"/>
              <a:ext cx="2299854" cy="626226"/>
            </a:xfrm>
            <a:prstGeom prst="wedgeRectCallout">
              <a:avLst>
                <a:gd name="adj1" fmla="val -106410"/>
                <a:gd name="adj2" fmla="val -2134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添加中间件到</a:t>
              </a:r>
              <a:r>
                <a:rPr lang="en-US" altLang="zh-CN" dirty="0"/>
                <a:t>Request</a:t>
              </a:r>
              <a:r>
                <a:rPr lang="zh-CN" altLang="en-US" dirty="0"/>
                <a:t>请求管道中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59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E41466-3504-4771-A7E2-8AC0C997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675909"/>
            <a:ext cx="6111525" cy="86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DEB730-9C48-4F03-BE27-A7DED5ED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7" y="2987706"/>
            <a:ext cx="7325743" cy="2350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D44F10-7EC3-43CB-9DA6-6273E4E33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57" y="1340069"/>
            <a:ext cx="3857143" cy="13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41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Vs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asp.net core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依赖注入</a:t>
            </a:r>
            <a:endParaRPr lang="en-US" altLang="zh-CN" dirty="0"/>
          </a:p>
          <a:p>
            <a:r>
              <a:rPr lang="zh-CN" altLang="en-US" dirty="0"/>
              <a:t>中间件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10291-DC34-47C6-98AC-311DAF54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7" y="2901438"/>
            <a:ext cx="6054357" cy="1224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0E9C52-2175-436C-99EA-0D78DF38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7" y="1428844"/>
            <a:ext cx="6092594" cy="1137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BE874-27A6-4E52-AD9D-699BA340E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77" y="4461215"/>
            <a:ext cx="5127492" cy="211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16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AddTransient</a:t>
            </a:r>
            <a:r>
              <a:rPr lang="zh-CN" altLang="en-US" dirty="0"/>
              <a:t>：每次调用范围，瞬态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r>
              <a:rPr lang="zh-CN" altLang="en-US" dirty="0"/>
              <a:t>：单次请求范围内，域内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r>
              <a:rPr lang="zh-CN" altLang="en-US" dirty="0"/>
              <a:t>：整个应用范围，单例</a:t>
            </a:r>
          </a:p>
        </p:txBody>
      </p:sp>
    </p:spTree>
    <p:extLst>
      <p:ext uri="{BB962C8B-B14F-4D97-AF65-F5344CB8AC3E}">
        <p14:creationId xmlns:p14="http://schemas.microsoft.com/office/powerpoint/2010/main" val="386446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</a:p>
          <a:p>
            <a:r>
              <a:rPr lang="en-US" altLang="zh-CN" dirty="0"/>
              <a:t>Map</a:t>
            </a:r>
          </a:p>
          <a:p>
            <a:r>
              <a:rPr lang="en-US" altLang="zh-CN" dirty="0"/>
              <a:t>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79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40697-84AE-473B-AC3B-BE24DB90D6DC}"/>
              </a:ext>
            </a:extLst>
          </p:cNvPr>
          <p:cNvSpPr/>
          <p:nvPr/>
        </p:nvSpPr>
        <p:spPr>
          <a:xfrm>
            <a:off x="461638" y="2243697"/>
            <a:ext cx="8229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RequestCultureMiddleware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RequestCultureMiddleware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_next = next;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Invoke(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context)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这里是获取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信息后处理的代码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._next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(context);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RequestCultureMiddlewareExtensions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UseRequestCulture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builder)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builder.UseMiddleware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RequestCultureMiddleware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7DA9A7-3435-42A4-8708-C9EFECF416D4}"/>
              </a:ext>
            </a:extLst>
          </p:cNvPr>
          <p:cNvSpPr/>
          <p:nvPr/>
        </p:nvSpPr>
        <p:spPr>
          <a:xfrm>
            <a:off x="390617" y="1158043"/>
            <a:ext cx="8300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Configure(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IHostingEnvironment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env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ILoggerFactory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loggerFactory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app.UseRequestCulture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50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7D75C0-C597-4AD7-B685-4B7FCB55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58" y="1997817"/>
            <a:ext cx="5333333" cy="39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7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446353-C251-4388-A548-21DC54E7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60" y="1757880"/>
            <a:ext cx="4828571" cy="38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9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FE10E-E819-4BAA-B787-46611F0C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87" y="1727920"/>
            <a:ext cx="4266667" cy="4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23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29E8AC-D3A2-48DC-BB89-55595D06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3678"/>
            <a:ext cx="7838983" cy="3089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01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2B6AF-3810-454A-AF44-B80E6273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1949139"/>
            <a:ext cx="7794594" cy="3880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1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9617" y="1266014"/>
            <a:ext cx="45546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开发框架集合地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hlinkClick r:id="rId2"/>
              </a:rPr>
              <a:t>https://www.microsoft.com/net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hlinkClick r:id="rId3"/>
              </a:rPr>
              <a:t>https://dotnetfoundation.org/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hlinkClick r:id="rId4"/>
              </a:rPr>
              <a:t>https://github.com/dotnet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436601-23B2-419D-9971-591449F5CE6B}"/>
              </a:ext>
            </a:extLst>
          </p:cNvPr>
          <p:cNvSpPr/>
          <p:nvPr/>
        </p:nvSpPr>
        <p:spPr>
          <a:xfrm>
            <a:off x="1704069" y="2699148"/>
            <a:ext cx="2859054" cy="6122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跨平台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E67C-8821-4E1B-9D36-FFA109E78722}"/>
              </a:ext>
            </a:extLst>
          </p:cNvPr>
          <p:cNvSpPr/>
          <p:nvPr/>
        </p:nvSpPr>
        <p:spPr>
          <a:xfrm>
            <a:off x="4563123" y="2699148"/>
            <a:ext cx="2823099" cy="612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735227-ABF8-400E-AD01-6167412F2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46" y="3544176"/>
            <a:ext cx="5682153" cy="27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2A614-3578-4833-8077-15FADEAF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9" y="1740023"/>
            <a:ext cx="7728262" cy="445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9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7889</TotalTime>
  <Words>964</Words>
  <Application>Microsoft Office PowerPoint</Application>
  <PresentationFormat>全屏显示(4:3)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新宋体</vt:lpstr>
      <vt:lpstr>Anonymous Pro</vt:lpstr>
      <vt:lpstr>Arial</vt:lpstr>
      <vt:lpstr>Calibri</vt:lpstr>
      <vt:lpstr>Calibri Light</vt:lpstr>
      <vt:lpstr>Office 主题​​</vt:lpstr>
      <vt:lpstr>asp.net core系列</vt:lpstr>
      <vt:lpstr>大纲</vt:lpstr>
      <vt:lpstr>.net core</vt:lpstr>
      <vt:lpstr>.net core</vt:lpstr>
      <vt:lpstr>.net core</vt:lpstr>
      <vt:lpstr>.net core</vt:lpstr>
      <vt:lpstr>.net core</vt:lpstr>
      <vt:lpstr>.net core</vt:lpstr>
      <vt:lpstr>.net core的安装</vt:lpstr>
      <vt:lpstr>.net core的安装</vt:lpstr>
      <vt:lpstr>.net core的command-line</vt:lpstr>
      <vt:lpstr>.net core的command-line</vt:lpstr>
      <vt:lpstr>visual studio</vt:lpstr>
      <vt:lpstr>asp.net core</vt:lpstr>
      <vt:lpstr>asp.net结构文件 </vt:lpstr>
      <vt:lpstr>asp.net结构文件 </vt:lpstr>
      <vt:lpstr>起源—Main</vt:lpstr>
      <vt:lpstr>StartUp</vt:lpstr>
      <vt:lpstr>配置文件</vt:lpstr>
      <vt:lpstr>Log</vt:lpstr>
      <vt:lpstr>Dependency Injection</vt:lpstr>
      <vt:lpstr>Middleware</vt:lpstr>
      <vt:lpstr>Middleware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59</cp:revision>
  <dcterms:created xsi:type="dcterms:W3CDTF">2017-02-04T03:03:56Z</dcterms:created>
  <dcterms:modified xsi:type="dcterms:W3CDTF">2017-09-23T07:58:37Z</dcterms:modified>
</cp:coreProperties>
</file>