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0" r:id="rId2"/>
    <p:sldId id="268" r:id="rId3"/>
    <p:sldId id="278" r:id="rId4"/>
    <p:sldId id="271" r:id="rId5"/>
    <p:sldId id="270" r:id="rId6"/>
    <p:sldId id="272" r:id="rId7"/>
    <p:sldId id="263" r:id="rId8"/>
    <p:sldId id="269" r:id="rId9"/>
    <p:sldId id="267" r:id="rId10"/>
    <p:sldId id="276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원 이" initials="지이" lastIdx="2" clrIdx="0">
    <p:extLst>
      <p:ext uri="{19B8F6BF-5375-455C-9EA6-DF929625EA0E}">
        <p15:presenceInfo xmlns:p15="http://schemas.microsoft.com/office/powerpoint/2012/main" userId="edefb984361b1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0A1"/>
    <a:srgbClr val="F1E6D0"/>
    <a:srgbClr val="785130"/>
    <a:srgbClr val="AC8866"/>
    <a:srgbClr val="68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79" autoAdjust="0"/>
    <p:restoredTop sz="88514" autoAdjust="0"/>
  </p:normalViewPr>
  <p:slideViewPr>
    <p:cSldViewPr snapToGrid="0">
      <p:cViewPr varScale="1">
        <p:scale>
          <a:sx n="58" d="100"/>
          <a:sy n="58" d="100"/>
        </p:scale>
        <p:origin x="96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E8113-E5B1-4D76-8D05-D4BF42F784C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0E887-120E-4B4E-A287-93E4E3683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5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0E887-120E-4B4E-A287-93E4E3683D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0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7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2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7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67F-C495-45B5-B368-F4679945A24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5513-7FD5-42F0-9F14-568381070E2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61A625B-B1BE-48B3-AD38-96742D726B69}"/>
              </a:ext>
            </a:extLst>
          </p:cNvPr>
          <p:cNvGrpSpPr/>
          <p:nvPr/>
        </p:nvGrpSpPr>
        <p:grpSpPr>
          <a:xfrm rot="1409970">
            <a:off x="6403667" y="2547186"/>
            <a:ext cx="1352894" cy="1824588"/>
            <a:chOff x="4504964" y="1194428"/>
            <a:chExt cx="3413568" cy="4469144"/>
          </a:xfrm>
        </p:grpSpPr>
        <p:sp>
          <p:nvSpPr>
            <p:cNvPr id="66" name="자유형 65"/>
            <p:cNvSpPr/>
            <p:nvPr/>
          </p:nvSpPr>
          <p:spPr>
            <a:xfrm rot="5400000">
              <a:off x="4496597" y="5260530"/>
              <a:ext cx="635785" cy="170299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504964" y="1194428"/>
              <a:ext cx="3413568" cy="4331283"/>
              <a:chOff x="3865552" y="203601"/>
              <a:chExt cx="5544665" cy="6498772"/>
            </a:xfrm>
          </p:grpSpPr>
          <p:sp>
            <p:nvSpPr>
              <p:cNvPr id="60" name="양쪽 모서리가 둥근 사각형 59"/>
              <p:cNvSpPr/>
              <p:nvPr/>
            </p:nvSpPr>
            <p:spPr>
              <a:xfrm rot="5400000" flipH="1">
                <a:off x="3388499" y="680654"/>
                <a:ext cx="6498771" cy="5544665"/>
              </a:xfrm>
              <a:prstGeom prst="round2SameRect">
                <a:avLst>
                  <a:gd name="adj1" fmla="val 3401"/>
                  <a:gd name="adj2" fmla="val 0"/>
                </a:avLst>
              </a:prstGeom>
              <a:solidFill>
                <a:srgbClr val="68462A"/>
              </a:solidFill>
              <a:ln w="22225">
                <a:solidFill>
                  <a:srgbClr val="501D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 flipH="1">
                <a:off x="3865557" y="255133"/>
                <a:ext cx="5360959" cy="6383287"/>
              </a:xfrm>
              <a:prstGeom prst="roundRect">
                <a:avLst>
                  <a:gd name="adj" fmla="val 4554"/>
                </a:avLst>
              </a:prstGeom>
              <a:solidFill>
                <a:srgbClr val="D1C0A1"/>
              </a:solidFill>
              <a:ln w="22225">
                <a:solidFill>
                  <a:srgbClr val="501D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양쪽 모서리가 둥근 사각형 1"/>
              <p:cNvSpPr/>
              <p:nvPr/>
            </p:nvSpPr>
            <p:spPr>
              <a:xfrm rot="5400000">
                <a:off x="3264797" y="855895"/>
                <a:ext cx="6383287" cy="5181765"/>
              </a:xfrm>
              <a:prstGeom prst="round2SameRect">
                <a:avLst>
                  <a:gd name="adj1" fmla="val 4994"/>
                  <a:gd name="adj2" fmla="val 0"/>
                </a:avLst>
              </a:prstGeom>
              <a:solidFill>
                <a:srgbClr val="F1E6D0"/>
              </a:solidFill>
              <a:ln w="22225">
                <a:solidFill>
                  <a:srgbClr val="501D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1" name="직선 연결선 60"/>
              <p:cNvCxnSpPr/>
              <p:nvPr/>
            </p:nvCxnSpPr>
            <p:spPr>
              <a:xfrm>
                <a:off x="8851506" y="2507455"/>
                <a:ext cx="13747" cy="1768411"/>
              </a:xfrm>
              <a:prstGeom prst="line">
                <a:avLst/>
              </a:prstGeom>
              <a:ln w="19050">
                <a:solidFill>
                  <a:srgbClr val="501D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8801335" y="2115845"/>
                <a:ext cx="13747" cy="1768411"/>
              </a:xfrm>
              <a:prstGeom prst="line">
                <a:avLst/>
              </a:prstGeom>
              <a:ln w="19050">
                <a:solidFill>
                  <a:srgbClr val="501D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8918541" y="1828836"/>
                <a:ext cx="13747" cy="1768411"/>
              </a:xfrm>
              <a:prstGeom prst="line">
                <a:avLst/>
              </a:prstGeom>
              <a:ln w="19050">
                <a:solidFill>
                  <a:srgbClr val="501D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양쪽 모서리가 둥근 사각형 58"/>
              <p:cNvSpPr/>
              <p:nvPr/>
            </p:nvSpPr>
            <p:spPr>
              <a:xfrm rot="5400000" flipH="1">
                <a:off x="3029684" y="1039471"/>
                <a:ext cx="6498771" cy="4827034"/>
              </a:xfrm>
              <a:prstGeom prst="round2SameRect">
                <a:avLst>
                  <a:gd name="adj1" fmla="val 3401"/>
                  <a:gd name="adj2" fmla="val 0"/>
                </a:avLst>
              </a:prstGeom>
              <a:solidFill>
                <a:srgbClr val="785130"/>
              </a:solidFill>
              <a:ln w="22225">
                <a:solidFill>
                  <a:srgbClr val="501D02"/>
                </a:solidFill>
              </a:ln>
              <a:effectLst>
                <a:outerShdw blurRad="50800" dist="762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09013" y="203601"/>
                <a:ext cx="104172" cy="6498771"/>
              </a:xfrm>
              <a:prstGeom prst="rect">
                <a:avLst/>
              </a:prstGeom>
              <a:solidFill>
                <a:srgbClr val="785130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직사각형 64"/>
          <p:cNvSpPr/>
          <p:nvPr/>
        </p:nvSpPr>
        <p:spPr>
          <a:xfrm>
            <a:off x="5066839" y="2906383"/>
            <a:ext cx="2590761" cy="8263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꿈의  </a:t>
            </a:r>
            <a:r>
              <a:rPr lang="ko-KR" altLang="en-US" sz="3600" b="1" dirty="0">
                <a:solidFill>
                  <a:schemeClr val="bg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서재</a:t>
            </a:r>
            <a:endParaRPr lang="en-US" altLang="ko-KR" sz="1200" dirty="0">
              <a:solidFill>
                <a:schemeClr val="bg1"/>
              </a:solidFill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489269" y="5094052"/>
            <a:ext cx="1873359" cy="1151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>
              <a:lnSpc>
                <a:spcPct val="200000"/>
              </a:lnSpc>
            </a:pP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글로벌소프트웨어학과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2017315023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M" panose="02020600000000000000" pitchFamily="18" charset="-127"/>
                <a:ea typeface="a엄마의편지M" panose="02020600000000000000" pitchFamily="18" charset="-127"/>
              </a:rPr>
              <a:t>이지원 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3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3AD37-A68F-4176-A44C-1ED8598CDAF1}"/>
              </a:ext>
            </a:extLst>
          </p:cNvPr>
          <p:cNvGrpSpPr/>
          <p:nvPr/>
        </p:nvGrpSpPr>
        <p:grpSpPr>
          <a:xfrm>
            <a:off x="10018363" y="5267511"/>
            <a:ext cx="1969702" cy="1361262"/>
            <a:chOff x="10078143" y="5277036"/>
            <a:chExt cx="1969702" cy="1361262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20898448" flipH="1">
              <a:off x="10078143" y="5397025"/>
              <a:ext cx="1969702" cy="1173588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20898448" flipH="1">
              <a:off x="10099969" y="5405644"/>
              <a:ext cx="1930465" cy="1152733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5498448" flipH="1">
              <a:off x="10043225" y="5611331"/>
              <a:ext cx="1142589" cy="911345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20898448">
              <a:off x="10082559" y="5766564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20898448">
              <a:off x="10112490" y="5803995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20898448">
              <a:off x="10111313" y="5848153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20898448">
              <a:off x="10176316" y="6342606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20898448">
              <a:off x="10190162" y="6321562"/>
              <a:ext cx="2483" cy="60217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20898448">
              <a:off x="10185073" y="6314443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20898448">
              <a:off x="11943268" y="5432145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20898448">
              <a:off x="11969474" y="5527247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5351295">
              <a:off x="11032023" y="5329500"/>
              <a:ext cx="171828" cy="66900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4698448">
              <a:off x="10947610" y="5411960"/>
              <a:ext cx="1142589" cy="935754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543F6B-2683-4554-B4FD-468C3BE2793E}"/>
              </a:ext>
            </a:extLst>
          </p:cNvPr>
          <p:cNvSpPr/>
          <p:nvPr/>
        </p:nvSpPr>
        <p:spPr>
          <a:xfrm rot="20830283">
            <a:off x="10136558" y="5698249"/>
            <a:ext cx="1751447" cy="50013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꿈의    </a:t>
            </a:r>
            <a:r>
              <a:rPr lang="ko-KR" altLang="en-US" sz="2000" b="1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서재</a:t>
            </a:r>
            <a:endParaRPr lang="en-US" altLang="ko-KR" sz="9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CA20-E142-402D-A887-CEB9F12F58C8}"/>
              </a:ext>
            </a:extLst>
          </p:cNvPr>
          <p:cNvSpPr txBox="1"/>
          <p:nvPr/>
        </p:nvSpPr>
        <p:spPr>
          <a:xfrm>
            <a:off x="547241" y="1334449"/>
            <a:ext cx="98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5DCD-7CD1-4CCD-8DA4-8018D129790E}"/>
              </a:ext>
            </a:extLst>
          </p:cNvPr>
          <p:cNvSpPr txBox="1"/>
          <p:nvPr/>
        </p:nvSpPr>
        <p:spPr>
          <a:xfrm>
            <a:off x="6087162" y="1326010"/>
            <a:ext cx="188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학생</a:t>
            </a:r>
            <a:endParaRPr lang="en-US" altLang="ko-KR" sz="28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4A44C-21A6-4C96-898A-6FF99501261C}"/>
              </a:ext>
            </a:extLst>
          </p:cNvPr>
          <p:cNvSpPr txBox="1"/>
          <p:nvPr/>
        </p:nvSpPr>
        <p:spPr>
          <a:xfrm>
            <a:off x="8321909" y="1334449"/>
            <a:ext cx="204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빌린 목록</a:t>
            </a:r>
            <a:endParaRPr lang="en-US" altLang="ko-KR" sz="28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6EF709-D06B-44FD-928F-0EFD115CD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2"/>
          <a:stretch/>
        </p:blipFill>
        <p:spPr>
          <a:xfrm>
            <a:off x="547241" y="2110840"/>
            <a:ext cx="5381625" cy="3151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38477C-A87E-4CBF-9372-7AB6FD37F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0"/>
          <a:stretch/>
        </p:blipFill>
        <p:spPr>
          <a:xfrm>
            <a:off x="6087162" y="2110840"/>
            <a:ext cx="2076450" cy="24101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744E38-F986-4671-B6AD-0FC2DDA49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909" y="2110840"/>
            <a:ext cx="29813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B1C96DF-D9A7-4C1C-8618-252A3AC8B0FB}"/>
              </a:ext>
            </a:extLst>
          </p:cNvPr>
          <p:cNvGrpSpPr/>
          <p:nvPr/>
        </p:nvGrpSpPr>
        <p:grpSpPr>
          <a:xfrm>
            <a:off x="4800619" y="2516706"/>
            <a:ext cx="2590761" cy="1824588"/>
            <a:chOff x="4873669" y="2632436"/>
            <a:chExt cx="2590761" cy="182458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61A625B-B1BE-48B3-AD38-96742D726B69}"/>
                </a:ext>
              </a:extLst>
            </p:cNvPr>
            <p:cNvGrpSpPr/>
            <p:nvPr/>
          </p:nvGrpSpPr>
          <p:grpSpPr>
            <a:xfrm rot="1409970">
              <a:off x="6028186" y="2632436"/>
              <a:ext cx="1352894" cy="1824588"/>
              <a:chOff x="4504964" y="1194428"/>
              <a:chExt cx="3413568" cy="4469144"/>
            </a:xfrm>
          </p:grpSpPr>
          <p:sp>
            <p:nvSpPr>
              <p:cNvPr id="66" name="자유형 65"/>
              <p:cNvSpPr/>
              <p:nvPr/>
            </p:nvSpPr>
            <p:spPr>
              <a:xfrm rot="5400000">
                <a:off x="4496597" y="5260530"/>
                <a:ext cx="635785" cy="170299"/>
              </a:xfrm>
              <a:custGeom>
                <a:avLst/>
                <a:gdLst>
                  <a:gd name="connsiteX0" fmla="*/ 0 w 933450"/>
                  <a:gd name="connsiteY0" fmla="*/ 219670 h 250030"/>
                  <a:gd name="connsiteX1" fmla="*/ 0 w 933450"/>
                  <a:gd name="connsiteY1" fmla="*/ 30361 h 250030"/>
                  <a:gd name="connsiteX2" fmla="*/ 933450 w 933450"/>
                  <a:gd name="connsiteY2" fmla="*/ 30361 h 250030"/>
                  <a:gd name="connsiteX3" fmla="*/ 933450 w 933450"/>
                  <a:gd name="connsiteY3" fmla="*/ 31872 h 250030"/>
                  <a:gd name="connsiteX4" fmla="*/ 825312 w 933450"/>
                  <a:gd name="connsiteY4" fmla="*/ 125015 h 250030"/>
                  <a:gd name="connsiteX5" fmla="*/ 933450 w 933450"/>
                  <a:gd name="connsiteY5" fmla="*/ 218159 h 250030"/>
                  <a:gd name="connsiteX6" fmla="*/ 933450 w 933450"/>
                  <a:gd name="connsiteY6" fmla="*/ 219670 h 250030"/>
                  <a:gd name="connsiteX7" fmla="*/ 0 w 933450"/>
                  <a:gd name="connsiteY7" fmla="*/ 219670 h 25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3450" h="250030">
                    <a:moveTo>
                      <a:pt x="0" y="219670"/>
                    </a:moveTo>
                    <a:lnTo>
                      <a:pt x="0" y="30361"/>
                    </a:lnTo>
                    <a:cubicBezTo>
                      <a:pt x="311150" y="-74811"/>
                      <a:pt x="622300" y="135532"/>
                      <a:pt x="933450" y="30361"/>
                    </a:cubicBezTo>
                    <a:lnTo>
                      <a:pt x="933450" y="31872"/>
                    </a:lnTo>
                    <a:lnTo>
                      <a:pt x="825312" y="125015"/>
                    </a:lnTo>
                    <a:lnTo>
                      <a:pt x="933450" y="218159"/>
                    </a:lnTo>
                    <a:lnTo>
                      <a:pt x="933450" y="219670"/>
                    </a:lnTo>
                    <a:cubicBezTo>
                      <a:pt x="622300" y="324841"/>
                      <a:pt x="311150" y="114498"/>
                      <a:pt x="0" y="21967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4504964" y="1194428"/>
                <a:ext cx="3413568" cy="4331283"/>
                <a:chOff x="3865552" y="203601"/>
                <a:chExt cx="5544665" cy="6498772"/>
              </a:xfrm>
            </p:grpSpPr>
            <p:sp>
              <p:nvSpPr>
                <p:cNvPr id="60" name="양쪽 모서리가 둥근 사각형 59"/>
                <p:cNvSpPr/>
                <p:nvPr/>
              </p:nvSpPr>
              <p:spPr>
                <a:xfrm rot="5400000" flipH="1">
                  <a:off x="3388499" y="680654"/>
                  <a:ext cx="6498771" cy="5544665"/>
                </a:xfrm>
                <a:prstGeom prst="round2SameRect">
                  <a:avLst>
                    <a:gd name="adj1" fmla="val 3401"/>
                    <a:gd name="adj2" fmla="val 0"/>
                  </a:avLst>
                </a:prstGeom>
                <a:solidFill>
                  <a:srgbClr val="68462A"/>
                </a:solidFill>
                <a:ln w="22225">
                  <a:solidFill>
                    <a:srgbClr val="501D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 flipH="1">
                  <a:off x="3865557" y="255133"/>
                  <a:ext cx="5360959" cy="6383287"/>
                </a:xfrm>
                <a:prstGeom prst="roundRect">
                  <a:avLst>
                    <a:gd name="adj" fmla="val 4554"/>
                  </a:avLst>
                </a:prstGeom>
                <a:solidFill>
                  <a:srgbClr val="D1C0A1"/>
                </a:solidFill>
                <a:ln w="22225">
                  <a:solidFill>
                    <a:srgbClr val="501D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양쪽 모서리가 둥근 사각형 1"/>
                <p:cNvSpPr/>
                <p:nvPr/>
              </p:nvSpPr>
              <p:spPr>
                <a:xfrm rot="5400000">
                  <a:off x="3264797" y="855895"/>
                  <a:ext cx="6383287" cy="5181765"/>
                </a:xfrm>
                <a:prstGeom prst="round2SameRect">
                  <a:avLst>
                    <a:gd name="adj1" fmla="val 4994"/>
                    <a:gd name="adj2" fmla="val 0"/>
                  </a:avLst>
                </a:prstGeom>
                <a:solidFill>
                  <a:srgbClr val="F1E6D0"/>
                </a:solidFill>
                <a:ln w="22225">
                  <a:solidFill>
                    <a:srgbClr val="501D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8851506" y="2507455"/>
                  <a:ext cx="13747" cy="1768411"/>
                </a:xfrm>
                <a:prstGeom prst="line">
                  <a:avLst/>
                </a:prstGeom>
                <a:ln w="19050">
                  <a:solidFill>
                    <a:srgbClr val="501D0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/>
                <p:nvPr/>
              </p:nvCxnSpPr>
              <p:spPr>
                <a:xfrm>
                  <a:off x="8801335" y="2115845"/>
                  <a:ext cx="13747" cy="1768411"/>
                </a:xfrm>
                <a:prstGeom prst="line">
                  <a:avLst/>
                </a:prstGeom>
                <a:ln w="19050">
                  <a:solidFill>
                    <a:srgbClr val="501D0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>
                  <a:off x="8918541" y="1828836"/>
                  <a:ext cx="13747" cy="1768411"/>
                </a:xfrm>
                <a:prstGeom prst="line">
                  <a:avLst/>
                </a:prstGeom>
                <a:ln w="19050">
                  <a:solidFill>
                    <a:srgbClr val="501D0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양쪽 모서리가 둥근 사각형 58"/>
                <p:cNvSpPr/>
                <p:nvPr/>
              </p:nvSpPr>
              <p:spPr>
                <a:xfrm rot="5400000" flipH="1">
                  <a:off x="3029684" y="1039471"/>
                  <a:ext cx="6498771" cy="4827034"/>
                </a:xfrm>
                <a:prstGeom prst="round2SameRect">
                  <a:avLst>
                    <a:gd name="adj1" fmla="val 3401"/>
                    <a:gd name="adj2" fmla="val 0"/>
                  </a:avLst>
                </a:prstGeom>
                <a:solidFill>
                  <a:srgbClr val="785130"/>
                </a:solidFill>
                <a:ln w="22225">
                  <a:solidFill>
                    <a:srgbClr val="501D02"/>
                  </a:solidFill>
                </a:ln>
                <a:effectLst>
                  <a:outerShdw blurRad="50800" dist="762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109013" y="203601"/>
                  <a:ext cx="104172" cy="6498771"/>
                </a:xfrm>
                <a:prstGeom prst="rect">
                  <a:avLst/>
                </a:prstGeom>
                <a:solidFill>
                  <a:srgbClr val="785130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5" name="직사각형 64"/>
            <p:cNvSpPr/>
            <p:nvPr/>
          </p:nvSpPr>
          <p:spPr>
            <a:xfrm>
              <a:off x="4873669" y="3001279"/>
              <a:ext cx="2590761" cy="74481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감사  </a:t>
              </a:r>
              <a:r>
                <a:rPr lang="ko-KR" altLang="en-US" sz="3200" b="1" dirty="0">
                  <a:solidFill>
                    <a:schemeClr val="bg1"/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합니다</a:t>
              </a:r>
              <a:endParaRPr lang="en-US" altLang="ko-KR" sz="1100" dirty="0">
                <a:solidFill>
                  <a:schemeClr val="bg1"/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endParaRPr>
            </a:p>
          </p:txBody>
        </p:sp>
      </p:grpSp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3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A576E7-335D-438F-B657-5B6862B2DA7B}"/>
              </a:ext>
            </a:extLst>
          </p:cNvPr>
          <p:cNvGrpSpPr/>
          <p:nvPr/>
        </p:nvGrpSpPr>
        <p:grpSpPr>
          <a:xfrm rot="657758">
            <a:off x="5052340" y="2142041"/>
            <a:ext cx="2788593" cy="2052359"/>
            <a:chOff x="4225901" y="2048675"/>
            <a:chExt cx="3702376" cy="249126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738664" flipH="1">
              <a:off x="4225901" y="2193063"/>
              <a:ext cx="3702376" cy="2205950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738664" flipH="1">
              <a:off x="4267951" y="2211246"/>
              <a:ext cx="3628624" cy="2166749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6938664" flipH="1">
              <a:off x="4161451" y="2266006"/>
              <a:ext cx="2147683" cy="1713022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738664">
              <a:off x="4437400" y="2148305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738664">
              <a:off x="4460176" y="2235464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738664">
              <a:off x="4424389" y="2310389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738664">
              <a:off x="4237268" y="3225988"/>
              <a:ext cx="4667" cy="210206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738664">
              <a:off x="4296867" y="3204635"/>
              <a:ext cx="4667" cy="11318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738664">
              <a:off x="4273840" y="3184327"/>
              <a:ext cx="4667" cy="210206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738664">
              <a:off x="7907422" y="2999939"/>
              <a:ext cx="0" cy="50651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738664">
              <a:off x="7879702" y="3183278"/>
              <a:ext cx="0" cy="50651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6791511">
              <a:off x="6484682" y="2209075"/>
              <a:ext cx="322979" cy="125749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6138664">
              <a:off x="5865605" y="2586643"/>
              <a:ext cx="2147682" cy="1758902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543F6B-2683-4554-B4FD-468C3BE2793E}"/>
                </a:ext>
              </a:extLst>
            </p:cNvPr>
            <p:cNvSpPr/>
            <p:nvPr/>
          </p:nvSpPr>
          <p:spPr>
            <a:xfrm rot="764041">
              <a:off x="4321294" y="2840861"/>
              <a:ext cx="3543603" cy="60709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  무엇을       만들까</a:t>
              </a:r>
              <a:r>
                <a:rPr lang="en-US" altLang="ko-KR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?</a:t>
              </a:r>
              <a:endParaRPr lang="en-US" altLang="ko-KR" sz="900" dirty="0">
                <a:latin typeface="a엄마의편지B" panose="02020600000000000000" pitchFamily="18" charset="-127"/>
                <a:ea typeface="a엄마의편지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97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3AD37-A68F-4176-A44C-1ED8598CDAF1}"/>
              </a:ext>
            </a:extLst>
          </p:cNvPr>
          <p:cNvGrpSpPr/>
          <p:nvPr/>
        </p:nvGrpSpPr>
        <p:grpSpPr>
          <a:xfrm>
            <a:off x="10018363" y="5267511"/>
            <a:ext cx="1969702" cy="1361262"/>
            <a:chOff x="10078143" y="5277036"/>
            <a:chExt cx="1969702" cy="1361262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20898448" flipH="1">
              <a:off x="10078143" y="5397025"/>
              <a:ext cx="1969702" cy="1173588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20898448" flipH="1">
              <a:off x="10099969" y="5405644"/>
              <a:ext cx="1930465" cy="1152733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5498448" flipH="1">
              <a:off x="10043225" y="5611331"/>
              <a:ext cx="1142589" cy="911345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20898448">
              <a:off x="10082559" y="5766564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20898448">
              <a:off x="10112490" y="5803995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20898448">
              <a:off x="10111313" y="5848153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20898448">
              <a:off x="10176316" y="6342606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20898448">
              <a:off x="10190162" y="6321562"/>
              <a:ext cx="2483" cy="60217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20898448">
              <a:off x="10185073" y="6314443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20898448">
              <a:off x="11943268" y="5432145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20898448">
              <a:off x="11969474" y="5527247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5351295">
              <a:off x="11032023" y="5329500"/>
              <a:ext cx="171828" cy="66900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4698448">
              <a:off x="10947610" y="5411960"/>
              <a:ext cx="1142589" cy="935754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543F6B-2683-4554-B4FD-468C3BE2793E}"/>
              </a:ext>
            </a:extLst>
          </p:cNvPr>
          <p:cNvSpPr/>
          <p:nvPr/>
        </p:nvSpPr>
        <p:spPr>
          <a:xfrm rot="20830283">
            <a:off x="10136558" y="5698249"/>
            <a:ext cx="1751447" cy="50013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꿈의    </a:t>
            </a:r>
            <a:r>
              <a:rPr lang="ko-KR" altLang="en-US" sz="2000" b="1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서재</a:t>
            </a:r>
            <a:endParaRPr lang="en-US" altLang="ko-KR" sz="9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32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3AD37-A68F-4176-A44C-1ED8598CDAF1}"/>
              </a:ext>
            </a:extLst>
          </p:cNvPr>
          <p:cNvGrpSpPr/>
          <p:nvPr/>
        </p:nvGrpSpPr>
        <p:grpSpPr>
          <a:xfrm>
            <a:off x="10018363" y="5267511"/>
            <a:ext cx="1969702" cy="1361262"/>
            <a:chOff x="10078143" y="5277036"/>
            <a:chExt cx="1969702" cy="1361262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20898448" flipH="1">
              <a:off x="10078143" y="5397025"/>
              <a:ext cx="1969702" cy="1173588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20898448" flipH="1">
              <a:off x="10099969" y="5405644"/>
              <a:ext cx="1930465" cy="1152733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5498448" flipH="1">
              <a:off x="10043225" y="5611331"/>
              <a:ext cx="1142589" cy="911345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20898448">
              <a:off x="10082559" y="5766564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20898448">
              <a:off x="10112490" y="5803995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20898448">
              <a:off x="10111313" y="5848153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20898448">
              <a:off x="10176316" y="6342606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20898448">
              <a:off x="10190162" y="6321562"/>
              <a:ext cx="2483" cy="60217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20898448">
              <a:off x="10185073" y="6314443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20898448">
              <a:off x="11943268" y="5432145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20898448">
              <a:off x="11969474" y="5527247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5351295">
              <a:off x="11032023" y="5329500"/>
              <a:ext cx="171828" cy="66900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4698448">
              <a:off x="10947610" y="5411960"/>
              <a:ext cx="1142589" cy="935754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543F6B-2683-4554-B4FD-468C3BE2793E}"/>
              </a:ext>
            </a:extLst>
          </p:cNvPr>
          <p:cNvSpPr/>
          <p:nvPr/>
        </p:nvSpPr>
        <p:spPr>
          <a:xfrm rot="20830283">
            <a:off x="10136558" y="5698249"/>
            <a:ext cx="1751447" cy="50013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꿈의    </a:t>
            </a:r>
            <a:r>
              <a:rPr lang="ko-KR" altLang="en-US" sz="2000" b="1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서재</a:t>
            </a:r>
            <a:endParaRPr lang="en-US" altLang="ko-KR" sz="9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2F0776E-F7C9-4A09-8E89-DE89897364A0}"/>
              </a:ext>
            </a:extLst>
          </p:cNvPr>
          <p:cNvSpPr/>
          <p:nvPr/>
        </p:nvSpPr>
        <p:spPr>
          <a:xfrm>
            <a:off x="4993517" y="1624157"/>
            <a:ext cx="374754" cy="756579"/>
          </a:xfrm>
          <a:prstGeom prst="downArrow">
            <a:avLst/>
          </a:prstGeom>
          <a:solidFill>
            <a:srgbClr val="785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19F824-70C0-4921-9E5A-E295A8754F03}"/>
              </a:ext>
            </a:extLst>
          </p:cNvPr>
          <p:cNvGrpSpPr/>
          <p:nvPr/>
        </p:nvGrpSpPr>
        <p:grpSpPr>
          <a:xfrm>
            <a:off x="781040" y="2155980"/>
            <a:ext cx="10629920" cy="3077863"/>
            <a:chOff x="879230" y="2508197"/>
            <a:chExt cx="10629920" cy="307786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D5967AF-6420-4C45-A30F-873CEE807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30" y="2508197"/>
              <a:ext cx="3017443" cy="301744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C6C0597-A8E8-4650-9474-78473F36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3315" y="2508197"/>
              <a:ext cx="3017443" cy="301744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F891B92-AC75-4535-81A2-1C74984D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7622" y="2508197"/>
              <a:ext cx="3017443" cy="301744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339D0DD-19C1-46D1-AB58-EF4BBFAE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1707" y="2508197"/>
              <a:ext cx="3017443" cy="3017443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67FC09-C8DD-44A4-9315-4343F18658A9}"/>
                </a:ext>
              </a:extLst>
            </p:cNvPr>
            <p:cNvSpPr/>
            <p:nvPr/>
          </p:nvSpPr>
          <p:spPr>
            <a:xfrm>
              <a:off x="2661138" y="4703233"/>
              <a:ext cx="2017819" cy="88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9BB51E7-E01E-4436-9FBB-B79D5112EA1E}"/>
                </a:ext>
              </a:extLst>
            </p:cNvPr>
            <p:cNvSpPr/>
            <p:nvPr/>
          </p:nvSpPr>
          <p:spPr>
            <a:xfrm>
              <a:off x="5041285" y="4703233"/>
              <a:ext cx="2017819" cy="88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0762BE-D8EE-4BCE-8226-8A4949044715}"/>
                </a:ext>
              </a:extLst>
            </p:cNvPr>
            <p:cNvSpPr/>
            <p:nvPr/>
          </p:nvSpPr>
          <p:spPr>
            <a:xfrm>
              <a:off x="7702311" y="4703233"/>
              <a:ext cx="2017819" cy="88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6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A576E7-335D-438F-B657-5B6862B2DA7B}"/>
              </a:ext>
            </a:extLst>
          </p:cNvPr>
          <p:cNvGrpSpPr/>
          <p:nvPr/>
        </p:nvGrpSpPr>
        <p:grpSpPr>
          <a:xfrm rot="657758">
            <a:off x="4701704" y="2402821"/>
            <a:ext cx="2788593" cy="2052359"/>
            <a:chOff x="4225901" y="2048675"/>
            <a:chExt cx="3702376" cy="249126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738664" flipH="1">
              <a:off x="4225901" y="2193063"/>
              <a:ext cx="3702376" cy="2205950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738664" flipH="1">
              <a:off x="4267951" y="2211246"/>
              <a:ext cx="3628624" cy="2166749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6938664" flipH="1">
              <a:off x="4161451" y="2266006"/>
              <a:ext cx="2147683" cy="1713022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738664">
              <a:off x="4437400" y="2148305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738664">
              <a:off x="4460176" y="2235464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738664">
              <a:off x="4424389" y="2310389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738664">
              <a:off x="4237268" y="3225988"/>
              <a:ext cx="4667" cy="210206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738664">
              <a:off x="4296867" y="3204635"/>
              <a:ext cx="4667" cy="11318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738664">
              <a:off x="4273840" y="3184327"/>
              <a:ext cx="4667" cy="210206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738664">
              <a:off x="7907422" y="2999939"/>
              <a:ext cx="0" cy="50651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738664">
              <a:off x="7879702" y="3183278"/>
              <a:ext cx="0" cy="50651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6791511">
              <a:off x="6484682" y="2209075"/>
              <a:ext cx="322979" cy="125749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6138664">
              <a:off x="5865605" y="2586643"/>
              <a:ext cx="2147682" cy="1758902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543F6B-2683-4554-B4FD-468C3BE2793E}"/>
                </a:ext>
              </a:extLst>
            </p:cNvPr>
            <p:cNvSpPr/>
            <p:nvPr/>
          </p:nvSpPr>
          <p:spPr>
            <a:xfrm rot="764041">
              <a:off x="4396033" y="2848486"/>
              <a:ext cx="3467933" cy="60709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    왜          만들까</a:t>
              </a:r>
              <a:r>
                <a:rPr lang="en-US" altLang="ko-KR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?</a:t>
              </a:r>
              <a:endParaRPr lang="en-US" altLang="ko-KR" sz="900" dirty="0">
                <a:latin typeface="a엄마의편지B" panose="02020600000000000000" pitchFamily="18" charset="-127"/>
                <a:ea typeface="a엄마의편지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06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3AD37-A68F-4176-A44C-1ED8598CDAF1}"/>
              </a:ext>
            </a:extLst>
          </p:cNvPr>
          <p:cNvGrpSpPr/>
          <p:nvPr/>
        </p:nvGrpSpPr>
        <p:grpSpPr>
          <a:xfrm>
            <a:off x="10018363" y="5267511"/>
            <a:ext cx="1969702" cy="1361262"/>
            <a:chOff x="10078143" y="5277036"/>
            <a:chExt cx="1969702" cy="1361262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20898448" flipH="1">
              <a:off x="10078143" y="5397025"/>
              <a:ext cx="1969702" cy="1173588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20898448" flipH="1">
              <a:off x="10099969" y="5405644"/>
              <a:ext cx="1930465" cy="1152733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5498448" flipH="1">
              <a:off x="10043225" y="5611331"/>
              <a:ext cx="1142589" cy="911345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20898448">
              <a:off x="10082559" y="5766564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20898448">
              <a:off x="10112490" y="5803995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20898448">
              <a:off x="10111313" y="5848153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20898448">
              <a:off x="10176316" y="6342606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20898448">
              <a:off x="10190162" y="6321562"/>
              <a:ext cx="2483" cy="60217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20898448">
              <a:off x="10185073" y="6314443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20898448">
              <a:off x="11943268" y="5432145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20898448">
              <a:off x="11969474" y="5527247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5351295">
              <a:off x="11032023" y="5329500"/>
              <a:ext cx="171828" cy="66900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4698448">
              <a:off x="10947610" y="5411960"/>
              <a:ext cx="1142589" cy="935754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543F6B-2683-4554-B4FD-468C3BE2793E}"/>
              </a:ext>
            </a:extLst>
          </p:cNvPr>
          <p:cNvSpPr/>
          <p:nvPr/>
        </p:nvSpPr>
        <p:spPr>
          <a:xfrm rot="20830283">
            <a:off x="10136558" y="5698249"/>
            <a:ext cx="1751447" cy="50013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꿈의    </a:t>
            </a:r>
            <a:r>
              <a:rPr lang="ko-KR" altLang="en-US" sz="2000" b="1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서재</a:t>
            </a:r>
            <a:endParaRPr lang="en-US" altLang="ko-KR" sz="9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7393E-FF6E-4921-AD89-EF3EFD597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84" y="1484027"/>
            <a:ext cx="5711432" cy="3800006"/>
          </a:xfrm>
          <a:prstGeom prst="rect">
            <a:avLst/>
          </a:prstGeom>
        </p:spPr>
      </p:pic>
      <p:sp>
        <p:nvSpPr>
          <p:cNvPr id="6" name="AutoShape 2" descr="difficult pngì ëí ì´ë¯¸ì§ ê²ìê²°ê³¼">
            <a:extLst>
              <a:ext uri="{FF2B5EF4-FFF2-40B4-BE49-F238E27FC236}">
                <a16:creationId xmlns:a16="http://schemas.microsoft.com/office/drawing/2014/main" id="{B00071E1-8714-49F5-BBB6-D68ADD234D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4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3AD37-A68F-4176-A44C-1ED8598CDAF1}"/>
              </a:ext>
            </a:extLst>
          </p:cNvPr>
          <p:cNvGrpSpPr/>
          <p:nvPr/>
        </p:nvGrpSpPr>
        <p:grpSpPr>
          <a:xfrm>
            <a:off x="10018363" y="5267511"/>
            <a:ext cx="1969702" cy="1361262"/>
            <a:chOff x="10078143" y="5277036"/>
            <a:chExt cx="1969702" cy="1361262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20898448" flipH="1">
              <a:off x="10078143" y="5397025"/>
              <a:ext cx="1969702" cy="1173588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20898448" flipH="1">
              <a:off x="10099969" y="5405644"/>
              <a:ext cx="1930465" cy="1152733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5498448" flipH="1">
              <a:off x="10043225" y="5611331"/>
              <a:ext cx="1142589" cy="911345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20898448">
              <a:off x="10082559" y="5766564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20898448">
              <a:off x="10112490" y="5803995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20898448">
              <a:off x="10111313" y="5848153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20898448">
              <a:off x="10176316" y="6342606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20898448">
              <a:off x="10190162" y="6321562"/>
              <a:ext cx="2483" cy="60217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20898448">
              <a:off x="10185073" y="6314443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20898448">
              <a:off x="11943268" y="5432145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20898448">
              <a:off x="11969474" y="5527247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5351295">
              <a:off x="11032023" y="5329500"/>
              <a:ext cx="171828" cy="66900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4698448">
              <a:off x="10947610" y="5411960"/>
              <a:ext cx="1142589" cy="935754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543F6B-2683-4554-B4FD-468C3BE2793E}"/>
              </a:ext>
            </a:extLst>
          </p:cNvPr>
          <p:cNvSpPr/>
          <p:nvPr/>
        </p:nvSpPr>
        <p:spPr>
          <a:xfrm rot="20830283">
            <a:off x="10136558" y="5698249"/>
            <a:ext cx="1751447" cy="50013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꿈의    </a:t>
            </a:r>
            <a:r>
              <a:rPr lang="ko-KR" altLang="en-US" sz="2000" b="1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서재</a:t>
            </a:r>
            <a:endParaRPr lang="en-US" altLang="ko-KR" sz="9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DEEF58-D594-4B16-BBCD-4033B5A15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40" b="33416"/>
          <a:stretch/>
        </p:blipFill>
        <p:spPr>
          <a:xfrm>
            <a:off x="1188786" y="2662556"/>
            <a:ext cx="4300603" cy="15328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7B29AC3-6BE5-433E-AE16-0E05DA7E704B}"/>
              </a:ext>
            </a:extLst>
          </p:cNvPr>
          <p:cNvSpPr txBox="1"/>
          <p:nvPr/>
        </p:nvSpPr>
        <p:spPr>
          <a:xfrm>
            <a:off x="6169907" y="2628503"/>
            <a:ext cx="38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-</a:t>
            </a:r>
            <a:r>
              <a:rPr lang="ko-KR" altLang="en-US" sz="2800" dirty="0" err="1">
                <a:latin typeface="a엄마의편지B" panose="02020600000000000000" pitchFamily="18" charset="-127"/>
                <a:ea typeface="a엄마의편지B" panose="02020600000000000000" pitchFamily="18" charset="-127"/>
              </a:rPr>
              <a:t>월정액</a:t>
            </a:r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 </a:t>
            </a:r>
            <a:r>
              <a:rPr lang="en-US" altLang="ko-KR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e</a:t>
            </a:r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북 서비스</a:t>
            </a:r>
            <a:endParaRPr lang="en-US" altLang="ko-KR" sz="28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702B9F-1AEA-457A-B5C4-4D55C70E6E53}"/>
              </a:ext>
            </a:extLst>
          </p:cNvPr>
          <p:cNvSpPr txBox="1"/>
          <p:nvPr/>
        </p:nvSpPr>
        <p:spPr>
          <a:xfrm>
            <a:off x="6192953" y="3233312"/>
            <a:ext cx="381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-</a:t>
            </a:r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내가 읽은 책 저장</a:t>
            </a:r>
            <a:endParaRPr lang="en-US" altLang="ko-KR" sz="28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5E92EC-8C49-4E90-B5E8-F2B1DC34387A}"/>
              </a:ext>
            </a:extLst>
          </p:cNvPr>
          <p:cNvSpPr txBox="1"/>
          <p:nvPr/>
        </p:nvSpPr>
        <p:spPr>
          <a:xfrm>
            <a:off x="6169906" y="3838121"/>
            <a:ext cx="494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-</a:t>
            </a:r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월별 추천</a:t>
            </a:r>
            <a:r>
              <a:rPr lang="en-US" altLang="ko-KR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, </a:t>
            </a:r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사람들끼리 도서 추천</a:t>
            </a:r>
            <a:endParaRPr lang="en-US" altLang="ko-KR" sz="28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14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A576E7-335D-438F-B657-5B6862B2DA7B}"/>
              </a:ext>
            </a:extLst>
          </p:cNvPr>
          <p:cNvGrpSpPr/>
          <p:nvPr/>
        </p:nvGrpSpPr>
        <p:grpSpPr>
          <a:xfrm rot="657758">
            <a:off x="4701703" y="2402820"/>
            <a:ext cx="2788593" cy="2052359"/>
            <a:chOff x="4225901" y="2048675"/>
            <a:chExt cx="3702376" cy="2491260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738664" flipH="1">
              <a:off x="4225901" y="2193063"/>
              <a:ext cx="3702376" cy="2205950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738664" flipH="1">
              <a:off x="4267951" y="2211246"/>
              <a:ext cx="3628624" cy="2166749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6938664" flipH="1">
              <a:off x="4161450" y="2266006"/>
              <a:ext cx="2147683" cy="1713021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738664">
              <a:off x="4437400" y="2148305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738664">
              <a:off x="4460176" y="2235464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738664">
              <a:off x="4424389" y="2310389"/>
              <a:ext cx="4667" cy="60027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738664">
              <a:off x="4237268" y="3225988"/>
              <a:ext cx="4667" cy="210206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738664">
              <a:off x="4296867" y="3204635"/>
              <a:ext cx="4667" cy="11318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738664">
              <a:off x="4273840" y="3184327"/>
              <a:ext cx="4667" cy="210206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738664">
              <a:off x="7907422" y="2999939"/>
              <a:ext cx="0" cy="50651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738664">
              <a:off x="7879702" y="3183278"/>
              <a:ext cx="0" cy="506518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6791511">
              <a:off x="6484682" y="2209075"/>
              <a:ext cx="322979" cy="125749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6138664">
              <a:off x="5865605" y="2586643"/>
              <a:ext cx="2147682" cy="1758902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0543F6B-2683-4554-B4FD-468C3BE2793E}"/>
                </a:ext>
              </a:extLst>
            </p:cNvPr>
            <p:cNvSpPr/>
            <p:nvPr/>
          </p:nvSpPr>
          <p:spPr>
            <a:xfrm rot="764041">
              <a:off x="4321294" y="2840861"/>
              <a:ext cx="3543603" cy="60709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  어떻게       만들까</a:t>
              </a:r>
              <a:r>
                <a:rPr lang="en-US" altLang="ko-KR" sz="20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엄마의편지B" panose="02020600000000000000" pitchFamily="18" charset="-127"/>
                  <a:ea typeface="a엄마의편지B" panose="02020600000000000000" pitchFamily="18" charset="-127"/>
                </a:rPr>
                <a:t>?</a:t>
              </a:r>
              <a:endParaRPr lang="en-US" altLang="ko-KR" sz="900" dirty="0">
                <a:latin typeface="a엄마의편지B" panose="02020600000000000000" pitchFamily="18" charset="-127"/>
                <a:ea typeface="a엄마의편지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47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B6EFF2E-DAA2-4F46-9214-17B9846C1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593"/>
            </a:avLst>
          </a:prstGeom>
          <a:solidFill>
            <a:srgbClr val="684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C03AD37-A68F-4176-A44C-1ED8598CDAF1}"/>
              </a:ext>
            </a:extLst>
          </p:cNvPr>
          <p:cNvGrpSpPr/>
          <p:nvPr/>
        </p:nvGrpSpPr>
        <p:grpSpPr>
          <a:xfrm>
            <a:off x="10018363" y="5267511"/>
            <a:ext cx="1969702" cy="1361262"/>
            <a:chOff x="10078143" y="5277036"/>
            <a:chExt cx="1969702" cy="1361262"/>
          </a:xfrm>
        </p:grpSpPr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8EC14302-ED15-4102-8E27-163EB2EC1422}"/>
                </a:ext>
              </a:extLst>
            </p:cNvPr>
            <p:cNvSpPr/>
            <p:nvPr/>
          </p:nvSpPr>
          <p:spPr>
            <a:xfrm rot="20898448" flipH="1">
              <a:off x="10078143" y="5397025"/>
              <a:ext cx="1969702" cy="1173588"/>
            </a:xfrm>
            <a:prstGeom prst="roundRect">
              <a:avLst>
                <a:gd name="adj" fmla="val 4554"/>
              </a:avLst>
            </a:prstGeom>
            <a:solidFill>
              <a:srgbClr val="78513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5">
              <a:extLst>
                <a:ext uri="{FF2B5EF4-FFF2-40B4-BE49-F238E27FC236}">
                  <a16:creationId xmlns:a16="http://schemas.microsoft.com/office/drawing/2014/main" id="{A945407B-222B-4E83-A5F5-DE3719390D6D}"/>
                </a:ext>
              </a:extLst>
            </p:cNvPr>
            <p:cNvSpPr/>
            <p:nvPr/>
          </p:nvSpPr>
          <p:spPr>
            <a:xfrm rot="20898448" flipH="1">
              <a:off x="10099969" y="5405644"/>
              <a:ext cx="1930465" cy="1152733"/>
            </a:xfrm>
            <a:prstGeom prst="roundRect">
              <a:avLst>
                <a:gd name="adj" fmla="val 4554"/>
              </a:avLst>
            </a:prstGeom>
            <a:solidFill>
              <a:srgbClr val="D1C0A1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양쪽 모서리가 둥근 사각형 4">
              <a:extLst>
                <a:ext uri="{FF2B5EF4-FFF2-40B4-BE49-F238E27FC236}">
                  <a16:creationId xmlns:a16="http://schemas.microsoft.com/office/drawing/2014/main" id="{9B6FD76D-FE7E-4B2B-A134-B782A2833B7F}"/>
                </a:ext>
              </a:extLst>
            </p:cNvPr>
            <p:cNvSpPr/>
            <p:nvPr/>
          </p:nvSpPr>
          <p:spPr>
            <a:xfrm rot="15498448" flipH="1">
              <a:off x="10043225" y="5611331"/>
              <a:ext cx="1142589" cy="911345"/>
            </a:xfrm>
            <a:prstGeom prst="round2SameRect">
              <a:avLst>
                <a:gd name="adj1" fmla="val 6042"/>
                <a:gd name="adj2" fmla="val 0"/>
              </a:avLst>
            </a:prstGeom>
            <a:gradFill flip="none" rotWithShape="1">
              <a:gsLst>
                <a:gs pos="65000">
                  <a:srgbClr val="F1E6D0"/>
                </a:gs>
                <a:gs pos="88000">
                  <a:srgbClr val="F1E6D0">
                    <a:lumMod val="98000"/>
                  </a:srgbClr>
                </a:gs>
              </a:gsLst>
              <a:lin ang="5400000" scaled="0"/>
              <a:tileRect/>
            </a:gra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078762-42DF-4A99-8D5E-1F218C7735D0}"/>
                </a:ext>
              </a:extLst>
            </p:cNvPr>
            <p:cNvCxnSpPr/>
            <p:nvPr/>
          </p:nvCxnSpPr>
          <p:spPr>
            <a:xfrm rot="20898448">
              <a:off x="10082559" y="5766564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F6C14EF-350C-4DB4-A33B-889B09639D2C}"/>
                </a:ext>
              </a:extLst>
            </p:cNvPr>
            <p:cNvCxnSpPr/>
            <p:nvPr/>
          </p:nvCxnSpPr>
          <p:spPr>
            <a:xfrm rot="20898448">
              <a:off x="10112490" y="5803995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8D4A52-1CE3-444C-8CE9-DC6AE46A13AA}"/>
                </a:ext>
              </a:extLst>
            </p:cNvPr>
            <p:cNvCxnSpPr/>
            <p:nvPr/>
          </p:nvCxnSpPr>
          <p:spPr>
            <a:xfrm rot="20898448">
              <a:off x="10111313" y="5848153"/>
              <a:ext cx="2483" cy="319351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A31D8EA-987B-4989-A0F7-2A0FA271660B}"/>
                </a:ext>
              </a:extLst>
            </p:cNvPr>
            <p:cNvCxnSpPr/>
            <p:nvPr/>
          </p:nvCxnSpPr>
          <p:spPr>
            <a:xfrm rot="20898448">
              <a:off x="10176316" y="6342606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BC1C5DE-85CB-432E-9354-55650F82DF04}"/>
                </a:ext>
              </a:extLst>
            </p:cNvPr>
            <p:cNvCxnSpPr/>
            <p:nvPr/>
          </p:nvCxnSpPr>
          <p:spPr>
            <a:xfrm rot="20898448">
              <a:off x="10190162" y="6321562"/>
              <a:ext cx="2483" cy="60217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D1168F-5FB7-41F2-A576-4435C63268F0}"/>
                </a:ext>
              </a:extLst>
            </p:cNvPr>
            <p:cNvCxnSpPr/>
            <p:nvPr/>
          </p:nvCxnSpPr>
          <p:spPr>
            <a:xfrm rot="20898448">
              <a:off x="10185073" y="6314443"/>
              <a:ext cx="2483" cy="111832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D9805A1-E7F6-4480-AE96-4DF3FB6BC3CE}"/>
                </a:ext>
              </a:extLst>
            </p:cNvPr>
            <p:cNvCxnSpPr/>
            <p:nvPr/>
          </p:nvCxnSpPr>
          <p:spPr>
            <a:xfrm rot="20898448">
              <a:off x="11943268" y="5432145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598306A-F346-476C-87EE-28F3DB3F7CAF}"/>
                </a:ext>
              </a:extLst>
            </p:cNvPr>
            <p:cNvCxnSpPr/>
            <p:nvPr/>
          </p:nvCxnSpPr>
          <p:spPr>
            <a:xfrm rot="20898448">
              <a:off x="11969474" y="5527247"/>
              <a:ext cx="0" cy="269473"/>
            </a:xfrm>
            <a:prstGeom prst="line">
              <a:avLst/>
            </a:prstGeom>
            <a:ln w="3175">
              <a:solidFill>
                <a:srgbClr val="501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15">
              <a:extLst>
                <a:ext uri="{FF2B5EF4-FFF2-40B4-BE49-F238E27FC236}">
                  <a16:creationId xmlns:a16="http://schemas.microsoft.com/office/drawing/2014/main" id="{846AC2A8-DC8B-4B4C-A3EE-3638B846D7D3}"/>
                </a:ext>
              </a:extLst>
            </p:cNvPr>
            <p:cNvSpPr/>
            <p:nvPr/>
          </p:nvSpPr>
          <p:spPr>
            <a:xfrm rot="15351295">
              <a:off x="11032023" y="5329500"/>
              <a:ext cx="171828" cy="66900"/>
            </a:xfrm>
            <a:custGeom>
              <a:avLst/>
              <a:gdLst>
                <a:gd name="connsiteX0" fmla="*/ 0 w 933450"/>
                <a:gd name="connsiteY0" fmla="*/ 219670 h 250030"/>
                <a:gd name="connsiteX1" fmla="*/ 0 w 933450"/>
                <a:gd name="connsiteY1" fmla="*/ 30361 h 250030"/>
                <a:gd name="connsiteX2" fmla="*/ 933450 w 933450"/>
                <a:gd name="connsiteY2" fmla="*/ 30361 h 250030"/>
                <a:gd name="connsiteX3" fmla="*/ 933450 w 933450"/>
                <a:gd name="connsiteY3" fmla="*/ 31872 h 250030"/>
                <a:gd name="connsiteX4" fmla="*/ 825312 w 933450"/>
                <a:gd name="connsiteY4" fmla="*/ 125015 h 250030"/>
                <a:gd name="connsiteX5" fmla="*/ 933450 w 933450"/>
                <a:gd name="connsiteY5" fmla="*/ 218159 h 250030"/>
                <a:gd name="connsiteX6" fmla="*/ 933450 w 933450"/>
                <a:gd name="connsiteY6" fmla="*/ 219670 h 250030"/>
                <a:gd name="connsiteX7" fmla="*/ 0 w 933450"/>
                <a:gd name="connsiteY7" fmla="*/ 219670 h 25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450" h="250030">
                  <a:moveTo>
                    <a:pt x="0" y="219670"/>
                  </a:moveTo>
                  <a:lnTo>
                    <a:pt x="0" y="30361"/>
                  </a:lnTo>
                  <a:cubicBezTo>
                    <a:pt x="311150" y="-74811"/>
                    <a:pt x="622300" y="135532"/>
                    <a:pt x="933450" y="30361"/>
                  </a:cubicBezTo>
                  <a:lnTo>
                    <a:pt x="933450" y="31872"/>
                  </a:lnTo>
                  <a:lnTo>
                    <a:pt x="825312" y="125015"/>
                  </a:lnTo>
                  <a:lnTo>
                    <a:pt x="933450" y="218159"/>
                  </a:lnTo>
                  <a:lnTo>
                    <a:pt x="933450" y="219670"/>
                  </a:lnTo>
                  <a:cubicBezTo>
                    <a:pt x="622300" y="324841"/>
                    <a:pt x="311150" y="114498"/>
                    <a:pt x="0" y="21967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양쪽 모서리가 둥근 사각형 1">
              <a:extLst>
                <a:ext uri="{FF2B5EF4-FFF2-40B4-BE49-F238E27FC236}">
                  <a16:creationId xmlns:a16="http://schemas.microsoft.com/office/drawing/2014/main" id="{AD48F915-DE14-499C-A619-9E3B650E61C2}"/>
                </a:ext>
              </a:extLst>
            </p:cNvPr>
            <p:cNvSpPr/>
            <p:nvPr/>
          </p:nvSpPr>
          <p:spPr>
            <a:xfrm rot="4698448">
              <a:off x="10947610" y="5411960"/>
              <a:ext cx="1142589" cy="935754"/>
            </a:xfrm>
            <a:prstGeom prst="round2SameRect">
              <a:avLst>
                <a:gd name="adj1" fmla="val 4994"/>
                <a:gd name="adj2" fmla="val 0"/>
              </a:avLst>
            </a:prstGeom>
            <a:solidFill>
              <a:srgbClr val="F1E6D0"/>
            </a:solidFill>
            <a:ln w="22225">
              <a:solidFill>
                <a:srgbClr val="501D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AF3457-0C17-48A2-86D7-E0BD9765AD39}"/>
              </a:ext>
            </a:extLst>
          </p:cNvPr>
          <p:cNvSpPr/>
          <p:nvPr/>
        </p:nvSpPr>
        <p:spPr>
          <a:xfrm rot="20839796">
            <a:off x="11035846" y="5334196"/>
            <a:ext cx="889356" cy="1082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endParaRPr lang="en-US" altLang="ko-KR" sz="700" dirty="0">
              <a:solidFill>
                <a:prstClr val="black">
                  <a:lumMod val="85000"/>
                  <a:lumOff val="15000"/>
                </a:prstClr>
              </a:solidFill>
              <a:latin typeface="a엄마의편지M" panose="02020600000000000000" pitchFamily="18" charset="-127"/>
              <a:ea typeface="a엄마의편지M" panose="02020600000000000000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543F6B-2683-4554-B4FD-468C3BE2793E}"/>
              </a:ext>
            </a:extLst>
          </p:cNvPr>
          <p:cNvSpPr/>
          <p:nvPr/>
        </p:nvSpPr>
        <p:spPr>
          <a:xfrm rot="20830283">
            <a:off x="10136558" y="5698249"/>
            <a:ext cx="1751447" cy="50013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a엄마의편지B" panose="02020600000000000000" pitchFamily="18" charset="-127"/>
                <a:ea typeface="a엄마의편지B" panose="02020600000000000000" pitchFamily="18" charset="-127"/>
              </a:rPr>
              <a:t>꿈의    </a:t>
            </a:r>
            <a:r>
              <a:rPr lang="ko-KR" altLang="en-US" sz="2000" b="1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서재</a:t>
            </a:r>
            <a:endParaRPr lang="en-US" altLang="ko-KR" sz="9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CCA20-E142-402D-A887-CEB9F12F58C8}"/>
              </a:ext>
            </a:extLst>
          </p:cNvPr>
          <p:cNvSpPr txBox="1"/>
          <p:nvPr/>
        </p:nvSpPr>
        <p:spPr>
          <a:xfrm>
            <a:off x="6096000" y="3516003"/>
            <a:ext cx="98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95DCD-7CD1-4CCD-8DA4-8018D129790E}"/>
              </a:ext>
            </a:extLst>
          </p:cNvPr>
          <p:cNvSpPr txBox="1"/>
          <p:nvPr/>
        </p:nvSpPr>
        <p:spPr>
          <a:xfrm>
            <a:off x="6096000" y="2905780"/>
            <a:ext cx="188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학생</a:t>
            </a:r>
            <a:endParaRPr lang="en-US" altLang="ko-KR" sz="28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4A44C-21A6-4C96-898A-6FF99501261C}"/>
              </a:ext>
            </a:extLst>
          </p:cNvPr>
          <p:cNvSpPr txBox="1"/>
          <p:nvPr/>
        </p:nvSpPr>
        <p:spPr>
          <a:xfrm>
            <a:off x="6096000" y="4117913"/>
            <a:ext cx="204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빌린 목록</a:t>
            </a:r>
            <a:endParaRPr lang="en-US" altLang="ko-KR" sz="28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AFF7673-ACA8-4765-B3DB-A60A15F6D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48" y="2478491"/>
            <a:ext cx="2407920" cy="24079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3BCDB8-1FDD-4684-A6D8-DF7EEC0C8BE6}"/>
              </a:ext>
            </a:extLst>
          </p:cNvPr>
          <p:cNvSpPr txBox="1"/>
          <p:nvPr/>
        </p:nvSpPr>
        <p:spPr>
          <a:xfrm>
            <a:off x="5229417" y="1111923"/>
            <a:ext cx="17331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테이블</a:t>
            </a:r>
            <a:endParaRPr lang="en-US" altLang="ko-KR" sz="44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2969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58</Words>
  <Application>Microsoft Office PowerPoint</Application>
  <PresentationFormat>와이드스크린</PresentationFormat>
  <Paragraphs>24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a엄마의편지B</vt:lpstr>
      <vt:lpstr>a엄마의편지M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지원 이</cp:lastModifiedBy>
  <cp:revision>48</cp:revision>
  <dcterms:created xsi:type="dcterms:W3CDTF">2018-01-24T06:25:21Z</dcterms:created>
  <dcterms:modified xsi:type="dcterms:W3CDTF">2018-11-29T08:13:47Z</dcterms:modified>
</cp:coreProperties>
</file>