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168158" y="-4449247"/>
            <a:ext cx="34622030" cy="191842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2024-04-18T09:51:18Z</dcterms:created>
  <dcterms:modified xsi:type="dcterms:W3CDTF">2024-04-18T09:51:18Z</dcterms:modified>
</cp:coreProperties>
</file>