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  <p:sldId id="268" r:id="rId12"/>
    <p:sldId id="270" r:id="rId13"/>
    <p:sldId id="271" r:id="rId14"/>
    <p:sldId id="273" r:id="rId15"/>
    <p:sldId id="274" r:id="rId16"/>
    <p:sldId id="275" r:id="rId17"/>
    <p:sldId id="286" r:id="rId18"/>
    <p:sldId id="284" r:id="rId19"/>
    <p:sldId id="287" r:id="rId20"/>
    <p:sldId id="285" r:id="rId21"/>
    <p:sldId id="291" r:id="rId22"/>
    <p:sldId id="290" r:id="rId23"/>
    <p:sldId id="289" r:id="rId24"/>
    <p:sldId id="288" r:id="rId25"/>
    <p:sldId id="279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BFF"/>
    <a:srgbClr val="FF9999"/>
    <a:srgbClr val="FFCCCC"/>
    <a:srgbClr val="FF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5E3CA9-24F6-4B6B-AE49-4A4C0E0FDB50}" v="297" dt="2025-04-03T00:43:26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95373" autoAdjust="0"/>
  </p:normalViewPr>
  <p:slideViewPr>
    <p:cSldViewPr snapToGrid="0">
      <p:cViewPr varScale="1">
        <p:scale>
          <a:sx n="106" d="100"/>
          <a:sy n="106" d="100"/>
        </p:scale>
        <p:origin x="1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engJiwoo" userId="06fe445f-97e3-4d7d-9f7a-3efcc5dfeb3b" providerId="ADAL" clId="{125E3CA9-24F6-4B6B-AE49-4A4C0E0FDB50}"/>
    <pc:docChg chg="undo redo custSel addSld delSld modSld sldOrd modMainMaster">
      <pc:chgData name="MaengJiwoo" userId="06fe445f-97e3-4d7d-9f7a-3efcc5dfeb3b" providerId="ADAL" clId="{125E3CA9-24F6-4B6B-AE49-4A4C0E0FDB50}" dt="2025-04-15T01:44:50.633" v="4508" actId="2696"/>
      <pc:docMkLst>
        <pc:docMk/>
      </pc:docMkLst>
      <pc:sldChg chg="addSp delSp mod">
        <pc:chgData name="MaengJiwoo" userId="06fe445f-97e3-4d7d-9f7a-3efcc5dfeb3b" providerId="ADAL" clId="{125E3CA9-24F6-4B6B-AE49-4A4C0E0FDB50}" dt="2025-03-17T08:49:03.986" v="37" actId="478"/>
        <pc:sldMkLst>
          <pc:docMk/>
          <pc:sldMk cId="1945048385" sldId="257"/>
        </pc:sldMkLst>
      </pc:sldChg>
      <pc:sldChg chg="modSp mod modClrScheme chgLayout">
        <pc:chgData name="MaengJiwoo" userId="06fe445f-97e3-4d7d-9f7a-3efcc5dfeb3b" providerId="ADAL" clId="{125E3CA9-24F6-4B6B-AE49-4A4C0E0FDB50}" dt="2025-03-17T08:49:31.904" v="42" actId="1076"/>
        <pc:sldMkLst>
          <pc:docMk/>
          <pc:sldMk cId="3166255958" sldId="258"/>
        </pc:sldMkLst>
        <pc:graphicFrameChg chg="mod ord">
          <ac:chgData name="MaengJiwoo" userId="06fe445f-97e3-4d7d-9f7a-3efcc5dfeb3b" providerId="ADAL" clId="{125E3CA9-24F6-4B6B-AE49-4A4C0E0FDB50}" dt="2025-03-17T08:49:31.904" v="42" actId="1076"/>
          <ac:graphicFrameMkLst>
            <pc:docMk/>
            <pc:sldMk cId="3166255958" sldId="258"/>
            <ac:graphicFrameMk id="5" creationId="{2EBC1F5B-945E-BA86-B919-34FC2317FD8B}"/>
          </ac:graphicFrameMkLst>
        </pc:graphicFrameChg>
      </pc:sldChg>
      <pc:sldChg chg="delSp mod">
        <pc:chgData name="MaengJiwoo" userId="06fe445f-97e3-4d7d-9f7a-3efcc5dfeb3b" providerId="ADAL" clId="{125E3CA9-24F6-4B6B-AE49-4A4C0E0FDB50}" dt="2025-03-17T08:49:06.251" v="39" actId="478"/>
        <pc:sldMkLst>
          <pc:docMk/>
          <pc:sldMk cId="3776737250" sldId="259"/>
        </pc:sldMkLst>
      </pc:sldChg>
      <pc:sldChg chg="delSp mod">
        <pc:chgData name="MaengJiwoo" userId="06fe445f-97e3-4d7d-9f7a-3efcc5dfeb3b" providerId="ADAL" clId="{125E3CA9-24F6-4B6B-AE49-4A4C0E0FDB50}" dt="2025-03-17T08:49:35.029" v="44" actId="478"/>
        <pc:sldMkLst>
          <pc:docMk/>
          <pc:sldMk cId="2105255756" sldId="260"/>
        </pc:sldMkLst>
      </pc:sldChg>
      <pc:sldChg chg="delSp mod">
        <pc:chgData name="MaengJiwoo" userId="06fe445f-97e3-4d7d-9f7a-3efcc5dfeb3b" providerId="ADAL" clId="{125E3CA9-24F6-4B6B-AE49-4A4C0E0FDB50}" dt="2025-03-17T08:49:39.281" v="48" actId="478"/>
        <pc:sldMkLst>
          <pc:docMk/>
          <pc:sldMk cId="1542114360" sldId="261"/>
        </pc:sldMkLst>
      </pc:sldChg>
      <pc:sldChg chg="delSp mod">
        <pc:chgData name="MaengJiwoo" userId="06fe445f-97e3-4d7d-9f7a-3efcc5dfeb3b" providerId="ADAL" clId="{125E3CA9-24F6-4B6B-AE49-4A4C0E0FDB50}" dt="2025-03-17T08:49:36.955" v="46" actId="478"/>
        <pc:sldMkLst>
          <pc:docMk/>
          <pc:sldMk cId="144761144" sldId="262"/>
        </pc:sldMkLst>
      </pc:sldChg>
      <pc:sldChg chg="delSp mod">
        <pc:chgData name="MaengJiwoo" userId="06fe445f-97e3-4d7d-9f7a-3efcc5dfeb3b" providerId="ADAL" clId="{125E3CA9-24F6-4B6B-AE49-4A4C0E0FDB50}" dt="2025-03-17T08:48:53.039" v="34" actId="478"/>
        <pc:sldMkLst>
          <pc:docMk/>
          <pc:sldMk cId="1965366769" sldId="263"/>
        </pc:sldMkLst>
      </pc:sldChg>
      <pc:sldChg chg="delSp mod">
        <pc:chgData name="MaengJiwoo" userId="06fe445f-97e3-4d7d-9f7a-3efcc5dfeb3b" providerId="ADAL" clId="{125E3CA9-24F6-4B6B-AE49-4A4C0E0FDB50}" dt="2025-03-17T08:48:50.789" v="32" actId="478"/>
        <pc:sldMkLst>
          <pc:docMk/>
          <pc:sldMk cId="608029442" sldId="264"/>
        </pc:sldMkLst>
      </pc:sldChg>
      <pc:sldChg chg="modSp add mod">
        <pc:chgData name="MaengJiwoo" userId="06fe445f-97e3-4d7d-9f7a-3efcc5dfeb3b" providerId="ADAL" clId="{125E3CA9-24F6-4B6B-AE49-4A4C0E0FDB50}" dt="2025-03-17T05:32:45.506" v="4" actId="20577"/>
        <pc:sldMkLst>
          <pc:docMk/>
          <pc:sldMk cId="356584151" sldId="265"/>
        </pc:sldMkLst>
        <pc:spChg chg="mod">
          <ac:chgData name="MaengJiwoo" userId="06fe445f-97e3-4d7d-9f7a-3efcc5dfeb3b" providerId="ADAL" clId="{125E3CA9-24F6-4B6B-AE49-4A4C0E0FDB50}" dt="2025-03-17T05:32:45.506" v="4" actId="20577"/>
          <ac:spMkLst>
            <pc:docMk/>
            <pc:sldMk cId="356584151" sldId="265"/>
            <ac:spMk id="6" creationId="{003D4790-E43C-0B89-8C4F-474904763A7C}"/>
          </ac:spMkLst>
        </pc:spChg>
      </pc:sldChg>
      <pc:sldChg chg="new del">
        <pc:chgData name="MaengJiwoo" userId="06fe445f-97e3-4d7d-9f7a-3efcc5dfeb3b" providerId="ADAL" clId="{125E3CA9-24F6-4B6B-AE49-4A4C0E0FDB50}" dt="2025-03-17T08:47:21.837" v="6" actId="47"/>
        <pc:sldMkLst>
          <pc:docMk/>
          <pc:sldMk cId="10070304" sldId="266"/>
        </pc:sldMkLst>
      </pc:sldChg>
      <pc:sldChg chg="addSp delSp modSp add del mod ord modShow">
        <pc:chgData name="MaengJiwoo" userId="06fe445f-97e3-4d7d-9f7a-3efcc5dfeb3b" providerId="ADAL" clId="{125E3CA9-24F6-4B6B-AE49-4A4C0E0FDB50}" dt="2025-03-20T07:24:32.060" v="695" actId="2696"/>
        <pc:sldMkLst>
          <pc:docMk/>
          <pc:sldMk cId="2990075179" sldId="266"/>
        </pc:sldMkLst>
      </pc:sldChg>
      <pc:sldChg chg="delSp modSp add del mod">
        <pc:chgData name="MaengJiwoo" userId="06fe445f-97e3-4d7d-9f7a-3efcc5dfeb3b" providerId="ADAL" clId="{125E3CA9-24F6-4B6B-AE49-4A4C0E0FDB50}" dt="2025-03-20T06:23:21.003" v="690" actId="47"/>
        <pc:sldMkLst>
          <pc:docMk/>
          <pc:sldMk cId="2730356256" sldId="267"/>
        </pc:sldMkLst>
      </pc:sldChg>
      <pc:sldChg chg="addSp delSp modSp add mod ord">
        <pc:chgData name="MaengJiwoo" userId="06fe445f-97e3-4d7d-9f7a-3efcc5dfeb3b" providerId="ADAL" clId="{125E3CA9-24F6-4B6B-AE49-4A4C0E0FDB50}" dt="2025-03-20T06:22:43.673" v="688" actId="20577"/>
        <pc:sldMkLst>
          <pc:docMk/>
          <pc:sldMk cId="3450810530" sldId="268"/>
        </pc:sldMkLst>
        <pc:spChg chg="add mod">
          <ac:chgData name="MaengJiwoo" userId="06fe445f-97e3-4d7d-9f7a-3efcc5dfeb3b" providerId="ADAL" clId="{125E3CA9-24F6-4B6B-AE49-4A4C0E0FDB50}" dt="2025-03-20T06:22:43.673" v="688" actId="20577"/>
          <ac:spMkLst>
            <pc:docMk/>
            <pc:sldMk cId="3450810530" sldId="268"/>
            <ac:spMk id="2" creationId="{8059C438-9694-BED4-70BB-88B3C258C40C}"/>
          </ac:spMkLst>
        </pc:spChg>
        <pc:spChg chg="mod">
          <ac:chgData name="MaengJiwoo" userId="06fe445f-97e3-4d7d-9f7a-3efcc5dfeb3b" providerId="ADAL" clId="{125E3CA9-24F6-4B6B-AE49-4A4C0E0FDB50}" dt="2025-03-19T00:54:39.307" v="237" actId="6549"/>
          <ac:spMkLst>
            <pc:docMk/>
            <pc:sldMk cId="3450810530" sldId="268"/>
            <ac:spMk id="8" creationId="{9E230DBD-1520-7608-8829-387C4D25762A}"/>
          </ac:spMkLst>
        </pc:spChg>
        <pc:spChg chg="mod">
          <ac:chgData name="MaengJiwoo" userId="06fe445f-97e3-4d7d-9f7a-3efcc5dfeb3b" providerId="ADAL" clId="{125E3CA9-24F6-4B6B-AE49-4A4C0E0FDB50}" dt="2025-03-19T00:54:25.558" v="212" actId="20577"/>
          <ac:spMkLst>
            <pc:docMk/>
            <pc:sldMk cId="3450810530" sldId="268"/>
            <ac:spMk id="23" creationId="{57328630-6534-0335-4A34-6A5D96C66C01}"/>
          </ac:spMkLst>
        </pc:spChg>
      </pc:sldChg>
      <pc:sldChg chg="add del">
        <pc:chgData name="MaengJiwoo" userId="06fe445f-97e3-4d7d-9f7a-3efcc5dfeb3b" providerId="ADAL" clId="{125E3CA9-24F6-4B6B-AE49-4A4C0E0FDB50}" dt="2025-03-20T05:55:12.054" v="241" actId="47"/>
        <pc:sldMkLst>
          <pc:docMk/>
          <pc:sldMk cId="31126945" sldId="269"/>
        </pc:sldMkLst>
      </pc:sldChg>
      <pc:sldChg chg="addSp delSp modSp add del mod">
        <pc:chgData name="MaengJiwoo" userId="06fe445f-97e3-4d7d-9f7a-3efcc5dfeb3b" providerId="ADAL" clId="{125E3CA9-24F6-4B6B-AE49-4A4C0E0FDB50}" dt="2025-03-20T06:23:16.805" v="689" actId="47"/>
        <pc:sldMkLst>
          <pc:docMk/>
          <pc:sldMk cId="794665847" sldId="269"/>
        </pc:sldMkLst>
      </pc:sldChg>
      <pc:sldChg chg="addSp delSp modSp add mod modClrScheme chgLayout">
        <pc:chgData name="MaengJiwoo" userId="06fe445f-97e3-4d7d-9f7a-3efcc5dfeb3b" providerId="ADAL" clId="{125E3CA9-24F6-4B6B-AE49-4A4C0E0FDB50}" dt="2025-03-20T06:14:35.820" v="627" actId="478"/>
        <pc:sldMkLst>
          <pc:docMk/>
          <pc:sldMk cId="1461144194" sldId="270"/>
        </pc:sldMkLst>
        <pc:graphicFrameChg chg="mod ord modGraphic">
          <ac:chgData name="MaengJiwoo" userId="06fe445f-97e3-4d7d-9f7a-3efcc5dfeb3b" providerId="ADAL" clId="{125E3CA9-24F6-4B6B-AE49-4A4C0E0FDB50}" dt="2025-03-20T06:12:26.160" v="531"/>
          <ac:graphicFrameMkLst>
            <pc:docMk/>
            <pc:sldMk cId="1461144194" sldId="270"/>
            <ac:graphicFrameMk id="9" creationId="{1C831206-A11D-B0C1-EBD9-C855E5FE989C}"/>
          </ac:graphicFrameMkLst>
        </pc:graphicFrameChg>
        <pc:picChg chg="mod modCrop">
          <ac:chgData name="MaengJiwoo" userId="06fe445f-97e3-4d7d-9f7a-3efcc5dfeb3b" providerId="ADAL" clId="{125E3CA9-24F6-4B6B-AE49-4A4C0E0FDB50}" dt="2025-03-20T06:14:27.335" v="626" actId="732"/>
          <ac:picMkLst>
            <pc:docMk/>
            <pc:sldMk cId="1461144194" sldId="270"/>
            <ac:picMk id="14" creationId="{91FD6275-3F04-7567-745A-2FE5C2AEEF28}"/>
          </ac:picMkLst>
        </pc:picChg>
        <pc:picChg chg="mod modCrop">
          <ac:chgData name="MaengJiwoo" userId="06fe445f-97e3-4d7d-9f7a-3efcc5dfeb3b" providerId="ADAL" clId="{125E3CA9-24F6-4B6B-AE49-4A4C0E0FDB50}" dt="2025-03-20T06:14:17.703" v="625" actId="1035"/>
          <ac:picMkLst>
            <pc:docMk/>
            <pc:sldMk cId="1461144194" sldId="270"/>
            <ac:picMk id="15" creationId="{5AE7FCED-8BA9-97E5-4188-6B46961478BE}"/>
          </ac:picMkLst>
        </pc:picChg>
        <pc:picChg chg="add mod">
          <ac:chgData name="MaengJiwoo" userId="06fe445f-97e3-4d7d-9f7a-3efcc5dfeb3b" providerId="ADAL" clId="{125E3CA9-24F6-4B6B-AE49-4A4C0E0FDB50}" dt="2025-03-20T06:13:56.744" v="617" actId="1035"/>
          <ac:picMkLst>
            <pc:docMk/>
            <pc:sldMk cId="1461144194" sldId="270"/>
            <ac:picMk id="16" creationId="{920EED3D-6C44-6EA1-FDD7-B77D9831A1F9}"/>
          </ac:picMkLst>
        </pc:picChg>
        <pc:picChg chg="add mod">
          <ac:chgData name="MaengJiwoo" userId="06fe445f-97e3-4d7d-9f7a-3efcc5dfeb3b" providerId="ADAL" clId="{125E3CA9-24F6-4B6B-AE49-4A4C0E0FDB50}" dt="2025-03-20T06:12:45.027" v="540" actId="1035"/>
          <ac:picMkLst>
            <pc:docMk/>
            <pc:sldMk cId="1461144194" sldId="270"/>
            <ac:picMk id="22" creationId="{BBC7800F-75DF-31FE-1BDC-780633E2A0DD}"/>
          </ac:picMkLst>
        </pc:picChg>
        <pc:picChg chg="add mod">
          <ac:chgData name="MaengJiwoo" userId="06fe445f-97e3-4d7d-9f7a-3efcc5dfeb3b" providerId="ADAL" clId="{125E3CA9-24F6-4B6B-AE49-4A4C0E0FDB50}" dt="2025-03-20T06:12:43.683" v="539" actId="1035"/>
          <ac:picMkLst>
            <pc:docMk/>
            <pc:sldMk cId="1461144194" sldId="270"/>
            <ac:picMk id="25" creationId="{A4AD3D23-52E5-D6DB-81F5-0623115FEACD}"/>
          </ac:picMkLst>
        </pc:picChg>
        <pc:picChg chg="add mod">
          <ac:chgData name="MaengJiwoo" userId="06fe445f-97e3-4d7d-9f7a-3efcc5dfeb3b" providerId="ADAL" clId="{125E3CA9-24F6-4B6B-AE49-4A4C0E0FDB50}" dt="2025-03-20T06:12:48.319" v="541" actId="1076"/>
          <ac:picMkLst>
            <pc:docMk/>
            <pc:sldMk cId="1461144194" sldId="270"/>
            <ac:picMk id="31" creationId="{E4D3E592-D533-26C5-5770-378E3EC66F4E}"/>
          </ac:picMkLst>
        </pc:picChg>
        <pc:picChg chg="add mod modCrop">
          <ac:chgData name="MaengJiwoo" userId="06fe445f-97e3-4d7d-9f7a-3efcc5dfeb3b" providerId="ADAL" clId="{125E3CA9-24F6-4B6B-AE49-4A4C0E0FDB50}" dt="2025-03-20T06:13:56.744" v="617" actId="1035"/>
          <ac:picMkLst>
            <pc:docMk/>
            <pc:sldMk cId="1461144194" sldId="270"/>
            <ac:picMk id="35" creationId="{5D0196AF-506D-7C44-8707-B5734DBCA5FA}"/>
          </ac:picMkLst>
        </pc:picChg>
        <pc:picChg chg="add mod">
          <ac:chgData name="MaengJiwoo" userId="06fe445f-97e3-4d7d-9f7a-3efcc5dfeb3b" providerId="ADAL" clId="{125E3CA9-24F6-4B6B-AE49-4A4C0E0FDB50}" dt="2025-03-20T06:13:56.744" v="617" actId="1035"/>
          <ac:picMkLst>
            <pc:docMk/>
            <pc:sldMk cId="1461144194" sldId="270"/>
            <ac:picMk id="37" creationId="{DDCB8BC1-0F56-4586-1416-DD89DD110E95}"/>
          </ac:picMkLst>
        </pc:picChg>
        <pc:picChg chg="add mod">
          <ac:chgData name="MaengJiwoo" userId="06fe445f-97e3-4d7d-9f7a-3efcc5dfeb3b" providerId="ADAL" clId="{125E3CA9-24F6-4B6B-AE49-4A4C0E0FDB50}" dt="2025-03-20T06:13:56.744" v="617" actId="1035"/>
          <ac:picMkLst>
            <pc:docMk/>
            <pc:sldMk cId="1461144194" sldId="270"/>
            <ac:picMk id="41" creationId="{1AA47B9F-74B4-BA3E-0BA0-0A74C92810B6}"/>
          </ac:picMkLst>
        </pc:picChg>
      </pc:sldChg>
      <pc:sldChg chg="addSp delSp modSp add mod">
        <pc:chgData name="MaengJiwoo" userId="06fe445f-97e3-4d7d-9f7a-3efcc5dfeb3b" providerId="ADAL" clId="{125E3CA9-24F6-4B6B-AE49-4A4C0E0FDB50}" dt="2025-03-27T05:11:45.731" v="1483" actId="21"/>
        <pc:sldMkLst>
          <pc:docMk/>
          <pc:sldMk cId="3174449380" sldId="271"/>
        </pc:sldMkLst>
        <pc:spChg chg="add mod">
          <ac:chgData name="MaengJiwoo" userId="06fe445f-97e3-4d7d-9f7a-3efcc5dfeb3b" providerId="ADAL" clId="{125E3CA9-24F6-4B6B-AE49-4A4C0E0FDB50}" dt="2025-03-20T08:16:22.028" v="1306" actId="1076"/>
          <ac:spMkLst>
            <pc:docMk/>
            <pc:sldMk cId="3174449380" sldId="271"/>
            <ac:spMk id="7" creationId="{F81E04BC-AF1F-16CD-CBBA-721BF9B82C14}"/>
          </ac:spMkLst>
        </pc:spChg>
        <pc:spChg chg="add mod">
          <ac:chgData name="MaengJiwoo" userId="06fe445f-97e3-4d7d-9f7a-3efcc5dfeb3b" providerId="ADAL" clId="{125E3CA9-24F6-4B6B-AE49-4A4C0E0FDB50}" dt="2025-03-20T08:16:22.028" v="1306" actId="1076"/>
          <ac:spMkLst>
            <pc:docMk/>
            <pc:sldMk cId="3174449380" sldId="271"/>
            <ac:spMk id="9" creationId="{4D216A11-E4B5-D9F4-3EBF-3D8B38A71D75}"/>
          </ac:spMkLst>
        </pc:spChg>
        <pc:spChg chg="add mod">
          <ac:chgData name="MaengJiwoo" userId="06fe445f-97e3-4d7d-9f7a-3efcc5dfeb3b" providerId="ADAL" clId="{125E3CA9-24F6-4B6B-AE49-4A4C0E0FDB50}" dt="2025-03-20T08:16:22.028" v="1306" actId="1076"/>
          <ac:spMkLst>
            <pc:docMk/>
            <pc:sldMk cId="3174449380" sldId="271"/>
            <ac:spMk id="14" creationId="{B2C98ACC-9294-4F35-F678-FDCD0C0BACF7}"/>
          </ac:spMkLst>
        </pc:spChg>
        <pc:cxnChg chg="add mod">
          <ac:chgData name="MaengJiwoo" userId="06fe445f-97e3-4d7d-9f7a-3efcc5dfeb3b" providerId="ADAL" clId="{125E3CA9-24F6-4B6B-AE49-4A4C0E0FDB50}" dt="2025-03-20T08:16:22.028" v="1306" actId="1076"/>
          <ac:cxnSpMkLst>
            <pc:docMk/>
            <pc:sldMk cId="3174449380" sldId="271"/>
            <ac:cxnSpMk id="12" creationId="{3C32A930-4D1B-6785-B63A-F9E039B8EB1C}"/>
          </ac:cxnSpMkLst>
        </pc:cxnChg>
      </pc:sldChg>
      <pc:sldChg chg="delSp add del mod ord">
        <pc:chgData name="MaengJiwoo" userId="06fe445f-97e3-4d7d-9f7a-3efcc5dfeb3b" providerId="ADAL" clId="{125E3CA9-24F6-4B6B-AE49-4A4C0E0FDB50}" dt="2025-03-20T08:01:22.511" v="1063" actId="47"/>
        <pc:sldMkLst>
          <pc:docMk/>
          <pc:sldMk cId="2357920998" sldId="272"/>
        </pc:sldMkLst>
      </pc:sldChg>
      <pc:sldChg chg="addSp delSp modSp add mod">
        <pc:chgData name="MaengJiwoo" userId="06fe445f-97e3-4d7d-9f7a-3efcc5dfeb3b" providerId="ADAL" clId="{125E3CA9-24F6-4B6B-AE49-4A4C0E0FDB50}" dt="2025-03-20T08:13:47.273" v="1252" actId="1076"/>
        <pc:sldMkLst>
          <pc:docMk/>
          <pc:sldMk cId="2001825507" sldId="273"/>
        </pc:sldMkLst>
        <pc:spChg chg="mod">
          <ac:chgData name="MaengJiwoo" userId="06fe445f-97e3-4d7d-9f7a-3efcc5dfeb3b" providerId="ADAL" clId="{125E3CA9-24F6-4B6B-AE49-4A4C0E0FDB50}" dt="2025-03-20T08:13:47.273" v="1252" actId="1076"/>
          <ac:spMkLst>
            <pc:docMk/>
            <pc:sldMk cId="2001825507" sldId="273"/>
            <ac:spMk id="8" creationId="{F3E52486-5A71-5176-D28B-76E3C88EB778}"/>
          </ac:spMkLst>
        </pc:spChg>
        <pc:graphicFrameChg chg="add mod modGraphic">
          <ac:chgData name="MaengJiwoo" userId="06fe445f-97e3-4d7d-9f7a-3efcc5dfeb3b" providerId="ADAL" clId="{125E3CA9-24F6-4B6B-AE49-4A4C0E0FDB50}" dt="2025-03-20T08:01:03.415" v="1058" actId="20577"/>
          <ac:graphicFrameMkLst>
            <pc:docMk/>
            <pc:sldMk cId="2001825507" sldId="273"/>
            <ac:graphicFrameMk id="7" creationId="{5D00D4B2-7482-EDEC-393E-980902F9FF13}"/>
          </ac:graphicFrameMkLst>
        </pc:graphicFrameChg>
      </pc:sldChg>
      <pc:sldChg chg="delSp modSp add mod">
        <pc:chgData name="MaengJiwoo" userId="06fe445f-97e3-4d7d-9f7a-3efcc5dfeb3b" providerId="ADAL" clId="{125E3CA9-24F6-4B6B-AE49-4A4C0E0FDB50}" dt="2025-03-20T08:06:49.645" v="1090" actId="20577"/>
        <pc:sldMkLst>
          <pc:docMk/>
          <pc:sldMk cId="923153109" sldId="274"/>
        </pc:sldMkLst>
        <pc:spChg chg="mod">
          <ac:chgData name="MaengJiwoo" userId="06fe445f-97e3-4d7d-9f7a-3efcc5dfeb3b" providerId="ADAL" clId="{125E3CA9-24F6-4B6B-AE49-4A4C0E0FDB50}" dt="2025-03-20T08:06:49.645" v="1090" actId="20577"/>
          <ac:spMkLst>
            <pc:docMk/>
            <pc:sldMk cId="923153109" sldId="274"/>
            <ac:spMk id="8" creationId="{A1AC97AD-3304-BB37-2F47-936FE397008E}"/>
          </ac:spMkLst>
        </pc:spChg>
        <pc:graphicFrameChg chg="mod modGraphic">
          <ac:chgData name="MaengJiwoo" userId="06fe445f-97e3-4d7d-9f7a-3efcc5dfeb3b" providerId="ADAL" clId="{125E3CA9-24F6-4B6B-AE49-4A4C0E0FDB50}" dt="2025-03-20T07:58:53.231" v="903" actId="1076"/>
          <ac:graphicFrameMkLst>
            <pc:docMk/>
            <pc:sldMk cId="923153109" sldId="274"/>
            <ac:graphicFrameMk id="5" creationId="{B42B306B-F46C-9CF2-69E7-D634E928B5E8}"/>
          </ac:graphicFrameMkLst>
        </pc:graphicFrameChg>
      </pc:sldChg>
      <pc:sldChg chg="modSp add mod ord">
        <pc:chgData name="MaengJiwoo" userId="06fe445f-97e3-4d7d-9f7a-3efcc5dfeb3b" providerId="ADAL" clId="{125E3CA9-24F6-4B6B-AE49-4A4C0E0FDB50}" dt="2025-03-28T05:31:50.799" v="3387" actId="20577"/>
        <pc:sldMkLst>
          <pc:docMk/>
          <pc:sldMk cId="902257702" sldId="275"/>
        </pc:sldMkLst>
        <pc:spChg chg="mod">
          <ac:chgData name="MaengJiwoo" userId="06fe445f-97e3-4d7d-9f7a-3efcc5dfeb3b" providerId="ADAL" clId="{125E3CA9-24F6-4B6B-AE49-4A4C0E0FDB50}" dt="2025-03-28T05:31:50.799" v="3387" actId="20577"/>
          <ac:spMkLst>
            <pc:docMk/>
            <pc:sldMk cId="902257702" sldId="275"/>
            <ac:spMk id="6" creationId="{E448456A-37D3-3128-EF88-7B92C54ECC25}"/>
          </ac:spMkLst>
        </pc:spChg>
      </pc:sldChg>
      <pc:sldChg chg="addSp delSp modSp add del mod ord">
        <pc:chgData name="MaengJiwoo" userId="06fe445f-97e3-4d7d-9f7a-3efcc5dfeb3b" providerId="ADAL" clId="{125E3CA9-24F6-4B6B-AE49-4A4C0E0FDB50}" dt="2025-03-27T08:04:39.610" v="2358" actId="47"/>
        <pc:sldMkLst>
          <pc:docMk/>
          <pc:sldMk cId="3371859200" sldId="276"/>
        </pc:sldMkLst>
      </pc:sldChg>
      <pc:sldChg chg="addSp delSp modSp add del mod">
        <pc:chgData name="MaengJiwoo" userId="06fe445f-97e3-4d7d-9f7a-3efcc5dfeb3b" providerId="ADAL" clId="{125E3CA9-24F6-4B6B-AE49-4A4C0E0FDB50}" dt="2025-03-27T07:54:35.594" v="2276" actId="47"/>
        <pc:sldMkLst>
          <pc:docMk/>
          <pc:sldMk cId="3810187108" sldId="277"/>
        </pc:sldMkLst>
      </pc:sldChg>
      <pc:sldChg chg="delSp modSp add del mod">
        <pc:chgData name="MaengJiwoo" userId="06fe445f-97e3-4d7d-9f7a-3efcc5dfeb3b" providerId="ADAL" clId="{125E3CA9-24F6-4B6B-AE49-4A4C0E0FDB50}" dt="2025-03-27T07:03:32.856" v="2126" actId="47"/>
        <pc:sldMkLst>
          <pc:docMk/>
          <pc:sldMk cId="2013768128" sldId="278"/>
        </pc:sldMkLst>
      </pc:sldChg>
      <pc:sldChg chg="addSp delSp modSp add mod">
        <pc:chgData name="MaengJiwoo" userId="06fe445f-97e3-4d7d-9f7a-3efcc5dfeb3b" providerId="ADAL" clId="{125E3CA9-24F6-4B6B-AE49-4A4C0E0FDB50}" dt="2025-03-27T07:04:34.502" v="2134" actId="207"/>
        <pc:sldMkLst>
          <pc:docMk/>
          <pc:sldMk cId="2458662360" sldId="279"/>
        </pc:sldMkLst>
        <pc:spChg chg="mod">
          <ac:chgData name="MaengJiwoo" userId="06fe445f-97e3-4d7d-9f7a-3efcc5dfeb3b" providerId="ADAL" clId="{125E3CA9-24F6-4B6B-AE49-4A4C0E0FDB50}" dt="2025-03-27T06:55:07.316" v="1855" actId="1076"/>
          <ac:spMkLst>
            <pc:docMk/>
            <pc:sldMk cId="2458662360" sldId="279"/>
            <ac:spMk id="5" creationId="{494FEECE-DC58-D8A6-550C-3E449DD66CC8}"/>
          </ac:spMkLst>
        </pc:spChg>
        <pc:spChg chg="add mod">
          <ac:chgData name="MaengJiwoo" userId="06fe445f-97e3-4d7d-9f7a-3efcc5dfeb3b" providerId="ADAL" clId="{125E3CA9-24F6-4B6B-AE49-4A4C0E0FDB50}" dt="2025-03-27T06:55:07.316" v="1855" actId="1076"/>
          <ac:spMkLst>
            <pc:docMk/>
            <pc:sldMk cId="2458662360" sldId="279"/>
            <ac:spMk id="6" creationId="{EC1B2D48-E90D-3FC6-50B3-D63FB3B9E948}"/>
          </ac:spMkLst>
        </pc:spChg>
        <pc:spChg chg="add mod">
          <ac:chgData name="MaengJiwoo" userId="06fe445f-97e3-4d7d-9f7a-3efcc5dfeb3b" providerId="ADAL" clId="{125E3CA9-24F6-4B6B-AE49-4A4C0E0FDB50}" dt="2025-03-27T06:55:07.316" v="1855" actId="1076"/>
          <ac:spMkLst>
            <pc:docMk/>
            <pc:sldMk cId="2458662360" sldId="279"/>
            <ac:spMk id="9" creationId="{CF4B0D8E-70AB-7251-6E63-5FCCF6AD96EC}"/>
          </ac:spMkLst>
        </pc:spChg>
        <pc:spChg chg="add mod">
          <ac:chgData name="MaengJiwoo" userId="06fe445f-97e3-4d7d-9f7a-3efcc5dfeb3b" providerId="ADAL" clId="{125E3CA9-24F6-4B6B-AE49-4A4C0E0FDB50}" dt="2025-03-27T07:04:34.502" v="2134" actId="207"/>
          <ac:spMkLst>
            <pc:docMk/>
            <pc:sldMk cId="2458662360" sldId="279"/>
            <ac:spMk id="10" creationId="{D041D367-A72F-3179-BD9C-C9E8D79291D0}"/>
          </ac:spMkLst>
        </pc:spChg>
        <pc:spChg chg="add mod">
          <ac:chgData name="MaengJiwoo" userId="06fe445f-97e3-4d7d-9f7a-3efcc5dfeb3b" providerId="ADAL" clId="{125E3CA9-24F6-4B6B-AE49-4A4C0E0FDB50}" dt="2025-03-27T06:55:07.316" v="1855" actId="1076"/>
          <ac:spMkLst>
            <pc:docMk/>
            <pc:sldMk cId="2458662360" sldId="279"/>
            <ac:spMk id="11" creationId="{3B20DC4F-7B0A-ADE1-B87C-E4D937F00204}"/>
          </ac:spMkLst>
        </pc:spChg>
        <pc:spChg chg="mod">
          <ac:chgData name="MaengJiwoo" userId="06fe445f-97e3-4d7d-9f7a-3efcc5dfeb3b" providerId="ADAL" clId="{125E3CA9-24F6-4B6B-AE49-4A4C0E0FDB50}" dt="2025-03-27T07:04:34.502" v="2134" actId="207"/>
          <ac:spMkLst>
            <pc:docMk/>
            <pc:sldMk cId="2458662360" sldId="279"/>
            <ac:spMk id="16" creationId="{0DDA5BFF-D559-28AC-B7C9-988335E2FC7F}"/>
          </ac:spMkLst>
        </pc:spChg>
        <pc:spChg chg="mod">
          <ac:chgData name="MaengJiwoo" userId="06fe445f-97e3-4d7d-9f7a-3efcc5dfeb3b" providerId="ADAL" clId="{125E3CA9-24F6-4B6B-AE49-4A4C0E0FDB50}" dt="2025-03-27T06:55:07.316" v="1855" actId="1076"/>
          <ac:spMkLst>
            <pc:docMk/>
            <pc:sldMk cId="2458662360" sldId="279"/>
            <ac:spMk id="20" creationId="{C10D0601-9B7A-CCE2-A272-9E870E444ADD}"/>
          </ac:spMkLst>
        </pc:spChg>
        <pc:spChg chg="mod">
          <ac:chgData name="MaengJiwoo" userId="06fe445f-97e3-4d7d-9f7a-3efcc5dfeb3b" providerId="ADAL" clId="{125E3CA9-24F6-4B6B-AE49-4A4C0E0FDB50}" dt="2025-03-27T06:55:07.316" v="1855" actId="1076"/>
          <ac:spMkLst>
            <pc:docMk/>
            <pc:sldMk cId="2458662360" sldId="279"/>
            <ac:spMk id="21" creationId="{77CA01C5-50F3-11A7-B3D9-6172B0A6C0BC}"/>
          </ac:spMkLst>
        </pc:spChg>
      </pc:sldChg>
      <pc:sldChg chg="add del">
        <pc:chgData name="MaengJiwoo" userId="06fe445f-97e3-4d7d-9f7a-3efcc5dfeb3b" providerId="ADAL" clId="{125E3CA9-24F6-4B6B-AE49-4A4C0E0FDB50}" dt="2025-03-27T06:55:40.433" v="1866" actId="47"/>
        <pc:sldMkLst>
          <pc:docMk/>
          <pc:sldMk cId="1988621701" sldId="280"/>
        </pc:sldMkLst>
      </pc:sldChg>
      <pc:sldChg chg="addSp delSp modSp add del mod ord">
        <pc:chgData name="MaengJiwoo" userId="06fe445f-97e3-4d7d-9f7a-3efcc5dfeb3b" providerId="ADAL" clId="{125E3CA9-24F6-4B6B-AE49-4A4C0E0FDB50}" dt="2025-03-27T07:03:39.213" v="2127" actId="47"/>
        <pc:sldMkLst>
          <pc:docMk/>
          <pc:sldMk cId="2274108738" sldId="280"/>
        </pc:sldMkLst>
      </pc:sldChg>
      <pc:sldChg chg="modSp add mod">
        <pc:chgData name="MaengJiwoo" userId="06fe445f-97e3-4d7d-9f7a-3efcc5dfeb3b" providerId="ADAL" clId="{125E3CA9-24F6-4B6B-AE49-4A4C0E0FDB50}" dt="2025-03-27T07:04:45.422" v="2136" actId="207"/>
        <pc:sldMkLst>
          <pc:docMk/>
          <pc:sldMk cId="4006056401" sldId="281"/>
        </pc:sldMkLst>
        <pc:spChg chg="mod">
          <ac:chgData name="MaengJiwoo" userId="06fe445f-97e3-4d7d-9f7a-3efcc5dfeb3b" providerId="ADAL" clId="{125E3CA9-24F6-4B6B-AE49-4A4C0E0FDB50}" dt="2025-03-27T07:04:38.693" v="2135" actId="207"/>
          <ac:spMkLst>
            <pc:docMk/>
            <pc:sldMk cId="4006056401" sldId="281"/>
            <ac:spMk id="5" creationId="{075E4BAA-2D3B-DED2-047D-0E04B518C2F5}"/>
          </ac:spMkLst>
        </pc:spChg>
        <pc:spChg chg="mod">
          <ac:chgData name="MaengJiwoo" userId="06fe445f-97e3-4d7d-9f7a-3efcc5dfeb3b" providerId="ADAL" clId="{125E3CA9-24F6-4B6B-AE49-4A4C0E0FDB50}" dt="2025-03-27T07:04:38.693" v="2135" actId="207"/>
          <ac:spMkLst>
            <pc:docMk/>
            <pc:sldMk cId="4006056401" sldId="281"/>
            <ac:spMk id="20" creationId="{89217992-91A8-17ED-E897-B5B0C7ED2F8A}"/>
          </ac:spMkLst>
        </pc:spChg>
        <pc:graphicFrameChg chg="mod modGraphic">
          <ac:chgData name="MaengJiwoo" userId="06fe445f-97e3-4d7d-9f7a-3efcc5dfeb3b" providerId="ADAL" clId="{125E3CA9-24F6-4B6B-AE49-4A4C0E0FDB50}" dt="2025-03-27T07:04:45.422" v="2136" actId="207"/>
          <ac:graphicFrameMkLst>
            <pc:docMk/>
            <pc:sldMk cId="4006056401" sldId="281"/>
            <ac:graphicFrameMk id="2" creationId="{D9374433-8A62-5327-2108-5713B5C51F21}"/>
          </ac:graphicFrameMkLst>
        </pc:graphicFrameChg>
      </pc:sldChg>
      <pc:sldChg chg="addSp modSp add mod">
        <pc:chgData name="MaengJiwoo" userId="06fe445f-97e3-4d7d-9f7a-3efcc5dfeb3b" providerId="ADAL" clId="{125E3CA9-24F6-4B6B-AE49-4A4C0E0FDB50}" dt="2025-03-27T07:04:50.615" v="2137" actId="207"/>
        <pc:sldMkLst>
          <pc:docMk/>
          <pc:sldMk cId="513501705" sldId="282"/>
        </pc:sldMkLst>
        <pc:spChg chg="add mod">
          <ac:chgData name="MaengJiwoo" userId="06fe445f-97e3-4d7d-9f7a-3efcc5dfeb3b" providerId="ADAL" clId="{125E3CA9-24F6-4B6B-AE49-4A4C0E0FDB50}" dt="2025-03-27T07:04:50.615" v="2137" actId="207"/>
          <ac:spMkLst>
            <pc:docMk/>
            <pc:sldMk cId="513501705" sldId="282"/>
            <ac:spMk id="2" creationId="{31EAAA2D-E6C8-FFC0-569F-D6291B4608E0}"/>
          </ac:spMkLst>
        </pc:spChg>
        <pc:spChg chg="add mod">
          <ac:chgData name="MaengJiwoo" userId="06fe445f-97e3-4d7d-9f7a-3efcc5dfeb3b" providerId="ADAL" clId="{125E3CA9-24F6-4B6B-AE49-4A4C0E0FDB50}" dt="2025-03-27T07:04:50.615" v="2137" actId="207"/>
          <ac:spMkLst>
            <pc:docMk/>
            <pc:sldMk cId="513501705" sldId="282"/>
            <ac:spMk id="4" creationId="{D1BE3DBC-4B2A-D1F1-374B-D01FDAA61214}"/>
          </ac:spMkLst>
        </pc:spChg>
        <pc:spChg chg="mod">
          <ac:chgData name="MaengJiwoo" userId="06fe445f-97e3-4d7d-9f7a-3efcc5dfeb3b" providerId="ADAL" clId="{125E3CA9-24F6-4B6B-AE49-4A4C0E0FDB50}" dt="2025-03-27T07:04:50.615" v="2137" actId="207"/>
          <ac:spMkLst>
            <pc:docMk/>
            <pc:sldMk cId="513501705" sldId="282"/>
            <ac:spMk id="21" creationId="{53659363-3348-624D-C87D-262260AD415C}"/>
          </ac:spMkLst>
        </pc:spChg>
      </pc:sldChg>
      <pc:sldChg chg="addSp delSp modSp add mod">
        <pc:chgData name="MaengJiwoo" userId="06fe445f-97e3-4d7d-9f7a-3efcc5dfeb3b" providerId="ADAL" clId="{125E3CA9-24F6-4B6B-AE49-4A4C0E0FDB50}" dt="2025-03-27T07:38:02.846" v="2275" actId="2710"/>
        <pc:sldMkLst>
          <pc:docMk/>
          <pc:sldMk cId="4192724346" sldId="283"/>
        </pc:sldMkLst>
        <pc:graphicFrameChg chg="add mod modGraphic">
          <ac:chgData name="MaengJiwoo" userId="06fe445f-97e3-4d7d-9f7a-3efcc5dfeb3b" providerId="ADAL" clId="{125E3CA9-24F6-4B6B-AE49-4A4C0E0FDB50}" dt="2025-03-27T07:38:02.846" v="2275" actId="2710"/>
          <ac:graphicFrameMkLst>
            <pc:docMk/>
            <pc:sldMk cId="4192724346" sldId="283"/>
            <ac:graphicFrameMk id="5" creationId="{68DAEE83-6D83-3897-0737-1C4A4F5D7DC6}"/>
          </ac:graphicFrameMkLst>
        </pc:graphicFrameChg>
      </pc:sldChg>
      <pc:sldChg chg="addSp delSp modSp add mod ord modNotesTx">
        <pc:chgData name="MaengJiwoo" userId="06fe445f-97e3-4d7d-9f7a-3efcc5dfeb3b" providerId="ADAL" clId="{125E3CA9-24F6-4B6B-AE49-4A4C0E0FDB50}" dt="2025-03-28T05:17:39.863" v="3008"/>
        <pc:sldMkLst>
          <pc:docMk/>
          <pc:sldMk cId="4204384281" sldId="284"/>
        </pc:sldMkLst>
        <pc:spChg chg="mod">
          <ac:chgData name="MaengJiwoo" userId="06fe445f-97e3-4d7d-9f7a-3efcc5dfeb3b" providerId="ADAL" clId="{125E3CA9-24F6-4B6B-AE49-4A4C0E0FDB50}" dt="2025-03-28T04:52:53.770" v="2446" actId="207"/>
          <ac:spMkLst>
            <pc:docMk/>
            <pc:sldMk cId="4204384281" sldId="284"/>
            <ac:spMk id="5" creationId="{09E6C428-FE9E-25B8-AFF5-5789DD604514}"/>
          </ac:spMkLst>
        </pc:spChg>
        <pc:spChg chg="mod">
          <ac:chgData name="MaengJiwoo" userId="06fe445f-97e3-4d7d-9f7a-3efcc5dfeb3b" providerId="ADAL" clId="{125E3CA9-24F6-4B6B-AE49-4A4C0E0FDB50}" dt="2025-03-27T08:13:15.023" v="2440" actId="1035"/>
          <ac:spMkLst>
            <pc:docMk/>
            <pc:sldMk cId="4204384281" sldId="284"/>
            <ac:spMk id="7" creationId="{6050BCCC-0EBA-98DE-9B39-1B18F108F5F5}"/>
          </ac:spMkLst>
        </pc:spChg>
        <pc:spChg chg="mod">
          <ac:chgData name="MaengJiwoo" userId="06fe445f-97e3-4d7d-9f7a-3efcc5dfeb3b" providerId="ADAL" clId="{125E3CA9-24F6-4B6B-AE49-4A4C0E0FDB50}" dt="2025-03-27T08:13:15.023" v="2440" actId="1035"/>
          <ac:spMkLst>
            <pc:docMk/>
            <pc:sldMk cId="4204384281" sldId="284"/>
            <ac:spMk id="12" creationId="{444CAC0B-731C-E9BC-E874-0A6EBDD99941}"/>
          </ac:spMkLst>
        </pc:spChg>
        <pc:spChg chg="mod">
          <ac:chgData name="MaengJiwoo" userId="06fe445f-97e3-4d7d-9f7a-3efcc5dfeb3b" providerId="ADAL" clId="{125E3CA9-24F6-4B6B-AE49-4A4C0E0FDB50}" dt="2025-03-27T08:13:15.023" v="2440" actId="1035"/>
          <ac:spMkLst>
            <pc:docMk/>
            <pc:sldMk cId="4204384281" sldId="284"/>
            <ac:spMk id="13" creationId="{C6A439E1-099C-640F-366B-2EA986F5E7A0}"/>
          </ac:spMkLst>
        </pc:spChg>
        <pc:spChg chg="add mod">
          <ac:chgData name="MaengJiwoo" userId="06fe445f-97e3-4d7d-9f7a-3efcc5dfeb3b" providerId="ADAL" clId="{125E3CA9-24F6-4B6B-AE49-4A4C0E0FDB50}" dt="2025-03-28T05:07:09.544" v="2651" actId="13926"/>
          <ac:spMkLst>
            <pc:docMk/>
            <pc:sldMk cId="4204384281" sldId="284"/>
            <ac:spMk id="17" creationId="{FFB188C8-57C6-1E1D-7B5D-18928002388B}"/>
          </ac:spMkLst>
        </pc:spChg>
        <pc:spChg chg="add mod">
          <ac:chgData name="MaengJiwoo" userId="06fe445f-97e3-4d7d-9f7a-3efcc5dfeb3b" providerId="ADAL" clId="{125E3CA9-24F6-4B6B-AE49-4A4C0E0FDB50}" dt="2025-03-28T05:08:48.689" v="2744" actId="13926"/>
          <ac:spMkLst>
            <pc:docMk/>
            <pc:sldMk cId="4204384281" sldId="284"/>
            <ac:spMk id="18" creationId="{AF86E06F-BBD9-93C5-EB8E-165FEEA23E5A}"/>
          </ac:spMkLst>
        </pc:spChg>
        <pc:spChg chg="add mod">
          <ac:chgData name="MaengJiwoo" userId="06fe445f-97e3-4d7d-9f7a-3efcc5dfeb3b" providerId="ADAL" clId="{125E3CA9-24F6-4B6B-AE49-4A4C0E0FDB50}" dt="2025-03-28T05:17:39.863" v="3008"/>
          <ac:spMkLst>
            <pc:docMk/>
            <pc:sldMk cId="4204384281" sldId="284"/>
            <ac:spMk id="19" creationId="{945E9DBF-C5E3-DFAF-F583-7579090081FC}"/>
          </ac:spMkLst>
        </pc:spChg>
        <pc:spChg chg="add mod">
          <ac:chgData name="MaengJiwoo" userId="06fe445f-97e3-4d7d-9f7a-3efcc5dfeb3b" providerId="ADAL" clId="{125E3CA9-24F6-4B6B-AE49-4A4C0E0FDB50}" dt="2025-03-28T05:17:39.863" v="3008"/>
          <ac:spMkLst>
            <pc:docMk/>
            <pc:sldMk cId="4204384281" sldId="284"/>
            <ac:spMk id="20" creationId="{49D46225-5F00-8767-031F-F1AD3870D5E7}"/>
          </ac:spMkLst>
        </pc:spChg>
        <pc:spChg chg="add mod">
          <ac:chgData name="MaengJiwoo" userId="06fe445f-97e3-4d7d-9f7a-3efcc5dfeb3b" providerId="ADAL" clId="{125E3CA9-24F6-4B6B-AE49-4A4C0E0FDB50}" dt="2025-03-28T05:17:39.863" v="3008"/>
          <ac:spMkLst>
            <pc:docMk/>
            <pc:sldMk cId="4204384281" sldId="284"/>
            <ac:spMk id="21" creationId="{AF57B669-058C-EEA0-4E27-347BDD334BCD}"/>
          </ac:spMkLst>
        </pc:spChg>
        <pc:spChg chg="add mod">
          <ac:chgData name="MaengJiwoo" userId="06fe445f-97e3-4d7d-9f7a-3efcc5dfeb3b" providerId="ADAL" clId="{125E3CA9-24F6-4B6B-AE49-4A4C0E0FDB50}" dt="2025-03-28T05:17:39.863" v="3008"/>
          <ac:spMkLst>
            <pc:docMk/>
            <pc:sldMk cId="4204384281" sldId="284"/>
            <ac:spMk id="22" creationId="{B93B9F3F-A5DC-0D51-006D-13C1338D77A1}"/>
          </ac:spMkLst>
        </pc:spChg>
        <pc:picChg chg="add mod">
          <ac:chgData name="MaengJiwoo" userId="06fe445f-97e3-4d7d-9f7a-3efcc5dfeb3b" providerId="ADAL" clId="{125E3CA9-24F6-4B6B-AE49-4A4C0E0FDB50}" dt="2025-03-28T05:05:32.862" v="2537" actId="1076"/>
          <ac:picMkLst>
            <pc:docMk/>
            <pc:sldMk cId="4204384281" sldId="284"/>
            <ac:picMk id="15" creationId="{BBE149DB-59B8-538E-335A-19F1C41C0536}"/>
          </ac:picMkLst>
        </pc:picChg>
      </pc:sldChg>
      <pc:sldChg chg="addSp delSp modSp add mod">
        <pc:chgData name="MaengJiwoo" userId="06fe445f-97e3-4d7d-9f7a-3efcc5dfeb3b" providerId="ADAL" clId="{125E3CA9-24F6-4B6B-AE49-4A4C0E0FDB50}" dt="2025-03-28T05:36:17.375" v="3388" actId="1076"/>
        <pc:sldMkLst>
          <pc:docMk/>
          <pc:sldMk cId="509039440" sldId="285"/>
        </pc:sldMkLst>
        <pc:spChg chg="mod">
          <ac:chgData name="MaengJiwoo" userId="06fe445f-97e3-4d7d-9f7a-3efcc5dfeb3b" providerId="ADAL" clId="{125E3CA9-24F6-4B6B-AE49-4A4C0E0FDB50}" dt="2025-03-28T05:28:02.522" v="3312" actId="1076"/>
          <ac:spMkLst>
            <pc:docMk/>
            <pc:sldMk cId="509039440" sldId="285"/>
            <ac:spMk id="14" creationId="{B837F86D-69F6-02ED-A04F-5CB3D1C4E676}"/>
          </ac:spMkLst>
        </pc:spChg>
        <pc:picChg chg="add mod">
          <ac:chgData name="MaengJiwoo" userId="06fe445f-97e3-4d7d-9f7a-3efcc5dfeb3b" providerId="ADAL" clId="{125E3CA9-24F6-4B6B-AE49-4A4C0E0FDB50}" dt="2025-03-28T05:36:17.375" v="3388" actId="1076"/>
          <ac:picMkLst>
            <pc:docMk/>
            <pc:sldMk cId="509039440" sldId="285"/>
            <ac:picMk id="9" creationId="{66F77C67-A479-AEE0-1946-D9E34C1DA59A}"/>
          </ac:picMkLst>
        </pc:picChg>
      </pc:sldChg>
      <pc:sldChg chg="add del">
        <pc:chgData name="MaengJiwoo" userId="06fe445f-97e3-4d7d-9f7a-3efcc5dfeb3b" providerId="ADAL" clId="{125E3CA9-24F6-4B6B-AE49-4A4C0E0FDB50}" dt="2025-03-27T08:11:40.864" v="2400" actId="47"/>
        <pc:sldMkLst>
          <pc:docMk/>
          <pc:sldMk cId="3453734244" sldId="285"/>
        </pc:sldMkLst>
      </pc:sldChg>
      <pc:sldChg chg="addSp modSp add mod">
        <pc:chgData name="MaengJiwoo" userId="06fe445f-97e3-4d7d-9f7a-3efcc5dfeb3b" providerId="ADAL" clId="{125E3CA9-24F6-4B6B-AE49-4A4C0E0FDB50}" dt="2025-03-28T05:17:31.150" v="3006" actId="207"/>
        <pc:sldMkLst>
          <pc:docMk/>
          <pc:sldMk cId="2703181028" sldId="286"/>
        </pc:sldMkLst>
        <pc:spChg chg="mod">
          <ac:chgData name="MaengJiwoo" userId="06fe445f-97e3-4d7d-9f7a-3efcc5dfeb3b" providerId="ADAL" clId="{125E3CA9-24F6-4B6B-AE49-4A4C0E0FDB50}" dt="2025-03-28T05:17:26.246" v="3005" actId="207"/>
          <ac:spMkLst>
            <pc:docMk/>
            <pc:sldMk cId="2703181028" sldId="286"/>
            <ac:spMk id="3" creationId="{8AB2D65C-75D3-0BE5-309A-9AA740937B4F}"/>
          </ac:spMkLst>
        </pc:spChg>
        <pc:spChg chg="mod">
          <ac:chgData name="MaengJiwoo" userId="06fe445f-97e3-4d7d-9f7a-3efcc5dfeb3b" providerId="ADAL" clId="{125E3CA9-24F6-4B6B-AE49-4A4C0E0FDB50}" dt="2025-03-28T05:17:31.150" v="3006" actId="207"/>
          <ac:spMkLst>
            <pc:docMk/>
            <pc:sldMk cId="2703181028" sldId="286"/>
            <ac:spMk id="4" creationId="{3E3FE136-9A7D-216A-A360-AECABE75D686}"/>
          </ac:spMkLst>
        </pc:spChg>
        <pc:spChg chg="mod">
          <ac:chgData name="MaengJiwoo" userId="06fe445f-97e3-4d7d-9f7a-3efcc5dfeb3b" providerId="ADAL" clId="{125E3CA9-24F6-4B6B-AE49-4A4C0E0FDB50}" dt="2025-03-28T05:01:09.148" v="2507" actId="20577"/>
          <ac:spMkLst>
            <pc:docMk/>
            <pc:sldMk cId="2703181028" sldId="286"/>
            <ac:spMk id="14" creationId="{6EE39AC4-4271-DB74-74EE-7C4BDFB7C30B}"/>
          </ac:spMkLst>
        </pc:spChg>
        <pc:picChg chg="add mod">
          <ac:chgData name="MaengJiwoo" userId="06fe445f-97e3-4d7d-9f7a-3efcc5dfeb3b" providerId="ADAL" clId="{125E3CA9-24F6-4B6B-AE49-4A4C0E0FDB50}" dt="2025-03-28T05:08:42.862" v="2743" actId="1037"/>
          <ac:picMkLst>
            <pc:docMk/>
            <pc:sldMk cId="2703181028" sldId="286"/>
            <ac:picMk id="6" creationId="{8B2025A1-3CCB-2FF7-3E53-E7914AAEF71D}"/>
          </ac:picMkLst>
        </pc:picChg>
      </pc:sldChg>
      <pc:sldChg chg="addSp delSp modSp add mod modNotesTx">
        <pc:chgData name="MaengJiwoo" userId="06fe445f-97e3-4d7d-9f7a-3efcc5dfeb3b" providerId="ADAL" clId="{125E3CA9-24F6-4B6B-AE49-4A4C0E0FDB50}" dt="2025-03-28T05:17:42.956" v="3010"/>
        <pc:sldMkLst>
          <pc:docMk/>
          <pc:sldMk cId="4204751141" sldId="287"/>
        </pc:sldMkLst>
        <pc:spChg chg="add mod">
          <ac:chgData name="MaengJiwoo" userId="06fe445f-97e3-4d7d-9f7a-3efcc5dfeb3b" providerId="ADAL" clId="{125E3CA9-24F6-4B6B-AE49-4A4C0E0FDB50}" dt="2025-03-28T05:11:45.145" v="2828" actId="20577"/>
          <ac:spMkLst>
            <pc:docMk/>
            <pc:sldMk cId="4204751141" sldId="287"/>
            <ac:spMk id="9" creationId="{2210B0A4-E2E5-7CC9-E1A6-9D1645AAFC0B}"/>
          </ac:spMkLst>
        </pc:spChg>
        <pc:spChg chg="add mod">
          <ac:chgData name="MaengJiwoo" userId="06fe445f-97e3-4d7d-9f7a-3efcc5dfeb3b" providerId="ADAL" clId="{125E3CA9-24F6-4B6B-AE49-4A4C0E0FDB50}" dt="2025-03-28T05:17:42.956" v="3010"/>
          <ac:spMkLst>
            <pc:docMk/>
            <pc:sldMk cId="4204751141" sldId="287"/>
            <ac:spMk id="10" creationId="{B58EEE32-EF5A-ACAD-B454-E2177D3C351F}"/>
          </ac:spMkLst>
        </pc:spChg>
        <pc:spChg chg="add mod">
          <ac:chgData name="MaengJiwoo" userId="06fe445f-97e3-4d7d-9f7a-3efcc5dfeb3b" providerId="ADAL" clId="{125E3CA9-24F6-4B6B-AE49-4A4C0E0FDB50}" dt="2025-03-28T05:17:42.956" v="3010"/>
          <ac:spMkLst>
            <pc:docMk/>
            <pc:sldMk cId="4204751141" sldId="287"/>
            <ac:spMk id="14" creationId="{635000E4-2442-39A0-CC38-AC3497BFAAA8}"/>
          </ac:spMkLst>
        </pc:spChg>
        <pc:spChg chg="add mod">
          <ac:chgData name="MaengJiwoo" userId="06fe445f-97e3-4d7d-9f7a-3efcc5dfeb3b" providerId="ADAL" clId="{125E3CA9-24F6-4B6B-AE49-4A4C0E0FDB50}" dt="2025-03-28T05:17:42.956" v="3010"/>
          <ac:spMkLst>
            <pc:docMk/>
            <pc:sldMk cId="4204751141" sldId="287"/>
            <ac:spMk id="16" creationId="{224FBFC0-E98C-6C01-AF3B-414A670382EF}"/>
          </ac:spMkLst>
        </pc:spChg>
        <pc:spChg chg="add mod">
          <ac:chgData name="MaengJiwoo" userId="06fe445f-97e3-4d7d-9f7a-3efcc5dfeb3b" providerId="ADAL" clId="{125E3CA9-24F6-4B6B-AE49-4A4C0E0FDB50}" dt="2025-03-28T05:17:42.956" v="3010"/>
          <ac:spMkLst>
            <pc:docMk/>
            <pc:sldMk cId="4204751141" sldId="287"/>
            <ac:spMk id="19" creationId="{AB146F89-5378-56F3-5DED-EFF596E30319}"/>
          </ac:spMkLst>
        </pc:spChg>
      </pc:sldChg>
      <pc:sldChg chg="add">
        <pc:chgData name="MaengJiwoo" userId="06fe445f-97e3-4d7d-9f7a-3efcc5dfeb3b" providerId="ADAL" clId="{125E3CA9-24F6-4B6B-AE49-4A4C0E0FDB50}" dt="2025-03-28T05:20:34.799" v="3024" actId="2890"/>
        <pc:sldMkLst>
          <pc:docMk/>
          <pc:sldMk cId="460177452" sldId="288"/>
        </pc:sldMkLst>
      </pc:sldChg>
      <pc:sldChg chg="delSp modSp add mod modNotesTx">
        <pc:chgData name="MaengJiwoo" userId="06fe445f-97e3-4d7d-9f7a-3efcc5dfeb3b" providerId="ADAL" clId="{125E3CA9-24F6-4B6B-AE49-4A4C0E0FDB50}" dt="2025-03-28T06:22:41.845" v="3396" actId="1076"/>
        <pc:sldMkLst>
          <pc:docMk/>
          <pc:sldMk cId="1001070318" sldId="289"/>
        </pc:sldMkLst>
        <pc:spChg chg="mod ord">
          <ac:chgData name="MaengJiwoo" userId="06fe445f-97e3-4d7d-9f7a-3efcc5dfeb3b" providerId="ADAL" clId="{125E3CA9-24F6-4B6B-AE49-4A4C0E0FDB50}" dt="2025-03-28T05:23:38.851" v="3068" actId="1076"/>
          <ac:spMkLst>
            <pc:docMk/>
            <pc:sldMk cId="1001070318" sldId="289"/>
            <ac:spMk id="14" creationId="{4892186F-D6AE-D588-2AEC-41D43921A462}"/>
          </ac:spMkLst>
        </pc:spChg>
        <pc:picChg chg="mod">
          <ac:chgData name="MaengJiwoo" userId="06fe445f-97e3-4d7d-9f7a-3efcc5dfeb3b" providerId="ADAL" clId="{125E3CA9-24F6-4B6B-AE49-4A4C0E0FDB50}" dt="2025-03-28T06:22:41.845" v="3396" actId="1076"/>
          <ac:picMkLst>
            <pc:docMk/>
            <pc:sldMk cId="1001070318" sldId="289"/>
            <ac:picMk id="15" creationId="{0B8ADDE7-410D-8B63-C065-360F03EFD4EC}"/>
          </ac:picMkLst>
        </pc:picChg>
      </pc:sldChg>
      <pc:sldChg chg="addSp delSp modSp add mod">
        <pc:chgData name="MaengJiwoo" userId="06fe445f-97e3-4d7d-9f7a-3efcc5dfeb3b" providerId="ADAL" clId="{125E3CA9-24F6-4B6B-AE49-4A4C0E0FDB50}" dt="2025-03-28T05:36:31.303" v="3392"/>
        <pc:sldMkLst>
          <pc:docMk/>
          <pc:sldMk cId="244752416" sldId="290"/>
        </pc:sldMkLst>
        <pc:picChg chg="add mod">
          <ac:chgData name="MaengJiwoo" userId="06fe445f-97e3-4d7d-9f7a-3efcc5dfeb3b" providerId="ADAL" clId="{125E3CA9-24F6-4B6B-AE49-4A4C0E0FDB50}" dt="2025-03-28T05:36:31.303" v="3392"/>
          <ac:picMkLst>
            <pc:docMk/>
            <pc:sldMk cId="244752416" sldId="290"/>
            <ac:picMk id="6" creationId="{B292B3AB-2FC8-FDAD-5037-6AF09834400F}"/>
          </ac:picMkLst>
        </pc:picChg>
      </pc:sldChg>
      <pc:sldChg chg="addSp delSp modSp add mod">
        <pc:chgData name="MaengJiwoo" userId="06fe445f-97e3-4d7d-9f7a-3efcc5dfeb3b" providerId="ADAL" clId="{125E3CA9-24F6-4B6B-AE49-4A4C0E0FDB50}" dt="2025-03-28T05:55:04.818" v="3395" actId="14100"/>
        <pc:sldMkLst>
          <pc:docMk/>
          <pc:sldMk cId="944117882" sldId="291"/>
        </pc:sldMkLst>
        <pc:spChg chg="mod">
          <ac:chgData name="MaengJiwoo" userId="06fe445f-97e3-4d7d-9f7a-3efcc5dfeb3b" providerId="ADAL" clId="{125E3CA9-24F6-4B6B-AE49-4A4C0E0FDB50}" dt="2025-03-28T05:29:48.764" v="3385" actId="20577"/>
          <ac:spMkLst>
            <pc:docMk/>
            <pc:sldMk cId="944117882" sldId="291"/>
            <ac:spMk id="14" creationId="{6F4503C7-FA02-9FE4-84D4-BEA3F7ECE2F1}"/>
          </ac:spMkLst>
        </pc:spChg>
        <pc:picChg chg="add mod">
          <ac:chgData name="MaengJiwoo" userId="06fe445f-97e3-4d7d-9f7a-3efcc5dfeb3b" providerId="ADAL" clId="{125E3CA9-24F6-4B6B-AE49-4A4C0E0FDB50}" dt="2025-03-28T05:55:04.818" v="3395" actId="14100"/>
          <ac:picMkLst>
            <pc:docMk/>
            <pc:sldMk cId="944117882" sldId="291"/>
            <ac:picMk id="6" creationId="{3799B9F9-3A09-5B7C-115B-F6269838451E}"/>
          </ac:picMkLst>
        </pc:picChg>
      </pc:sldChg>
      <pc:sldChg chg="modSp add del mod">
        <pc:chgData name="MaengJiwoo" userId="06fe445f-97e3-4d7d-9f7a-3efcc5dfeb3b" providerId="ADAL" clId="{125E3CA9-24F6-4B6B-AE49-4A4C0E0FDB50}" dt="2025-04-03T00:47:29.493" v="4506" actId="47"/>
        <pc:sldMkLst>
          <pc:docMk/>
          <pc:sldMk cId="1066428028" sldId="292"/>
        </pc:sldMkLst>
      </pc:sldChg>
      <pc:sldChg chg="add del">
        <pc:chgData name="MaengJiwoo" userId="06fe445f-97e3-4d7d-9f7a-3efcc5dfeb3b" providerId="ADAL" clId="{125E3CA9-24F6-4B6B-AE49-4A4C0E0FDB50}" dt="2025-04-15T01:44:50.633" v="4508" actId="2696"/>
        <pc:sldMkLst>
          <pc:docMk/>
          <pc:sldMk cId="1340433856" sldId="292"/>
        </pc:sldMkLst>
      </pc:sldChg>
      <pc:sldChg chg="add del">
        <pc:chgData name="MaengJiwoo" userId="06fe445f-97e3-4d7d-9f7a-3efcc5dfeb3b" providerId="ADAL" clId="{125E3CA9-24F6-4B6B-AE49-4A4C0E0FDB50}" dt="2025-04-02T08:07:26.573" v="3850" actId="47"/>
        <pc:sldMkLst>
          <pc:docMk/>
          <pc:sldMk cId="93979659" sldId="293"/>
        </pc:sldMkLst>
      </pc:sldChg>
      <pc:sldChg chg="add del replId">
        <pc:chgData name="MaengJiwoo" userId="06fe445f-97e3-4d7d-9f7a-3efcc5dfeb3b" providerId="ADAL" clId="{125E3CA9-24F6-4B6B-AE49-4A4C0E0FDB50}" dt="2025-04-15T01:44:50.633" v="4508" actId="2696"/>
        <pc:sldMkLst>
          <pc:docMk/>
          <pc:sldMk cId="2043765414" sldId="293"/>
        </pc:sldMkLst>
      </pc:sldChg>
      <pc:sldChg chg="add del replId">
        <pc:chgData name="MaengJiwoo" userId="06fe445f-97e3-4d7d-9f7a-3efcc5dfeb3b" providerId="ADAL" clId="{125E3CA9-24F6-4B6B-AE49-4A4C0E0FDB50}" dt="2025-04-15T01:44:50.633" v="4508" actId="2696"/>
        <pc:sldMkLst>
          <pc:docMk/>
          <pc:sldMk cId="2855418997" sldId="294"/>
        </pc:sldMkLst>
      </pc:sldChg>
      <pc:sldChg chg="addSp delSp modSp add del mod ord">
        <pc:chgData name="MaengJiwoo" userId="06fe445f-97e3-4d7d-9f7a-3efcc5dfeb3b" providerId="ADAL" clId="{125E3CA9-24F6-4B6B-AE49-4A4C0E0FDB50}" dt="2025-04-03T00:47:29.493" v="4506" actId="47"/>
        <pc:sldMkLst>
          <pc:docMk/>
          <pc:sldMk cId="3840004421" sldId="294"/>
        </pc:sldMkLst>
      </pc:sldChg>
      <pc:sldChg chg="add del">
        <pc:chgData name="MaengJiwoo" userId="06fe445f-97e3-4d7d-9f7a-3efcc5dfeb3b" providerId="ADAL" clId="{125E3CA9-24F6-4B6B-AE49-4A4C0E0FDB50}" dt="2025-04-01T01:15:54.111" v="3405" actId="47"/>
        <pc:sldMkLst>
          <pc:docMk/>
          <pc:sldMk cId="4023464314" sldId="294"/>
        </pc:sldMkLst>
      </pc:sldChg>
      <pc:sldChg chg="addSp delSp modSp new del mod">
        <pc:chgData name="MaengJiwoo" userId="06fe445f-97e3-4d7d-9f7a-3efcc5dfeb3b" providerId="ADAL" clId="{125E3CA9-24F6-4B6B-AE49-4A4C0E0FDB50}" dt="2025-04-03T00:47:29.493" v="4506" actId="47"/>
        <pc:sldMkLst>
          <pc:docMk/>
          <pc:sldMk cId="581833238" sldId="295"/>
        </pc:sldMkLst>
      </pc:sldChg>
      <pc:sldChg chg="add del replId">
        <pc:chgData name="MaengJiwoo" userId="06fe445f-97e3-4d7d-9f7a-3efcc5dfeb3b" providerId="ADAL" clId="{125E3CA9-24F6-4B6B-AE49-4A4C0E0FDB50}" dt="2025-04-15T01:44:50.633" v="4508" actId="2696"/>
        <pc:sldMkLst>
          <pc:docMk/>
          <pc:sldMk cId="3959102797" sldId="295"/>
        </pc:sldMkLst>
      </pc:sldChg>
      <pc:sldChg chg="add del replId">
        <pc:chgData name="MaengJiwoo" userId="06fe445f-97e3-4d7d-9f7a-3efcc5dfeb3b" providerId="ADAL" clId="{125E3CA9-24F6-4B6B-AE49-4A4C0E0FDB50}" dt="2025-04-15T01:44:50.633" v="4508" actId="2696"/>
        <pc:sldMkLst>
          <pc:docMk/>
          <pc:sldMk cId="830748075" sldId="296"/>
        </pc:sldMkLst>
      </pc:sldChg>
      <pc:sldChg chg="addSp modSp add del mod ord">
        <pc:chgData name="MaengJiwoo" userId="06fe445f-97e3-4d7d-9f7a-3efcc5dfeb3b" providerId="ADAL" clId="{125E3CA9-24F6-4B6B-AE49-4A4C0E0FDB50}" dt="2025-04-03T00:47:29.493" v="4506" actId="47"/>
        <pc:sldMkLst>
          <pc:docMk/>
          <pc:sldMk cId="3963190082" sldId="296"/>
        </pc:sldMkLst>
      </pc:sldChg>
      <pc:sldChg chg="addSp delSp modSp add del mod">
        <pc:chgData name="MaengJiwoo" userId="06fe445f-97e3-4d7d-9f7a-3efcc5dfeb3b" providerId="ADAL" clId="{125E3CA9-24F6-4B6B-AE49-4A4C0E0FDB50}" dt="2025-04-03T00:39:04.970" v="4413" actId="47"/>
        <pc:sldMkLst>
          <pc:docMk/>
          <pc:sldMk cId="3353321235" sldId="297"/>
        </pc:sldMkLst>
      </pc:sldChg>
      <pc:sldChg chg="add del replId">
        <pc:chgData name="MaengJiwoo" userId="06fe445f-97e3-4d7d-9f7a-3efcc5dfeb3b" providerId="ADAL" clId="{125E3CA9-24F6-4B6B-AE49-4A4C0E0FDB50}" dt="2025-04-15T01:44:50.633" v="4508" actId="2696"/>
        <pc:sldMkLst>
          <pc:docMk/>
          <pc:sldMk cId="3421058295" sldId="297"/>
        </pc:sldMkLst>
      </pc:sldChg>
      <pc:sldChg chg="new del">
        <pc:chgData name="MaengJiwoo" userId="06fe445f-97e3-4d7d-9f7a-3efcc5dfeb3b" providerId="ADAL" clId="{125E3CA9-24F6-4B6B-AE49-4A4C0E0FDB50}" dt="2025-04-01T01:22:54.094" v="3477" actId="47"/>
        <pc:sldMkLst>
          <pc:docMk/>
          <pc:sldMk cId="1752920949" sldId="298"/>
        </pc:sldMkLst>
      </pc:sldChg>
      <pc:sldChg chg="add del replId">
        <pc:chgData name="MaengJiwoo" userId="06fe445f-97e3-4d7d-9f7a-3efcc5dfeb3b" providerId="ADAL" clId="{125E3CA9-24F6-4B6B-AE49-4A4C0E0FDB50}" dt="2025-04-15T01:44:50.633" v="4508" actId="2696"/>
        <pc:sldMkLst>
          <pc:docMk/>
          <pc:sldMk cId="2377430707" sldId="298"/>
        </pc:sldMkLst>
      </pc:sldChg>
      <pc:sldChg chg="delSp modSp add del mod">
        <pc:chgData name="MaengJiwoo" userId="06fe445f-97e3-4d7d-9f7a-3efcc5dfeb3b" providerId="ADAL" clId="{125E3CA9-24F6-4B6B-AE49-4A4C0E0FDB50}" dt="2025-04-03T00:47:29.493" v="4506" actId="47"/>
        <pc:sldMkLst>
          <pc:docMk/>
          <pc:sldMk cId="3962340752" sldId="298"/>
        </pc:sldMkLst>
      </pc:sldChg>
      <pc:sldChg chg="add del replId">
        <pc:chgData name="MaengJiwoo" userId="06fe445f-97e3-4d7d-9f7a-3efcc5dfeb3b" providerId="ADAL" clId="{125E3CA9-24F6-4B6B-AE49-4A4C0E0FDB50}" dt="2025-04-15T01:44:50.633" v="4508" actId="2696"/>
        <pc:sldMkLst>
          <pc:docMk/>
          <pc:sldMk cId="1196090623" sldId="299"/>
        </pc:sldMkLst>
      </pc:sldChg>
      <pc:sldChg chg="addSp delSp modSp add del mod">
        <pc:chgData name="MaengJiwoo" userId="06fe445f-97e3-4d7d-9f7a-3efcc5dfeb3b" providerId="ADAL" clId="{125E3CA9-24F6-4B6B-AE49-4A4C0E0FDB50}" dt="2025-04-03T00:43:57.221" v="4503" actId="47"/>
        <pc:sldMkLst>
          <pc:docMk/>
          <pc:sldMk cId="2708680655" sldId="299"/>
        </pc:sldMkLst>
      </pc:sldChg>
      <pc:sldChg chg="addSp delSp modSp add del mod ord">
        <pc:chgData name="MaengJiwoo" userId="06fe445f-97e3-4d7d-9f7a-3efcc5dfeb3b" providerId="ADAL" clId="{125E3CA9-24F6-4B6B-AE49-4A4C0E0FDB50}" dt="2025-04-03T00:47:29.493" v="4506" actId="47"/>
        <pc:sldMkLst>
          <pc:docMk/>
          <pc:sldMk cId="154517213" sldId="300"/>
        </pc:sldMkLst>
      </pc:sldChg>
      <pc:sldChg chg="add del replId">
        <pc:chgData name="MaengJiwoo" userId="06fe445f-97e3-4d7d-9f7a-3efcc5dfeb3b" providerId="ADAL" clId="{125E3CA9-24F6-4B6B-AE49-4A4C0E0FDB50}" dt="2025-04-15T01:44:50.633" v="4508" actId="2696"/>
        <pc:sldMkLst>
          <pc:docMk/>
          <pc:sldMk cId="226920844" sldId="300"/>
        </pc:sldMkLst>
      </pc:sldChg>
      <pc:sldChg chg="delSp add del mod">
        <pc:chgData name="MaengJiwoo" userId="06fe445f-97e3-4d7d-9f7a-3efcc5dfeb3b" providerId="ADAL" clId="{125E3CA9-24F6-4B6B-AE49-4A4C0E0FDB50}" dt="2025-04-03T00:47:29.493" v="4506" actId="47"/>
        <pc:sldMkLst>
          <pc:docMk/>
          <pc:sldMk cId="785556218" sldId="301"/>
        </pc:sldMkLst>
      </pc:sldChg>
      <pc:sldChg chg="addSp delSp modSp add del mod">
        <pc:chgData name="MaengJiwoo" userId="06fe445f-97e3-4d7d-9f7a-3efcc5dfeb3b" providerId="ADAL" clId="{125E3CA9-24F6-4B6B-AE49-4A4C0E0FDB50}" dt="2025-04-03T00:47:29.493" v="4506" actId="47"/>
        <pc:sldMkLst>
          <pc:docMk/>
          <pc:sldMk cId="1716927905" sldId="302"/>
        </pc:sldMkLst>
      </pc:sldChg>
      <pc:sldChg chg="addSp delSp modSp add del mod">
        <pc:chgData name="MaengJiwoo" userId="06fe445f-97e3-4d7d-9f7a-3efcc5dfeb3b" providerId="ADAL" clId="{125E3CA9-24F6-4B6B-AE49-4A4C0E0FDB50}" dt="2025-04-03T00:47:29.493" v="4506" actId="47"/>
        <pc:sldMkLst>
          <pc:docMk/>
          <pc:sldMk cId="2629603797" sldId="303"/>
        </pc:sldMkLst>
      </pc:sldChg>
      <pc:sldChg chg="addSp delSp modSp add del mod">
        <pc:chgData name="MaengJiwoo" userId="06fe445f-97e3-4d7d-9f7a-3efcc5dfeb3b" providerId="ADAL" clId="{125E3CA9-24F6-4B6B-AE49-4A4C0E0FDB50}" dt="2025-04-03T00:47:29.493" v="4506" actId="47"/>
        <pc:sldMkLst>
          <pc:docMk/>
          <pc:sldMk cId="3713651026" sldId="304"/>
        </pc:sldMkLst>
      </pc:sldChg>
      <pc:sldChg chg="add del">
        <pc:chgData name="MaengJiwoo" userId="06fe445f-97e3-4d7d-9f7a-3efcc5dfeb3b" providerId="ADAL" clId="{125E3CA9-24F6-4B6B-AE49-4A4C0E0FDB50}" dt="2025-04-03T00:41:46.182" v="4485"/>
        <pc:sldMkLst>
          <pc:docMk/>
          <pc:sldMk cId="1436485347" sldId="305"/>
        </pc:sldMkLst>
      </pc:sldChg>
      <pc:sldChg chg="add del">
        <pc:chgData name="MaengJiwoo" userId="06fe445f-97e3-4d7d-9f7a-3efcc5dfeb3b" providerId="ADAL" clId="{125E3CA9-24F6-4B6B-AE49-4A4C0E0FDB50}" dt="2025-04-03T00:47:04.548" v="4505" actId="2890"/>
        <pc:sldMkLst>
          <pc:docMk/>
          <pc:sldMk cId="1775048253" sldId="305"/>
        </pc:sldMkLst>
      </pc:sldChg>
      <pc:sldChg chg="add del replId">
        <pc:chgData name="MaengJiwoo" userId="06fe445f-97e3-4d7d-9f7a-3efcc5dfeb3b" providerId="ADAL" clId="{125E3CA9-24F6-4B6B-AE49-4A4C0E0FDB50}" dt="2025-04-03T00:47:04.548" v="4505" actId="2890"/>
        <pc:sldMkLst>
          <pc:docMk/>
          <pc:sldMk cId="2130899751" sldId="306"/>
        </pc:sldMkLst>
      </pc:sldChg>
      <pc:sldChg chg="add del replId">
        <pc:chgData name="MaengJiwoo" userId="06fe445f-97e3-4d7d-9f7a-3efcc5dfeb3b" providerId="ADAL" clId="{125E3CA9-24F6-4B6B-AE49-4A4C0E0FDB50}" dt="2025-04-03T00:47:04.548" v="4505" actId="2890"/>
        <pc:sldMkLst>
          <pc:docMk/>
          <pc:sldMk cId="2752941044" sldId="307"/>
        </pc:sldMkLst>
      </pc:sldChg>
      <pc:sldChg chg="add del replId">
        <pc:chgData name="MaengJiwoo" userId="06fe445f-97e3-4d7d-9f7a-3efcc5dfeb3b" providerId="ADAL" clId="{125E3CA9-24F6-4B6B-AE49-4A4C0E0FDB50}" dt="2025-04-03T00:47:04.548" v="4505" actId="2890"/>
        <pc:sldMkLst>
          <pc:docMk/>
          <pc:sldMk cId="727159225" sldId="308"/>
        </pc:sldMkLst>
      </pc:sldChg>
      <pc:sldChg chg="add del replId">
        <pc:chgData name="MaengJiwoo" userId="06fe445f-97e3-4d7d-9f7a-3efcc5dfeb3b" providerId="ADAL" clId="{125E3CA9-24F6-4B6B-AE49-4A4C0E0FDB50}" dt="2025-04-03T00:47:04.548" v="4505" actId="2890"/>
        <pc:sldMkLst>
          <pc:docMk/>
          <pc:sldMk cId="2043497696" sldId="309"/>
        </pc:sldMkLst>
      </pc:sldChg>
      <pc:sldChg chg="add del replId">
        <pc:chgData name="MaengJiwoo" userId="06fe445f-97e3-4d7d-9f7a-3efcc5dfeb3b" providerId="ADAL" clId="{125E3CA9-24F6-4B6B-AE49-4A4C0E0FDB50}" dt="2025-04-03T00:47:04.548" v="4505" actId="2890"/>
        <pc:sldMkLst>
          <pc:docMk/>
          <pc:sldMk cId="2316801427" sldId="310"/>
        </pc:sldMkLst>
      </pc:sldChg>
      <pc:sldChg chg="add del replId">
        <pc:chgData name="MaengJiwoo" userId="06fe445f-97e3-4d7d-9f7a-3efcc5dfeb3b" providerId="ADAL" clId="{125E3CA9-24F6-4B6B-AE49-4A4C0E0FDB50}" dt="2025-04-03T00:47:04.548" v="4505" actId="2890"/>
        <pc:sldMkLst>
          <pc:docMk/>
          <pc:sldMk cId="3853894347" sldId="311"/>
        </pc:sldMkLst>
      </pc:sldChg>
      <pc:sldChg chg="add del replId">
        <pc:chgData name="MaengJiwoo" userId="06fe445f-97e3-4d7d-9f7a-3efcc5dfeb3b" providerId="ADAL" clId="{125E3CA9-24F6-4B6B-AE49-4A4C0E0FDB50}" dt="2025-04-03T00:47:04.548" v="4505" actId="2890"/>
        <pc:sldMkLst>
          <pc:docMk/>
          <pc:sldMk cId="707152706" sldId="312"/>
        </pc:sldMkLst>
      </pc:sldChg>
      <pc:sldChg chg="add del replId">
        <pc:chgData name="MaengJiwoo" userId="06fe445f-97e3-4d7d-9f7a-3efcc5dfeb3b" providerId="ADAL" clId="{125E3CA9-24F6-4B6B-AE49-4A4C0E0FDB50}" dt="2025-04-03T00:47:04.548" v="4505" actId="2890"/>
        <pc:sldMkLst>
          <pc:docMk/>
          <pc:sldMk cId="3366301284" sldId="313"/>
        </pc:sldMkLst>
      </pc:sldChg>
      <pc:sldChg chg="add del replId">
        <pc:chgData name="MaengJiwoo" userId="06fe445f-97e3-4d7d-9f7a-3efcc5dfeb3b" providerId="ADAL" clId="{125E3CA9-24F6-4B6B-AE49-4A4C0E0FDB50}" dt="2025-04-03T00:47:04.548" v="4505" actId="2890"/>
        <pc:sldMkLst>
          <pc:docMk/>
          <pc:sldMk cId="3590756004" sldId="314"/>
        </pc:sldMkLst>
      </pc:sldChg>
      <pc:sldMasterChg chg="addSp delSp modSp mod modSldLayout sldLayoutOrd">
        <pc:chgData name="MaengJiwoo" userId="06fe445f-97e3-4d7d-9f7a-3efcc5dfeb3b" providerId="ADAL" clId="{125E3CA9-24F6-4B6B-AE49-4A4C0E0FDB50}" dt="2025-03-17T08:48:41.710" v="27"/>
        <pc:sldMasterMkLst>
          <pc:docMk/>
          <pc:sldMasterMk cId="3329117063" sldId="2147483648"/>
        </pc:sldMasterMkLst>
        <pc:sldLayoutChg chg="addSp modSp ord">
          <pc:chgData name="MaengJiwoo" userId="06fe445f-97e3-4d7d-9f7a-3efcc5dfeb3b" providerId="ADAL" clId="{125E3CA9-24F6-4B6B-AE49-4A4C0E0FDB50}" dt="2025-03-17T08:48:28.131" v="24" actId="20578"/>
          <pc:sldLayoutMkLst>
            <pc:docMk/>
            <pc:sldMasterMk cId="3329117063" sldId="2147483648"/>
            <pc:sldLayoutMk cId="116835892" sldId="2147483649"/>
          </pc:sldLayoutMkLst>
        </pc:sldLayoutChg>
        <pc:sldLayoutChg chg="addSp modSp">
          <pc:chgData name="MaengJiwoo" userId="06fe445f-97e3-4d7d-9f7a-3efcc5dfeb3b" providerId="ADAL" clId="{125E3CA9-24F6-4B6B-AE49-4A4C0E0FDB50}" dt="2025-03-17T08:48:41.710" v="27"/>
          <pc:sldLayoutMkLst>
            <pc:docMk/>
            <pc:sldMasterMk cId="3329117063" sldId="2147483648"/>
            <pc:sldLayoutMk cId="858674333" sldId="2147483650"/>
          </pc:sldLayoutMkLst>
          <pc:spChg chg="add mod">
            <ac:chgData name="MaengJiwoo" userId="06fe445f-97e3-4d7d-9f7a-3efcc5dfeb3b" providerId="ADAL" clId="{125E3CA9-24F6-4B6B-AE49-4A4C0E0FDB50}" dt="2025-03-17T08:48:41.710" v="27"/>
            <ac:spMkLst>
              <pc:docMk/>
              <pc:sldMasterMk cId="3329117063" sldId="2147483648"/>
              <pc:sldLayoutMk cId="858674333" sldId="2147483650"/>
              <ac:spMk id="7" creationId="{68571230-30E9-A96D-924F-760E5D9A18C7}"/>
            </ac:spMkLst>
          </pc:spChg>
          <pc:cxnChg chg="add mod">
            <ac:chgData name="MaengJiwoo" userId="06fe445f-97e3-4d7d-9f7a-3efcc5dfeb3b" providerId="ADAL" clId="{125E3CA9-24F6-4B6B-AE49-4A4C0E0FDB50}" dt="2025-03-17T08:48:41.710" v="27"/>
            <ac:cxnSpMkLst>
              <pc:docMk/>
              <pc:sldMasterMk cId="3329117063" sldId="2147483648"/>
              <pc:sldLayoutMk cId="858674333" sldId="2147483650"/>
              <ac:cxnSpMk id="8" creationId="{7CB8BF3D-7730-2682-8CB1-AE4E287EA838}"/>
            </ac:cxnSpMkLst>
          </pc:cxnChg>
        </pc:sldLayoutChg>
      </pc:sldMasterChg>
    </pc:docChg>
  </pc:docChgLst>
  <pc:docChgLst>
    <pc:chgData name="MaengJiwoo" userId="06fe445f-97e3-4d7d-9f7a-3efcc5dfeb3b" providerId="ADAL" clId="{2B310B72-62E0-49B5-8ED0-0137B411B96B}"/>
    <pc:docChg chg="undo custSel modSld">
      <pc:chgData name="MaengJiwoo" userId="06fe445f-97e3-4d7d-9f7a-3efcc5dfeb3b" providerId="ADAL" clId="{2B310B72-62E0-49B5-8ED0-0137B411B96B}" dt="2025-03-14T04:23:36.107" v="235"/>
      <pc:docMkLst>
        <pc:docMk/>
      </pc:docMkLst>
      <pc:sldChg chg="addSp modSp mod">
        <pc:chgData name="MaengJiwoo" userId="06fe445f-97e3-4d7d-9f7a-3efcc5dfeb3b" providerId="ADAL" clId="{2B310B72-62E0-49B5-8ED0-0137B411B96B}" dt="2025-03-14T04:23:36.107" v="235"/>
        <pc:sldMkLst>
          <pc:docMk/>
          <pc:sldMk cId="1965366769" sldId="263"/>
        </pc:sldMkLst>
        <pc:spChg chg="add mod">
          <ac:chgData name="MaengJiwoo" userId="06fe445f-97e3-4d7d-9f7a-3efcc5dfeb3b" providerId="ADAL" clId="{2B310B72-62E0-49B5-8ED0-0137B411B96B}" dt="2025-03-14T04:15:45.904" v="1"/>
          <ac:spMkLst>
            <pc:docMk/>
            <pc:sldMk cId="1965366769" sldId="263"/>
            <ac:spMk id="8" creationId="{DB1D61E8-6B35-A2E2-8C68-5325A70790E4}"/>
          </ac:spMkLst>
        </pc:spChg>
        <pc:graphicFrameChg chg="add mod modGraphic">
          <ac:chgData name="MaengJiwoo" userId="06fe445f-97e3-4d7d-9f7a-3efcc5dfeb3b" providerId="ADAL" clId="{2B310B72-62E0-49B5-8ED0-0137B411B96B}" dt="2025-03-14T04:23:36.107" v="235"/>
          <ac:graphicFrameMkLst>
            <pc:docMk/>
            <pc:sldMk cId="1965366769" sldId="263"/>
            <ac:graphicFrameMk id="4" creationId="{6644D1D8-FF81-D45A-E456-03816F312B3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6F37F-786A-408E-BD2E-56B5BA38CD24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3827D-E276-4BD2-B933-2198F4BAA8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0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/>
              <a:t>무작위로 선택된 </a:t>
            </a:r>
            <a:r>
              <a:rPr lang="en-US" altLang="ko-KR"/>
              <a:t>100</a:t>
            </a:r>
            <a:r>
              <a:rPr lang="ko-KR" altLang="en-US"/>
              <a:t>개의 특허에서 총 </a:t>
            </a:r>
            <a:r>
              <a:rPr lang="en-US" altLang="ko-KR"/>
              <a:t>1,113</a:t>
            </a:r>
            <a:r>
              <a:rPr lang="ko-KR" altLang="en-US"/>
              <a:t>개의 문장이 준비되었습니다</a:t>
            </a:r>
            <a:r>
              <a:rPr lang="en-US" altLang="ko-KR"/>
              <a:t>. </a:t>
            </a:r>
          </a:p>
          <a:p>
            <a:pPr>
              <a:buNone/>
            </a:pPr>
            <a:r>
              <a:rPr lang="ko-KR" altLang="en-US"/>
              <a:t>이 문장들은 처음에는 라벨링이 되지 않은 상태입니다</a:t>
            </a:r>
            <a:r>
              <a:rPr lang="en-US" altLang="ko-KR"/>
              <a:t>.</a:t>
            </a:r>
          </a:p>
          <a:p>
            <a:pPr>
              <a:buNone/>
            </a:pPr>
            <a:endParaRPr lang="en-US" altLang="ko-KR"/>
          </a:p>
          <a:p>
            <a:pPr>
              <a:buNone/>
            </a:pPr>
            <a:r>
              <a:rPr lang="ko-KR" altLang="en-US"/>
              <a:t>첫 번째 전문가 평가에서 총 </a:t>
            </a:r>
            <a:r>
              <a:rPr lang="en-US" altLang="ko-KR"/>
              <a:t>3</a:t>
            </a:r>
            <a:r>
              <a:rPr lang="ko-KR" altLang="en-US"/>
              <a:t>명의 전문가가 각각 독립적으로 각 문장에 기술적 문제가 포함되었는지 여부를 판단했습니다</a:t>
            </a:r>
            <a:r>
              <a:rPr lang="en-US" altLang="ko-KR"/>
              <a:t>. </a:t>
            </a:r>
          </a:p>
          <a:p>
            <a:pPr>
              <a:buNone/>
            </a:pPr>
            <a:r>
              <a:rPr lang="ko-KR" altLang="en-US"/>
              <a:t>이때 전문가의 판단 결과에 따라 문장들은 세 가지 그룹으로 나누어졌습니다</a:t>
            </a:r>
            <a:r>
              <a:rPr lang="en-US" altLang="ko-KR"/>
              <a:t>.</a:t>
            </a:r>
          </a:p>
          <a:p>
            <a:pPr>
              <a:buNone/>
            </a:pPr>
            <a:r>
              <a:rPr lang="ko-KR" altLang="en-US"/>
              <a:t>첫째</a:t>
            </a:r>
            <a:r>
              <a:rPr lang="en-US" altLang="ko-KR"/>
              <a:t>, 3</a:t>
            </a:r>
            <a:r>
              <a:rPr lang="ko-KR" altLang="en-US"/>
              <a:t>명 중 </a:t>
            </a:r>
            <a:r>
              <a:rPr lang="en-US" altLang="ko-KR"/>
              <a:t>2</a:t>
            </a:r>
            <a:r>
              <a:rPr lang="ko-KR" altLang="en-US"/>
              <a:t>명 이상이 </a:t>
            </a:r>
            <a:r>
              <a:rPr lang="en-US" altLang="ko-KR"/>
              <a:t>'</a:t>
            </a:r>
            <a:r>
              <a:rPr lang="ko-KR" altLang="en-US"/>
              <a:t>기술적 문제가 있다</a:t>
            </a:r>
            <a:r>
              <a:rPr lang="en-US" altLang="ko-KR"/>
              <a:t>'</a:t>
            </a:r>
            <a:r>
              <a:rPr lang="ko-KR" altLang="en-US"/>
              <a:t>고 판단한 문장입니다</a:t>
            </a:r>
            <a:r>
              <a:rPr lang="en-US" altLang="ko-KR"/>
              <a:t>. </a:t>
            </a:r>
            <a:r>
              <a:rPr lang="ko-KR" altLang="en-US"/>
              <a:t>이 문장들은 </a:t>
            </a:r>
            <a:r>
              <a:rPr lang="en-US" altLang="ko-KR"/>
              <a:t>Label 1</a:t>
            </a:r>
            <a:r>
              <a:rPr lang="ko-KR" altLang="en-US"/>
              <a:t>로 바로 확정되었고</a:t>
            </a:r>
            <a:r>
              <a:rPr lang="en-US" altLang="ko-KR"/>
              <a:t>, </a:t>
            </a:r>
            <a:r>
              <a:rPr lang="ko-KR" altLang="en-US"/>
              <a:t>전체 </a:t>
            </a:r>
            <a:r>
              <a:rPr lang="en-US" altLang="ko-KR"/>
              <a:t>1,113</a:t>
            </a:r>
            <a:r>
              <a:rPr lang="ko-KR" altLang="en-US"/>
              <a:t>개 문장 중에서 </a:t>
            </a:r>
            <a:r>
              <a:rPr lang="en-US" altLang="ko-KR"/>
              <a:t>269</a:t>
            </a:r>
            <a:r>
              <a:rPr lang="ko-KR" altLang="en-US"/>
              <a:t>개가 이에 해당했습니다</a:t>
            </a:r>
            <a:r>
              <a:rPr lang="en-US" altLang="ko-KR"/>
              <a:t>. </a:t>
            </a:r>
            <a:r>
              <a:rPr lang="ko-KR" altLang="en-US"/>
              <a:t>비율로 보면 </a:t>
            </a:r>
            <a:r>
              <a:rPr lang="en-US" altLang="ko-KR"/>
              <a:t>24.17%</a:t>
            </a:r>
            <a:r>
              <a:rPr lang="ko-KR" altLang="en-US"/>
              <a:t>에 해당합니다</a:t>
            </a:r>
            <a:r>
              <a:rPr lang="en-US" altLang="ko-KR"/>
              <a:t>.</a:t>
            </a:r>
          </a:p>
          <a:p>
            <a:pPr>
              <a:buNone/>
            </a:pPr>
            <a:r>
              <a:rPr lang="ko-KR" altLang="en-US"/>
              <a:t>둘째</a:t>
            </a:r>
            <a:r>
              <a:rPr lang="en-US" altLang="ko-KR"/>
              <a:t>, 3</a:t>
            </a:r>
            <a:r>
              <a:rPr lang="ko-KR" altLang="en-US"/>
              <a:t>명 모두 </a:t>
            </a:r>
            <a:r>
              <a:rPr lang="en-US" altLang="ko-KR"/>
              <a:t>'</a:t>
            </a:r>
            <a:r>
              <a:rPr lang="ko-KR" altLang="en-US"/>
              <a:t>기술적 문제가 없다</a:t>
            </a:r>
            <a:r>
              <a:rPr lang="en-US" altLang="ko-KR"/>
              <a:t>'</a:t>
            </a:r>
            <a:r>
              <a:rPr lang="ko-KR" altLang="en-US"/>
              <a:t>고 판단한 문장입니다</a:t>
            </a:r>
            <a:r>
              <a:rPr lang="en-US" altLang="ko-KR"/>
              <a:t>. </a:t>
            </a:r>
            <a:r>
              <a:rPr lang="ko-KR" altLang="en-US"/>
              <a:t>이 문장들은 </a:t>
            </a:r>
            <a:r>
              <a:rPr lang="en-US" altLang="ko-KR"/>
              <a:t>Label 0</a:t>
            </a:r>
            <a:r>
              <a:rPr lang="ko-KR" altLang="en-US"/>
              <a:t>으로 바로 확정되었으며</a:t>
            </a:r>
            <a:r>
              <a:rPr lang="en-US" altLang="ko-KR"/>
              <a:t>, 373</a:t>
            </a:r>
            <a:r>
              <a:rPr lang="ko-KR" altLang="en-US"/>
              <a:t>개 문장이 이에 해당하여 전체 중 </a:t>
            </a:r>
            <a:r>
              <a:rPr lang="en-US" altLang="ko-KR"/>
              <a:t>33.51%</a:t>
            </a:r>
            <a:r>
              <a:rPr lang="ko-KR" altLang="en-US"/>
              <a:t>를 차지했습니다</a:t>
            </a:r>
            <a:r>
              <a:rPr lang="en-US" altLang="ko-KR"/>
              <a:t>.</a:t>
            </a:r>
          </a:p>
          <a:p>
            <a:pPr>
              <a:buNone/>
            </a:pPr>
            <a:r>
              <a:rPr lang="ko-KR" altLang="en-US"/>
              <a:t>셋째</a:t>
            </a:r>
            <a:r>
              <a:rPr lang="en-US" altLang="ko-KR"/>
              <a:t>, </a:t>
            </a:r>
            <a:r>
              <a:rPr lang="ko-KR" altLang="en-US"/>
              <a:t>전문가 </a:t>
            </a:r>
            <a:r>
              <a:rPr lang="en-US" altLang="ko-KR"/>
              <a:t>3</a:t>
            </a:r>
            <a:r>
              <a:rPr lang="ko-KR" altLang="en-US"/>
              <a:t>명 중 단 한 명만 </a:t>
            </a:r>
            <a:r>
              <a:rPr lang="en-US" altLang="ko-KR"/>
              <a:t>'</a:t>
            </a:r>
            <a:r>
              <a:rPr lang="ko-KR" altLang="en-US"/>
              <a:t>기술적 문제가 있다</a:t>
            </a:r>
            <a:r>
              <a:rPr lang="en-US" altLang="ko-KR"/>
              <a:t>'</a:t>
            </a:r>
            <a:r>
              <a:rPr lang="ko-KR" altLang="en-US"/>
              <a:t>고 판단한 문장입니다</a:t>
            </a:r>
            <a:r>
              <a:rPr lang="en-US" altLang="ko-KR"/>
              <a:t>. </a:t>
            </a:r>
            <a:r>
              <a:rPr lang="ko-KR" altLang="en-US"/>
              <a:t>이 문장들은 </a:t>
            </a:r>
            <a:r>
              <a:rPr lang="en-US" altLang="ko-KR"/>
              <a:t>Label 1 </a:t>
            </a:r>
            <a:r>
              <a:rPr lang="ko-KR" altLang="en-US"/>
              <a:t>또는 </a:t>
            </a:r>
            <a:r>
              <a:rPr lang="en-US" altLang="ko-KR"/>
              <a:t>Label 0</a:t>
            </a:r>
            <a:r>
              <a:rPr lang="ko-KR" altLang="en-US"/>
              <a:t>으로 확정하기 어려워서</a:t>
            </a:r>
            <a:r>
              <a:rPr lang="en-US" altLang="ko-KR"/>
              <a:t>, </a:t>
            </a:r>
            <a:r>
              <a:rPr lang="ko-KR" altLang="en-US"/>
              <a:t>추가 평가를 위해 따로 분류되었습니다</a:t>
            </a:r>
            <a:r>
              <a:rPr lang="en-US" altLang="ko-KR"/>
              <a:t>. </a:t>
            </a:r>
            <a:r>
              <a:rPr lang="ko-KR" altLang="en-US"/>
              <a:t>이 단계에서 분류된 문장이 </a:t>
            </a:r>
            <a:r>
              <a:rPr lang="en-US" altLang="ko-KR"/>
              <a:t>471</a:t>
            </a:r>
            <a:r>
              <a:rPr lang="ko-KR" altLang="en-US"/>
              <a:t>개이며</a:t>
            </a:r>
            <a:r>
              <a:rPr lang="en-US" altLang="ko-KR"/>
              <a:t>, </a:t>
            </a:r>
            <a:r>
              <a:rPr lang="ko-KR" altLang="en-US"/>
              <a:t>전체의 </a:t>
            </a:r>
            <a:r>
              <a:rPr lang="en-US" altLang="ko-KR"/>
              <a:t>42.32%</a:t>
            </a:r>
            <a:r>
              <a:rPr lang="ko-KR" altLang="en-US"/>
              <a:t>를 차지했습니다</a:t>
            </a:r>
            <a:r>
              <a:rPr lang="en-US" altLang="ko-KR"/>
              <a:t>.</a:t>
            </a:r>
          </a:p>
          <a:p>
            <a:pPr>
              <a:buNone/>
            </a:pPr>
            <a:r>
              <a:rPr lang="ko-KR" altLang="en-US"/>
              <a:t>다음으로 두 번째 전문가 평가가 진행되었습니다</a:t>
            </a:r>
            <a:r>
              <a:rPr lang="en-US" altLang="ko-KR"/>
              <a:t>. </a:t>
            </a:r>
            <a:r>
              <a:rPr lang="ko-KR" altLang="en-US"/>
              <a:t>이 평가는 앞서 미결정으로 남겨진 </a:t>
            </a:r>
            <a:r>
              <a:rPr lang="en-US" altLang="ko-KR"/>
              <a:t>471</a:t>
            </a:r>
            <a:r>
              <a:rPr lang="ko-KR" altLang="en-US"/>
              <a:t>개 문장만을 대상으로 다시 한번 독립적으로 </a:t>
            </a:r>
            <a:r>
              <a:rPr lang="en-US" altLang="ko-KR"/>
              <a:t>3</a:t>
            </a:r>
            <a:r>
              <a:rPr lang="ko-KR" altLang="en-US"/>
              <a:t>명의 전문가가 평가한 것입니다</a:t>
            </a:r>
            <a:r>
              <a:rPr lang="en-US" altLang="ko-KR"/>
              <a:t>.</a:t>
            </a:r>
          </a:p>
          <a:p>
            <a:pPr>
              <a:buNone/>
            </a:pPr>
            <a:r>
              <a:rPr lang="ko-KR" altLang="en-US"/>
              <a:t>이 두 번째 평가에서도 </a:t>
            </a:r>
            <a:r>
              <a:rPr lang="en-US" altLang="ko-KR"/>
              <a:t>3</a:t>
            </a:r>
            <a:r>
              <a:rPr lang="ko-KR" altLang="en-US"/>
              <a:t>명 중 </a:t>
            </a:r>
            <a:r>
              <a:rPr lang="en-US" altLang="ko-KR"/>
              <a:t>2</a:t>
            </a:r>
            <a:r>
              <a:rPr lang="ko-KR" altLang="en-US"/>
              <a:t>명 이상이 </a:t>
            </a:r>
            <a:r>
              <a:rPr lang="en-US" altLang="ko-KR"/>
              <a:t>'</a:t>
            </a:r>
            <a:r>
              <a:rPr lang="ko-KR" altLang="en-US"/>
              <a:t>기술적 문제가 있다</a:t>
            </a:r>
            <a:r>
              <a:rPr lang="en-US" altLang="ko-KR"/>
              <a:t>'</a:t>
            </a:r>
            <a:r>
              <a:rPr lang="ko-KR" altLang="en-US"/>
              <a:t>고 판단한 문장들이 </a:t>
            </a:r>
            <a:r>
              <a:rPr lang="en-US" altLang="ko-KR"/>
              <a:t>Label 1</a:t>
            </a:r>
            <a:r>
              <a:rPr lang="ko-KR" altLang="en-US"/>
              <a:t>로 추가로 확정되었습니다</a:t>
            </a:r>
            <a:r>
              <a:rPr lang="en-US" altLang="ko-KR"/>
              <a:t>. </a:t>
            </a:r>
            <a:r>
              <a:rPr lang="ko-KR" altLang="en-US"/>
              <a:t>그 수는 총 </a:t>
            </a:r>
            <a:r>
              <a:rPr lang="en-US" altLang="ko-KR"/>
              <a:t>116</a:t>
            </a:r>
            <a:r>
              <a:rPr lang="ko-KR" altLang="en-US"/>
              <a:t>개로</a:t>
            </a:r>
            <a:r>
              <a:rPr lang="en-US" altLang="ko-KR"/>
              <a:t>, </a:t>
            </a:r>
            <a:r>
              <a:rPr lang="ko-KR" altLang="en-US"/>
              <a:t>전체 대비 </a:t>
            </a:r>
            <a:r>
              <a:rPr lang="en-US" altLang="ko-KR"/>
              <a:t>10.42%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pPr>
              <a:buNone/>
            </a:pPr>
            <a:r>
              <a:rPr lang="ko-KR" altLang="en-US"/>
              <a:t>반면에 두 번째 평가에서 </a:t>
            </a:r>
            <a:r>
              <a:rPr lang="en-US" altLang="ko-KR"/>
              <a:t>2</a:t>
            </a:r>
            <a:r>
              <a:rPr lang="ko-KR" altLang="en-US"/>
              <a:t>명 미만이 </a:t>
            </a:r>
            <a:r>
              <a:rPr lang="en-US" altLang="ko-KR"/>
              <a:t>'</a:t>
            </a:r>
            <a:r>
              <a:rPr lang="ko-KR" altLang="en-US"/>
              <a:t>기술적 문제가 있다</a:t>
            </a:r>
            <a:r>
              <a:rPr lang="en-US" altLang="ko-KR"/>
              <a:t>'</a:t>
            </a:r>
            <a:r>
              <a:rPr lang="ko-KR" altLang="en-US"/>
              <a:t>고 판단한 문장들은 </a:t>
            </a:r>
            <a:r>
              <a:rPr lang="en-US" altLang="ko-KR"/>
              <a:t>Label 0</a:t>
            </a:r>
            <a:r>
              <a:rPr lang="ko-KR" altLang="en-US"/>
              <a:t>으로 확정되었습니다</a:t>
            </a:r>
            <a:r>
              <a:rPr lang="en-US" altLang="ko-KR"/>
              <a:t>. </a:t>
            </a:r>
            <a:r>
              <a:rPr lang="ko-KR" altLang="en-US"/>
              <a:t>여기에는 총 </a:t>
            </a:r>
            <a:r>
              <a:rPr lang="en-US" altLang="ko-KR"/>
              <a:t>355</a:t>
            </a:r>
            <a:r>
              <a:rPr lang="ko-KR" altLang="en-US"/>
              <a:t>개 문장이 해당하며</a:t>
            </a:r>
            <a:r>
              <a:rPr lang="en-US" altLang="ko-KR"/>
              <a:t>, </a:t>
            </a:r>
            <a:r>
              <a:rPr lang="ko-KR" altLang="en-US"/>
              <a:t>전체 대비 </a:t>
            </a:r>
            <a:r>
              <a:rPr lang="en-US" altLang="ko-KR"/>
              <a:t>31.90%</a:t>
            </a:r>
            <a:r>
              <a:rPr lang="ko-KR" altLang="en-US"/>
              <a:t>입니다</a:t>
            </a:r>
            <a:r>
              <a:rPr lang="en-US" altLang="ko-KR"/>
              <a:t>.</a:t>
            </a:r>
          </a:p>
          <a:p>
            <a:pPr>
              <a:buNone/>
            </a:pPr>
            <a:r>
              <a:rPr lang="ko-KR" altLang="en-US"/>
              <a:t>최종적으로 두 번의 전문가 평가가 완료된 후</a:t>
            </a:r>
            <a:r>
              <a:rPr lang="en-US" altLang="ko-KR"/>
              <a:t>, </a:t>
            </a:r>
            <a:r>
              <a:rPr lang="ko-KR" altLang="en-US"/>
              <a:t>전체 </a:t>
            </a:r>
            <a:r>
              <a:rPr lang="en-US" altLang="ko-KR"/>
              <a:t>1,113</a:t>
            </a:r>
            <a:r>
              <a:rPr lang="ko-KR" altLang="en-US"/>
              <a:t>개 문장 중에서 기술적 문제를 포함한다고 확정된 </a:t>
            </a:r>
            <a:r>
              <a:rPr lang="en-US" altLang="ko-KR"/>
              <a:t>Label 1 </a:t>
            </a:r>
            <a:r>
              <a:rPr lang="ko-KR" altLang="en-US"/>
              <a:t>문장은 총 </a:t>
            </a:r>
            <a:r>
              <a:rPr lang="en-US" altLang="ko-KR"/>
              <a:t>385</a:t>
            </a:r>
            <a:r>
              <a:rPr lang="ko-KR" altLang="en-US"/>
              <a:t>개이며</a:t>
            </a:r>
            <a:r>
              <a:rPr lang="en-US" altLang="ko-KR"/>
              <a:t>, </a:t>
            </a:r>
            <a:r>
              <a:rPr lang="ko-KR" altLang="en-US"/>
              <a:t>전체 대비 </a:t>
            </a:r>
            <a:r>
              <a:rPr lang="en-US" altLang="ko-KR"/>
              <a:t>34.59%</a:t>
            </a:r>
            <a:r>
              <a:rPr lang="ko-KR" altLang="en-US"/>
              <a:t>를 차지했습니다</a:t>
            </a:r>
            <a:r>
              <a:rPr lang="en-US" altLang="ko-KR"/>
              <a:t>.</a:t>
            </a:r>
          </a:p>
          <a:p>
            <a:pPr>
              <a:buNone/>
            </a:pPr>
            <a:r>
              <a:rPr lang="ko-KR" altLang="en-US"/>
              <a:t>기술적 문제가 없다고 확정된 </a:t>
            </a:r>
            <a:r>
              <a:rPr lang="en-US" altLang="ko-KR"/>
              <a:t>Label 0 </a:t>
            </a:r>
            <a:r>
              <a:rPr lang="ko-KR" altLang="en-US"/>
              <a:t>문장은 총 </a:t>
            </a:r>
            <a:r>
              <a:rPr lang="en-US" altLang="ko-KR"/>
              <a:t>723</a:t>
            </a:r>
            <a:r>
              <a:rPr lang="ko-KR" altLang="en-US"/>
              <a:t>개로</a:t>
            </a:r>
            <a:r>
              <a:rPr lang="en-US" altLang="ko-KR"/>
              <a:t>, </a:t>
            </a:r>
            <a:r>
              <a:rPr lang="ko-KR" altLang="en-US"/>
              <a:t>전체 대비 </a:t>
            </a:r>
            <a:r>
              <a:rPr lang="en-US" altLang="ko-KR"/>
              <a:t>65.41%</a:t>
            </a:r>
            <a:r>
              <a:rPr lang="ko-KR" altLang="en-US"/>
              <a:t>를 차지했습니다</a:t>
            </a:r>
            <a:r>
              <a:rPr lang="en-US" altLang="ko-KR"/>
              <a:t>.</a:t>
            </a:r>
          </a:p>
          <a:p>
            <a:r>
              <a:rPr lang="ko-KR" altLang="en-US"/>
              <a:t>이 과정을 통해 신뢰성 있는 라벨링 데이터셋을 확보하였으며</a:t>
            </a:r>
            <a:r>
              <a:rPr lang="en-US" altLang="ko-KR"/>
              <a:t>, </a:t>
            </a:r>
            <a:r>
              <a:rPr lang="ko-KR" altLang="en-US"/>
              <a:t>이후의 머신러닝 모델 개발과 기술적 문제 데이터베이스 구축에 사용되었습니다</a:t>
            </a:r>
            <a:r>
              <a:rPr lang="en-US" altLang="ko-KR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3827D-E276-4BD2-B933-2198F4BAA8F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030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30BF9-6E7E-213F-A1BF-98C32E3EF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7751ED-060F-5816-5C85-6705721114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B59DB7-16CF-CF59-B629-9DB1DE310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/>
              <a:t>전체 특허 데이터의 규모는 너무 커서 사람이 모두 평가하기 어려워 </a:t>
            </a:r>
            <a:endParaRPr lang="en-US" altLang="ko-KR"/>
          </a:p>
          <a:p>
            <a:pPr>
              <a:buNone/>
            </a:pPr>
            <a:r>
              <a:rPr lang="ko-KR" altLang="en-US"/>
              <a:t>전문가가 평가한 결과를 바탕으로 모델을 사용하여 기술적 문제 문장을 구분하도록 하였습니다</a:t>
            </a:r>
            <a:r>
              <a:rPr lang="en-US" altLang="ko-KR"/>
              <a:t>.</a:t>
            </a:r>
          </a:p>
          <a:p>
            <a:pPr>
              <a:buNone/>
            </a:pPr>
            <a:endParaRPr lang="en-US" altLang="ko-KR"/>
          </a:p>
          <a:p>
            <a:pPr>
              <a:buFont typeface="Arial" panose="020B0604020202020204" pitchFamily="34" charset="0"/>
              <a:buNone/>
            </a:pPr>
            <a:r>
              <a:rPr lang="ko-KR" altLang="en-US"/>
              <a:t>특허 문서 분석에 특히 강점을 보이는 인공지능 모델입니다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ko-KR" altLang="en-US"/>
              <a:t>이 모델을 학습시키기 위해 전문가들이 앞서 직접 평가했던 문장 데이터를 이용했습니다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/>
          </a:p>
          <a:p>
            <a:pPr>
              <a:buFont typeface="Arial" panose="020B0604020202020204" pitchFamily="34" charset="0"/>
              <a:buNone/>
            </a:pPr>
            <a:r>
              <a:rPr lang="ko-KR" altLang="en-US"/>
              <a:t>이렇게 수집한 문장 데이터를 아래와 같이 나눕니다</a:t>
            </a:r>
            <a:r>
              <a:rPr lang="en-US" altLang="ko-KR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ko-KR" altLang="en-US"/>
              <a:t>훈련 데이터</a:t>
            </a:r>
            <a:r>
              <a:rPr lang="en-US" altLang="ko-KR"/>
              <a:t>(</a:t>
            </a:r>
            <a:r>
              <a:rPr lang="ko-KR" altLang="en-US"/>
              <a:t>모델이 학습하는 용도</a:t>
            </a:r>
            <a:r>
              <a:rPr lang="en-US" altLang="ko-KR"/>
              <a:t>): </a:t>
            </a:r>
            <a:r>
              <a:rPr lang="ko-KR" altLang="en-US"/>
              <a:t>전체의 </a:t>
            </a:r>
            <a:r>
              <a:rPr lang="en-US" altLang="ko-KR"/>
              <a:t>70%</a:t>
            </a:r>
          </a:p>
          <a:p>
            <a:pPr>
              <a:buFont typeface="Arial" panose="020B0604020202020204" pitchFamily="34" charset="0"/>
              <a:buNone/>
            </a:pPr>
            <a:r>
              <a:rPr lang="ko-KR" altLang="en-US"/>
              <a:t>테스트 데이터</a:t>
            </a:r>
            <a:r>
              <a:rPr lang="en-US" altLang="ko-KR"/>
              <a:t>(</a:t>
            </a:r>
            <a:r>
              <a:rPr lang="ko-KR" altLang="en-US"/>
              <a:t>모델의 성능 평가</a:t>
            </a:r>
            <a:r>
              <a:rPr lang="en-US" altLang="ko-KR"/>
              <a:t>): </a:t>
            </a:r>
            <a:r>
              <a:rPr lang="ko-KR" altLang="en-US"/>
              <a:t>전체의 </a:t>
            </a:r>
            <a:r>
              <a:rPr lang="en-US" altLang="ko-KR"/>
              <a:t>15%</a:t>
            </a:r>
          </a:p>
          <a:p>
            <a:pPr>
              <a:buFont typeface="Arial" panose="020B0604020202020204" pitchFamily="34" charset="0"/>
              <a:buNone/>
            </a:pPr>
            <a:r>
              <a:rPr lang="ko-KR" altLang="en-US"/>
              <a:t>검증 데이터</a:t>
            </a:r>
            <a:r>
              <a:rPr lang="en-US" altLang="ko-KR"/>
              <a:t>(</a:t>
            </a:r>
            <a:r>
              <a:rPr lang="ko-KR" altLang="en-US"/>
              <a:t>모델의 성능 최적화</a:t>
            </a:r>
            <a:r>
              <a:rPr lang="en-US" altLang="ko-KR"/>
              <a:t>): </a:t>
            </a:r>
            <a:r>
              <a:rPr lang="ko-KR" altLang="en-US"/>
              <a:t>전체의 </a:t>
            </a:r>
            <a:r>
              <a:rPr lang="en-US" altLang="ko-KR"/>
              <a:t>15%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/>
          </a:p>
          <a:p>
            <a:pPr>
              <a:buFont typeface="Arial" panose="020B0604020202020204" pitchFamily="34" charset="0"/>
              <a:buNone/>
            </a:pPr>
            <a:r>
              <a:rPr lang="ko-KR" altLang="en-US"/>
              <a:t>전체 데이터</a:t>
            </a:r>
            <a:r>
              <a:rPr lang="en-US" altLang="ko-KR"/>
              <a:t>(54,992</a:t>
            </a:r>
            <a:r>
              <a:rPr lang="ko-KR" altLang="en-US"/>
              <a:t>개 문장</a:t>
            </a:r>
            <a:r>
              <a:rPr lang="en-US" altLang="ko-KR"/>
              <a:t>)</a:t>
            </a:r>
            <a:r>
              <a:rPr lang="ko-KR" altLang="en-US"/>
              <a:t>에서 기술적 문제를 자동으로 분류하여</a:t>
            </a:r>
            <a:r>
              <a:rPr lang="en-US" altLang="ko-KR"/>
              <a:t>,</a:t>
            </a:r>
            <a:r>
              <a:rPr lang="en-US" altLang="ko-KR" sz="1200"/>
              <a:t> 18,569</a:t>
            </a:r>
            <a:r>
              <a:rPr lang="ko-KR" altLang="en-US" sz="1200"/>
              <a:t>개</a:t>
            </a:r>
            <a:r>
              <a:rPr lang="en-US" altLang="ko-KR" sz="1200"/>
              <a:t>(33.76%) </a:t>
            </a:r>
            <a:r>
              <a:rPr lang="ko-KR" altLang="en-US" sz="1200"/>
              <a:t>문장 추출이 되었습니다</a:t>
            </a:r>
            <a:r>
              <a:rPr lang="en-US" altLang="ko-KR" sz="1200"/>
              <a:t>.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CCAAC5-210E-BCA7-6F7E-E45DB2F65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3827D-E276-4BD2-B933-2198F4BAA8F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0763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/>
              <a:t>이렇게 만들어진 네트워크는 유사한 문제들을 서로 가깝게 묶어 </a:t>
            </a:r>
            <a:r>
              <a:rPr lang="en-US" altLang="ko-KR" sz="1200"/>
              <a:t>"</a:t>
            </a:r>
            <a:r>
              <a:rPr lang="ko-KR" altLang="en-US" sz="1200"/>
              <a:t>모듈</a:t>
            </a:r>
            <a:r>
              <a:rPr lang="en-US" altLang="ko-KR" sz="1200"/>
              <a:t>"</a:t>
            </a:r>
            <a:r>
              <a:rPr lang="ko-KR" altLang="en-US" sz="1200"/>
              <a:t>이라는 그룹으로 나눕니다</a:t>
            </a:r>
            <a:r>
              <a:rPr lang="en-US" altLang="ko-KR" sz="120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/>
              <a:t>‘</a:t>
            </a:r>
            <a:r>
              <a:rPr lang="ko-KR" altLang="en-US" sz="1200"/>
              <a:t>모듈을 나눌 때는 </a:t>
            </a:r>
            <a:r>
              <a:rPr lang="en-US" altLang="ko-KR" sz="1200"/>
              <a:t>"</a:t>
            </a:r>
            <a:r>
              <a:rPr lang="ko-KR" altLang="en-US" sz="1200"/>
              <a:t>모듈성</a:t>
            </a:r>
            <a:r>
              <a:rPr lang="en-US" altLang="ko-KR" sz="1200"/>
              <a:t>(Modularity)"</a:t>
            </a:r>
            <a:r>
              <a:rPr lang="ko-KR" altLang="en-US" sz="1200"/>
              <a:t>이라는 개념을 사용합니다</a:t>
            </a:r>
            <a:r>
              <a:rPr lang="en-US" altLang="ko-KR" sz="120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/>
              <a:t>모듈성은 같은 그룹 내에서는 연결성이 높고</a:t>
            </a:r>
            <a:r>
              <a:rPr lang="en-US" altLang="ko-KR" sz="120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/>
              <a:t>다른 그룹 간 연결성은 낮은 상태를 나타내는 값입니다</a:t>
            </a:r>
            <a:r>
              <a:rPr lang="en-US" altLang="ko-KR" sz="120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/>
              <a:t>모듈성이 높은 상태일수록 문제들이 서로 더 밀접하게 관련되어 있음을 의미합니다</a:t>
            </a:r>
            <a:r>
              <a:rPr lang="en-US" altLang="ko-KR" sz="120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/>
              <a:t>결과적으로 네트워크 분석을 통해 최적의 모듈 그룹들을 만들었고</a:t>
            </a:r>
            <a:r>
              <a:rPr lang="en-US" altLang="ko-KR" sz="1200"/>
              <a:t>,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/>
              <a:t>이를 통해 기술적 문제를 명확한 카테고리로 분류할 수 있었습니다</a:t>
            </a:r>
            <a:r>
              <a:rPr lang="en-US" altLang="ko-KR" sz="1200"/>
              <a:t>.</a:t>
            </a:r>
            <a:r>
              <a:rPr lang="ko-KR" altLang="en-US" sz="1200"/>
              <a:t>최종적으로 기술적 문제는 다음과 같은 구조로 구분되었습니다</a:t>
            </a:r>
            <a:r>
              <a:rPr lang="en-US" altLang="ko-KR" sz="1200"/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73827D-E276-4BD2-B933-2198F4BAA8F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25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A6F7E1-87E4-B01E-6189-997765B74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C6F6D5-C2E0-184C-C591-321CD46CC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EB83E-5EB0-5BF6-1481-5C3B8D20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76A-5CE8-4BA7-BDA6-0C98035304B8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81B1DD-5641-999C-CBF2-5FFD2C3A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8E3FD-6334-4599-8F70-A726A59B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D499-22FF-4185-ACE4-20E75F65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3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A1A13-E3EF-E544-F437-0E808C8C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C8B86F-696C-955E-FB07-82B2B7E47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BB12CF-C16F-BE37-331B-237558E76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76A-5CE8-4BA7-BDA6-0C98035304B8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100909-D22E-5669-3130-B3BD218F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523669-3380-2A74-A8AE-5AE9B327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D499-22FF-4185-ACE4-20E75F65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5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13680E-9499-6BA5-A5DF-E3FD666FA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667404-B086-593E-5646-ADA275900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6102A-7382-7C56-7CFD-3574B40C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76A-5CE8-4BA7-BDA6-0C98035304B8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8CA14-2125-5991-CD59-EEE984DB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F7074-8DEE-F18F-7795-921A39A0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D499-22FF-4185-ACE4-20E75F65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106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0E67D-2BE8-684B-CC79-8B2470BF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382D26-0711-689D-A4D7-53E8C13D0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A0C79-728B-091B-86A4-589CC1138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76A-5CE8-4BA7-BDA6-0C98035304B8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D87C3-750F-2D80-E08D-80FBAEED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2BFE64-E1C7-03C4-E317-CE21A425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D499-22FF-4185-ACE4-20E75F652D1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571230-30E9-A96D-924F-760E5D9A18C7}"/>
              </a:ext>
            </a:extLst>
          </p:cNvPr>
          <p:cNvSpPr/>
          <p:nvPr userDrawn="1"/>
        </p:nvSpPr>
        <p:spPr>
          <a:xfrm>
            <a:off x="190503" y="-1"/>
            <a:ext cx="338666" cy="100330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CB8BF3D-7730-2682-8CB1-AE4E287EA838}"/>
              </a:ext>
            </a:extLst>
          </p:cNvPr>
          <p:cNvCxnSpPr>
            <a:cxnSpLocks/>
          </p:cNvCxnSpPr>
          <p:nvPr userDrawn="1"/>
        </p:nvCxnSpPr>
        <p:spPr>
          <a:xfrm flipV="1">
            <a:off x="359836" y="939503"/>
            <a:ext cx="11472328" cy="55330"/>
          </a:xfrm>
          <a:prstGeom prst="line">
            <a:avLst/>
          </a:prstGeom>
          <a:ln w="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867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9F17C-E2E2-454E-8417-57E3C6A9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9B80D1-5E70-192E-B7AB-DFFDD6404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41099-DD69-F64E-A157-E737133A5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76A-5CE8-4BA7-BDA6-0C98035304B8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928E1A-0AB2-1AE5-3BF2-1E55A813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E6B539-AE65-7C7C-AA84-A1DB5C8BD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D499-22FF-4185-ACE4-20E75F65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26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9C08C-D950-3C22-B953-7BBDA2E0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04A8C-66FC-91BD-FCBA-0BC0FFF83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36C174-DED0-AB45-5327-B73D25A13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E83963-63DE-4F3D-0170-7623F34B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76A-5CE8-4BA7-BDA6-0C98035304B8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E8413-A20D-285B-96DE-2D964446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C25D6D-D875-D573-23B2-923F3DC5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D499-22FF-4185-ACE4-20E75F65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7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62BF4-46F1-C32C-7B45-E342C59F0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E34BE3-1DEB-A905-4EDE-AA2CC3AAD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236B03-0ACA-D07D-9B7A-BB622C912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8A23106-7D78-11E5-8E4A-9903118AF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FE38DB-E5D4-BB2B-2C9D-693057FF8A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9CEBB16-910B-819A-8078-57A31BC3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76A-5CE8-4BA7-BDA6-0C98035304B8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5F8E48-9781-8725-F8B9-AEBBBFB5A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0A8AD61-016A-ADCB-0297-D34D0CD9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D499-22FF-4185-ACE4-20E75F65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819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AB54A-13FE-D59F-4D23-F98779B6D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E957EF-5039-18E3-CBED-AB13F819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76A-5CE8-4BA7-BDA6-0C98035304B8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BDEC59A-4A33-BDA1-C6AE-A7EF2A7B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006A0B-95FD-CE53-82A6-5C4ABD898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D499-22FF-4185-ACE4-20E75F65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7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DC98A4-E370-D86E-DBB8-53105B20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76A-5CE8-4BA7-BDA6-0C98035304B8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77BED3-49F5-77A6-E30F-52B79ACEC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36819E-3226-1F78-55BB-C76BB9450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D499-22FF-4185-ACE4-20E75F65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7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261EC-4AAC-D7A5-FDFD-376BF164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A33BE-8B22-D8AC-1141-DF81C6977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54ADB5-5F86-13F6-A308-4D458E0CF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C3D54B-0794-FA74-3009-9E2E127C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76A-5CE8-4BA7-BDA6-0C98035304B8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3F884-C4BB-E6F3-18AA-A7338347F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F7CE6-BB4D-2390-D250-1008CBDF3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D499-22FF-4185-ACE4-20E75F65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96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8B8EAE-F8B2-AAC8-7F7C-4FDF1F4AC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6410D4-9A42-0C24-6638-32F4A4E38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2DF01E-6273-3FBC-A8AB-D980F0CC7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25039F-3F95-1073-7266-B65A6F21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5A76A-5CE8-4BA7-BDA6-0C98035304B8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80179-F855-A1D1-E8A2-2499DFC2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FAD149-5D76-EFA7-E916-B01D4818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D499-22FF-4185-ACE4-20E75F65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02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4703255-F252-8EF9-DCF9-31887A9A3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569F9-B86E-DB19-1A36-A20507B30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D35BD7-BBCB-965F-EC66-BC47873418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D5A76A-5CE8-4BA7-BDA6-0C98035304B8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9E8A18-E3F5-11C8-1D6F-62A869065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6A47D-24D8-8AA6-B5B2-CA70F4648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6D499-22FF-4185-ACE4-20E75F652D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1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tmp"/><Relationship Id="rId4" Type="http://schemas.openxmlformats.org/officeDocument/2006/relationships/image" Target="../media/image5.tm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8670B0E-4E88-E0D4-255B-8628EBB6D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866" y="1041400"/>
            <a:ext cx="9584267" cy="2387600"/>
          </a:xfr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주간보고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88BF8F5A-9419-7A49-FB8C-FCE2F27FC9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기술지능연구팀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인턴 맹지우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6E10D-3423-43EC-AF86-D18A92591ECD}"/>
              </a:ext>
            </a:extLst>
          </p:cNvPr>
          <p:cNvSpPr txBox="1"/>
          <p:nvPr/>
        </p:nvSpPr>
        <p:spPr>
          <a:xfrm>
            <a:off x="7471929" y="6377350"/>
            <a:ext cx="449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2025.03.14.</a:t>
            </a:r>
          </a:p>
        </p:txBody>
      </p:sp>
    </p:spTree>
    <p:extLst>
      <p:ext uri="{BB962C8B-B14F-4D97-AF65-F5344CB8AC3E}">
        <p14:creationId xmlns:p14="http://schemas.microsoft.com/office/powerpoint/2010/main" val="605413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B76A4-5671-4739-2C03-94F30C78D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5A1FB8D-3368-864F-AB5F-CB1F360BC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866" y="1041400"/>
            <a:ext cx="9584267" cy="2387600"/>
          </a:xfr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주간보고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B3DEE2E-E551-FDF5-4A52-7522EAB998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기술지능연구팀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인턴 맹지우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3D4790-E43C-0B89-8C4F-474904763A7C}"/>
              </a:ext>
            </a:extLst>
          </p:cNvPr>
          <p:cNvSpPr txBox="1"/>
          <p:nvPr/>
        </p:nvSpPr>
        <p:spPr>
          <a:xfrm>
            <a:off x="7471929" y="6377350"/>
            <a:ext cx="449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2025.03.20.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84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1B380-D6D2-0C21-79BE-0466C4E45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E230DBD-1520-7608-8829-387C4D25762A}"/>
              </a:ext>
            </a:extLst>
          </p:cNvPr>
          <p:cNvSpPr txBox="1"/>
          <p:nvPr/>
        </p:nvSpPr>
        <p:spPr>
          <a:xfrm>
            <a:off x="973667" y="253641"/>
            <a:ext cx="101769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GPT </a:t>
            </a:r>
            <a:r>
              <a:rPr lang="ko-KR" altLang="en-US" sz="2800" b="1" dirty="0" err="1"/>
              <a:t>모델별</a:t>
            </a:r>
            <a:r>
              <a:rPr lang="ko-KR" altLang="en-US" sz="2800" b="1" dirty="0"/>
              <a:t> </a:t>
            </a:r>
            <a:r>
              <a:rPr lang="ko-KR" altLang="en-US" sz="2800" b="1"/>
              <a:t>데이터 추출</a:t>
            </a:r>
            <a:endParaRPr lang="en-US" altLang="ko-KR" sz="2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328630-6534-0335-4A34-6A5D96C66C01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a typeface="Adobe 고딕 Std B" panose="020B0800000000000000"/>
              </a:rPr>
              <a:t>01</a:t>
            </a:r>
            <a:endParaRPr lang="ko-KR" altLang="en-US" b="1" dirty="0">
              <a:ea typeface="Adobe 고딕 Std B" panose="020B080000000000000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9C438-9694-BED4-70BB-88B3C258C40C}"/>
              </a:ext>
            </a:extLst>
          </p:cNvPr>
          <p:cNvSpPr txBox="1"/>
          <p:nvPr/>
        </p:nvSpPr>
        <p:spPr>
          <a:xfrm>
            <a:off x="1022799" y="2041921"/>
            <a:ext cx="7437432" cy="277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Entity </a:t>
            </a:r>
            <a:r>
              <a:rPr lang="ko-KR" altLang="en-US"/>
              <a:t>추출 모델 출력 수준</a:t>
            </a:r>
            <a:endParaRPr lang="en-US" altLang="ko-KR"/>
          </a:p>
          <a:p>
            <a:pPr>
              <a:lnSpc>
                <a:spcPct val="200000"/>
              </a:lnSpc>
            </a:pPr>
            <a:r>
              <a:rPr lang="en-US" altLang="ko-KR"/>
              <a:t>o3-mini  ≪  o1  ≤  GPT 4o mini  ≤  GPT 4.5 preview  ≤  GPT 4o </a:t>
            </a:r>
          </a:p>
          <a:p>
            <a:pPr>
              <a:lnSpc>
                <a:spcPct val="200000"/>
              </a:lnSpc>
            </a:pPr>
            <a:endParaRPr lang="en-US" altLang="ko-KR"/>
          </a:p>
          <a:p>
            <a:pPr>
              <a:lnSpc>
                <a:spcPct val="200000"/>
              </a:lnSpc>
            </a:pPr>
            <a:r>
              <a:rPr lang="en-US" altLang="ko-KR"/>
              <a:t>Relation </a:t>
            </a:r>
            <a:r>
              <a:rPr lang="ko-KR" altLang="en-US"/>
              <a:t>추출 모델 출력 수준</a:t>
            </a:r>
            <a:endParaRPr lang="en-US" altLang="ko-KR"/>
          </a:p>
          <a:p>
            <a:pPr>
              <a:lnSpc>
                <a:spcPct val="200000"/>
              </a:lnSpc>
            </a:pPr>
            <a:r>
              <a:rPr lang="en-US" altLang="ko-KR"/>
              <a:t>o3-mini  ≪  GPT 4o mini  &lt;  o1  &lt;  GPT 4o  &lt;  GPT 4.5 preview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81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53F41-E196-208B-8282-FA924A7B6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내용 개체 틀 7">
            <a:extLst>
              <a:ext uri="{FF2B5EF4-FFF2-40B4-BE49-F238E27FC236}">
                <a16:creationId xmlns:a16="http://schemas.microsoft.com/office/drawing/2014/main" id="{1C831206-A11D-B0C1-EBD9-C855E5FE989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745229127"/>
              </p:ext>
            </p:extLst>
          </p:nvPr>
        </p:nvGraphicFramePr>
        <p:xfrm>
          <a:off x="545373" y="817415"/>
          <a:ext cx="11101253" cy="52231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53589">
                  <a:extLst>
                    <a:ext uri="{9D8B030D-6E8A-4147-A177-3AD203B41FA5}">
                      <a16:colId xmlns:a16="http://schemas.microsoft.com/office/drawing/2014/main" val="3870242147"/>
                    </a:ext>
                  </a:extLst>
                </a:gridCol>
                <a:gridCol w="9547664">
                  <a:extLst>
                    <a:ext uri="{9D8B030D-6E8A-4147-A177-3AD203B41FA5}">
                      <a16:colId xmlns:a16="http://schemas.microsoft.com/office/drawing/2014/main" val="4013447918"/>
                    </a:ext>
                  </a:extLst>
                </a:gridCol>
              </a:tblGrid>
              <a:tr h="4871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Relations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91265"/>
                  </a:ext>
                </a:extLst>
              </a:tr>
              <a:tr h="1163098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04118"/>
                  </a:ext>
                </a:extLst>
              </a:tr>
              <a:tr h="220133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gpt-4o-mini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32238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gpt-4o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485454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gpt-4.5-preview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178976"/>
                  </a:ext>
                </a:extLst>
              </a:tr>
            </a:tbl>
          </a:graphicData>
        </a:graphic>
      </p:graphicFrame>
      <p:pic>
        <p:nvPicPr>
          <p:cNvPr id="14" name="그림 13">
            <a:extLst>
              <a:ext uri="{FF2B5EF4-FFF2-40B4-BE49-F238E27FC236}">
                <a16:creationId xmlns:a16="http://schemas.microsoft.com/office/drawing/2014/main" id="{91FD6275-3F04-7567-745A-2FE5C2AEE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3"/>
          <a:stretch/>
        </p:blipFill>
        <p:spPr>
          <a:xfrm>
            <a:off x="2159307" y="1994424"/>
            <a:ext cx="8610292" cy="4104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AE7FCED-8BA9-97E5-4188-6B46961478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43"/>
          <a:stretch/>
        </p:blipFill>
        <p:spPr>
          <a:xfrm>
            <a:off x="2159304" y="1347395"/>
            <a:ext cx="8610296" cy="61320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20EED3D-6C44-6EA1-FDD7-B77D9831A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06" y="2578643"/>
            <a:ext cx="8610293" cy="410491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BC7800F-75DF-31FE-1BDC-780633E2A0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08" y="5444383"/>
            <a:ext cx="9355667" cy="23839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4AD3D23-52E5-D6DB-81F5-0623115FEA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09" y="5700977"/>
            <a:ext cx="9355667" cy="24552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4D3E592-D533-26C5-5770-378E3EC66F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07" y="4781814"/>
            <a:ext cx="9355667" cy="450041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D0196AF-506D-7C44-8707-B5734DBCA5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20"/>
          <a:stretch/>
        </p:blipFill>
        <p:spPr>
          <a:xfrm>
            <a:off x="2159306" y="3047634"/>
            <a:ext cx="8610293" cy="45302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DDCB8BC1-0F56-4586-1416-DD89DD110E9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06" y="3546439"/>
            <a:ext cx="8610298" cy="22566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AA47B9F-74B4-BA3E-0BA0-0A74C92810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306" y="3818348"/>
            <a:ext cx="8610298" cy="7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44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7D97F-1864-9C6E-898C-E596D08FC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C67EBE5-8B59-190D-7094-941976BBCB70}"/>
              </a:ext>
            </a:extLst>
          </p:cNvPr>
          <p:cNvSpPr txBox="1"/>
          <p:nvPr/>
        </p:nvSpPr>
        <p:spPr>
          <a:xfrm>
            <a:off x="973669" y="253641"/>
            <a:ext cx="1803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/>
              <a:t>BERTopic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E9DF8-02E7-5ECE-D1F0-A765484C1F38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a typeface="Adobe 고딕 Std B" panose="020B0800000000000000"/>
              </a:rPr>
              <a:t>02</a:t>
            </a:r>
            <a:endParaRPr lang="ko-KR" altLang="en-US" b="1" dirty="0">
              <a:ea typeface="Adobe 고딕 Std B" panose="020B080000000000000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1E04BC-AF1F-16CD-CBBA-721BF9B82C14}"/>
              </a:ext>
            </a:extLst>
          </p:cNvPr>
          <p:cNvSpPr/>
          <p:nvPr/>
        </p:nvSpPr>
        <p:spPr>
          <a:xfrm>
            <a:off x="2095498" y="2409057"/>
            <a:ext cx="3225800" cy="13840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Relation </a:t>
            </a:r>
            <a:r>
              <a:rPr lang="ko-KR" altLang="en-US">
                <a:solidFill>
                  <a:schemeClr val="tx1"/>
                </a:solidFill>
              </a:rPr>
              <a:t>추출 결과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모델 </a:t>
            </a:r>
            <a:r>
              <a:rPr lang="en-US" altLang="ko-KR">
                <a:solidFill>
                  <a:schemeClr val="tx1"/>
                </a:solidFill>
              </a:rPr>
              <a:t>GPT 4.5 preview)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216A11-E4B5-D9F4-3EBF-3D8B38A71D75}"/>
              </a:ext>
            </a:extLst>
          </p:cNvPr>
          <p:cNvSpPr/>
          <p:nvPr/>
        </p:nvSpPr>
        <p:spPr>
          <a:xfrm>
            <a:off x="6870702" y="2409057"/>
            <a:ext cx="3225800" cy="13840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BERTopic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C32A930-4D1B-6785-B63A-F9E039B8EB1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5321298" y="3101062"/>
            <a:ext cx="1549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2C98ACC-9294-4F35-F678-FDCD0C0BACF7}"/>
              </a:ext>
            </a:extLst>
          </p:cNvPr>
          <p:cNvSpPr txBox="1"/>
          <p:nvPr/>
        </p:nvSpPr>
        <p:spPr>
          <a:xfrm>
            <a:off x="7164085" y="3894667"/>
            <a:ext cx="2639033" cy="1112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/>
              <a:t>① min_cluster_size=10</a:t>
            </a:r>
          </a:p>
          <a:p>
            <a:pPr>
              <a:lnSpc>
                <a:spcPct val="200000"/>
              </a:lnSpc>
            </a:pPr>
            <a:r>
              <a:rPr lang="en-US" altLang="ko-KR"/>
              <a:t>② min_cluster_size=5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449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CDD18-344B-51A7-DB50-F81B4D4C9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3E52486-5A71-5176-D28B-76E3C88EB778}"/>
              </a:ext>
            </a:extLst>
          </p:cNvPr>
          <p:cNvSpPr txBox="1"/>
          <p:nvPr/>
        </p:nvSpPr>
        <p:spPr>
          <a:xfrm>
            <a:off x="973668" y="253641"/>
            <a:ext cx="738293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/>
              <a:t>BERTopic: min_cluster_size=10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B5FA5-B9CA-F8AC-D5D2-329399575644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a typeface="Adobe 고딕 Std B" panose="020B0800000000000000"/>
              </a:rPr>
              <a:t>02</a:t>
            </a:r>
            <a:endParaRPr lang="ko-KR" altLang="en-US" b="1" dirty="0">
              <a:ea typeface="Adobe 고딕 Std B" panose="020B0800000000000000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D00D4B2-7482-EDEC-393E-980902F9F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093373"/>
              </p:ext>
            </p:extLst>
          </p:nvPr>
        </p:nvGraphicFramePr>
        <p:xfrm>
          <a:off x="684797" y="1423178"/>
          <a:ext cx="10822405" cy="20309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497">
                  <a:extLst>
                    <a:ext uri="{9D8B030D-6E8A-4147-A177-3AD203B41FA5}">
                      <a16:colId xmlns:a16="http://schemas.microsoft.com/office/drawing/2014/main" val="4238726380"/>
                    </a:ext>
                  </a:extLst>
                </a:gridCol>
                <a:gridCol w="755497">
                  <a:extLst>
                    <a:ext uri="{9D8B030D-6E8A-4147-A177-3AD203B41FA5}">
                      <a16:colId xmlns:a16="http://schemas.microsoft.com/office/drawing/2014/main" val="1038257034"/>
                    </a:ext>
                  </a:extLst>
                </a:gridCol>
                <a:gridCol w="5409113">
                  <a:extLst>
                    <a:ext uri="{9D8B030D-6E8A-4147-A177-3AD203B41FA5}">
                      <a16:colId xmlns:a16="http://schemas.microsoft.com/office/drawing/2014/main" val="3078338194"/>
                    </a:ext>
                  </a:extLst>
                </a:gridCol>
                <a:gridCol w="3902298">
                  <a:extLst>
                    <a:ext uri="{9D8B030D-6E8A-4147-A177-3AD203B41FA5}">
                      <a16:colId xmlns:a16="http://schemas.microsoft.com/office/drawing/2014/main" val="1075621764"/>
                    </a:ext>
                  </a:extLst>
                </a:gridCol>
              </a:tblGrid>
              <a:tr h="557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Topic</a:t>
                      </a:r>
                      <a:endParaRPr lang="ko-KR" altLang="en-US" sz="1400" b="1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개수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대표 키워드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67323"/>
                  </a:ext>
                </a:extLst>
              </a:tr>
              <a:tr h="491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-1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health, care, administration,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명확한 주제로 클러스터링되지 않은 문서들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762236"/>
                  </a:ext>
                </a:extLst>
              </a:tr>
              <a:tr h="491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diabetes, diabetic, complications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당뇨 및 합병증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37556"/>
                  </a:ext>
                </a:extLst>
              </a:tr>
              <a:tr h="491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chronic, diseases, challenges, managing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만성질환 및 의료 시스템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153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1825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7F01D-7E22-8980-5DAD-F3C052028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1AC97AD-3304-BB37-2F47-936FE397008E}"/>
              </a:ext>
            </a:extLst>
          </p:cNvPr>
          <p:cNvSpPr txBox="1"/>
          <p:nvPr/>
        </p:nvSpPr>
        <p:spPr>
          <a:xfrm>
            <a:off x="973669" y="253641"/>
            <a:ext cx="678179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/>
              <a:t>BERTopic: min_cluster_size=5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D56A86-3F69-99F7-6A3E-E89CB4873625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a typeface="Adobe 고딕 Std B" panose="020B0800000000000000"/>
              </a:rPr>
              <a:t>02</a:t>
            </a:r>
            <a:endParaRPr lang="ko-KR" altLang="en-US" b="1" dirty="0">
              <a:ea typeface="Adobe 고딕 Std B" panose="020B080000000000000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42B306B-F46C-9CF2-69E7-D634E928B5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36676"/>
              </p:ext>
            </p:extLst>
          </p:nvPr>
        </p:nvGraphicFramePr>
        <p:xfrm>
          <a:off x="684797" y="1423178"/>
          <a:ext cx="10822405" cy="49776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497">
                  <a:extLst>
                    <a:ext uri="{9D8B030D-6E8A-4147-A177-3AD203B41FA5}">
                      <a16:colId xmlns:a16="http://schemas.microsoft.com/office/drawing/2014/main" val="4238726380"/>
                    </a:ext>
                  </a:extLst>
                </a:gridCol>
                <a:gridCol w="755497">
                  <a:extLst>
                    <a:ext uri="{9D8B030D-6E8A-4147-A177-3AD203B41FA5}">
                      <a16:colId xmlns:a16="http://schemas.microsoft.com/office/drawing/2014/main" val="1038257034"/>
                    </a:ext>
                  </a:extLst>
                </a:gridCol>
                <a:gridCol w="5409113">
                  <a:extLst>
                    <a:ext uri="{9D8B030D-6E8A-4147-A177-3AD203B41FA5}">
                      <a16:colId xmlns:a16="http://schemas.microsoft.com/office/drawing/2014/main" val="3078338194"/>
                    </a:ext>
                  </a:extLst>
                </a:gridCol>
                <a:gridCol w="3902298">
                  <a:extLst>
                    <a:ext uri="{9D8B030D-6E8A-4147-A177-3AD203B41FA5}">
                      <a16:colId xmlns:a16="http://schemas.microsoft.com/office/drawing/2014/main" val="1075621764"/>
                    </a:ext>
                  </a:extLst>
                </a:gridCol>
              </a:tblGrid>
              <a:tr h="5576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Topic</a:t>
                      </a:r>
                      <a:endParaRPr lang="ko-KR" altLang="en-US" sz="1400" b="1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개수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대표 키워드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67323"/>
                  </a:ext>
                </a:extLst>
              </a:tr>
              <a:tr h="491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-1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health, care, administration,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명확한 주제로 클러스터링되지 않은 문서들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762236"/>
                  </a:ext>
                </a:extLst>
              </a:tr>
              <a:tr h="491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challenges, managing, chronic, diseases, patients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만성질환 관리 및 의료 서비스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37556"/>
                  </a:ext>
                </a:extLst>
              </a:tr>
              <a:tr h="491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12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pt-BR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diabetes, pre, diabetic, mellitus, hyperglycemia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당뇨병 및 고혈당 관련 연구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153438"/>
                  </a:ext>
                </a:extLst>
              </a:tr>
              <a:tr h="491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blood, skin, drawing, fluid,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effectLst/>
                        </a:rPr>
                        <a:t>혈액 검사 및 비침습적 분석 기술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06422"/>
                  </a:ext>
                </a:extLst>
              </a:tr>
              <a:tr h="491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11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>
                          <a:effectLst/>
                        </a:rPr>
                        <a:t>leishmaniasis, protozoal, parasitic, malaria, infection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감염병 및 원충 감염질환 연구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265371"/>
                  </a:ext>
                </a:extLst>
              </a:tr>
              <a:tr h="491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8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disability, unemployment, worker, productivity, 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장애와 고용 문제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노동 시장 참여 연구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164072"/>
                  </a:ext>
                </a:extLst>
              </a:tr>
              <a:tr h="491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chronic, medical, conditions, solutions, staff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만성질환 치료 및 의료 인프라 연구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4166865"/>
                  </a:ext>
                </a:extLst>
              </a:tr>
              <a:tr h="491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cardiovascular, hypertension, cerebrovascular, artery, coronary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심혈관질환 및 고혈압 연구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333336"/>
                  </a:ext>
                </a:extLst>
              </a:tr>
              <a:tr h="4911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7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complications, diabetic, neuropathy, retinopathy, nephropathy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당뇨병 합병증 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신경병증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신장질환 등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연구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740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153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F2198-B5B5-F030-CFF2-4850455B9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44287E7-9033-8840-C2CA-85D73F701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3866" y="1041400"/>
            <a:ext cx="9584267" cy="2387600"/>
          </a:xfrm>
        </p:spPr>
        <p:txBody>
          <a:bodyPr/>
          <a:lstStyle/>
          <a:p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주간보고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856EA787-1E92-EB2A-B518-6DC8670FB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기술지능연구팀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인턴 맹지우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8456A-37D3-3128-EF88-7B92C54ECC25}"/>
              </a:ext>
            </a:extLst>
          </p:cNvPr>
          <p:cNvSpPr txBox="1"/>
          <p:nvPr/>
        </p:nvSpPr>
        <p:spPr>
          <a:xfrm>
            <a:off x="7471929" y="6377350"/>
            <a:ext cx="4497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2025.03.28.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225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9EF29-C792-B7CC-812B-FACD39E82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66A0DAC-106E-1447-75EA-930CC3A4D8F3}"/>
              </a:ext>
            </a:extLst>
          </p:cNvPr>
          <p:cNvSpPr txBox="1"/>
          <p:nvPr/>
        </p:nvSpPr>
        <p:spPr>
          <a:xfrm>
            <a:off x="973667" y="253641"/>
            <a:ext cx="101769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/>
              <a:t>BERTopic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69E6D6-B298-055D-F527-9239290C62A0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a typeface="Adobe 고딕 Std B" panose="020B0800000000000000"/>
              </a:rPr>
              <a:t>01</a:t>
            </a:r>
            <a:endParaRPr lang="ko-KR" altLang="en-US" b="1" dirty="0">
              <a:ea typeface="Adobe 고딕 Std B" panose="020B0800000000000000"/>
            </a:endParaRP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8AB2D65C-75D3-0BE5-309A-9AA740937B4F}"/>
              </a:ext>
            </a:extLst>
          </p:cNvPr>
          <p:cNvSpPr/>
          <p:nvPr/>
        </p:nvSpPr>
        <p:spPr>
          <a:xfrm>
            <a:off x="1104498" y="1292528"/>
            <a:ext cx="1660698" cy="1124948"/>
          </a:xfrm>
          <a:prstGeom prst="homePlate">
            <a:avLst>
              <a:gd name="adj" fmla="val 20073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3E3FE136-9A7D-216A-A360-AECABE75D686}"/>
              </a:ext>
            </a:extLst>
          </p:cNvPr>
          <p:cNvSpPr/>
          <p:nvPr/>
        </p:nvSpPr>
        <p:spPr>
          <a:xfrm>
            <a:off x="2668837" y="1292527"/>
            <a:ext cx="2446246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500B13-AA54-51D2-2115-26467DCDADD2}"/>
              </a:ext>
            </a:extLst>
          </p:cNvPr>
          <p:cNvSpPr txBox="1"/>
          <p:nvPr/>
        </p:nvSpPr>
        <p:spPr>
          <a:xfrm>
            <a:off x="1207876" y="1440287"/>
            <a:ext cx="1405725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[1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데이터 수집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6A4410-E41A-B358-9379-C75EC5482DA4}"/>
              </a:ext>
            </a:extLst>
          </p:cNvPr>
          <p:cNvSpPr txBox="1"/>
          <p:nvPr/>
        </p:nvSpPr>
        <p:spPr>
          <a:xfrm>
            <a:off x="2995304" y="1440287"/>
            <a:ext cx="1936740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[2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추출</a:t>
            </a: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AA0C5F89-C19F-C1ED-DFF2-B59CABA71AB6}"/>
              </a:ext>
            </a:extLst>
          </p:cNvPr>
          <p:cNvSpPr/>
          <p:nvPr/>
        </p:nvSpPr>
        <p:spPr>
          <a:xfrm>
            <a:off x="5018723" y="1292527"/>
            <a:ext cx="3329877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B77D9F-E91F-9937-4B69-A1DF4849D868}"/>
              </a:ext>
            </a:extLst>
          </p:cNvPr>
          <p:cNvSpPr txBox="1"/>
          <p:nvPr/>
        </p:nvSpPr>
        <p:spPr>
          <a:xfrm>
            <a:off x="5383641" y="1463323"/>
            <a:ext cx="3060158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[3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기반 특허 분석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2736D2CF-529C-4C8C-4E7A-1DB3EFF8782C}"/>
              </a:ext>
            </a:extLst>
          </p:cNvPr>
          <p:cNvSpPr/>
          <p:nvPr/>
        </p:nvSpPr>
        <p:spPr>
          <a:xfrm>
            <a:off x="8269320" y="1292527"/>
            <a:ext cx="2714804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A813F1-A81D-3E56-0C3C-6228A5ED4CBE}"/>
              </a:ext>
            </a:extLst>
          </p:cNvPr>
          <p:cNvSpPr txBox="1"/>
          <p:nvPr/>
        </p:nvSpPr>
        <p:spPr>
          <a:xfrm>
            <a:off x="8543931" y="1440287"/>
            <a:ext cx="2446246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[4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현황 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E39AC4-4271-DB74-74EE-7C4BDFB7C30B}"/>
              </a:ext>
            </a:extLst>
          </p:cNvPr>
          <p:cNvSpPr txBox="1"/>
          <p:nvPr/>
        </p:nvSpPr>
        <p:spPr>
          <a:xfrm>
            <a:off x="1104498" y="2620139"/>
            <a:ext cx="8373877" cy="2826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1) </a:t>
            </a:r>
            <a:r>
              <a:rPr lang="ko-KR" altLang="en-US" sz="1200"/>
              <a:t>문장 분리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사용 도구</a:t>
            </a:r>
            <a:r>
              <a:rPr lang="en-US" altLang="ko-KR" sz="1200"/>
              <a:t>: PySBD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전체 배경 섹션에서 </a:t>
            </a:r>
            <a:r>
              <a:rPr lang="en-US" altLang="ko-KR" sz="1200"/>
              <a:t>54,992</a:t>
            </a:r>
            <a:r>
              <a:rPr lang="ko-KR" altLang="en-US" sz="1200"/>
              <a:t>개 문장 분리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2) </a:t>
            </a:r>
            <a:r>
              <a:rPr lang="ko-KR" altLang="en-US" sz="1200"/>
              <a:t>전문가 라벨링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1,113</a:t>
            </a:r>
            <a:r>
              <a:rPr lang="ko-KR" altLang="en-US" sz="1200"/>
              <a:t>개 문장 샘플링</a:t>
            </a:r>
            <a:r>
              <a:rPr lang="en-US" altLang="ko-KR" sz="1200"/>
              <a:t>(</a:t>
            </a:r>
            <a:r>
              <a:rPr lang="ko-KR" altLang="en-US" sz="1200"/>
              <a:t>특허 </a:t>
            </a:r>
            <a:r>
              <a:rPr lang="en-US" altLang="ko-KR" sz="1200"/>
              <a:t>100</a:t>
            </a:r>
            <a:r>
              <a:rPr lang="ko-KR" altLang="en-US" sz="1200"/>
              <a:t>건</a:t>
            </a:r>
            <a:r>
              <a:rPr lang="en-US" altLang="ko-KR" sz="120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전문가 </a:t>
            </a:r>
            <a:r>
              <a:rPr lang="en-US" altLang="ko-KR" sz="1200"/>
              <a:t>3</a:t>
            </a:r>
            <a:r>
              <a:rPr lang="ko-KR" altLang="en-US" sz="1200"/>
              <a:t>명이 독립 평가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최종 라벨 결과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  - </a:t>
            </a:r>
            <a:r>
              <a:rPr lang="ko-KR" altLang="en-US" sz="1200"/>
              <a:t>기술적 문제 문장</a:t>
            </a:r>
            <a:r>
              <a:rPr lang="en-US" altLang="ko-KR" sz="1200"/>
              <a:t>(Label 1): 385</a:t>
            </a:r>
            <a:r>
              <a:rPr lang="ko-KR" altLang="en-US" sz="1200"/>
              <a:t>개</a:t>
            </a:r>
            <a:r>
              <a:rPr lang="en-US" altLang="ko-KR" sz="1200"/>
              <a:t>(34.59%)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- </a:t>
            </a:r>
            <a:r>
              <a:rPr lang="ko-KR" altLang="en-US" sz="1200"/>
              <a:t>비기술적 문장</a:t>
            </a:r>
            <a:r>
              <a:rPr lang="en-US" altLang="ko-KR" sz="1200"/>
              <a:t>(Label 0): 723</a:t>
            </a:r>
            <a:r>
              <a:rPr lang="ko-KR" altLang="en-US" sz="1200"/>
              <a:t>개</a:t>
            </a:r>
            <a:r>
              <a:rPr lang="en-US" altLang="ko-KR" sz="1200"/>
              <a:t>(65.41%)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E57389-177F-1DEE-9914-74E258417C10}"/>
              </a:ext>
            </a:extLst>
          </p:cNvPr>
          <p:cNvSpPr txBox="1"/>
          <p:nvPr/>
        </p:nvSpPr>
        <p:spPr>
          <a:xfrm>
            <a:off x="2440419" y="2950097"/>
            <a:ext cx="62681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>
                <a:solidFill>
                  <a:srgbClr val="C00000"/>
                </a:solidFill>
              </a:rPr>
              <a:t>(</a:t>
            </a:r>
            <a:r>
              <a:rPr lang="ko-KR" altLang="en-US" sz="1100">
                <a:solidFill>
                  <a:srgbClr val="C00000"/>
                </a:solidFill>
              </a:rPr>
              <a:t>파이썬 문장 경계 모호성 해소</a:t>
            </a:r>
            <a:r>
              <a:rPr lang="en-US" altLang="ko-KR" sz="1100">
                <a:solidFill>
                  <a:srgbClr val="C00000"/>
                </a:solidFill>
              </a:rPr>
              <a:t>(SBD) - </a:t>
            </a:r>
            <a:r>
              <a:rPr lang="ko-KR" altLang="en-US" sz="1100">
                <a:solidFill>
                  <a:srgbClr val="C00000"/>
                </a:solidFill>
              </a:rPr>
              <a:t>바로 사용할 수 있는 규칙 기반 문장 경계 감지 모듈</a:t>
            </a:r>
            <a:r>
              <a:rPr lang="en-US" altLang="ko-KR" sz="1100">
                <a:solidFill>
                  <a:srgbClr val="C00000"/>
                </a:solidFill>
              </a:rPr>
              <a:t>)</a:t>
            </a:r>
            <a:endParaRPr lang="ko-KR" altLang="en-US" sz="1100">
              <a:solidFill>
                <a:srgbClr val="C0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2025A1-3CCB-2FF7-3E53-E7914AAE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475" y="3811026"/>
            <a:ext cx="4976225" cy="241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18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39C2D-20C7-32EA-6700-E037C2AE0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0D5F0AD-1181-8CF6-FF78-3FA2EEFB1FEC}"/>
              </a:ext>
            </a:extLst>
          </p:cNvPr>
          <p:cNvSpPr txBox="1"/>
          <p:nvPr/>
        </p:nvSpPr>
        <p:spPr>
          <a:xfrm>
            <a:off x="973667" y="253641"/>
            <a:ext cx="101769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/>
              <a:t>BERTopic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0A8D89-50C5-3AE3-6FA8-EB1056CEC63E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a typeface="Adobe 고딕 Std B" panose="020B0800000000000000"/>
              </a:rPr>
              <a:t>01</a:t>
            </a:r>
            <a:endParaRPr lang="ko-KR" altLang="en-US" b="1" dirty="0">
              <a:ea typeface="Adobe 고딕 Std B" panose="020B0800000000000000"/>
            </a:endParaRP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09E6C428-FE9E-25B8-AFF5-5789DD604514}"/>
              </a:ext>
            </a:extLst>
          </p:cNvPr>
          <p:cNvSpPr/>
          <p:nvPr/>
        </p:nvSpPr>
        <p:spPr>
          <a:xfrm>
            <a:off x="5018723" y="1292527"/>
            <a:ext cx="3329877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4CAC0B-731C-E9BC-E874-0A6EBDD99941}"/>
              </a:ext>
            </a:extLst>
          </p:cNvPr>
          <p:cNvSpPr txBox="1"/>
          <p:nvPr/>
        </p:nvSpPr>
        <p:spPr>
          <a:xfrm>
            <a:off x="5383641" y="1463323"/>
            <a:ext cx="3060158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[3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기반 특허 분석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6050BCCC-0EBA-98DE-9B39-1B18F108F5F5}"/>
              </a:ext>
            </a:extLst>
          </p:cNvPr>
          <p:cNvSpPr/>
          <p:nvPr/>
        </p:nvSpPr>
        <p:spPr>
          <a:xfrm>
            <a:off x="8269320" y="1292527"/>
            <a:ext cx="2714804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A439E1-099C-640F-366B-2EA986F5E7A0}"/>
              </a:ext>
            </a:extLst>
          </p:cNvPr>
          <p:cNvSpPr txBox="1"/>
          <p:nvPr/>
        </p:nvSpPr>
        <p:spPr>
          <a:xfrm>
            <a:off x="8543931" y="1440287"/>
            <a:ext cx="2446246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[4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현황 분석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BE149DB-59B8-538E-335A-19F1C41C0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557" y="2660717"/>
            <a:ext cx="7536885" cy="36565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B188C8-57C6-1E1D-7B5D-18928002388B}"/>
              </a:ext>
            </a:extLst>
          </p:cNvPr>
          <p:cNvSpPr txBox="1"/>
          <p:nvPr/>
        </p:nvSpPr>
        <p:spPr>
          <a:xfrm>
            <a:off x="1151610" y="4934721"/>
            <a:ext cx="235189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>
                <a:highlight>
                  <a:srgbClr val="F5EBFF"/>
                </a:highlight>
              </a:rPr>
              <a:t>무작위로 선택한 </a:t>
            </a:r>
            <a:r>
              <a:rPr lang="en-US" altLang="ko-KR" sz="1100">
                <a:highlight>
                  <a:srgbClr val="F5EBFF"/>
                </a:highlight>
              </a:rPr>
              <a:t>100</a:t>
            </a:r>
            <a:r>
              <a:rPr lang="ko-KR" altLang="en-US" sz="1100">
                <a:highlight>
                  <a:srgbClr val="F5EBFF"/>
                </a:highlight>
              </a:rPr>
              <a:t>개 특허에서 추출된 총 </a:t>
            </a:r>
            <a:r>
              <a:rPr lang="en-US" altLang="ko-KR" sz="1100">
                <a:highlight>
                  <a:srgbClr val="F5EBFF"/>
                </a:highlight>
              </a:rPr>
              <a:t>1,113</a:t>
            </a:r>
            <a:r>
              <a:rPr lang="ko-KR" altLang="en-US" sz="1100">
                <a:highlight>
                  <a:srgbClr val="F5EBFF"/>
                </a:highlight>
              </a:rPr>
              <a:t>개의 문장을 대상으로 진행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86E06F-BBD9-93C5-EB8E-165FEEA23E5A}"/>
              </a:ext>
            </a:extLst>
          </p:cNvPr>
          <p:cNvSpPr txBox="1"/>
          <p:nvPr/>
        </p:nvSpPr>
        <p:spPr>
          <a:xfrm>
            <a:off x="2111867" y="2775852"/>
            <a:ext cx="196777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>
                <a:highlight>
                  <a:srgbClr val="F5EBFF"/>
                </a:highlight>
              </a:rPr>
              <a:t>3</a:t>
            </a:r>
            <a:r>
              <a:rPr lang="ko-KR" altLang="en-US" sz="1100">
                <a:highlight>
                  <a:srgbClr val="F5EBFF"/>
                </a:highlight>
              </a:rPr>
              <a:t>명의 전문가</a:t>
            </a:r>
            <a:endParaRPr lang="en-US" altLang="ko-KR" sz="1100">
              <a:highlight>
                <a:srgbClr val="F5EBFF"/>
              </a:highlight>
            </a:endParaRPr>
          </a:p>
          <a:p>
            <a:r>
              <a:rPr lang="en-US" altLang="ko-KR" sz="1100">
                <a:highlight>
                  <a:srgbClr val="F5EBFF"/>
                </a:highlight>
              </a:rPr>
              <a:t>→ </a:t>
            </a:r>
            <a:r>
              <a:rPr lang="ko-KR" altLang="en-US" sz="1100">
                <a:highlight>
                  <a:srgbClr val="F5EBFF"/>
                </a:highlight>
              </a:rPr>
              <a:t>각 문장에 기술적 문제가 포함되었는지 여부 판단</a:t>
            </a:r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945E9DBF-C5E3-DFAF-F583-7579090081FC}"/>
              </a:ext>
            </a:extLst>
          </p:cNvPr>
          <p:cNvSpPr/>
          <p:nvPr/>
        </p:nvSpPr>
        <p:spPr>
          <a:xfrm>
            <a:off x="1104498" y="1292528"/>
            <a:ext cx="1660698" cy="1124948"/>
          </a:xfrm>
          <a:prstGeom prst="homePlate">
            <a:avLst>
              <a:gd name="adj" fmla="val 20073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갈매기형 수장 19">
            <a:extLst>
              <a:ext uri="{FF2B5EF4-FFF2-40B4-BE49-F238E27FC236}">
                <a16:creationId xmlns:a16="http://schemas.microsoft.com/office/drawing/2014/main" id="{49D46225-5F00-8767-031F-F1AD3870D5E7}"/>
              </a:ext>
            </a:extLst>
          </p:cNvPr>
          <p:cNvSpPr/>
          <p:nvPr/>
        </p:nvSpPr>
        <p:spPr>
          <a:xfrm>
            <a:off x="2668837" y="1292527"/>
            <a:ext cx="2446246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57B669-058C-EEA0-4E27-347BDD334BCD}"/>
              </a:ext>
            </a:extLst>
          </p:cNvPr>
          <p:cNvSpPr txBox="1"/>
          <p:nvPr/>
        </p:nvSpPr>
        <p:spPr>
          <a:xfrm>
            <a:off x="1207876" y="1440287"/>
            <a:ext cx="1405725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[1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데이터 수집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3B9F3F-A5DC-0D51-006D-13C1338D77A1}"/>
              </a:ext>
            </a:extLst>
          </p:cNvPr>
          <p:cNvSpPr txBox="1"/>
          <p:nvPr/>
        </p:nvSpPr>
        <p:spPr>
          <a:xfrm>
            <a:off x="2995304" y="1440287"/>
            <a:ext cx="1936740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[2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추출</a:t>
            </a:r>
          </a:p>
        </p:txBody>
      </p:sp>
    </p:spTree>
    <p:extLst>
      <p:ext uri="{BB962C8B-B14F-4D97-AF65-F5344CB8AC3E}">
        <p14:creationId xmlns:p14="http://schemas.microsoft.com/office/powerpoint/2010/main" val="4204384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83467-97FB-2203-AF71-D159CA836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7699AE0-6757-C0DA-9931-0225EEFFD83D}"/>
              </a:ext>
            </a:extLst>
          </p:cNvPr>
          <p:cNvSpPr txBox="1"/>
          <p:nvPr/>
        </p:nvSpPr>
        <p:spPr>
          <a:xfrm>
            <a:off x="973667" y="253641"/>
            <a:ext cx="101769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/>
              <a:t>BERTopic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713F26-11D8-D632-543F-5ACE3D6B77EB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a typeface="Adobe 고딕 Std B" panose="020B0800000000000000"/>
              </a:rPr>
              <a:t>01</a:t>
            </a:r>
            <a:endParaRPr lang="ko-KR" altLang="en-US" b="1" dirty="0">
              <a:ea typeface="Adobe 고딕 Std B" panose="020B0800000000000000"/>
            </a:endParaRP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86C87868-0D14-98C7-FB90-3E2C38F9C70F}"/>
              </a:ext>
            </a:extLst>
          </p:cNvPr>
          <p:cNvSpPr/>
          <p:nvPr/>
        </p:nvSpPr>
        <p:spPr>
          <a:xfrm>
            <a:off x="5018723" y="1292527"/>
            <a:ext cx="3329877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E40F4A-416B-7270-F39F-8D959EEE08BB}"/>
              </a:ext>
            </a:extLst>
          </p:cNvPr>
          <p:cNvSpPr txBox="1"/>
          <p:nvPr/>
        </p:nvSpPr>
        <p:spPr>
          <a:xfrm>
            <a:off x="5383641" y="1463323"/>
            <a:ext cx="3060158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[3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기반 특허 분석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2636E87A-E33F-9B7A-5F27-C32ABE178FD6}"/>
              </a:ext>
            </a:extLst>
          </p:cNvPr>
          <p:cNvSpPr/>
          <p:nvPr/>
        </p:nvSpPr>
        <p:spPr>
          <a:xfrm>
            <a:off x="8269320" y="1292527"/>
            <a:ext cx="2714804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9C461D-4D59-A24E-2A34-4E36C2F20175}"/>
              </a:ext>
            </a:extLst>
          </p:cNvPr>
          <p:cNvSpPr txBox="1"/>
          <p:nvPr/>
        </p:nvSpPr>
        <p:spPr>
          <a:xfrm>
            <a:off x="8543931" y="1440287"/>
            <a:ext cx="2446246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[4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현황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10B0A4-E2E5-7CC9-E1A6-9D1645AAFC0B}"/>
              </a:ext>
            </a:extLst>
          </p:cNvPr>
          <p:cNvSpPr txBox="1"/>
          <p:nvPr/>
        </p:nvSpPr>
        <p:spPr>
          <a:xfrm>
            <a:off x="1104498" y="2620139"/>
            <a:ext cx="8373877" cy="2549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3) </a:t>
            </a:r>
            <a:r>
              <a:rPr lang="ko-KR" altLang="en-US" sz="1200"/>
              <a:t>머신러닝 기반 분류기 </a:t>
            </a:r>
            <a:r>
              <a:rPr lang="en-US" altLang="ko-KR" sz="1200"/>
              <a:t>(</a:t>
            </a:r>
            <a:r>
              <a:rPr lang="ko-KR" altLang="en-US" sz="1200"/>
              <a:t>특허 문장 분류</a:t>
            </a:r>
            <a:r>
              <a:rPr lang="en-US" altLang="ko-KR" sz="120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활용 모델</a:t>
            </a:r>
            <a:r>
              <a:rPr lang="en-US" altLang="ko-KR" sz="1200"/>
              <a:t>: PatentSBERT (</a:t>
            </a:r>
            <a:r>
              <a:rPr lang="ko-KR" altLang="en-US" sz="1200"/>
              <a:t>특허 문서 특화 </a:t>
            </a:r>
            <a:r>
              <a:rPr lang="en-US" altLang="ko-KR" sz="1200"/>
              <a:t>SBERT</a:t>
            </a:r>
            <a:r>
              <a:rPr lang="ko-KR" altLang="en-US" sz="1200"/>
              <a:t>모델</a:t>
            </a:r>
            <a:r>
              <a:rPr lang="en-US" altLang="ko-KR" sz="12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- PatentSBERT</a:t>
            </a:r>
            <a:r>
              <a:rPr lang="ko-KR" altLang="en-US" sz="1200"/>
              <a:t>는 </a:t>
            </a:r>
            <a:r>
              <a:rPr lang="en-US" altLang="ko-KR" sz="1200"/>
              <a:t>CPC</a:t>
            </a:r>
            <a:r>
              <a:rPr lang="ko-KR" altLang="en-US" sz="1200"/>
              <a:t>분류 예측을 위해 특허청구항을 학습한 사전학습 모델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데이터 분할 비율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  - Train : Test : Validation = 7 : 1.5 : 1.5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성능 수치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  - </a:t>
            </a:r>
            <a:r>
              <a:rPr lang="ko-KR" altLang="en-US" sz="1200"/>
              <a:t>정확도</a:t>
            </a:r>
            <a:r>
              <a:rPr lang="en-US" altLang="ko-KR" sz="1200"/>
              <a:t>: 88%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- </a:t>
            </a:r>
            <a:r>
              <a:rPr lang="ko-KR" altLang="en-US" sz="1200"/>
              <a:t>매크로 </a:t>
            </a:r>
            <a:r>
              <a:rPr lang="en-US" altLang="ko-KR" sz="1200"/>
              <a:t>F1-score: 0.88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최종 전체 배경</a:t>
            </a:r>
            <a:r>
              <a:rPr lang="en-US" altLang="ko-KR" sz="1200"/>
              <a:t>/</a:t>
            </a:r>
            <a:r>
              <a:rPr lang="ko-KR" altLang="en-US" sz="1200"/>
              <a:t>요약 문장</a:t>
            </a:r>
            <a:r>
              <a:rPr lang="en-US" altLang="ko-KR" sz="1200"/>
              <a:t>(54,992</a:t>
            </a:r>
            <a:r>
              <a:rPr lang="ko-KR" altLang="en-US" sz="1200"/>
              <a:t>개</a:t>
            </a:r>
            <a:r>
              <a:rPr lang="en-US" altLang="ko-KR" sz="1200"/>
              <a:t>) </a:t>
            </a:r>
            <a:r>
              <a:rPr lang="ko-KR" altLang="en-US" sz="1200"/>
              <a:t>중 </a:t>
            </a:r>
            <a:r>
              <a:rPr lang="en-US" altLang="ko-KR" sz="1200"/>
              <a:t>18,569</a:t>
            </a:r>
            <a:r>
              <a:rPr lang="ko-KR" altLang="en-US" sz="1200"/>
              <a:t>개</a:t>
            </a:r>
            <a:r>
              <a:rPr lang="en-US" altLang="ko-KR" sz="1200"/>
              <a:t>(33.76%) </a:t>
            </a:r>
            <a:r>
              <a:rPr lang="ko-KR" altLang="en-US" sz="1200"/>
              <a:t>문장 추출 </a:t>
            </a:r>
            <a:r>
              <a:rPr lang="en-US" altLang="ko-KR" sz="1200"/>
              <a:t>(</a:t>
            </a:r>
            <a:r>
              <a:rPr lang="ko-KR" altLang="en-US" sz="1200"/>
              <a:t>기술적 문제 문장</a:t>
            </a:r>
            <a:r>
              <a:rPr lang="en-US" altLang="ko-KR" sz="1200"/>
              <a:t>)</a:t>
            </a:r>
          </a:p>
        </p:txBody>
      </p: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B58EEE32-EF5A-ACAD-B454-E2177D3C351F}"/>
              </a:ext>
            </a:extLst>
          </p:cNvPr>
          <p:cNvSpPr/>
          <p:nvPr/>
        </p:nvSpPr>
        <p:spPr>
          <a:xfrm>
            <a:off x="1104498" y="1292528"/>
            <a:ext cx="1660698" cy="1124948"/>
          </a:xfrm>
          <a:prstGeom prst="homePlate">
            <a:avLst>
              <a:gd name="adj" fmla="val 20073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635000E4-2442-39A0-CC38-AC3497BFAAA8}"/>
              </a:ext>
            </a:extLst>
          </p:cNvPr>
          <p:cNvSpPr/>
          <p:nvPr/>
        </p:nvSpPr>
        <p:spPr>
          <a:xfrm>
            <a:off x="2668837" y="1292527"/>
            <a:ext cx="2446246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4FBFC0-E98C-6C01-AF3B-414A670382EF}"/>
              </a:ext>
            </a:extLst>
          </p:cNvPr>
          <p:cNvSpPr txBox="1"/>
          <p:nvPr/>
        </p:nvSpPr>
        <p:spPr>
          <a:xfrm>
            <a:off x="1207876" y="1440287"/>
            <a:ext cx="1405725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[1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데이터 수집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146F89-5378-56F3-5DED-EFF596E30319}"/>
              </a:ext>
            </a:extLst>
          </p:cNvPr>
          <p:cNvSpPr txBox="1"/>
          <p:nvPr/>
        </p:nvSpPr>
        <p:spPr>
          <a:xfrm>
            <a:off x="2995304" y="1440287"/>
            <a:ext cx="1936740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[2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추출</a:t>
            </a:r>
          </a:p>
        </p:txBody>
      </p:sp>
    </p:spTree>
    <p:extLst>
      <p:ext uri="{BB962C8B-B14F-4D97-AF65-F5344CB8AC3E}">
        <p14:creationId xmlns:p14="http://schemas.microsoft.com/office/powerpoint/2010/main" val="420475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6344FA9A-A627-55E8-70F1-54F75D59F9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616641"/>
              </p:ext>
            </p:extLst>
          </p:nvPr>
        </p:nvGraphicFramePr>
        <p:xfrm>
          <a:off x="673100" y="1536316"/>
          <a:ext cx="10845800" cy="46782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967">
                  <a:extLst>
                    <a:ext uri="{9D8B030D-6E8A-4147-A177-3AD203B41FA5}">
                      <a16:colId xmlns:a16="http://schemas.microsoft.com/office/drawing/2014/main" val="3511150248"/>
                    </a:ext>
                  </a:extLst>
                </a:gridCol>
                <a:gridCol w="9503833">
                  <a:extLst>
                    <a:ext uri="{9D8B030D-6E8A-4147-A177-3AD203B41FA5}">
                      <a16:colId xmlns:a16="http://schemas.microsoft.com/office/drawing/2014/main" val="367181339"/>
                    </a:ext>
                  </a:extLst>
                </a:gridCol>
              </a:tblGrid>
              <a:tr h="4872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>
                          <a:latin typeface="+mn-lt"/>
                        </a:rPr>
                        <a:t>개체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>
                          <a:latin typeface="+mn-lt"/>
                        </a:rPr>
                        <a:t>정의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01894"/>
                  </a:ext>
                </a:extLst>
              </a:tr>
              <a:tr h="6985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Problem is defined as noun phrases that directly identify specific conditions or dysfunctions—whether environmental, societal, technological, or health-related—that the patent aims to address.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828403"/>
                  </a:ext>
                </a:extLst>
              </a:tr>
              <a:tr h="698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>
                          <a:latin typeface="+mn-lt"/>
                        </a:rPr>
                        <a:t>문제는 특허가 해결하려는 환경적</a:t>
                      </a:r>
                      <a:r>
                        <a:rPr lang="en-US" altLang="ko-KR" sz="1400">
                          <a:latin typeface="+mn-lt"/>
                        </a:rPr>
                        <a:t>, </a:t>
                      </a:r>
                      <a:r>
                        <a:rPr lang="ko-KR" altLang="en-US" sz="1400">
                          <a:latin typeface="+mn-lt"/>
                        </a:rPr>
                        <a:t>사회적</a:t>
                      </a:r>
                      <a:r>
                        <a:rPr lang="en-US" altLang="ko-KR" sz="1400">
                          <a:latin typeface="+mn-lt"/>
                        </a:rPr>
                        <a:t>, </a:t>
                      </a:r>
                      <a:r>
                        <a:rPr lang="ko-KR" altLang="en-US" sz="1400">
                          <a:latin typeface="+mn-lt"/>
                        </a:rPr>
                        <a:t>기술적 또는 건강 관련 특정 조건이나 기능 장애를 직접 식별하는 명사구로 정의된다</a:t>
                      </a:r>
                      <a:r>
                        <a:rPr lang="en-US" altLang="ko-KR" sz="1400">
                          <a:latin typeface="+mn-lt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341712"/>
                  </a:ext>
                </a:extLst>
              </a:tr>
              <a:tr h="6985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 explicitly refers to the distinct technologies, systems, methods, or products detailed in the patent for addressing the identified problems.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931628"/>
                  </a:ext>
                </a:extLst>
              </a:tr>
              <a:tr h="698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해결책은 특허에서 명시적으로 설명된 특정 기술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시스템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방법 또는 제품을 의미하며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식별된 문제를 해결하는 데 사용된다</a:t>
                      </a:r>
                      <a:r>
                        <a:rPr lang="en-US" altLang="ko-KR" sz="14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33815"/>
                  </a:ext>
                </a:extLst>
              </a:tr>
              <a:tr h="6985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Targets include individuals, groups, communities, or regions that are directly or indirectly affected by the issues mentioned in the patent or intended to benefit from the solutions.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282134"/>
                  </a:ext>
                </a:extLst>
              </a:tr>
              <a:tr h="698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대상은 특허에서 언급된 문제로 인해 직접적 또는 간접적으로 영향을 받거나 해결책의 혜택을 받을 것으로 예상되는 개인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집단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공동체 또는 지역을 포함한다</a:t>
                      </a:r>
                      <a:r>
                        <a:rPr lang="en-US" altLang="ko-KR" sz="14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18598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FBFCFAE-AD4A-7ED3-5137-9498531AEB60}"/>
              </a:ext>
            </a:extLst>
          </p:cNvPr>
          <p:cNvSpPr txBox="1"/>
          <p:nvPr/>
        </p:nvSpPr>
        <p:spPr>
          <a:xfrm>
            <a:off x="973669" y="253641"/>
            <a:ext cx="1803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개체 정의</a:t>
            </a:r>
            <a:endParaRPr lang="ko-KR" alt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41443-F92F-12D0-EF4F-4517FFAB28AE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a typeface="Adobe 고딕 Std B" panose="020B0800000000000000"/>
              </a:rPr>
              <a:t>01</a:t>
            </a:r>
            <a:endParaRPr lang="ko-KR" altLang="en-US" b="1" dirty="0">
              <a:ea typeface="Adobe 고딕 Std B" panose="020B08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45048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87F10-F94A-1449-E439-B296028C8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DB413E-ABE7-6904-572C-58F879662153}"/>
              </a:ext>
            </a:extLst>
          </p:cNvPr>
          <p:cNvSpPr txBox="1"/>
          <p:nvPr/>
        </p:nvSpPr>
        <p:spPr>
          <a:xfrm>
            <a:off x="973667" y="253641"/>
            <a:ext cx="101769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/>
              <a:t>BERTopic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89D555-8BBC-29CE-CAA5-E6B5F2D4FE63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a typeface="Adobe 고딕 Std B" panose="020B0800000000000000"/>
              </a:rPr>
              <a:t>01</a:t>
            </a:r>
            <a:endParaRPr lang="ko-KR" altLang="en-US" b="1" dirty="0">
              <a:ea typeface="Adobe 고딕 Std B" panose="020B0800000000000000"/>
            </a:endParaRP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08A900B0-7BE9-9A6E-DEAD-2F19823E47DC}"/>
              </a:ext>
            </a:extLst>
          </p:cNvPr>
          <p:cNvSpPr/>
          <p:nvPr/>
        </p:nvSpPr>
        <p:spPr>
          <a:xfrm>
            <a:off x="1104498" y="1292528"/>
            <a:ext cx="1660698" cy="1124948"/>
          </a:xfrm>
          <a:prstGeom prst="homePlate">
            <a:avLst>
              <a:gd name="adj" fmla="val 20073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158615B9-1174-3C8C-0E49-9CC6109DBB96}"/>
              </a:ext>
            </a:extLst>
          </p:cNvPr>
          <p:cNvSpPr/>
          <p:nvPr/>
        </p:nvSpPr>
        <p:spPr>
          <a:xfrm>
            <a:off x="2668837" y="1292527"/>
            <a:ext cx="2446246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4648A-DFC7-92E4-4DAF-BE98E0B99FB2}"/>
              </a:ext>
            </a:extLst>
          </p:cNvPr>
          <p:cNvSpPr txBox="1"/>
          <p:nvPr/>
        </p:nvSpPr>
        <p:spPr>
          <a:xfrm>
            <a:off x="1207876" y="1440287"/>
            <a:ext cx="1405725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[1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데이터 수집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AB587-1B8F-1B80-0D3B-17FCEB4FF9D1}"/>
              </a:ext>
            </a:extLst>
          </p:cNvPr>
          <p:cNvSpPr txBox="1"/>
          <p:nvPr/>
        </p:nvSpPr>
        <p:spPr>
          <a:xfrm>
            <a:off x="2995304" y="1440287"/>
            <a:ext cx="1936740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[2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추출</a:t>
            </a: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4F4A43E3-F2A4-DB9B-801D-412302566761}"/>
              </a:ext>
            </a:extLst>
          </p:cNvPr>
          <p:cNvSpPr/>
          <p:nvPr/>
        </p:nvSpPr>
        <p:spPr>
          <a:xfrm>
            <a:off x="5018723" y="1292527"/>
            <a:ext cx="3329877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8F8BFC-8EAF-CDE0-AEFF-5197BC8EB7F2}"/>
              </a:ext>
            </a:extLst>
          </p:cNvPr>
          <p:cNvSpPr txBox="1"/>
          <p:nvPr/>
        </p:nvSpPr>
        <p:spPr>
          <a:xfrm>
            <a:off x="5383641" y="1463323"/>
            <a:ext cx="3060158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[3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기반 특허 분석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B8487BE3-AA71-9A8B-1389-822AEF882A45}"/>
              </a:ext>
            </a:extLst>
          </p:cNvPr>
          <p:cNvSpPr/>
          <p:nvPr/>
        </p:nvSpPr>
        <p:spPr>
          <a:xfrm>
            <a:off x="8269320" y="1292527"/>
            <a:ext cx="2714804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776571-DA8D-5683-5659-1562652D0D6D}"/>
              </a:ext>
            </a:extLst>
          </p:cNvPr>
          <p:cNvSpPr txBox="1"/>
          <p:nvPr/>
        </p:nvSpPr>
        <p:spPr>
          <a:xfrm>
            <a:off x="8543931" y="1440287"/>
            <a:ext cx="2446246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[4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현황 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37F86D-69F6-02ED-A04F-5CB3D1C4E676}"/>
              </a:ext>
            </a:extLst>
          </p:cNvPr>
          <p:cNvSpPr txBox="1"/>
          <p:nvPr/>
        </p:nvSpPr>
        <p:spPr>
          <a:xfrm>
            <a:off x="5383641" y="2682745"/>
            <a:ext cx="6686952" cy="3657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[1</a:t>
            </a:r>
            <a:r>
              <a:rPr lang="ko-KR" altLang="en-US" sz="1200"/>
              <a:t>단계</a:t>
            </a:r>
            <a:r>
              <a:rPr lang="en-US" altLang="ko-KR" sz="1200"/>
              <a:t>] </a:t>
            </a:r>
            <a:r>
              <a:rPr lang="ko-KR" altLang="en-US" sz="1200"/>
              <a:t>주제 모델링 </a:t>
            </a:r>
            <a:r>
              <a:rPr lang="en-US" altLang="ko-KR" sz="1200"/>
              <a:t>(Topic Modeling)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수많은 특허 문장으로부터 자주 나타나는 기술적 문제 주제를 찾기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기술적 문제를 설명하는 문장들을 모아 이 문장들이 공통적으로 다루고 있는 </a:t>
            </a:r>
            <a:r>
              <a:rPr lang="en-US" altLang="ko-KR" sz="1200"/>
              <a:t>＇</a:t>
            </a:r>
            <a:r>
              <a:rPr lang="ko-KR" altLang="en-US" sz="1200"/>
              <a:t>주제</a:t>
            </a:r>
            <a:r>
              <a:rPr lang="en-US" altLang="ko-KR" sz="1200"/>
              <a:t>＇</a:t>
            </a:r>
            <a:r>
              <a:rPr lang="ko-KR" altLang="en-US" sz="1200"/>
              <a:t>를 발견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  - LDA(Latent Dirichlet Allocation) </a:t>
            </a:r>
            <a:r>
              <a:rPr lang="ko-KR" altLang="en-US" sz="1200"/>
              <a:t>알고리즘을 사용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[2</a:t>
            </a:r>
            <a:r>
              <a:rPr lang="ko-KR" altLang="en-US" sz="1200"/>
              <a:t>단계</a:t>
            </a:r>
            <a:r>
              <a:rPr lang="en-US" altLang="ko-KR" sz="1200"/>
              <a:t>] </a:t>
            </a:r>
            <a:r>
              <a:rPr lang="ko-KR" altLang="en-US" sz="1200"/>
              <a:t>기술적 문제 계층 구조화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기술적 문제 주제를 </a:t>
            </a:r>
            <a:r>
              <a:rPr lang="en-US" altLang="ko-KR" sz="1200"/>
              <a:t>"</a:t>
            </a:r>
            <a:r>
              <a:rPr lang="ko-KR" altLang="en-US" sz="1200"/>
              <a:t>일반적 기술 문제</a:t>
            </a:r>
            <a:r>
              <a:rPr lang="en-US" altLang="ko-KR" sz="1200"/>
              <a:t>"</a:t>
            </a:r>
            <a:r>
              <a:rPr lang="ko-KR" altLang="en-US" sz="1200"/>
              <a:t>와 </a:t>
            </a:r>
            <a:r>
              <a:rPr lang="en-US" altLang="ko-KR" sz="1200"/>
              <a:t>"</a:t>
            </a:r>
            <a:r>
              <a:rPr lang="ko-KR" altLang="en-US" sz="1200"/>
              <a:t>구체적 기술 문제</a:t>
            </a:r>
            <a:r>
              <a:rPr lang="en-US" altLang="ko-KR" sz="120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- </a:t>
            </a:r>
            <a:r>
              <a:rPr lang="ko-KR" altLang="en-US" sz="1200"/>
              <a:t>일반적 기술 문제 </a:t>
            </a:r>
            <a:r>
              <a:rPr lang="en-US" altLang="ko-KR" sz="1200"/>
              <a:t>(</a:t>
            </a:r>
            <a:r>
              <a:rPr lang="ko-KR" altLang="en-US" sz="1200"/>
              <a:t>상위 계층</a:t>
            </a:r>
            <a:r>
              <a:rPr lang="en-US" altLang="ko-KR" sz="12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</a:t>
            </a:r>
            <a:r>
              <a:rPr lang="ko-KR" altLang="en-US" sz="1200"/>
              <a:t>여러 특허에서 공통적으로 나타나는 큰 개념의 문제로</a:t>
            </a:r>
            <a:r>
              <a:rPr lang="en-US" altLang="ko-KR" sz="1200"/>
              <a:t>, </a:t>
            </a:r>
            <a:r>
              <a:rPr lang="ko-KR" altLang="en-US" sz="1200"/>
              <a:t>일반적이고 추상적인 용어로 표형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     </a:t>
            </a:r>
            <a:r>
              <a:rPr lang="ko-KR" altLang="en-US" sz="1200"/>
              <a:t>예</a:t>
            </a:r>
            <a:r>
              <a:rPr lang="en-US" altLang="ko-KR" sz="1200"/>
              <a:t>: "</a:t>
            </a:r>
            <a:r>
              <a:rPr lang="ko-KR" altLang="en-US" sz="1200"/>
              <a:t>배터리 성능 문제</a:t>
            </a:r>
            <a:r>
              <a:rPr lang="en-US" altLang="ko-KR" sz="1200"/>
              <a:t>", "</a:t>
            </a:r>
            <a:r>
              <a:rPr lang="ko-KR" altLang="en-US" sz="1200"/>
              <a:t>배터리 안전 문제</a:t>
            </a:r>
            <a:r>
              <a:rPr lang="en-US" altLang="ko-KR" sz="1200"/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- </a:t>
            </a:r>
            <a:r>
              <a:rPr lang="ko-KR" altLang="en-US" sz="1200"/>
              <a:t>구체적 기술 문제 </a:t>
            </a:r>
            <a:r>
              <a:rPr lang="en-US" altLang="ko-KR" sz="1200"/>
              <a:t>(</a:t>
            </a:r>
            <a:r>
              <a:rPr lang="ko-KR" altLang="en-US" sz="1200"/>
              <a:t>하위 계층</a:t>
            </a:r>
            <a:r>
              <a:rPr lang="en-US" altLang="ko-KR" sz="12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</a:t>
            </a:r>
            <a:r>
              <a:rPr lang="ko-KR" altLang="en-US" sz="1200"/>
              <a:t>특정 특허에서만 나타나는 아주 세부적인 문제로</a:t>
            </a:r>
            <a:r>
              <a:rPr lang="en-US" altLang="ko-KR" sz="1200"/>
              <a:t>, </a:t>
            </a:r>
            <a:r>
              <a:rPr lang="ko-KR" altLang="en-US" sz="1200"/>
              <a:t>보다 구체적인 단어로 표현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     </a:t>
            </a:r>
            <a:r>
              <a:rPr lang="ko-KR" altLang="en-US" sz="1200"/>
              <a:t>예</a:t>
            </a:r>
            <a:r>
              <a:rPr lang="en-US" altLang="ko-KR" sz="1200"/>
              <a:t>: "</a:t>
            </a:r>
            <a:r>
              <a:rPr lang="ko-KR" altLang="en-US" sz="1200"/>
              <a:t>배터리 충전 시 과열 문제</a:t>
            </a:r>
            <a:r>
              <a:rPr lang="en-US" altLang="ko-KR" sz="1200"/>
              <a:t>", "</a:t>
            </a:r>
            <a:r>
              <a:rPr lang="ko-KR" altLang="en-US" sz="1200"/>
              <a:t>배터리 내부 전해액 누출 문제</a:t>
            </a:r>
            <a:r>
              <a:rPr lang="en-US" altLang="ko-KR" sz="1200"/>
              <a:t>"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F77C67-A479-AEE0-1946-D9E34C1DA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98" y="2682745"/>
            <a:ext cx="4184651" cy="23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39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CFC24-9501-8132-EA99-7147297B0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8205BAF-8267-CD6F-C984-474151876742}"/>
              </a:ext>
            </a:extLst>
          </p:cNvPr>
          <p:cNvSpPr txBox="1"/>
          <p:nvPr/>
        </p:nvSpPr>
        <p:spPr>
          <a:xfrm>
            <a:off x="973667" y="253641"/>
            <a:ext cx="101769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/>
              <a:t>BERTopic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27D09D-B93D-94AC-964C-1742F70542D8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a typeface="Adobe 고딕 Std B" panose="020B0800000000000000"/>
              </a:rPr>
              <a:t>01</a:t>
            </a:r>
            <a:endParaRPr lang="ko-KR" altLang="en-US" b="1" dirty="0">
              <a:ea typeface="Adobe 고딕 Std B" panose="020B0800000000000000"/>
            </a:endParaRP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9532A1E3-C651-FFE2-8EFC-71DAC3ED2808}"/>
              </a:ext>
            </a:extLst>
          </p:cNvPr>
          <p:cNvSpPr/>
          <p:nvPr/>
        </p:nvSpPr>
        <p:spPr>
          <a:xfrm>
            <a:off x="1104498" y="1292528"/>
            <a:ext cx="1660698" cy="1124948"/>
          </a:xfrm>
          <a:prstGeom prst="homePlate">
            <a:avLst>
              <a:gd name="adj" fmla="val 20073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303C7C4C-7D9C-CDF5-B428-C2B715501A5D}"/>
              </a:ext>
            </a:extLst>
          </p:cNvPr>
          <p:cNvSpPr/>
          <p:nvPr/>
        </p:nvSpPr>
        <p:spPr>
          <a:xfrm>
            <a:off x="2668837" y="1292527"/>
            <a:ext cx="2446246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9AB13B-18DA-251D-4222-0C9E80EB8DCD}"/>
              </a:ext>
            </a:extLst>
          </p:cNvPr>
          <p:cNvSpPr txBox="1"/>
          <p:nvPr/>
        </p:nvSpPr>
        <p:spPr>
          <a:xfrm>
            <a:off x="1207876" y="1440287"/>
            <a:ext cx="1405725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[1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데이터 수집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9AB4B5-6F20-BCB2-C3DB-2A80A84EC742}"/>
              </a:ext>
            </a:extLst>
          </p:cNvPr>
          <p:cNvSpPr txBox="1"/>
          <p:nvPr/>
        </p:nvSpPr>
        <p:spPr>
          <a:xfrm>
            <a:off x="2995304" y="1440287"/>
            <a:ext cx="1936740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[2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추출</a:t>
            </a: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5611ECEB-94B8-1488-6955-9FEDF31D8C85}"/>
              </a:ext>
            </a:extLst>
          </p:cNvPr>
          <p:cNvSpPr/>
          <p:nvPr/>
        </p:nvSpPr>
        <p:spPr>
          <a:xfrm>
            <a:off x="5018723" y="1292527"/>
            <a:ext cx="3329877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CD21-4B21-74B8-9B59-AF3C7E9EFCD1}"/>
              </a:ext>
            </a:extLst>
          </p:cNvPr>
          <p:cNvSpPr txBox="1"/>
          <p:nvPr/>
        </p:nvSpPr>
        <p:spPr>
          <a:xfrm>
            <a:off x="5383641" y="1463323"/>
            <a:ext cx="3060158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[3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기반 특허 분석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71128046-2C69-EADA-8371-472602B5A150}"/>
              </a:ext>
            </a:extLst>
          </p:cNvPr>
          <p:cNvSpPr/>
          <p:nvPr/>
        </p:nvSpPr>
        <p:spPr>
          <a:xfrm>
            <a:off x="8269320" y="1292527"/>
            <a:ext cx="2714804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0401FF-F53C-EB65-4AA6-B5D269DED597}"/>
              </a:ext>
            </a:extLst>
          </p:cNvPr>
          <p:cNvSpPr txBox="1"/>
          <p:nvPr/>
        </p:nvSpPr>
        <p:spPr>
          <a:xfrm>
            <a:off x="8543931" y="1440287"/>
            <a:ext cx="2446246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[4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현황 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4503C7-FA02-9FE4-84D4-BEA3F7ECE2F1}"/>
              </a:ext>
            </a:extLst>
          </p:cNvPr>
          <p:cNvSpPr txBox="1"/>
          <p:nvPr/>
        </p:nvSpPr>
        <p:spPr>
          <a:xfrm>
            <a:off x="5383641" y="2682745"/>
            <a:ext cx="6686952" cy="2826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[3</a:t>
            </a:r>
            <a:r>
              <a:rPr lang="ko-KR" altLang="en-US" sz="1200"/>
              <a:t>단계</a:t>
            </a:r>
            <a:r>
              <a:rPr lang="en-US" altLang="ko-KR" sz="1200"/>
              <a:t>] </a:t>
            </a:r>
            <a:r>
              <a:rPr lang="ko-KR" altLang="en-US" sz="1200"/>
              <a:t>연관 규칙 분석</a:t>
            </a:r>
            <a:r>
              <a:rPr lang="en-US" altLang="ko-KR" sz="1200"/>
              <a:t>(ARM, Association Rule Mining)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기술적 문제들 간의 연관성을 분석하여</a:t>
            </a:r>
            <a:r>
              <a:rPr lang="en-US" altLang="ko-KR" sz="1200"/>
              <a:t>, </a:t>
            </a:r>
            <a:r>
              <a:rPr lang="ko-KR" altLang="en-US" sz="1200"/>
              <a:t>문제 간의 관계를 수치로 확인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 </a:t>
            </a:r>
            <a:r>
              <a:rPr lang="en-US" altLang="ko-KR" sz="1200"/>
              <a:t>- </a:t>
            </a:r>
            <a:r>
              <a:rPr lang="ko-KR" altLang="en-US" sz="1200"/>
              <a:t>지지도</a:t>
            </a:r>
            <a:r>
              <a:rPr lang="en-US" altLang="ko-KR" sz="1200"/>
              <a:t>(Support): </a:t>
            </a:r>
            <a:r>
              <a:rPr lang="ko-KR" altLang="en-US" sz="1200"/>
              <a:t>두 문제가 동시에 얼마나 자주 등장했는지 나타내는 비율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    </a:t>
            </a:r>
            <a:r>
              <a:rPr lang="ko-KR" altLang="en-US" sz="1200"/>
              <a:t>예</a:t>
            </a:r>
            <a:r>
              <a:rPr lang="en-US" altLang="ko-KR" sz="1200"/>
              <a:t>: </a:t>
            </a:r>
            <a:r>
              <a:rPr lang="ko-KR" altLang="en-US" sz="1200"/>
              <a:t>배터리 과열 문제와 배터리 누출 문제가 동시에 자주 등장하면 이 두 문제는 높은 지지도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 - </a:t>
            </a:r>
            <a:r>
              <a:rPr lang="ko-KR" altLang="en-US" sz="1200"/>
              <a:t>신뢰도</a:t>
            </a:r>
            <a:r>
              <a:rPr lang="en-US" altLang="ko-KR" sz="1200"/>
              <a:t>(Confidence): </a:t>
            </a:r>
            <a:r>
              <a:rPr lang="ko-KR" altLang="en-US" sz="1200"/>
              <a:t>문제</a:t>
            </a:r>
            <a:r>
              <a:rPr lang="en-US" altLang="ko-KR" sz="1200"/>
              <a:t>A</a:t>
            </a:r>
            <a:r>
              <a:rPr lang="ko-KR" altLang="en-US" sz="1200"/>
              <a:t>가 등장했을 때 문제</a:t>
            </a:r>
            <a:r>
              <a:rPr lang="en-US" altLang="ko-KR" sz="1200"/>
              <a:t>B</a:t>
            </a:r>
            <a:r>
              <a:rPr lang="ko-KR" altLang="en-US" sz="1200"/>
              <a:t>가 얼마나 자주 등장하는지 나타내는 확률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최소 지지도</a:t>
            </a:r>
            <a:r>
              <a:rPr lang="en-US" altLang="ko-KR" sz="1200"/>
              <a:t>: 0.001 </a:t>
            </a:r>
            <a:r>
              <a:rPr lang="ko-KR" altLang="en-US" sz="1200"/>
              <a:t>이상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최소 신뢰도</a:t>
            </a:r>
            <a:r>
              <a:rPr lang="en-US" altLang="ko-KR" sz="1200"/>
              <a:t>: 0.2 </a:t>
            </a:r>
            <a:r>
              <a:rPr lang="ko-KR" altLang="en-US" sz="1200"/>
              <a:t>이상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ko-KR" sz="1200"/>
              <a:t>→</a:t>
            </a:r>
            <a:r>
              <a:rPr lang="en-US" altLang="ko-KR" sz="1200"/>
              <a:t> </a:t>
            </a:r>
            <a:r>
              <a:rPr lang="ko-KR" altLang="en-US" sz="1200"/>
              <a:t>이러한 분석을 통해 최종적으로 </a:t>
            </a:r>
            <a:r>
              <a:rPr lang="en-US" altLang="ko-KR" sz="1200"/>
              <a:t>33</a:t>
            </a:r>
            <a:r>
              <a:rPr lang="ko-KR" altLang="en-US" sz="1200"/>
              <a:t>개의 의미 있는 연관 규칙을 </a:t>
            </a:r>
            <a:endParaRPr lang="en-US" altLang="ko-KR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99B9F9-3A09-5B7C-115B-F62698384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80" y="253641"/>
            <a:ext cx="10811422" cy="612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17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D842C-8604-BBF0-82D4-ED05F8354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F9457FD-0D7A-0FD8-9D26-4A2864BDD875}"/>
              </a:ext>
            </a:extLst>
          </p:cNvPr>
          <p:cNvSpPr txBox="1"/>
          <p:nvPr/>
        </p:nvSpPr>
        <p:spPr>
          <a:xfrm>
            <a:off x="973667" y="253641"/>
            <a:ext cx="101769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/>
              <a:t>BERTopic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0A83DD-4C98-30EE-FBAB-D0744C74B89E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a typeface="Adobe 고딕 Std B" panose="020B0800000000000000"/>
              </a:rPr>
              <a:t>01</a:t>
            </a:r>
            <a:endParaRPr lang="ko-KR" altLang="en-US" b="1" dirty="0">
              <a:ea typeface="Adobe 고딕 Std B" panose="020B0800000000000000"/>
            </a:endParaRP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AD437801-3698-9DA5-C688-C3114634235A}"/>
              </a:ext>
            </a:extLst>
          </p:cNvPr>
          <p:cNvSpPr/>
          <p:nvPr/>
        </p:nvSpPr>
        <p:spPr>
          <a:xfrm>
            <a:off x="1104498" y="1292528"/>
            <a:ext cx="1660698" cy="1124948"/>
          </a:xfrm>
          <a:prstGeom prst="homePlate">
            <a:avLst>
              <a:gd name="adj" fmla="val 20073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13F6935F-A7D8-4931-2443-688B72AFD21C}"/>
              </a:ext>
            </a:extLst>
          </p:cNvPr>
          <p:cNvSpPr/>
          <p:nvPr/>
        </p:nvSpPr>
        <p:spPr>
          <a:xfrm>
            <a:off x="2668837" y="1292527"/>
            <a:ext cx="2446246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E55530-9789-763B-2B1E-6C089C9C654F}"/>
              </a:ext>
            </a:extLst>
          </p:cNvPr>
          <p:cNvSpPr txBox="1"/>
          <p:nvPr/>
        </p:nvSpPr>
        <p:spPr>
          <a:xfrm>
            <a:off x="1207876" y="1440287"/>
            <a:ext cx="1405725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[1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데이터 수집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6CDF44-61E0-1436-2569-BC8AA89C507C}"/>
              </a:ext>
            </a:extLst>
          </p:cNvPr>
          <p:cNvSpPr txBox="1"/>
          <p:nvPr/>
        </p:nvSpPr>
        <p:spPr>
          <a:xfrm>
            <a:off x="2995304" y="1440287"/>
            <a:ext cx="1936740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[2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추출</a:t>
            </a: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259F383C-68BC-E468-4F84-10387A466975}"/>
              </a:ext>
            </a:extLst>
          </p:cNvPr>
          <p:cNvSpPr/>
          <p:nvPr/>
        </p:nvSpPr>
        <p:spPr>
          <a:xfrm>
            <a:off x="5018723" y="1292527"/>
            <a:ext cx="3329877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1E78F-FADC-1DCA-C2B8-76B6406FD2B9}"/>
              </a:ext>
            </a:extLst>
          </p:cNvPr>
          <p:cNvSpPr txBox="1"/>
          <p:nvPr/>
        </p:nvSpPr>
        <p:spPr>
          <a:xfrm>
            <a:off x="5383641" y="1463323"/>
            <a:ext cx="3060158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[3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기반 특허 분석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83F1B2E7-88AB-4456-E897-B36324136438}"/>
              </a:ext>
            </a:extLst>
          </p:cNvPr>
          <p:cNvSpPr/>
          <p:nvPr/>
        </p:nvSpPr>
        <p:spPr>
          <a:xfrm>
            <a:off x="8269320" y="1292527"/>
            <a:ext cx="2714804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93FE1B-0DA9-7B4B-1983-6A678811C061}"/>
              </a:ext>
            </a:extLst>
          </p:cNvPr>
          <p:cNvSpPr txBox="1"/>
          <p:nvPr/>
        </p:nvSpPr>
        <p:spPr>
          <a:xfrm>
            <a:off x="8543931" y="1440287"/>
            <a:ext cx="2446246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[4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현황 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E4A83F-9CC2-A50B-9138-627B4998384A}"/>
              </a:ext>
            </a:extLst>
          </p:cNvPr>
          <p:cNvSpPr txBox="1"/>
          <p:nvPr/>
        </p:nvSpPr>
        <p:spPr>
          <a:xfrm>
            <a:off x="5383641" y="2682745"/>
            <a:ext cx="6686952" cy="3657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[1</a:t>
            </a:r>
            <a:r>
              <a:rPr lang="ko-KR" altLang="en-US" sz="1200"/>
              <a:t>단계</a:t>
            </a:r>
            <a:r>
              <a:rPr lang="en-US" altLang="ko-KR" sz="1200"/>
              <a:t>] </a:t>
            </a:r>
            <a:r>
              <a:rPr lang="ko-KR" altLang="en-US" sz="1200"/>
              <a:t>주제 모델링 </a:t>
            </a:r>
            <a:r>
              <a:rPr lang="en-US" altLang="ko-KR" sz="1200"/>
              <a:t>(Topic Modeling)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수많은 특허 문장으로부터 자주 나타나는 기술적 문제 주제를 찾기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기술적 문제를 설명하는 문장들을 모아 이 문장들이 공통적으로 다루고 있는 </a:t>
            </a:r>
            <a:r>
              <a:rPr lang="en-US" altLang="ko-KR" sz="1200"/>
              <a:t>＇</a:t>
            </a:r>
            <a:r>
              <a:rPr lang="ko-KR" altLang="en-US" sz="1200"/>
              <a:t>주제</a:t>
            </a:r>
            <a:r>
              <a:rPr lang="en-US" altLang="ko-KR" sz="1200"/>
              <a:t>＇</a:t>
            </a:r>
            <a:r>
              <a:rPr lang="ko-KR" altLang="en-US" sz="1200"/>
              <a:t>를 발견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  - LDA(Latent Dirichlet Allocation) </a:t>
            </a:r>
            <a:r>
              <a:rPr lang="ko-KR" altLang="en-US" sz="1200"/>
              <a:t>알고리즘을 사용</a:t>
            </a:r>
            <a:endParaRPr lang="en-US" altLang="ko-KR" sz="1200"/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[2</a:t>
            </a:r>
            <a:r>
              <a:rPr lang="ko-KR" altLang="en-US" sz="1200"/>
              <a:t>단계</a:t>
            </a:r>
            <a:r>
              <a:rPr lang="en-US" altLang="ko-KR" sz="1200"/>
              <a:t>] </a:t>
            </a:r>
            <a:r>
              <a:rPr lang="ko-KR" altLang="en-US" sz="1200"/>
              <a:t>기술적 문제 계층 구조화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기술적 문제 주제를 </a:t>
            </a:r>
            <a:r>
              <a:rPr lang="en-US" altLang="ko-KR" sz="1200"/>
              <a:t>"</a:t>
            </a:r>
            <a:r>
              <a:rPr lang="ko-KR" altLang="en-US" sz="1200"/>
              <a:t>일반적 기술 문제</a:t>
            </a:r>
            <a:r>
              <a:rPr lang="en-US" altLang="ko-KR" sz="1200"/>
              <a:t>"</a:t>
            </a:r>
            <a:r>
              <a:rPr lang="ko-KR" altLang="en-US" sz="1200"/>
              <a:t>와 </a:t>
            </a:r>
            <a:r>
              <a:rPr lang="en-US" altLang="ko-KR" sz="1200"/>
              <a:t>"</a:t>
            </a:r>
            <a:r>
              <a:rPr lang="ko-KR" altLang="en-US" sz="1200"/>
              <a:t>구체적 기술 문제</a:t>
            </a:r>
            <a:r>
              <a:rPr lang="en-US" altLang="ko-KR" sz="1200"/>
              <a:t>”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- </a:t>
            </a:r>
            <a:r>
              <a:rPr lang="ko-KR" altLang="en-US" sz="1200"/>
              <a:t>일반적 기술 문제 </a:t>
            </a:r>
            <a:r>
              <a:rPr lang="en-US" altLang="ko-KR" sz="1200"/>
              <a:t>(</a:t>
            </a:r>
            <a:r>
              <a:rPr lang="ko-KR" altLang="en-US" sz="1200"/>
              <a:t>상위 계층</a:t>
            </a:r>
            <a:r>
              <a:rPr lang="en-US" altLang="ko-KR" sz="12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</a:t>
            </a:r>
            <a:r>
              <a:rPr lang="ko-KR" altLang="en-US" sz="1200"/>
              <a:t>여러 특허에서 공통적으로 나타나는 큰 개념의 문제로</a:t>
            </a:r>
            <a:r>
              <a:rPr lang="en-US" altLang="ko-KR" sz="1200"/>
              <a:t>, </a:t>
            </a:r>
            <a:r>
              <a:rPr lang="ko-KR" altLang="en-US" sz="1200"/>
              <a:t>일반적이고 추상적인 용어로 표형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     </a:t>
            </a:r>
            <a:r>
              <a:rPr lang="ko-KR" altLang="en-US" sz="1200"/>
              <a:t>예</a:t>
            </a:r>
            <a:r>
              <a:rPr lang="en-US" altLang="ko-KR" sz="1200"/>
              <a:t>: "</a:t>
            </a:r>
            <a:r>
              <a:rPr lang="ko-KR" altLang="en-US" sz="1200"/>
              <a:t>배터리 성능 문제</a:t>
            </a:r>
            <a:r>
              <a:rPr lang="en-US" altLang="ko-KR" sz="1200"/>
              <a:t>", "</a:t>
            </a:r>
            <a:r>
              <a:rPr lang="ko-KR" altLang="en-US" sz="1200"/>
              <a:t>배터리 안전 문제</a:t>
            </a:r>
            <a:r>
              <a:rPr lang="en-US" altLang="ko-KR" sz="1200"/>
              <a:t>“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- </a:t>
            </a:r>
            <a:r>
              <a:rPr lang="ko-KR" altLang="en-US" sz="1200"/>
              <a:t>구체적 기술 문제 </a:t>
            </a:r>
            <a:r>
              <a:rPr lang="en-US" altLang="ko-KR" sz="1200"/>
              <a:t>(</a:t>
            </a:r>
            <a:r>
              <a:rPr lang="ko-KR" altLang="en-US" sz="1200"/>
              <a:t>하위 계층</a:t>
            </a:r>
            <a:r>
              <a:rPr lang="en-US" altLang="ko-KR" sz="120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     </a:t>
            </a:r>
            <a:r>
              <a:rPr lang="ko-KR" altLang="en-US" sz="1200"/>
              <a:t>특정 특허에서만 나타나는 아주 세부적인 문제로</a:t>
            </a:r>
            <a:r>
              <a:rPr lang="en-US" altLang="ko-KR" sz="1200"/>
              <a:t>, </a:t>
            </a:r>
            <a:r>
              <a:rPr lang="ko-KR" altLang="en-US" sz="1200"/>
              <a:t>보다 구체적인 단어로 표현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     </a:t>
            </a:r>
            <a:r>
              <a:rPr lang="ko-KR" altLang="en-US" sz="1200"/>
              <a:t>예</a:t>
            </a:r>
            <a:r>
              <a:rPr lang="en-US" altLang="ko-KR" sz="1200"/>
              <a:t>: "</a:t>
            </a:r>
            <a:r>
              <a:rPr lang="ko-KR" altLang="en-US" sz="1200"/>
              <a:t>배터리 충전 시 과열 문제</a:t>
            </a:r>
            <a:r>
              <a:rPr lang="en-US" altLang="ko-KR" sz="1200"/>
              <a:t>", "</a:t>
            </a:r>
            <a:r>
              <a:rPr lang="ko-KR" altLang="en-US" sz="1200"/>
              <a:t>배터리 내부 전해액 누출 문제</a:t>
            </a:r>
            <a:r>
              <a:rPr lang="en-US" altLang="ko-KR" sz="1200"/>
              <a:t>"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292B3AB-2FC8-FDAD-5037-6AF098344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98" y="2682745"/>
            <a:ext cx="4184651" cy="237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52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FFBE4-20D6-24FF-4D87-6B78FD46C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226BACF-9524-F741-0D43-E1AF1DE958B9}"/>
              </a:ext>
            </a:extLst>
          </p:cNvPr>
          <p:cNvSpPr txBox="1"/>
          <p:nvPr/>
        </p:nvSpPr>
        <p:spPr>
          <a:xfrm>
            <a:off x="973667" y="253641"/>
            <a:ext cx="101769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/>
              <a:t>BERTopic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BA4705-D64A-6042-5C5B-5A598488E0F6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a typeface="Adobe 고딕 Std B" panose="020B0800000000000000"/>
              </a:rPr>
              <a:t>01</a:t>
            </a:r>
            <a:endParaRPr lang="ko-KR" altLang="en-US" b="1" dirty="0">
              <a:ea typeface="Adobe 고딕 Std B" panose="020B0800000000000000"/>
            </a:endParaRP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BA8CD275-B70A-B8E8-9E00-EE1B7023F133}"/>
              </a:ext>
            </a:extLst>
          </p:cNvPr>
          <p:cNvSpPr/>
          <p:nvPr/>
        </p:nvSpPr>
        <p:spPr>
          <a:xfrm>
            <a:off x="1104498" y="1292528"/>
            <a:ext cx="1660698" cy="1124948"/>
          </a:xfrm>
          <a:prstGeom prst="homePlate">
            <a:avLst>
              <a:gd name="adj" fmla="val 20073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8C20D1DE-045F-9E1B-4AA5-DDDBBC33251C}"/>
              </a:ext>
            </a:extLst>
          </p:cNvPr>
          <p:cNvSpPr/>
          <p:nvPr/>
        </p:nvSpPr>
        <p:spPr>
          <a:xfrm>
            <a:off x="2668837" y="1292527"/>
            <a:ext cx="2446246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BE6C58-C9D6-EDD5-E75A-8076A32C42A4}"/>
              </a:ext>
            </a:extLst>
          </p:cNvPr>
          <p:cNvSpPr txBox="1"/>
          <p:nvPr/>
        </p:nvSpPr>
        <p:spPr>
          <a:xfrm>
            <a:off x="1207876" y="1440287"/>
            <a:ext cx="1405725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[1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데이터 수집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47BED-6A38-F08A-9859-5FD24C064B67}"/>
              </a:ext>
            </a:extLst>
          </p:cNvPr>
          <p:cNvSpPr txBox="1"/>
          <p:nvPr/>
        </p:nvSpPr>
        <p:spPr>
          <a:xfrm>
            <a:off x="2995304" y="1440287"/>
            <a:ext cx="1936740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[2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추출</a:t>
            </a: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3182A0CA-712E-80A9-A42F-0690F5868C77}"/>
              </a:ext>
            </a:extLst>
          </p:cNvPr>
          <p:cNvSpPr/>
          <p:nvPr/>
        </p:nvSpPr>
        <p:spPr>
          <a:xfrm>
            <a:off x="5018723" y="1292527"/>
            <a:ext cx="3329877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A731D-CF79-04EA-5FA7-582A1714872E}"/>
              </a:ext>
            </a:extLst>
          </p:cNvPr>
          <p:cNvSpPr txBox="1"/>
          <p:nvPr/>
        </p:nvSpPr>
        <p:spPr>
          <a:xfrm>
            <a:off x="5383641" y="1463323"/>
            <a:ext cx="3060158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[3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기반 특허 분석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00FEC768-C72F-C2A8-406F-04E17F820B53}"/>
              </a:ext>
            </a:extLst>
          </p:cNvPr>
          <p:cNvSpPr/>
          <p:nvPr/>
        </p:nvSpPr>
        <p:spPr>
          <a:xfrm>
            <a:off x="8269320" y="1292527"/>
            <a:ext cx="2714804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3CDF6-229E-D03E-B894-F0B7778C6749}"/>
              </a:ext>
            </a:extLst>
          </p:cNvPr>
          <p:cNvSpPr txBox="1"/>
          <p:nvPr/>
        </p:nvSpPr>
        <p:spPr>
          <a:xfrm>
            <a:off x="8543931" y="1440287"/>
            <a:ext cx="2446246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[4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현황 분석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B8ADDE7-410D-8B63-C065-360F03EFD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340" y="2594288"/>
            <a:ext cx="7609407" cy="30313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892186F-D6AE-D588-2AEC-41D43921A462}"/>
              </a:ext>
            </a:extLst>
          </p:cNvPr>
          <p:cNvSpPr txBox="1"/>
          <p:nvPr/>
        </p:nvSpPr>
        <p:spPr>
          <a:xfrm>
            <a:off x="6683661" y="5394677"/>
            <a:ext cx="5270902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[4</a:t>
            </a:r>
            <a:r>
              <a:rPr lang="ko-KR" altLang="en-US" sz="1200"/>
              <a:t>단계</a:t>
            </a:r>
            <a:r>
              <a:rPr lang="en-US" altLang="ko-KR" sz="1200"/>
              <a:t>] </a:t>
            </a:r>
            <a:r>
              <a:rPr lang="ko-KR" altLang="en-US" sz="1200"/>
              <a:t>네트워크 분석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분석된 기술적 문제와 그 관계를 네트워크 그래프 형태로 표현하고 분석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각 기술적 문제는 노드</a:t>
            </a:r>
            <a:r>
              <a:rPr lang="en-US" altLang="ko-KR" sz="1200"/>
              <a:t>(Node)</a:t>
            </a:r>
            <a:r>
              <a:rPr lang="ko-KR" altLang="en-US" sz="1200"/>
              <a:t>로 표현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문제 간의 신뢰도는 연결선</a:t>
            </a:r>
            <a:r>
              <a:rPr lang="en-US" altLang="ko-KR" sz="1200"/>
              <a:t>(Edge)</a:t>
            </a:r>
            <a:r>
              <a:rPr lang="ko-KR" altLang="en-US" sz="1200"/>
              <a:t>으로 표현하여 방향성 부여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1001070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8E3BC-C569-6D4C-9161-ABA48316F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6F0FAEB-4C52-5A4F-93E9-4FF13FD37E27}"/>
              </a:ext>
            </a:extLst>
          </p:cNvPr>
          <p:cNvSpPr txBox="1"/>
          <p:nvPr/>
        </p:nvSpPr>
        <p:spPr>
          <a:xfrm>
            <a:off x="973667" y="253641"/>
            <a:ext cx="101769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/>
              <a:t>BERTopic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4FB6A4-5D22-B0DB-7E93-1D12FB786186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a typeface="Adobe 고딕 Std B" panose="020B0800000000000000"/>
              </a:rPr>
              <a:t>01</a:t>
            </a:r>
            <a:endParaRPr lang="ko-KR" altLang="en-US" b="1" dirty="0">
              <a:ea typeface="Adobe 고딕 Std B" panose="020B0800000000000000"/>
            </a:endParaRP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AAA6557B-F114-F556-D815-221C19747000}"/>
              </a:ext>
            </a:extLst>
          </p:cNvPr>
          <p:cNvSpPr/>
          <p:nvPr/>
        </p:nvSpPr>
        <p:spPr>
          <a:xfrm>
            <a:off x="1104498" y="1292528"/>
            <a:ext cx="1660698" cy="1124948"/>
          </a:xfrm>
          <a:prstGeom prst="homePlate">
            <a:avLst>
              <a:gd name="adj" fmla="val 20073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갈매기형 수장 3">
            <a:extLst>
              <a:ext uri="{FF2B5EF4-FFF2-40B4-BE49-F238E27FC236}">
                <a16:creationId xmlns:a16="http://schemas.microsoft.com/office/drawing/2014/main" id="{648D3F7F-C141-AEF5-AF5B-4DD29C2B639D}"/>
              </a:ext>
            </a:extLst>
          </p:cNvPr>
          <p:cNvSpPr/>
          <p:nvPr/>
        </p:nvSpPr>
        <p:spPr>
          <a:xfrm>
            <a:off x="2668837" y="1292527"/>
            <a:ext cx="2446246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60A597-561B-9276-28F3-B2038ABEC96E}"/>
              </a:ext>
            </a:extLst>
          </p:cNvPr>
          <p:cNvSpPr txBox="1"/>
          <p:nvPr/>
        </p:nvSpPr>
        <p:spPr>
          <a:xfrm>
            <a:off x="1207876" y="1440287"/>
            <a:ext cx="1405725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[1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데이터 수집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C8C872-24F9-95A2-3EE3-6A00EC3C6B6D}"/>
              </a:ext>
            </a:extLst>
          </p:cNvPr>
          <p:cNvSpPr txBox="1"/>
          <p:nvPr/>
        </p:nvSpPr>
        <p:spPr>
          <a:xfrm>
            <a:off x="2995304" y="1440287"/>
            <a:ext cx="1936740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[2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추출</a:t>
            </a:r>
          </a:p>
        </p:txBody>
      </p:sp>
      <p:sp>
        <p:nvSpPr>
          <p:cNvPr id="5" name="화살표: 갈매기형 수장 4">
            <a:extLst>
              <a:ext uri="{FF2B5EF4-FFF2-40B4-BE49-F238E27FC236}">
                <a16:creationId xmlns:a16="http://schemas.microsoft.com/office/drawing/2014/main" id="{7DB85F42-6A11-88FA-31B7-68F3129188D5}"/>
              </a:ext>
            </a:extLst>
          </p:cNvPr>
          <p:cNvSpPr/>
          <p:nvPr/>
        </p:nvSpPr>
        <p:spPr>
          <a:xfrm>
            <a:off x="5018723" y="1292527"/>
            <a:ext cx="3329877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787707-4652-9092-1963-D19DA79D9E3B}"/>
              </a:ext>
            </a:extLst>
          </p:cNvPr>
          <p:cNvSpPr txBox="1"/>
          <p:nvPr/>
        </p:nvSpPr>
        <p:spPr>
          <a:xfrm>
            <a:off x="5383641" y="1463323"/>
            <a:ext cx="3060158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[3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기반 특허 분석</a:t>
            </a:r>
          </a:p>
        </p:txBody>
      </p:sp>
      <p:sp>
        <p:nvSpPr>
          <p:cNvPr id="7" name="화살표: 갈매기형 수장 6">
            <a:extLst>
              <a:ext uri="{FF2B5EF4-FFF2-40B4-BE49-F238E27FC236}">
                <a16:creationId xmlns:a16="http://schemas.microsoft.com/office/drawing/2014/main" id="{3AC0F1F4-505A-C87E-B623-6E53B77678F0}"/>
              </a:ext>
            </a:extLst>
          </p:cNvPr>
          <p:cNvSpPr/>
          <p:nvPr/>
        </p:nvSpPr>
        <p:spPr>
          <a:xfrm>
            <a:off x="8269320" y="1292527"/>
            <a:ext cx="2714804" cy="1124949"/>
          </a:xfrm>
          <a:prstGeom prst="chevron">
            <a:avLst>
              <a:gd name="adj" fmla="val 19794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46A6ED-F604-0968-FCC3-221D938EAF77}"/>
              </a:ext>
            </a:extLst>
          </p:cNvPr>
          <p:cNvSpPr txBox="1"/>
          <p:nvPr/>
        </p:nvSpPr>
        <p:spPr>
          <a:xfrm>
            <a:off x="8543931" y="1440287"/>
            <a:ext cx="2446246" cy="78335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/>
              <a:t>[4</a:t>
            </a:r>
            <a:r>
              <a:rPr lang="ko-KR" altLang="en-US" sz="1600"/>
              <a:t>단계</a:t>
            </a:r>
            <a:r>
              <a:rPr lang="en-US" altLang="ko-KR" sz="1600"/>
              <a:t>] </a:t>
            </a:r>
          </a:p>
          <a:p>
            <a:pPr>
              <a:lnSpc>
                <a:spcPct val="150000"/>
              </a:lnSpc>
            </a:pPr>
            <a:r>
              <a:rPr lang="ko-KR" altLang="en-US" sz="1600"/>
              <a:t>기술적 문제 현황 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089F5C-1C23-A9E8-66F1-66B99108EA06}"/>
              </a:ext>
            </a:extLst>
          </p:cNvPr>
          <p:cNvSpPr txBox="1"/>
          <p:nvPr/>
        </p:nvSpPr>
        <p:spPr>
          <a:xfrm>
            <a:off x="1104498" y="2588272"/>
            <a:ext cx="8373877" cy="3934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/>
              <a:t>1) </a:t>
            </a:r>
            <a:r>
              <a:rPr lang="ko-KR" altLang="en-US" sz="1200"/>
              <a:t>데이터 정제문장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길이 </a:t>
            </a:r>
            <a:r>
              <a:rPr lang="en-US" altLang="ko-KR" sz="1200"/>
              <a:t>74</a:t>
            </a:r>
            <a:r>
              <a:rPr lang="ko-KR" altLang="en-US" sz="1200"/>
              <a:t>단어 이상 제거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최종 </a:t>
            </a:r>
            <a:r>
              <a:rPr lang="en-US" altLang="ko-KR" sz="1200"/>
              <a:t>16,500</a:t>
            </a:r>
            <a:r>
              <a:rPr lang="ko-KR" altLang="en-US" sz="1200"/>
              <a:t>개 문장 사용</a:t>
            </a:r>
            <a:r>
              <a:rPr lang="en-US" altLang="ko-KR" sz="1200"/>
              <a:t>(</a:t>
            </a:r>
            <a:r>
              <a:rPr lang="ko-KR" altLang="en-US" sz="1200"/>
              <a:t>원 데이터의 </a:t>
            </a:r>
            <a:r>
              <a:rPr lang="en-US" altLang="ko-KR" sz="1200"/>
              <a:t>88.85%)</a:t>
            </a:r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2) </a:t>
            </a:r>
            <a:r>
              <a:rPr lang="ko-KR" altLang="en-US" sz="1200"/>
              <a:t>모델링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ko-KR" altLang="en-US" sz="1200"/>
              <a:t>모델</a:t>
            </a:r>
            <a:r>
              <a:rPr lang="en-US" altLang="ko-KR" sz="1200"/>
              <a:t>: BERTopic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입력</a:t>
            </a:r>
            <a:r>
              <a:rPr lang="en-US" altLang="ko-KR" sz="1200"/>
              <a:t>: PatentSBERTa </a:t>
            </a:r>
            <a:r>
              <a:rPr lang="ko-KR" altLang="en-US" sz="1200"/>
              <a:t>임베딩</a:t>
            </a:r>
            <a:r>
              <a:rPr lang="en-US" altLang="ko-KR" sz="1200"/>
              <a:t>, UMAP(</a:t>
            </a:r>
            <a:r>
              <a:rPr lang="ko-KR" altLang="en-US" sz="1200"/>
              <a:t>차원 축소</a:t>
            </a:r>
            <a:r>
              <a:rPr lang="en-US" altLang="ko-KR" sz="1200"/>
              <a:t>), HDBSCAN(</a:t>
            </a:r>
            <a:r>
              <a:rPr lang="ko-KR" altLang="en-US" sz="1200"/>
              <a:t>클러스터링</a:t>
            </a:r>
            <a:r>
              <a:rPr lang="en-US" altLang="ko-KR" sz="1200"/>
              <a:t>), CountVectorizer(</a:t>
            </a:r>
            <a:r>
              <a:rPr lang="ko-KR" altLang="en-US" sz="1200"/>
              <a:t>벡터화</a:t>
            </a:r>
            <a:r>
              <a:rPr lang="en-US" altLang="ko-KR" sz="1200"/>
              <a:t>), MMR(</a:t>
            </a:r>
            <a:r>
              <a:rPr lang="ko-KR" altLang="en-US" sz="1200"/>
              <a:t>키워드 대표성</a:t>
            </a:r>
            <a:r>
              <a:rPr lang="en-US" altLang="ko-KR" sz="1200"/>
              <a:t>)</a:t>
            </a:r>
          </a:p>
          <a:p>
            <a:pPr>
              <a:lnSpc>
                <a:spcPct val="150000"/>
              </a:lnSpc>
            </a:pP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&lt; </a:t>
            </a:r>
            <a:r>
              <a:rPr lang="ko-KR" altLang="en-US" sz="1200"/>
              <a:t>하이퍼파라미터 </a:t>
            </a:r>
            <a:r>
              <a:rPr lang="en-US" altLang="ko-KR" sz="1200"/>
              <a:t>&gt;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UMAP: n_components=20, min_dist=0.00, metric=cosine distance</a:t>
            </a:r>
          </a:p>
          <a:p>
            <a:pPr>
              <a:lnSpc>
                <a:spcPct val="150000"/>
              </a:lnSpc>
            </a:pPr>
            <a:r>
              <a:rPr lang="en-US" altLang="ko-KR" sz="1200"/>
              <a:t>HDBSCAN: min_cluster_size=30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벡터화</a:t>
            </a:r>
            <a:r>
              <a:rPr lang="en-US" altLang="ko-KR" sz="1200"/>
              <a:t>: </a:t>
            </a:r>
            <a:r>
              <a:rPr lang="ko-KR" altLang="en-US" sz="1200"/>
              <a:t>영어 불용어 제거</a:t>
            </a:r>
            <a:r>
              <a:rPr lang="en-US" altLang="ko-KR" sz="1200"/>
              <a:t>, </a:t>
            </a:r>
            <a:r>
              <a:rPr lang="ko-KR" altLang="en-US" sz="1200"/>
              <a:t>숫자 제거 후 소문자 변환</a:t>
            </a:r>
            <a:endParaRPr lang="en-US" altLang="ko-KR" sz="1200"/>
          </a:p>
          <a:p>
            <a:pPr>
              <a:lnSpc>
                <a:spcPct val="150000"/>
              </a:lnSpc>
            </a:pPr>
            <a:r>
              <a:rPr lang="en-US" altLang="ko-KR" sz="1200"/>
              <a:t>MMR diversity: 0.1</a:t>
            </a:r>
          </a:p>
          <a:p>
            <a:pPr>
              <a:lnSpc>
                <a:spcPct val="150000"/>
              </a:lnSpc>
            </a:pPr>
            <a:r>
              <a:rPr lang="ko-KR" altLang="en-US" sz="1200"/>
              <a:t>결과</a:t>
            </a:r>
            <a:r>
              <a:rPr lang="en-US" altLang="ko-KR" sz="1200"/>
              <a:t>: </a:t>
            </a:r>
            <a:r>
              <a:rPr lang="ko-KR" altLang="en-US" sz="1200"/>
              <a:t>최종 </a:t>
            </a:r>
            <a:r>
              <a:rPr lang="en-US" altLang="ko-KR" sz="1200"/>
              <a:t>43</a:t>
            </a:r>
            <a:r>
              <a:rPr lang="ko-KR" altLang="en-US" sz="1200"/>
              <a:t>개 주제 도출</a:t>
            </a:r>
            <a:r>
              <a:rPr lang="en-US" altLang="ko-KR" sz="1200"/>
              <a:t>(</a:t>
            </a:r>
            <a:r>
              <a:rPr lang="ko-KR" altLang="en-US" sz="1200"/>
              <a:t>노이즈 </a:t>
            </a:r>
            <a:r>
              <a:rPr lang="en-US" altLang="ko-KR" sz="1200"/>
              <a:t>4</a:t>
            </a:r>
            <a:r>
              <a:rPr lang="ko-KR" altLang="en-US" sz="1200"/>
              <a:t>개 제거</a:t>
            </a:r>
            <a:r>
              <a:rPr lang="en-US" altLang="ko-KR" sz="1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0177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2569F-4BDD-FF94-A8D6-87336F4F4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77C9B94-402D-E046-F36C-3E2F599C8511}"/>
              </a:ext>
            </a:extLst>
          </p:cNvPr>
          <p:cNvSpPr txBox="1"/>
          <p:nvPr/>
        </p:nvSpPr>
        <p:spPr>
          <a:xfrm>
            <a:off x="973667" y="253641"/>
            <a:ext cx="101769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/>
              <a:t>BERTopic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2DF27F-CFF9-6C1F-435E-51EFF6014CC9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a typeface="Adobe 고딕 Std B" panose="020B0800000000000000"/>
              </a:rPr>
              <a:t>01</a:t>
            </a:r>
            <a:endParaRPr lang="ko-KR" altLang="en-US" b="1" dirty="0">
              <a:ea typeface="Adobe 고딕 Std B" panose="020B080000000000000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4FEECE-DC58-D8A6-550C-3E449DD66CC8}"/>
              </a:ext>
            </a:extLst>
          </p:cNvPr>
          <p:cNvSpPr/>
          <p:nvPr/>
        </p:nvSpPr>
        <p:spPr>
          <a:xfrm>
            <a:off x="4112459" y="1972768"/>
            <a:ext cx="2101315" cy="11960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데이터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추출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ko-KR">
                <a:solidFill>
                  <a:schemeClr val="tx1"/>
                </a:solidFill>
              </a:rPr>
              <a:t>( </a:t>
            </a:r>
            <a:r>
              <a:rPr lang="ko-KR" altLang="en-US">
                <a:solidFill>
                  <a:schemeClr val="tx1"/>
                </a:solidFill>
              </a:rPr>
              <a:t>모델 </a:t>
            </a:r>
            <a:r>
              <a:rPr lang="en-US" altLang="ko-KR">
                <a:solidFill>
                  <a:schemeClr val="tx1"/>
                </a:solidFill>
              </a:rPr>
              <a:t>gpt-4o 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DA5BFF-D559-28AC-B7C9-988335E2FC7F}"/>
              </a:ext>
            </a:extLst>
          </p:cNvPr>
          <p:cNvSpPr/>
          <p:nvPr/>
        </p:nvSpPr>
        <p:spPr>
          <a:xfrm>
            <a:off x="578034" y="1972768"/>
            <a:ext cx="2785041" cy="11960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“FA_filtered_problems”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0D0601-9B7A-CCE2-A272-9E870E444ADD}"/>
              </a:ext>
            </a:extLst>
          </p:cNvPr>
          <p:cNvSpPr/>
          <p:nvPr/>
        </p:nvSpPr>
        <p:spPr>
          <a:xfrm>
            <a:off x="6963158" y="1972768"/>
            <a:ext cx="2574459" cy="11960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</a:rPr>
              <a:t>Entity Data</a:t>
            </a: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</a:rPr>
              <a:t>→ problem, solution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7CA01C5-50F3-11A7-B3D9-6172B0A6C0BC}"/>
              </a:ext>
            </a:extLst>
          </p:cNvPr>
          <p:cNvSpPr/>
          <p:nvPr/>
        </p:nvSpPr>
        <p:spPr>
          <a:xfrm>
            <a:off x="10286999" y="1972768"/>
            <a:ext cx="1422401" cy="1196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BERTopic 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C1B2D48-E90D-3FC6-50B3-D63FB3B9E948}"/>
              </a:ext>
            </a:extLst>
          </p:cNvPr>
          <p:cNvSpPr/>
          <p:nvPr/>
        </p:nvSpPr>
        <p:spPr>
          <a:xfrm>
            <a:off x="6326173" y="2385497"/>
            <a:ext cx="524586" cy="48463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F4B0D8E-70AB-7251-6E63-5FCCF6AD96EC}"/>
              </a:ext>
            </a:extLst>
          </p:cNvPr>
          <p:cNvSpPr/>
          <p:nvPr/>
        </p:nvSpPr>
        <p:spPr>
          <a:xfrm>
            <a:off x="9650016" y="2328493"/>
            <a:ext cx="524586" cy="48463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41D367-A72F-3179-BD9C-C9E8D79291D0}"/>
              </a:ext>
            </a:extLst>
          </p:cNvPr>
          <p:cNvSpPr/>
          <p:nvPr/>
        </p:nvSpPr>
        <p:spPr>
          <a:xfrm>
            <a:off x="578034" y="3579570"/>
            <a:ext cx="2785041" cy="157037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"FA1": "1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인가구소외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"FA2": "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가정폭력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"FA3": "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고령화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"FA4": "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저출산</a:t>
            </a: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"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B20DC4F-7B0A-ADE1-B87C-E4D937F00204}"/>
              </a:ext>
            </a:extLst>
          </p:cNvPr>
          <p:cNvSpPr/>
          <p:nvPr/>
        </p:nvSpPr>
        <p:spPr>
          <a:xfrm>
            <a:off x="3475474" y="2385497"/>
            <a:ext cx="524586" cy="48463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662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17C98-4A02-28F3-ABF1-A43933261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F4CD40-27FF-A663-9B9E-8B4E15707C4A}"/>
              </a:ext>
            </a:extLst>
          </p:cNvPr>
          <p:cNvSpPr txBox="1"/>
          <p:nvPr/>
        </p:nvSpPr>
        <p:spPr>
          <a:xfrm>
            <a:off x="973667" y="253641"/>
            <a:ext cx="101769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/>
              <a:t>BERTopic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3288C6-2B6A-44FE-2816-424CE64FD97F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a typeface="Adobe 고딕 Std B" panose="020B0800000000000000"/>
              </a:rPr>
              <a:t>01</a:t>
            </a:r>
            <a:endParaRPr lang="ko-KR" altLang="en-US" b="1" dirty="0">
              <a:ea typeface="Adobe 고딕 Std B" panose="020B080000000000000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75E4BAA-2D3B-DED2-047D-0E04B518C2F5}"/>
              </a:ext>
            </a:extLst>
          </p:cNvPr>
          <p:cNvSpPr/>
          <p:nvPr/>
        </p:nvSpPr>
        <p:spPr>
          <a:xfrm>
            <a:off x="4112459" y="1972768"/>
            <a:ext cx="2101315" cy="119608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데이터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추출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ko-KR">
                <a:solidFill>
                  <a:schemeClr val="tx1"/>
                </a:solidFill>
              </a:rPr>
              <a:t>( </a:t>
            </a:r>
            <a:r>
              <a:rPr lang="ko-KR" altLang="en-US">
                <a:solidFill>
                  <a:schemeClr val="tx1"/>
                </a:solidFill>
              </a:rPr>
              <a:t>모델 </a:t>
            </a:r>
            <a:r>
              <a:rPr lang="en-US" altLang="ko-KR">
                <a:solidFill>
                  <a:schemeClr val="tx1"/>
                </a:solidFill>
              </a:rPr>
              <a:t>gpt-4o 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8368D7-6B90-9E28-15EB-17CBAE78086E}"/>
              </a:ext>
            </a:extLst>
          </p:cNvPr>
          <p:cNvSpPr/>
          <p:nvPr/>
        </p:nvSpPr>
        <p:spPr>
          <a:xfrm>
            <a:off x="578034" y="1972768"/>
            <a:ext cx="2785041" cy="11960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“FA_filtered_problems”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217992-91A8-17ED-E897-B5B0C7ED2F8A}"/>
              </a:ext>
            </a:extLst>
          </p:cNvPr>
          <p:cNvSpPr/>
          <p:nvPr/>
        </p:nvSpPr>
        <p:spPr>
          <a:xfrm>
            <a:off x="6963158" y="1972768"/>
            <a:ext cx="2574459" cy="119608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</a:rPr>
              <a:t>Entity Data</a:t>
            </a: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</a:rPr>
              <a:t>→ problem, solution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2D56653-FDBC-8229-0F23-FF598984DDB3}"/>
              </a:ext>
            </a:extLst>
          </p:cNvPr>
          <p:cNvSpPr/>
          <p:nvPr/>
        </p:nvSpPr>
        <p:spPr>
          <a:xfrm>
            <a:off x="10286999" y="1972768"/>
            <a:ext cx="1422401" cy="11960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BERTopic 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52FE4AD-D87A-345A-A2E3-DF344AC91D99}"/>
              </a:ext>
            </a:extLst>
          </p:cNvPr>
          <p:cNvSpPr/>
          <p:nvPr/>
        </p:nvSpPr>
        <p:spPr>
          <a:xfrm>
            <a:off x="6326173" y="2385497"/>
            <a:ext cx="524586" cy="48463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781BA3B-3A0B-930D-27EB-E98AE0C422DE}"/>
              </a:ext>
            </a:extLst>
          </p:cNvPr>
          <p:cNvSpPr/>
          <p:nvPr/>
        </p:nvSpPr>
        <p:spPr>
          <a:xfrm>
            <a:off x="9650016" y="2328493"/>
            <a:ext cx="524586" cy="48463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8C97942-9EE9-410B-3C59-8228AD322FAC}"/>
              </a:ext>
            </a:extLst>
          </p:cNvPr>
          <p:cNvSpPr/>
          <p:nvPr/>
        </p:nvSpPr>
        <p:spPr>
          <a:xfrm>
            <a:off x="3475474" y="2385497"/>
            <a:ext cx="524586" cy="48463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374433-8A62-5327-2108-5713B5C51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570546"/>
              </p:ext>
            </p:extLst>
          </p:nvPr>
        </p:nvGraphicFramePr>
        <p:xfrm>
          <a:off x="4112459" y="3580208"/>
          <a:ext cx="5425158" cy="26100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579">
                  <a:extLst>
                    <a:ext uri="{9D8B030D-6E8A-4147-A177-3AD203B41FA5}">
                      <a16:colId xmlns:a16="http://schemas.microsoft.com/office/drawing/2014/main" val="1771723707"/>
                    </a:ext>
                  </a:extLst>
                </a:gridCol>
                <a:gridCol w="2712579">
                  <a:extLst>
                    <a:ext uri="{9D8B030D-6E8A-4147-A177-3AD203B41FA5}">
                      <a16:colId xmlns:a16="http://schemas.microsoft.com/office/drawing/2014/main" val="1574481124"/>
                    </a:ext>
                  </a:extLst>
                </a:gridCol>
              </a:tblGrid>
              <a:tr h="4350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항목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값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491097"/>
                  </a:ext>
                </a:extLst>
              </a:tr>
              <a:tr h="4350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/>
                        <a:t>총 건수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470</a:t>
                      </a:r>
                      <a:r>
                        <a:rPr lang="ko-KR" altLang="en-US" sz="1600"/>
                        <a:t>개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8972904"/>
                  </a:ext>
                </a:extLst>
              </a:tr>
              <a:tr h="4350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/>
                        <a:t>총 실행 시간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/>
                        <a:t>1</a:t>
                      </a:r>
                      <a:r>
                        <a:rPr lang="ko-KR" altLang="en-US" sz="1600"/>
                        <a:t>시간 </a:t>
                      </a:r>
                      <a:r>
                        <a:rPr lang="en-US" altLang="ko-KR" sz="1600"/>
                        <a:t>3</a:t>
                      </a:r>
                      <a:r>
                        <a:rPr lang="ko-KR" altLang="en-US" sz="1600"/>
                        <a:t>분 </a:t>
                      </a:r>
                      <a:r>
                        <a:rPr lang="en-US" altLang="ko-KR" sz="1600"/>
                        <a:t>48</a:t>
                      </a:r>
                      <a:r>
                        <a:rPr lang="ko-KR" altLang="en-US" sz="1600"/>
                        <a:t>초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434878"/>
                  </a:ext>
                </a:extLst>
              </a:tr>
              <a:tr h="4350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/>
                        <a:t>평균 처리 시간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/>
                        <a:t>약 </a:t>
                      </a:r>
                      <a:r>
                        <a:rPr lang="en-US" altLang="ko-KR" sz="1600"/>
                        <a:t>8.12</a:t>
                      </a:r>
                      <a:r>
                        <a:rPr lang="ko-KR" altLang="en-US" sz="1600"/>
                        <a:t>초</a:t>
                      </a:r>
                      <a:r>
                        <a:rPr lang="en-US" altLang="ko-KR" sz="1600"/>
                        <a:t>/</a:t>
                      </a:r>
                      <a:r>
                        <a:rPr lang="ko-KR" altLang="en-US" sz="1600"/>
                        <a:t>건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588585"/>
                  </a:ext>
                </a:extLst>
              </a:tr>
              <a:tr h="4350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/>
                        <a:t>총 비용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/>
                        <a:t>약 </a:t>
                      </a:r>
                      <a:r>
                        <a:rPr lang="en-US" altLang="ko-KR" sz="1600"/>
                        <a:t>11.04</a:t>
                      </a:r>
                      <a:r>
                        <a:rPr lang="ko-KR" altLang="en-US" sz="1600"/>
                        <a:t>달러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476300"/>
                  </a:ext>
                </a:extLst>
              </a:tr>
              <a:tr h="435008">
                <a:tc>
                  <a:txBody>
                    <a:bodyPr/>
                    <a:lstStyle/>
                    <a:p>
                      <a:pPr algn="l" latinLnBrk="1"/>
                      <a:endParaRPr lang="ko-KR" altLang="en-US" sz="1600"/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/>
                        <a:t>약 </a:t>
                      </a:r>
                      <a:r>
                        <a:rPr lang="en-US" altLang="ko-KR" sz="1600"/>
                        <a:t>14,350</a:t>
                      </a:r>
                      <a:r>
                        <a:rPr lang="ko-KR" altLang="en-US" sz="1600"/>
                        <a:t>원 정도</a:t>
                      </a:r>
                    </a:p>
                  </a:txBody>
                  <a:tcPr anchor="ctr"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168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056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D3840-2928-3158-C713-8A419CBB4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970478-6E31-BDF3-7941-DCD3B22163AD}"/>
              </a:ext>
            </a:extLst>
          </p:cNvPr>
          <p:cNvSpPr txBox="1"/>
          <p:nvPr/>
        </p:nvSpPr>
        <p:spPr>
          <a:xfrm>
            <a:off x="973667" y="253641"/>
            <a:ext cx="101769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/>
              <a:t>BERTopic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E613E2-6C98-5D43-9C49-E947021849B3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a typeface="Adobe 고딕 Std B" panose="020B0800000000000000"/>
              </a:rPr>
              <a:t>01</a:t>
            </a:r>
            <a:endParaRPr lang="ko-KR" altLang="en-US" b="1" dirty="0">
              <a:ea typeface="Adobe 고딕 Std B" panose="020B080000000000000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DB616A-735A-7556-EBD4-5293CFFFE524}"/>
              </a:ext>
            </a:extLst>
          </p:cNvPr>
          <p:cNvSpPr/>
          <p:nvPr/>
        </p:nvSpPr>
        <p:spPr>
          <a:xfrm>
            <a:off x="578034" y="1972768"/>
            <a:ext cx="2785041" cy="119608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tx1"/>
                </a:solidFill>
              </a:rPr>
              <a:t>“FA_filtered_problems”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2AF846-D8D8-8FA4-2667-8C8DA8E58CC7}"/>
              </a:ext>
            </a:extLst>
          </p:cNvPr>
          <p:cNvSpPr/>
          <p:nvPr/>
        </p:nvSpPr>
        <p:spPr>
          <a:xfrm>
            <a:off x="6963158" y="1972768"/>
            <a:ext cx="2574459" cy="11960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</a:rPr>
              <a:t>Entity Data</a:t>
            </a:r>
          </a:p>
          <a:p>
            <a:pPr algn="ctr">
              <a:lnSpc>
                <a:spcPct val="150000"/>
              </a:lnSpc>
            </a:pPr>
            <a:r>
              <a:rPr lang="en-US" altLang="ko-KR" b="1">
                <a:solidFill>
                  <a:schemeClr val="tx1"/>
                </a:solidFill>
              </a:rPr>
              <a:t>→ problem, solution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3659363-3348-624D-C87D-262260AD415C}"/>
              </a:ext>
            </a:extLst>
          </p:cNvPr>
          <p:cNvSpPr/>
          <p:nvPr/>
        </p:nvSpPr>
        <p:spPr>
          <a:xfrm>
            <a:off x="10286999" y="1972768"/>
            <a:ext cx="1422401" cy="11960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BERTopic 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988E7D9-4757-0B31-1E93-0C6C683F49E8}"/>
              </a:ext>
            </a:extLst>
          </p:cNvPr>
          <p:cNvSpPr/>
          <p:nvPr/>
        </p:nvSpPr>
        <p:spPr>
          <a:xfrm>
            <a:off x="6326173" y="2385497"/>
            <a:ext cx="524586" cy="48463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36957EFE-61E1-144A-2E5F-8F20049973B3}"/>
              </a:ext>
            </a:extLst>
          </p:cNvPr>
          <p:cNvSpPr/>
          <p:nvPr/>
        </p:nvSpPr>
        <p:spPr>
          <a:xfrm>
            <a:off x="9650016" y="2328493"/>
            <a:ext cx="524586" cy="48463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CF0D811-8C4F-CB36-02C2-37C6916A38E1}"/>
              </a:ext>
            </a:extLst>
          </p:cNvPr>
          <p:cNvSpPr/>
          <p:nvPr/>
        </p:nvSpPr>
        <p:spPr>
          <a:xfrm>
            <a:off x="3475474" y="2385497"/>
            <a:ext cx="524586" cy="484632"/>
          </a:xfrm>
          <a:prstGeom prst="right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1D7F0A-4C60-77DC-CA5E-D0F9AC81A753}"/>
              </a:ext>
            </a:extLst>
          </p:cNvPr>
          <p:cNvSpPr/>
          <p:nvPr/>
        </p:nvSpPr>
        <p:spPr>
          <a:xfrm>
            <a:off x="4112459" y="1972768"/>
            <a:ext cx="2101315" cy="11960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데이터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추출</a:t>
            </a:r>
            <a:endParaRPr lang="en-US" altLang="ko-KR">
              <a:solidFill>
                <a:schemeClr val="tx1"/>
              </a:solidFill>
            </a:endParaRPr>
          </a:p>
          <a:p>
            <a:pPr algn="ctr">
              <a:lnSpc>
                <a:spcPct val="200000"/>
              </a:lnSpc>
            </a:pPr>
            <a:r>
              <a:rPr lang="en-US" altLang="ko-KR">
                <a:solidFill>
                  <a:schemeClr val="tx1"/>
                </a:solidFill>
              </a:rPr>
              <a:t>( </a:t>
            </a:r>
            <a:r>
              <a:rPr lang="ko-KR" altLang="en-US">
                <a:solidFill>
                  <a:schemeClr val="tx1"/>
                </a:solidFill>
              </a:rPr>
              <a:t>모델 </a:t>
            </a:r>
            <a:r>
              <a:rPr lang="en-US" altLang="ko-KR">
                <a:solidFill>
                  <a:schemeClr val="tx1"/>
                </a:solidFill>
              </a:rPr>
              <a:t>gpt-4o )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EAAA2D-E6C8-FFC0-569F-D6291B4608E0}"/>
              </a:ext>
            </a:extLst>
          </p:cNvPr>
          <p:cNvSpPr/>
          <p:nvPr/>
        </p:nvSpPr>
        <p:spPr>
          <a:xfrm>
            <a:off x="6963158" y="3579569"/>
            <a:ext cx="4746242" cy="27534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3) CountVectorizer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영어 불용어 제거 및 숫자 제거 후 소문자 변환</a:t>
            </a: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6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ko-KR" altLang="en-US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sng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4) Representation (MMR)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sng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diversity </a:t>
            </a:r>
            <a:r>
              <a:rPr kumimoji="0" lang="ko-KR" altLang="en-US" sz="1600" b="1" i="0" u="none" strike="sng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파라미터 </a:t>
            </a:r>
            <a:r>
              <a:rPr kumimoji="0" lang="en-US" altLang="ko-KR" sz="1600" b="1" i="0" u="none" strike="sng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= 0.1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BE3DBC-4B2A-D1F1-374B-D01FDAA61214}"/>
              </a:ext>
            </a:extLst>
          </p:cNvPr>
          <p:cNvSpPr/>
          <p:nvPr/>
        </p:nvSpPr>
        <p:spPr>
          <a:xfrm>
            <a:off x="4112459" y="3579569"/>
            <a:ext cx="2783200" cy="275349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1) UMAP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n_components = 20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min_dist = 0.00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metric = cosine distance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2) HDBSCAN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min_cluster_size = 30</a:t>
            </a:r>
          </a:p>
        </p:txBody>
      </p:sp>
    </p:spTree>
    <p:extLst>
      <p:ext uri="{BB962C8B-B14F-4D97-AF65-F5344CB8AC3E}">
        <p14:creationId xmlns:p14="http://schemas.microsoft.com/office/powerpoint/2010/main" val="513501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1AC81-FCA6-E713-1469-505FED58C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9558CAA-D19D-2D39-02D6-530920A43EDA}"/>
              </a:ext>
            </a:extLst>
          </p:cNvPr>
          <p:cNvSpPr txBox="1"/>
          <p:nvPr/>
        </p:nvSpPr>
        <p:spPr>
          <a:xfrm>
            <a:off x="973667" y="253641"/>
            <a:ext cx="101769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/>
              <a:t>BERTopic</a:t>
            </a:r>
            <a:endParaRPr lang="ko-KR" altLang="en-US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2281FF-180D-A2AC-0CE7-6DABF0558E42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a typeface="Adobe 고딕 Std B" panose="020B0800000000000000"/>
              </a:rPr>
              <a:t>01</a:t>
            </a:r>
            <a:endParaRPr lang="ko-KR" altLang="en-US" b="1" dirty="0">
              <a:ea typeface="Adobe 고딕 Std B" panose="020B080000000000000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DAEE83-6D83-3897-0737-1C4A4F5D7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463726"/>
              </p:ext>
            </p:extLst>
          </p:nvPr>
        </p:nvGraphicFramePr>
        <p:xfrm>
          <a:off x="684797" y="1203044"/>
          <a:ext cx="10822405" cy="53408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5497">
                  <a:extLst>
                    <a:ext uri="{9D8B030D-6E8A-4147-A177-3AD203B41FA5}">
                      <a16:colId xmlns:a16="http://schemas.microsoft.com/office/drawing/2014/main" val="4238726380"/>
                    </a:ext>
                  </a:extLst>
                </a:gridCol>
                <a:gridCol w="755497">
                  <a:extLst>
                    <a:ext uri="{9D8B030D-6E8A-4147-A177-3AD203B41FA5}">
                      <a16:colId xmlns:a16="http://schemas.microsoft.com/office/drawing/2014/main" val="1038257034"/>
                    </a:ext>
                  </a:extLst>
                </a:gridCol>
                <a:gridCol w="5409113">
                  <a:extLst>
                    <a:ext uri="{9D8B030D-6E8A-4147-A177-3AD203B41FA5}">
                      <a16:colId xmlns:a16="http://schemas.microsoft.com/office/drawing/2014/main" val="3078338194"/>
                    </a:ext>
                  </a:extLst>
                </a:gridCol>
                <a:gridCol w="3902298">
                  <a:extLst>
                    <a:ext uri="{9D8B030D-6E8A-4147-A177-3AD203B41FA5}">
                      <a16:colId xmlns:a16="http://schemas.microsoft.com/office/drawing/2014/main" val="1075621764"/>
                    </a:ext>
                  </a:extLst>
                </a:gridCol>
              </a:tblGrid>
              <a:tr h="5051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/>
                        <a:t>Topic</a:t>
                      </a:r>
                      <a:endParaRPr lang="ko-KR" altLang="en-US" sz="1400" b="1"/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개수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대표 키워드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/>
                        <a:t>설명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67323"/>
                  </a:ext>
                </a:extLst>
              </a:tr>
              <a:tr h="844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-1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46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food(</a:t>
                      </a:r>
                      <a:r>
                        <a:rPr lang="ko-KR" altLang="en-US" sz="1400">
                          <a:effectLst/>
                        </a:rPr>
                        <a:t>음식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  <a:r>
                        <a:rPr lang="en-US" sz="1400">
                          <a:effectLst/>
                        </a:rPr>
                        <a:t>nutritional(</a:t>
                      </a:r>
                      <a:r>
                        <a:rPr lang="ko-KR" altLang="en-US" sz="1400">
                          <a:effectLst/>
                        </a:rPr>
                        <a:t>영양의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  <a:r>
                        <a:rPr lang="en-US" sz="1400">
                          <a:effectLst/>
                        </a:rPr>
                        <a:t>products(</a:t>
                      </a:r>
                      <a:r>
                        <a:rPr lang="ko-KR" altLang="en-US" sz="1400">
                          <a:effectLst/>
                        </a:rPr>
                        <a:t>제품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  <a:r>
                        <a:rPr lang="en-US" sz="1400">
                          <a:effectLst/>
                        </a:rPr>
                        <a:t>needs(</a:t>
                      </a:r>
                      <a:r>
                        <a:rPr lang="ko-KR" altLang="en-US" sz="1400">
                          <a:effectLst/>
                        </a:rPr>
                        <a:t>필요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methods(</a:t>
                      </a:r>
                      <a:r>
                        <a:rPr lang="ko-KR" altLang="en-US" sz="1400">
                          <a:effectLst/>
                        </a:rPr>
                        <a:t>방법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  <a:r>
                        <a:rPr lang="en-US" sz="1400">
                          <a:effectLst/>
                        </a:rPr>
                        <a:t>probability(</a:t>
                      </a:r>
                      <a:r>
                        <a:rPr lang="ko-KR" altLang="en-US" sz="1400">
                          <a:effectLst/>
                        </a:rPr>
                        <a:t>확률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  <a:r>
                        <a:rPr lang="en-US" sz="1400">
                          <a:effectLst/>
                        </a:rPr>
                        <a:t>comprising(</a:t>
                      </a:r>
                      <a:r>
                        <a:rPr lang="ko-KR" altLang="en-US" sz="1400">
                          <a:effectLst/>
                        </a:rPr>
                        <a:t>포함하는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variable(</a:t>
                      </a:r>
                      <a:r>
                        <a:rPr lang="ko-KR" altLang="en-US" sz="1400">
                          <a:effectLst/>
                        </a:rPr>
                        <a:t>변수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  <a:r>
                        <a:rPr lang="en-US" sz="1400">
                          <a:effectLst/>
                        </a:rPr>
                        <a:t>cooking(</a:t>
                      </a:r>
                      <a:r>
                        <a:rPr lang="ko-KR" altLang="en-US" sz="1400">
                          <a:effectLst/>
                        </a:rPr>
                        <a:t>조리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  <a:r>
                        <a:rPr lang="en-US" sz="1400">
                          <a:effectLst/>
                        </a:rPr>
                        <a:t>selected(</a:t>
                      </a:r>
                      <a:r>
                        <a:rPr lang="ko-KR" altLang="en-US" sz="1400">
                          <a:effectLst/>
                        </a:rPr>
                        <a:t>선택된</a:t>
                      </a:r>
                      <a:r>
                        <a:rPr lang="en-US" altLang="ko-KR" sz="1400">
                          <a:effectLst/>
                        </a:rPr>
                        <a:t>)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식품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영양 관련 제품과 요구사항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식품의 조리법이나 제조방법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3762236"/>
                  </a:ext>
                </a:extLst>
              </a:tr>
              <a:tr h="8445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0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2973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device(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monitoring(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모니터링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emergency(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응급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</a:t>
                      </a:r>
                    </a:p>
                    <a:p>
                      <a:pPr algn="l" latinLnBrk="1"/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user(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사용자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patient(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환자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person(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사람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mobility(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이동성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method(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방법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medication(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약물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), health(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건강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환자나 사용자의 상태를 모니터링하거나 </a:t>
                      </a:r>
                      <a:endParaRPr lang="en-US" altLang="ko-KR" sz="14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응급상황에 사용하는 </a:t>
                      </a:r>
                      <a:endParaRPr lang="en-US" altLang="ko-KR" sz="1400" b="0" i="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장치 및 의료 기기와 그 사용 방법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37556"/>
                  </a:ext>
                </a:extLst>
              </a:tr>
              <a:tr h="2808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1227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/>
                        <a:t>-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400"/>
                        <a:t>target</a:t>
                      </a:r>
                      <a:r>
                        <a:rPr lang="ko-KR" altLang="en-US" sz="1400"/>
                        <a:t>은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모두 빈 값으로 처리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153438"/>
                  </a:ext>
                </a:extLst>
              </a:tr>
              <a:tr h="87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2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599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400">
                          <a:effectLst/>
                        </a:rPr>
                        <a:t>embryo(</a:t>
                      </a:r>
                      <a:r>
                        <a:rPr lang="ko-KR" altLang="en-US" sz="1400">
                          <a:effectLst/>
                        </a:rPr>
                        <a:t>배아</a:t>
                      </a:r>
                      <a:r>
                        <a:rPr lang="en-US" altLang="ko-KR" sz="1400">
                          <a:effectLst/>
                        </a:rPr>
                        <a:t>), embryos(</a:t>
                      </a:r>
                      <a:r>
                        <a:rPr lang="ko-KR" altLang="en-US" sz="1400">
                          <a:effectLst/>
                        </a:rPr>
                        <a:t>배아들</a:t>
                      </a:r>
                      <a:r>
                        <a:rPr lang="en-US" altLang="ko-KR" sz="1400">
                          <a:effectLst/>
                        </a:rPr>
                        <a:t>), ovarian(</a:t>
                      </a:r>
                      <a:r>
                        <a:rPr lang="ko-KR" altLang="en-US" sz="1400">
                          <a:effectLst/>
                        </a:rPr>
                        <a:t>난소의</a:t>
                      </a:r>
                      <a:r>
                        <a:rPr lang="en-US" altLang="ko-KR" sz="1400">
                          <a:effectLst/>
                        </a:rPr>
                        <a:t>), failure(</a:t>
                      </a:r>
                      <a:r>
                        <a:rPr lang="ko-KR" altLang="en-US" sz="1400">
                          <a:effectLst/>
                        </a:rPr>
                        <a:t>실패</a:t>
                      </a:r>
                      <a:r>
                        <a:rPr lang="en-US" altLang="ko-KR" sz="1400">
                          <a:effectLst/>
                        </a:rPr>
                        <a:t>),</a:t>
                      </a:r>
                    </a:p>
                    <a:p>
                      <a:pPr algn="l"/>
                      <a:r>
                        <a:rPr lang="en-US" altLang="ko-KR" sz="1400">
                          <a:effectLst/>
                        </a:rPr>
                        <a:t>implantation(</a:t>
                      </a:r>
                      <a:r>
                        <a:rPr lang="ko-KR" altLang="en-US" sz="1400">
                          <a:effectLst/>
                        </a:rPr>
                        <a:t>착상</a:t>
                      </a:r>
                      <a:r>
                        <a:rPr lang="en-US" altLang="ko-KR" sz="1400">
                          <a:effectLst/>
                        </a:rPr>
                        <a:t>), method(</a:t>
                      </a:r>
                      <a:r>
                        <a:rPr lang="ko-KR" altLang="en-US" sz="1400">
                          <a:effectLst/>
                        </a:rPr>
                        <a:t>방법</a:t>
                      </a:r>
                      <a:r>
                        <a:rPr lang="en-US" altLang="ko-KR" sz="1400">
                          <a:effectLst/>
                        </a:rPr>
                        <a:t>), methods(</a:t>
                      </a:r>
                      <a:r>
                        <a:rPr lang="ko-KR" altLang="en-US" sz="1400">
                          <a:effectLst/>
                        </a:rPr>
                        <a:t>방법들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</a:p>
                    <a:p>
                      <a:pPr algn="l"/>
                      <a:r>
                        <a:rPr lang="en-US" altLang="ko-KR" sz="1400">
                          <a:effectLst/>
                        </a:rPr>
                        <a:t>ivf(</a:t>
                      </a:r>
                      <a:r>
                        <a:rPr lang="ko-KR" altLang="en-US" sz="1400">
                          <a:effectLst/>
                        </a:rPr>
                        <a:t>체외수정</a:t>
                      </a:r>
                      <a:r>
                        <a:rPr lang="en-US" altLang="ko-KR" sz="1400">
                          <a:effectLst/>
                        </a:rPr>
                        <a:t>), oocyte(</a:t>
                      </a:r>
                      <a:r>
                        <a:rPr lang="ko-KR" altLang="en-US" sz="1400">
                          <a:effectLst/>
                        </a:rPr>
                        <a:t>난모세포</a:t>
                      </a:r>
                      <a:r>
                        <a:rPr lang="en-US" altLang="ko-KR" sz="1400">
                          <a:effectLst/>
                        </a:rPr>
                        <a:t>), imaging(</a:t>
                      </a:r>
                      <a:r>
                        <a:rPr lang="ko-KR" altLang="en-US" sz="1400">
                          <a:effectLst/>
                        </a:rPr>
                        <a:t>영상 촬영</a:t>
                      </a:r>
                      <a:r>
                        <a:rPr lang="en-US" altLang="ko-KR" sz="1400">
                          <a:effectLst/>
                        </a:rPr>
                        <a:t>)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effectLst/>
                        </a:rPr>
                        <a:t>배아 이식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착상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  <a:r>
                        <a:rPr lang="ko-KR" altLang="en-US" sz="1400">
                          <a:effectLst/>
                        </a:rPr>
                        <a:t>난소 기능 장애</a:t>
                      </a:r>
                      <a:r>
                        <a:rPr lang="en-US" altLang="ko-KR" sz="1400">
                          <a:effectLst/>
                        </a:rPr>
                        <a:t>, 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400">
                          <a:effectLst/>
                        </a:rPr>
                        <a:t>시험관 시술</a:t>
                      </a:r>
                      <a:r>
                        <a:rPr lang="en-US" altLang="ko-KR" sz="1400">
                          <a:effectLst/>
                        </a:rPr>
                        <a:t>(IVF) </a:t>
                      </a:r>
                      <a:r>
                        <a:rPr lang="ko-KR" altLang="en-US" sz="1400">
                          <a:effectLst/>
                        </a:rPr>
                        <a:t>등 난임 및 생식의학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06422"/>
                  </a:ext>
                </a:extLst>
              </a:tr>
              <a:tr h="87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84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400">
                          <a:effectLst/>
                        </a:rPr>
                        <a:t>infertility(</a:t>
                      </a:r>
                      <a:r>
                        <a:rPr lang="ko-KR" altLang="en-US" sz="1400">
                          <a:effectLst/>
                        </a:rPr>
                        <a:t>불임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  <a:r>
                        <a:rPr lang="pt-BR" sz="1400">
                          <a:effectLst/>
                        </a:rPr>
                        <a:t>anovulatory(</a:t>
                      </a:r>
                      <a:r>
                        <a:rPr lang="ko-KR" altLang="en-US" sz="1400">
                          <a:effectLst/>
                        </a:rPr>
                        <a:t>무배란의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  <a:r>
                        <a:rPr lang="pt-BR" sz="1400">
                          <a:effectLst/>
                        </a:rPr>
                        <a:t>females(</a:t>
                      </a:r>
                      <a:r>
                        <a:rPr lang="ko-KR" altLang="en-US" sz="1400">
                          <a:effectLst/>
                        </a:rPr>
                        <a:t>여성들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</a:p>
                    <a:p>
                      <a:pPr algn="l"/>
                      <a:r>
                        <a:rPr lang="pt-BR" sz="1400">
                          <a:effectLst/>
                        </a:rPr>
                        <a:t>female(</a:t>
                      </a:r>
                      <a:r>
                        <a:rPr lang="ko-KR" altLang="en-US" sz="1400">
                          <a:effectLst/>
                        </a:rPr>
                        <a:t>여성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  <a:r>
                        <a:rPr lang="pt-BR" sz="1400">
                          <a:effectLst/>
                        </a:rPr>
                        <a:t>humans(</a:t>
                      </a:r>
                      <a:r>
                        <a:rPr lang="ko-KR" altLang="en-US" sz="1400">
                          <a:effectLst/>
                        </a:rPr>
                        <a:t>인간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  <a:r>
                        <a:rPr lang="pt-BR" sz="1400">
                          <a:effectLst/>
                        </a:rPr>
                        <a:t>infertilitas(</a:t>
                      </a:r>
                      <a:r>
                        <a:rPr lang="ko-KR" altLang="en-US" sz="1400">
                          <a:effectLst/>
                        </a:rPr>
                        <a:t>불임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  <a:r>
                        <a:rPr lang="pt-BR" sz="1400">
                          <a:effectLst/>
                        </a:rPr>
                        <a:t>factor(</a:t>
                      </a:r>
                      <a:r>
                        <a:rPr lang="ko-KR" altLang="en-US" sz="1400">
                          <a:effectLst/>
                        </a:rPr>
                        <a:t>요인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</a:p>
                    <a:p>
                      <a:pPr algn="l"/>
                      <a:r>
                        <a:rPr lang="pt-BR" sz="1400">
                          <a:effectLst/>
                        </a:rPr>
                        <a:t>subfertility(</a:t>
                      </a:r>
                      <a:r>
                        <a:rPr lang="ko-KR" altLang="en-US" sz="1400">
                          <a:effectLst/>
                        </a:rPr>
                        <a:t>난임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  <a:r>
                        <a:rPr lang="pt-BR" sz="1400">
                          <a:effectLst/>
                        </a:rPr>
                        <a:t>unexplained(</a:t>
                      </a:r>
                      <a:r>
                        <a:rPr lang="ko-KR" altLang="en-US" sz="1400">
                          <a:effectLst/>
                        </a:rPr>
                        <a:t>원인불명의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  <a:r>
                        <a:rPr lang="pt-BR" sz="1400">
                          <a:effectLst/>
                        </a:rPr>
                        <a:t>mammals(</a:t>
                      </a:r>
                      <a:r>
                        <a:rPr lang="ko-KR" altLang="en-US" sz="1400">
                          <a:effectLst/>
                        </a:rPr>
                        <a:t>포유류</a:t>
                      </a:r>
                      <a:r>
                        <a:rPr lang="en-US" altLang="ko-KR" sz="1400">
                          <a:effectLst/>
                        </a:rPr>
                        <a:t>) </a:t>
                      </a:r>
                      <a:endParaRPr lang="pt-BR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여성 불임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무배란성 불임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원인 불명의 난임 등 여성의 난임 및 불임 문제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4265371"/>
                  </a:ext>
                </a:extLst>
              </a:tr>
              <a:tr h="8701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4</a:t>
                      </a:r>
                      <a:endParaRPr lang="ko-KR" altLang="en-US" sz="140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/>
                        <a:t>35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effectLst/>
                        </a:rPr>
                        <a:t>multiple(</a:t>
                      </a:r>
                      <a:r>
                        <a:rPr lang="ko-KR" altLang="en-US" sz="1400">
                          <a:effectLst/>
                        </a:rPr>
                        <a:t>다수의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  <a:r>
                        <a:rPr lang="en-US" sz="1400">
                          <a:effectLst/>
                        </a:rPr>
                        <a:t>gestations(</a:t>
                      </a:r>
                      <a:r>
                        <a:rPr lang="ko-KR" altLang="en-US" sz="1400">
                          <a:effectLst/>
                        </a:rPr>
                        <a:t>임신들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  <a:r>
                        <a:rPr lang="en-US" sz="1400">
                          <a:effectLst/>
                        </a:rPr>
                        <a:t>pregnancies(</a:t>
                      </a:r>
                      <a:r>
                        <a:rPr lang="ko-KR" altLang="en-US" sz="1400">
                          <a:effectLst/>
                        </a:rPr>
                        <a:t>임신들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births(</a:t>
                      </a:r>
                      <a:r>
                        <a:rPr lang="ko-KR" altLang="en-US" sz="1400">
                          <a:effectLst/>
                        </a:rPr>
                        <a:t>출생들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  <a:r>
                        <a:rPr lang="en-US" sz="1400">
                          <a:effectLst/>
                        </a:rPr>
                        <a:t>high(</a:t>
                      </a:r>
                      <a:r>
                        <a:rPr lang="ko-KR" altLang="en-US" sz="1400">
                          <a:effectLst/>
                        </a:rPr>
                        <a:t>높은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  <a:r>
                        <a:rPr lang="en-US" sz="1400">
                          <a:effectLst/>
                        </a:rPr>
                        <a:t>rates(</a:t>
                      </a:r>
                      <a:r>
                        <a:rPr lang="ko-KR" altLang="en-US" sz="1400">
                          <a:effectLst/>
                        </a:rPr>
                        <a:t>비율들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  <a:r>
                        <a:rPr lang="en-US" sz="1400">
                          <a:effectLst/>
                        </a:rPr>
                        <a:t>pregnancy(</a:t>
                      </a:r>
                      <a:r>
                        <a:rPr lang="ko-KR" altLang="en-US" sz="1400">
                          <a:effectLst/>
                        </a:rPr>
                        <a:t>임신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risks(</a:t>
                      </a:r>
                      <a:r>
                        <a:rPr lang="ko-KR" altLang="en-US" sz="1400">
                          <a:effectLst/>
                        </a:rPr>
                        <a:t>위험들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  <a:r>
                        <a:rPr lang="en-US" sz="1400">
                          <a:effectLst/>
                        </a:rPr>
                        <a:t>gestation(</a:t>
                      </a:r>
                      <a:r>
                        <a:rPr lang="ko-KR" altLang="en-US" sz="1400">
                          <a:effectLst/>
                        </a:rPr>
                        <a:t>임신</a:t>
                      </a:r>
                      <a:r>
                        <a:rPr lang="en-US" altLang="ko-KR" sz="1400">
                          <a:effectLst/>
                        </a:rPr>
                        <a:t>), </a:t>
                      </a:r>
                      <a:r>
                        <a:rPr lang="en-US" sz="1400">
                          <a:effectLst/>
                        </a:rPr>
                        <a:t>obstetrical(</a:t>
                      </a:r>
                      <a:r>
                        <a:rPr lang="ko-KR" altLang="en-US" sz="1400">
                          <a:effectLst/>
                        </a:rPr>
                        <a:t>산과적</a:t>
                      </a:r>
                      <a:r>
                        <a:rPr lang="en-US" altLang="ko-KR" sz="1400">
                          <a:effectLst/>
                        </a:rPr>
                        <a:t>) </a:t>
                      </a:r>
                      <a:endParaRPr lang="en-US" sz="140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다태아 임신과 관련된 문제점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높은 임신율과 이로 인한 산과적 위험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출산과 관련된 주제</a:t>
                      </a:r>
                      <a:endParaRPr lang="ko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5164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2724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5C1A0-9760-D0DE-AF22-05A87CF3E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EF7E959A-30F1-D470-301A-3CD0DA7142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345052"/>
              </p:ext>
            </p:extLst>
          </p:nvPr>
        </p:nvGraphicFramePr>
        <p:xfrm>
          <a:off x="673100" y="1536316"/>
          <a:ext cx="10845800" cy="45449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967">
                  <a:extLst>
                    <a:ext uri="{9D8B030D-6E8A-4147-A177-3AD203B41FA5}">
                      <a16:colId xmlns:a16="http://schemas.microsoft.com/office/drawing/2014/main" val="3511150248"/>
                    </a:ext>
                  </a:extLst>
                </a:gridCol>
                <a:gridCol w="9503833">
                  <a:extLst>
                    <a:ext uri="{9D8B030D-6E8A-4147-A177-3AD203B41FA5}">
                      <a16:colId xmlns:a16="http://schemas.microsoft.com/office/drawing/2014/main" val="367181339"/>
                    </a:ext>
                  </a:extLst>
                </a:gridCol>
              </a:tblGrid>
              <a:tr h="487217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>
                          <a:latin typeface="+mn-lt"/>
                        </a:rPr>
                        <a:t>관계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>
                          <a:latin typeface="+mn-lt"/>
                        </a:rPr>
                        <a:t>정의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01894"/>
                  </a:ext>
                </a:extLst>
              </a:tr>
              <a:tr h="6985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affect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'Affect' relationship describes the interaction where a state or event (problem) impacts another entity or state (target). This relationship emphasizes the direct and specific effects that a particular problem has on the target, which may include changes or responses. The 'Affect' relationship comprehensively explains how a problem alters the condition of the target or affects the conditions experienced by the target.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282134"/>
                  </a:ext>
                </a:extLst>
              </a:tr>
              <a:tr h="6985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'Affect' </a:t>
                      </a:r>
                      <a:r>
                        <a:rPr lang="ko-KR" altLang="en-US" sz="1400"/>
                        <a:t>관계는 상태나 사건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문제</a:t>
                      </a:r>
                      <a:r>
                        <a:rPr lang="en-US" altLang="ko-KR" sz="1400"/>
                        <a:t>)</a:t>
                      </a:r>
                      <a:r>
                        <a:rPr lang="ko-KR" altLang="en-US" sz="1400"/>
                        <a:t>이 다른 개체나 상태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대상</a:t>
                      </a:r>
                      <a:r>
                        <a:rPr lang="en-US" altLang="ko-KR" sz="1400"/>
                        <a:t>)</a:t>
                      </a:r>
                      <a:r>
                        <a:rPr lang="ko-KR" altLang="en-US" sz="1400"/>
                        <a:t>에 영향을 미치는 상호작용을 설명한다</a:t>
                      </a:r>
                      <a:r>
                        <a:rPr lang="en-US" altLang="ko-KR" sz="1400"/>
                        <a:t>. </a:t>
                      </a:r>
                      <a:r>
                        <a:rPr lang="ko-KR" altLang="en-US" sz="1400"/>
                        <a:t>이 관계는 특정 문제가 대상에 미치는 직접적이고 구체적인 영향을 강조하며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그로 인해 발생하는 변화나 반응을 포함할 수 있다</a:t>
                      </a:r>
                      <a:r>
                        <a:rPr lang="en-US" altLang="ko-KR" sz="1400"/>
                        <a:t>. 'Affect' </a:t>
                      </a:r>
                      <a:r>
                        <a:rPr lang="ko-KR" altLang="en-US" sz="1400"/>
                        <a:t>관계는 문제가 대상의 상태를 어떻게 변화시키거나 대상이 경험하는 조건에 어떤 영향을 미치는지를 포괄적으로 설명한다</a:t>
                      </a:r>
                      <a:r>
                        <a:rPr lang="en-US" altLang="ko-KR" sz="14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185987"/>
                  </a:ext>
                </a:extLst>
              </a:tr>
              <a:tr h="6985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cause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relation identifies that one problem causes or directly contributes to another. The subject is the primary cause, and the object is the resulting issue.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838021"/>
                  </a:ext>
                </a:extLst>
              </a:tr>
              <a:tr h="6985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이 관계는 한 문제가 다른 문제를 유발하거나 직접적으로 기여함을 나타낸다</a:t>
                      </a:r>
                      <a:r>
                        <a:rPr lang="en-US" altLang="ko-KR" sz="1400"/>
                        <a:t>. </a:t>
                      </a:r>
                      <a:r>
                        <a:rPr lang="ko-KR" altLang="en-US" sz="1400"/>
                        <a:t>주어는 주요 원인이고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목적어는 그로 인해 발생한 문제이다</a:t>
                      </a:r>
                      <a:r>
                        <a:rPr lang="en-US" altLang="ko-KR" sz="14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8218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CF79B5-3E0B-D0BB-BECD-EB9F599ECE1D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a typeface="Adobe 고딕 Std B" panose="020B0800000000000000"/>
              </a:rPr>
              <a:t>01</a:t>
            </a:r>
            <a:endParaRPr lang="ko-KR" altLang="en-US" b="1" dirty="0">
              <a:ea typeface="Adobe 고딕 Std B" panose="020B080000000000000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576BA1-99F5-C42E-01EE-606BA7EA3546}"/>
              </a:ext>
            </a:extLst>
          </p:cNvPr>
          <p:cNvSpPr txBox="1"/>
          <p:nvPr/>
        </p:nvSpPr>
        <p:spPr>
          <a:xfrm>
            <a:off x="973669" y="253641"/>
            <a:ext cx="1803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2800" b="1"/>
              <a:t>관계 정의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377673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FB0AA-F62D-3CBC-60F8-3AB46B883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내용 개체 틀 4">
            <a:extLst>
              <a:ext uri="{FF2B5EF4-FFF2-40B4-BE49-F238E27FC236}">
                <a16:creationId xmlns:a16="http://schemas.microsoft.com/office/drawing/2014/main" id="{2EBC1F5B-945E-BA86-B919-34FC2317FD8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18412662"/>
              </p:ext>
            </p:extLst>
          </p:nvPr>
        </p:nvGraphicFramePr>
        <p:xfrm>
          <a:off x="673100" y="683845"/>
          <a:ext cx="10845800" cy="5490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967">
                  <a:extLst>
                    <a:ext uri="{9D8B030D-6E8A-4147-A177-3AD203B41FA5}">
                      <a16:colId xmlns:a16="http://schemas.microsoft.com/office/drawing/2014/main" val="3511150248"/>
                    </a:ext>
                  </a:extLst>
                </a:gridCol>
                <a:gridCol w="9503833">
                  <a:extLst>
                    <a:ext uri="{9D8B030D-6E8A-4147-A177-3AD203B41FA5}">
                      <a16:colId xmlns:a16="http://schemas.microsoft.com/office/drawing/2014/main" val="367181339"/>
                    </a:ext>
                  </a:extLst>
                </a:gridCol>
              </a:tblGrid>
              <a:tr h="488793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>
                          <a:latin typeface="+mn-lt"/>
                        </a:rPr>
                        <a:t>관계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400" b="1">
                          <a:latin typeface="+mn-lt"/>
                        </a:rPr>
                        <a:t>정의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01894"/>
                  </a:ext>
                </a:extLst>
              </a:tr>
              <a:tr h="41318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relation illustrates how a solution (product or technology) addresses a problem. The subject is the solution, and the object is the problem.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4828403"/>
                  </a:ext>
                </a:extLst>
              </a:tr>
              <a:tr h="21902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이 관계는 해결책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제품 또는 기술</a:t>
                      </a:r>
                      <a:r>
                        <a:rPr lang="en-US" altLang="ko-KR" sz="1400"/>
                        <a:t>)</a:t>
                      </a:r>
                      <a:r>
                        <a:rPr lang="ko-KR" altLang="en-US" sz="1400"/>
                        <a:t>이 문제를 어떻게 해결하는지를 보여준다</a:t>
                      </a:r>
                      <a:r>
                        <a:rPr lang="en-US" altLang="ko-KR" sz="1400"/>
                        <a:t>. </a:t>
                      </a:r>
                      <a:r>
                        <a:rPr lang="ko-KR" altLang="en-US" sz="1400"/>
                        <a:t>주어는 해결책이며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목적어는 문제이다</a:t>
                      </a:r>
                      <a:r>
                        <a:rPr lang="en-US" altLang="ko-KR" sz="14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341712"/>
                  </a:ext>
                </a:extLst>
              </a:tr>
              <a:tr h="13549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hyponym-of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'Hyponym-of' relationship indicates that a superordinate concept (hypernym) represents a general and encompassing category, while a subordinate concept (hyponym) denotes a more specific and detailed form within that category. This relationship entails the superordinate concept encompassing the subordinate, with the latter functioning as a specific example of the former. The superordinate concept is broad and general, whereas the subordinate concept is specialized and clearly defined within the category. For example, 'heart disease' is a hyponym of 'disease', referring to specific health issues, and 'hacking' is a hyponym of 'cybercrime', representing unauthorized access.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7931628"/>
                  </a:ext>
                </a:extLst>
              </a:tr>
              <a:tr h="9762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'Hyponym-of' </a:t>
                      </a:r>
                      <a:r>
                        <a:rPr lang="ko-KR" altLang="en-US" sz="1400"/>
                        <a:t>관계는 상위 개념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하이퍼님</a:t>
                      </a:r>
                      <a:r>
                        <a:rPr lang="en-US" altLang="ko-KR" sz="1400"/>
                        <a:t>)</a:t>
                      </a:r>
                      <a:r>
                        <a:rPr lang="ko-KR" altLang="en-US" sz="1400"/>
                        <a:t>이 일반적이고 포괄적인 범주를 나타내는 반면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하위 개념</a:t>
                      </a:r>
                      <a:r>
                        <a:rPr lang="en-US" altLang="ko-KR" sz="1400"/>
                        <a:t>(</a:t>
                      </a:r>
                      <a:r>
                        <a:rPr lang="ko-KR" altLang="en-US" sz="1400"/>
                        <a:t>하이포님</a:t>
                      </a:r>
                      <a:r>
                        <a:rPr lang="en-US" altLang="ko-KR" sz="1400"/>
                        <a:t>)</a:t>
                      </a:r>
                      <a:r>
                        <a:rPr lang="ko-KR" altLang="en-US" sz="1400"/>
                        <a:t>은 해당 범주 내에서 보다 구체적이고 세부적인 형태를 의미한다</a:t>
                      </a:r>
                      <a:r>
                        <a:rPr lang="en-US" altLang="ko-KR" sz="1400"/>
                        <a:t>. </a:t>
                      </a:r>
                      <a:r>
                        <a:rPr lang="ko-KR" altLang="en-US" sz="1400"/>
                        <a:t>이 관계에서는 상위 개념이 하위 개념을 포함하며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하위 개념은 상위 개념의 특정한 예로 기능한다</a:t>
                      </a:r>
                      <a:r>
                        <a:rPr lang="en-US" altLang="ko-KR" sz="1400"/>
                        <a:t>. </a:t>
                      </a:r>
                      <a:r>
                        <a:rPr lang="ko-KR" altLang="en-US" sz="1400"/>
                        <a:t>상위 개념은 넓고 일반적인 반면</a:t>
                      </a:r>
                      <a:r>
                        <a:rPr lang="en-US" altLang="ko-KR" sz="1400"/>
                        <a:t>, </a:t>
                      </a:r>
                      <a:r>
                        <a:rPr lang="ko-KR" altLang="en-US" sz="1400"/>
                        <a:t>하위 개념은 해당 범주 내에서 전문적이고 명확하게 정의된다</a:t>
                      </a:r>
                      <a:r>
                        <a:rPr lang="en-US" altLang="ko-KR" sz="1400"/>
                        <a:t>. </a:t>
                      </a:r>
                      <a:r>
                        <a:rPr lang="ko-KR" altLang="en-US" sz="1400"/>
                        <a:t>예를 들어</a:t>
                      </a:r>
                      <a:r>
                        <a:rPr lang="en-US" altLang="ko-KR" sz="1400"/>
                        <a:t>, '</a:t>
                      </a:r>
                      <a:r>
                        <a:rPr lang="ko-KR" altLang="en-US" sz="1400"/>
                        <a:t>심장병</a:t>
                      </a:r>
                      <a:r>
                        <a:rPr lang="en-US" altLang="ko-KR" sz="1400"/>
                        <a:t>'</a:t>
                      </a:r>
                      <a:r>
                        <a:rPr lang="ko-KR" altLang="en-US" sz="1400"/>
                        <a:t>은 </a:t>
                      </a:r>
                      <a:r>
                        <a:rPr lang="en-US" altLang="ko-KR" sz="1400"/>
                        <a:t>'</a:t>
                      </a:r>
                      <a:r>
                        <a:rPr lang="ko-KR" altLang="en-US" sz="1400"/>
                        <a:t>질병</a:t>
                      </a:r>
                      <a:r>
                        <a:rPr lang="en-US" altLang="ko-KR" sz="1400"/>
                        <a:t>'</a:t>
                      </a:r>
                      <a:r>
                        <a:rPr lang="ko-KR" altLang="en-US" sz="1400"/>
                        <a:t>의 하이포님으로 특정한 건강 문제를 의미하며</a:t>
                      </a:r>
                      <a:r>
                        <a:rPr lang="en-US" altLang="ko-KR" sz="1400"/>
                        <a:t>, '</a:t>
                      </a:r>
                      <a:r>
                        <a:rPr lang="ko-KR" altLang="en-US" sz="1400"/>
                        <a:t>해킹</a:t>
                      </a:r>
                      <a:r>
                        <a:rPr lang="en-US" altLang="ko-KR" sz="1400"/>
                        <a:t>'</a:t>
                      </a:r>
                      <a:r>
                        <a:rPr lang="ko-KR" altLang="en-US" sz="1400"/>
                        <a:t>은 </a:t>
                      </a:r>
                      <a:r>
                        <a:rPr lang="en-US" altLang="ko-KR" sz="1400"/>
                        <a:t>'</a:t>
                      </a:r>
                      <a:r>
                        <a:rPr lang="ko-KR" altLang="en-US" sz="1400"/>
                        <a:t>사이버 범죄</a:t>
                      </a:r>
                      <a:r>
                        <a:rPr lang="en-US" altLang="ko-KR" sz="1400"/>
                        <a:t>'</a:t>
                      </a:r>
                      <a:r>
                        <a:rPr lang="ko-KR" altLang="en-US" sz="1400"/>
                        <a:t>의 하이포님으로 무단 접근을 나타낸다</a:t>
                      </a:r>
                      <a:r>
                        <a:rPr lang="en-US" altLang="ko-KR" sz="14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233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255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C890B-E824-1FA4-5502-DB395FB3E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E7D7DBEE-3B81-6A08-4A42-59C4D8F772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809778"/>
              </p:ext>
            </p:extLst>
          </p:nvPr>
        </p:nvGraphicFramePr>
        <p:xfrm>
          <a:off x="933472" y="1341661"/>
          <a:ext cx="10325055" cy="463431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53589">
                  <a:extLst>
                    <a:ext uri="{9D8B030D-6E8A-4147-A177-3AD203B41FA5}">
                      <a16:colId xmlns:a16="http://schemas.microsoft.com/office/drawing/2014/main" val="3870242147"/>
                    </a:ext>
                  </a:extLst>
                </a:gridCol>
                <a:gridCol w="4385733">
                  <a:extLst>
                    <a:ext uri="{9D8B030D-6E8A-4147-A177-3AD203B41FA5}">
                      <a16:colId xmlns:a16="http://schemas.microsoft.com/office/drawing/2014/main" val="1557937038"/>
                    </a:ext>
                  </a:extLst>
                </a:gridCol>
                <a:gridCol w="4385733">
                  <a:extLst>
                    <a:ext uri="{9D8B030D-6E8A-4147-A177-3AD203B41FA5}">
                      <a16:colId xmlns:a16="http://schemas.microsoft.com/office/drawing/2014/main" val="1668403394"/>
                    </a:ext>
                  </a:extLst>
                </a:gridCol>
              </a:tblGrid>
              <a:tr h="4871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token price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Total Time and Total Cost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91265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o1-mini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input_cost_per_token = 1.10 / 1000000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output_cost_per_token = 4.40 / 1000000</a:t>
                      </a: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4467116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o3-mini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input_cost_per_token = 1.10 / 1000000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output_cost_per_token = 4.40 / 1000000</a:t>
                      </a: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[05:18&lt;00:00, 318.78s/it]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cost: 0.23514149999999998 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9648452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o1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input_cost_per_token = 15.00 / 1000000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output_cost_per_token = 60.00 / 1000000</a:t>
                      </a: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[26:26&lt;00:00, 1586.27s/it]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cost: 7.8615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704118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gpt-4o-mini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input_cost_per_token = 0.150 / 1000000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output_cost_per_token = 0.600 / 1000000</a:t>
                      </a: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[01:52&lt;00:00, 112.43s/it]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cost: 0.01402845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23322380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gpt-4o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input_cost_per_token = 2.50 / 1000000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output_cost_per_token = 10.00 / 1000000</a:t>
                      </a: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[03:13&lt;00:00, 193.37s/it]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cost: 0.25588000000000005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08485454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gpt-4.5-preview</a:t>
                      </a:r>
                    </a:p>
                  </a:txBody>
                  <a:tcPr marL="64770" marR="64770" marT="17907" marB="17907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input_cost_per_token = 75.00 / 1000000</a:t>
                      </a:r>
                    </a:p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output_cost_per_token = 150.00 / 1000000</a:t>
                      </a: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[04:43&lt;00:00, 283.11s/it]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cost: 6.3447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17897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AF8A769-1B03-9E95-4B88-EE87ADF40395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a typeface="Adobe 고딕 Std B" panose="020B0800000000000000"/>
              </a:rPr>
              <a:t>02</a:t>
            </a:r>
            <a:endParaRPr lang="ko-KR" altLang="en-US" b="1" dirty="0">
              <a:ea typeface="Adobe 고딕 Std B" panose="020B080000000000000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5B8E0C-7A17-7E2C-D468-806F82E02BDD}"/>
              </a:ext>
            </a:extLst>
          </p:cNvPr>
          <p:cNvSpPr txBox="1"/>
          <p:nvPr/>
        </p:nvSpPr>
        <p:spPr>
          <a:xfrm>
            <a:off x="973668" y="253641"/>
            <a:ext cx="833543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GPT </a:t>
            </a:r>
            <a:r>
              <a:rPr lang="ko-KR" altLang="en-US" sz="2800" b="1" dirty="0" err="1"/>
              <a:t>모델별</a:t>
            </a:r>
            <a:r>
              <a:rPr lang="ko-KR" altLang="en-US" sz="2800" b="1" dirty="0"/>
              <a:t> 데이터 추출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210525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63956-F5B3-6AC8-39D1-5216FED91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C3153649-0969-2418-D403-6EB41BB888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33472" y="1341661"/>
          <a:ext cx="5939322" cy="463431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53589">
                  <a:extLst>
                    <a:ext uri="{9D8B030D-6E8A-4147-A177-3AD203B41FA5}">
                      <a16:colId xmlns:a16="http://schemas.microsoft.com/office/drawing/2014/main" val="3870242147"/>
                    </a:ext>
                  </a:extLst>
                </a:gridCol>
                <a:gridCol w="4385733">
                  <a:extLst>
                    <a:ext uri="{9D8B030D-6E8A-4147-A177-3AD203B41FA5}">
                      <a16:colId xmlns:a16="http://schemas.microsoft.com/office/drawing/2014/main" val="1668403394"/>
                    </a:ext>
                  </a:extLst>
                </a:gridCol>
              </a:tblGrid>
              <a:tr h="4871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Total Time and Total Cost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91265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o1-mini</a:t>
                      </a: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4467116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o3-mini</a:t>
                      </a: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[05:18&lt;00:00, 318.78s/it]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cost: 0.23514149999999998 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9648452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o1</a:t>
                      </a: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[26:26&lt;00:00, 1586.27s/it]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cost: 7.8615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704118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gpt-4o-mini</a:t>
                      </a: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[01:52&lt;00:00, 112.43s/it]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cost: 0.01402845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23322380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gpt-4o</a:t>
                      </a: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[03:13&lt;00:00, 193.37s/it]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cost: 0.25588000000000005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08485454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gpt-4.5-preview</a:t>
                      </a: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[04:43&lt;00:00, 283.11s/it]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cost: 6.3447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178976"/>
                  </a:ext>
                </a:extLst>
              </a:tr>
            </a:tbl>
          </a:graphicData>
        </a:graphic>
      </p:graphicFrame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9DA05814-6325-8289-CA7C-E44853C1CD50}"/>
              </a:ext>
            </a:extLst>
          </p:cNvPr>
          <p:cNvSpPr/>
          <p:nvPr/>
        </p:nvSpPr>
        <p:spPr>
          <a:xfrm>
            <a:off x="6637866" y="2743751"/>
            <a:ext cx="580346" cy="908769"/>
          </a:xfrm>
          <a:custGeom>
            <a:avLst/>
            <a:gdLst>
              <a:gd name="connsiteX0" fmla="*/ 0 w 580346"/>
              <a:gd name="connsiteY0" fmla="*/ 0 h 908769"/>
              <a:gd name="connsiteX1" fmla="*/ 580346 w 580346"/>
              <a:gd name="connsiteY1" fmla="*/ 0 h 908769"/>
              <a:gd name="connsiteX2" fmla="*/ 580346 w 580346"/>
              <a:gd name="connsiteY2" fmla="*/ 908769 h 908769"/>
              <a:gd name="connsiteX3" fmla="*/ 0 w 580346"/>
              <a:gd name="connsiteY3" fmla="*/ 908769 h 908769"/>
              <a:gd name="connsiteX4" fmla="*/ 0 w 580346"/>
              <a:gd name="connsiteY4" fmla="*/ 658012 h 908769"/>
              <a:gd name="connsiteX5" fmla="*/ 329589 w 580346"/>
              <a:gd name="connsiteY5" fmla="*/ 658012 h 908769"/>
              <a:gd name="connsiteX6" fmla="*/ 329589 w 580346"/>
              <a:gd name="connsiteY6" fmla="*/ 250757 h 908769"/>
              <a:gd name="connsiteX7" fmla="*/ 0 w 580346"/>
              <a:gd name="connsiteY7" fmla="*/ 250757 h 90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346" h="908769">
                <a:moveTo>
                  <a:pt x="0" y="0"/>
                </a:moveTo>
                <a:lnTo>
                  <a:pt x="580346" y="0"/>
                </a:lnTo>
                <a:lnTo>
                  <a:pt x="580346" y="908769"/>
                </a:lnTo>
                <a:lnTo>
                  <a:pt x="0" y="908769"/>
                </a:lnTo>
                <a:lnTo>
                  <a:pt x="0" y="658012"/>
                </a:lnTo>
                <a:lnTo>
                  <a:pt x="329589" y="658012"/>
                </a:lnTo>
                <a:lnTo>
                  <a:pt x="329589" y="250757"/>
                </a:lnTo>
                <a:lnTo>
                  <a:pt x="0" y="25075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2859B411-3BAA-E97F-5EBD-D2A4D982D263}"/>
              </a:ext>
            </a:extLst>
          </p:cNvPr>
          <p:cNvSpPr/>
          <p:nvPr/>
        </p:nvSpPr>
        <p:spPr>
          <a:xfrm>
            <a:off x="7004050" y="2609702"/>
            <a:ext cx="787400" cy="508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2AE909-1685-0ECF-AAE9-9D959DC3531D}"/>
              </a:ext>
            </a:extLst>
          </p:cNvPr>
          <p:cNvSpPr txBox="1"/>
          <p:nvPr/>
        </p:nvSpPr>
        <p:spPr>
          <a:xfrm>
            <a:off x="7922706" y="1341661"/>
            <a:ext cx="4176161" cy="2402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600" kern="0" spc="0" dirty="0">
                <a:solidFill>
                  <a:srgbClr val="008000"/>
                </a:solidFill>
                <a:effectLst/>
                <a:ea typeface="함초롬바탕" panose="02030604000101010101" pitchFamily="18" charset="-127"/>
              </a:rPr>
              <a:t>temperature = 0, </a:t>
            </a:r>
          </a:p>
          <a:p>
            <a:pPr marL="0" marR="0" indent="0" algn="just" fontAlgn="base" latinLnBrk="1">
              <a:lnSpc>
                <a:spcPct val="160000"/>
              </a:lnSpc>
            </a:pPr>
            <a:r>
              <a:rPr lang="en-US" altLang="ko-KR" sz="1600" kern="0" spc="0" dirty="0">
                <a:solidFill>
                  <a:srgbClr val="008000"/>
                </a:solidFill>
                <a:effectLst/>
                <a:ea typeface="함초롬바탕" panose="02030604000101010101" pitchFamily="18" charset="-127"/>
              </a:rPr>
              <a:t># </a:t>
            </a:r>
            <a:r>
              <a:rPr lang="ko-KR" altLang="en-US" sz="1600" kern="0" spc="0" dirty="0">
                <a:solidFill>
                  <a:srgbClr val="008000"/>
                </a:solidFill>
                <a:effectLst/>
                <a:ea typeface="함초롬바탕" panose="02030604000101010101" pitchFamily="18" charset="-127"/>
              </a:rPr>
              <a:t>모델 출력의 무작위성 정도를 나타냅니다</a:t>
            </a:r>
            <a:r>
              <a:rPr lang="en-US" altLang="ko-KR" sz="1600" kern="0" spc="0" dirty="0">
                <a:solidFill>
                  <a:srgbClr val="008000"/>
                </a:solidFill>
                <a:effectLst/>
                <a:ea typeface="함초롬바탕" panose="02030604000101010101" pitchFamily="18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</a:pPr>
            <a:endParaRPr lang="en-US" altLang="ko-KR" sz="1600" kern="0" dirty="0">
              <a:solidFill>
                <a:srgbClr val="008000"/>
              </a:solidFill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o1, o1-mini, o3-mini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모델</a:t>
            </a:r>
            <a:endParaRPr lang="en-US" altLang="ko-KR" sz="1600" kern="0" spc="0" dirty="0">
              <a:solidFill>
                <a:srgbClr val="000000"/>
              </a:solidFill>
              <a:effectLst/>
              <a:ea typeface="함초롬바탕" panose="02030604000101010101" pitchFamily="18" charset="-127"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temperature</a:t>
            </a:r>
            <a:r>
              <a:rPr lang="ko-KR" altLang="en-US" sz="16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 </a:t>
            </a:r>
            <a:r>
              <a:rPr lang="en-US" altLang="ko-KR" sz="16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parameter</a:t>
            </a:r>
            <a:r>
              <a:rPr lang="ko-KR" altLang="en-US" sz="16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 지원 </a:t>
            </a:r>
            <a:r>
              <a:rPr lang="en-US" altLang="ko-KR" sz="16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X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spc="0" dirty="0">
                <a:solidFill>
                  <a:srgbClr val="000000"/>
                </a:solidFill>
                <a:effectLst/>
              </a:rPr>
              <a:t>→ </a:t>
            </a:r>
            <a:r>
              <a:rPr lang="ko-KR" altLang="en-US" sz="1600" kern="0" dirty="0">
                <a:solidFill>
                  <a:srgbClr val="000000"/>
                </a:solidFill>
              </a:rPr>
              <a:t>제외하고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</a:rPr>
              <a:t> 데이터 추출 진행</a:t>
            </a:r>
            <a:endParaRPr lang="en-US" altLang="ko-KR" sz="16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7DA6C4E1-83BC-AD81-9186-6F09174F0564}"/>
              </a:ext>
            </a:extLst>
          </p:cNvPr>
          <p:cNvSpPr/>
          <p:nvPr/>
        </p:nvSpPr>
        <p:spPr>
          <a:xfrm>
            <a:off x="6637866" y="2081086"/>
            <a:ext cx="580346" cy="908769"/>
          </a:xfrm>
          <a:custGeom>
            <a:avLst/>
            <a:gdLst>
              <a:gd name="connsiteX0" fmla="*/ 0 w 580346"/>
              <a:gd name="connsiteY0" fmla="*/ 0 h 908769"/>
              <a:gd name="connsiteX1" fmla="*/ 580346 w 580346"/>
              <a:gd name="connsiteY1" fmla="*/ 0 h 908769"/>
              <a:gd name="connsiteX2" fmla="*/ 580346 w 580346"/>
              <a:gd name="connsiteY2" fmla="*/ 908769 h 908769"/>
              <a:gd name="connsiteX3" fmla="*/ 0 w 580346"/>
              <a:gd name="connsiteY3" fmla="*/ 908769 h 908769"/>
              <a:gd name="connsiteX4" fmla="*/ 0 w 580346"/>
              <a:gd name="connsiteY4" fmla="*/ 658012 h 908769"/>
              <a:gd name="connsiteX5" fmla="*/ 329589 w 580346"/>
              <a:gd name="connsiteY5" fmla="*/ 658012 h 908769"/>
              <a:gd name="connsiteX6" fmla="*/ 329589 w 580346"/>
              <a:gd name="connsiteY6" fmla="*/ 250757 h 908769"/>
              <a:gd name="connsiteX7" fmla="*/ 0 w 580346"/>
              <a:gd name="connsiteY7" fmla="*/ 250757 h 908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0346" h="908769">
                <a:moveTo>
                  <a:pt x="0" y="0"/>
                </a:moveTo>
                <a:lnTo>
                  <a:pt x="580346" y="0"/>
                </a:lnTo>
                <a:lnTo>
                  <a:pt x="580346" y="908769"/>
                </a:lnTo>
                <a:lnTo>
                  <a:pt x="0" y="908769"/>
                </a:lnTo>
                <a:lnTo>
                  <a:pt x="0" y="658012"/>
                </a:lnTo>
                <a:lnTo>
                  <a:pt x="329589" y="658012"/>
                </a:lnTo>
                <a:lnTo>
                  <a:pt x="329589" y="250757"/>
                </a:lnTo>
                <a:lnTo>
                  <a:pt x="0" y="250757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812143-92D4-A9A1-5237-DB4C5F1D19E5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a typeface="Adobe 고딕 Std B" panose="020B0800000000000000"/>
              </a:rPr>
              <a:t>02</a:t>
            </a:r>
            <a:endParaRPr lang="ko-KR" altLang="en-US" b="1" dirty="0">
              <a:ea typeface="Adobe 고딕 Std B" panose="020B080000000000000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0A8A841-2F76-4B3B-B5A0-696638B17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098" y="4064047"/>
            <a:ext cx="4477274" cy="1904757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B2EC170-7FE4-49C2-9270-297C1B2CB057}"/>
              </a:ext>
            </a:extLst>
          </p:cNvPr>
          <p:cNvSpPr/>
          <p:nvPr/>
        </p:nvSpPr>
        <p:spPr>
          <a:xfrm>
            <a:off x="8205198" y="5203806"/>
            <a:ext cx="3701052" cy="19002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3C6430-FD31-42B8-B3E2-4010708C8670}"/>
              </a:ext>
            </a:extLst>
          </p:cNvPr>
          <p:cNvSpPr/>
          <p:nvPr/>
        </p:nvSpPr>
        <p:spPr>
          <a:xfrm>
            <a:off x="7557476" y="5393834"/>
            <a:ext cx="1796074" cy="190028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08EE74-3684-43B4-9DBB-D16C39123CC2}"/>
              </a:ext>
            </a:extLst>
          </p:cNvPr>
          <p:cNvSpPr txBox="1"/>
          <p:nvPr/>
        </p:nvSpPr>
        <p:spPr>
          <a:xfrm>
            <a:off x="973667" y="253641"/>
            <a:ext cx="1064629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GPT </a:t>
            </a:r>
            <a:r>
              <a:rPr lang="ko-KR" altLang="en-US" sz="2800" b="1" dirty="0" err="1"/>
              <a:t>모델별</a:t>
            </a:r>
            <a:r>
              <a:rPr lang="ko-KR" altLang="en-US" sz="2800" b="1" dirty="0"/>
              <a:t> 데이터 추출</a:t>
            </a:r>
            <a:r>
              <a:rPr lang="en-US" altLang="ko-KR" sz="2800" b="1" dirty="0"/>
              <a:t>: o1, o1-mini, o3-mini </a:t>
            </a:r>
            <a:r>
              <a:rPr lang="ko-KR" altLang="en-US" sz="2800" b="1" dirty="0"/>
              <a:t>모델</a:t>
            </a:r>
          </a:p>
        </p:txBody>
      </p:sp>
    </p:spTree>
    <p:extLst>
      <p:ext uri="{BB962C8B-B14F-4D97-AF65-F5344CB8AC3E}">
        <p14:creationId xmlns:p14="http://schemas.microsoft.com/office/powerpoint/2010/main" val="14476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64325-FC3F-936D-E41A-0E5D42EEB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5FB06BB-B89A-767D-E3A0-DF875C6CC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02511"/>
              </p:ext>
            </p:extLst>
          </p:nvPr>
        </p:nvGraphicFramePr>
        <p:xfrm>
          <a:off x="933472" y="1341661"/>
          <a:ext cx="5939322" cy="463431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53589">
                  <a:extLst>
                    <a:ext uri="{9D8B030D-6E8A-4147-A177-3AD203B41FA5}">
                      <a16:colId xmlns:a16="http://schemas.microsoft.com/office/drawing/2014/main" val="3870242147"/>
                    </a:ext>
                  </a:extLst>
                </a:gridCol>
                <a:gridCol w="4385733">
                  <a:extLst>
                    <a:ext uri="{9D8B030D-6E8A-4147-A177-3AD203B41FA5}">
                      <a16:colId xmlns:a16="http://schemas.microsoft.com/office/drawing/2014/main" val="1668403394"/>
                    </a:ext>
                  </a:extLst>
                </a:gridCol>
              </a:tblGrid>
              <a:tr h="4871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Total Time and Total Cost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91265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o1-mini</a:t>
                      </a: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04467116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o3-mini</a:t>
                      </a: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[05:18&lt;00:00, 318.78s/it]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cost: 0.23514149999999998 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69648452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o1</a:t>
                      </a: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[26:26&lt;00:00, 1586.27s/it]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cost: 7.8615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704118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gpt-4o-mini</a:t>
                      </a: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[01:52&lt;00:00, 112.43s/it]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cost: 0.01402845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223322380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gpt-4o</a:t>
                      </a: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[03:13&lt;00:00, 193.37s/it]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cost: 0.25588000000000005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08485454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gpt-4.5-preview</a:t>
                      </a:r>
                    </a:p>
                  </a:txBody>
                  <a:tcPr marL="64770" marR="64770" marT="17907" marB="17907" anchor="ctr"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[04:43&lt;00:00, 283.11s/it]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cost: 6.3447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178976"/>
                  </a:ext>
                </a:extLst>
              </a:tr>
            </a:tbl>
          </a:graphicData>
        </a:graphic>
      </p:graphicFrame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53A153D-5B83-E091-4C62-199EF8A6A837}"/>
              </a:ext>
            </a:extLst>
          </p:cNvPr>
          <p:cNvSpPr/>
          <p:nvPr/>
        </p:nvSpPr>
        <p:spPr>
          <a:xfrm>
            <a:off x="6637866" y="1926167"/>
            <a:ext cx="787400" cy="508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A20591-7FED-72E8-0B13-6112810D5416}"/>
              </a:ext>
            </a:extLst>
          </p:cNvPr>
          <p:cNvSpPr txBox="1"/>
          <p:nvPr/>
        </p:nvSpPr>
        <p:spPr>
          <a:xfrm>
            <a:off x="7611177" y="1926167"/>
            <a:ext cx="4362650" cy="432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  <a:ea typeface="함초롬바탕" panose="02030604000101010101" pitchFamily="18" charset="-127"/>
              </a:rPr>
              <a:t>o1-mini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모델에서는 ‘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system’ 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역할 지원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ea typeface="함초롬바탕" panose="02030604000101010101" pitchFamily="18" charset="-127"/>
              </a:rPr>
              <a:t> X</a:t>
            </a:r>
            <a:endParaRPr lang="ko-KR" altLang="en-US" sz="1600" kern="0" spc="0" dirty="0">
              <a:solidFill>
                <a:srgbClr val="00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0B1D6-2ED7-A5A4-D6A8-34396D8C71EC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ea typeface="Adobe 고딕 Std B" panose="020B0800000000000000"/>
              </a:rPr>
              <a:t>02</a:t>
            </a:r>
            <a:endParaRPr lang="ko-KR" altLang="en-US" b="1" dirty="0">
              <a:ea typeface="Adobe 고딕 Std B" panose="020B080000000000000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DFEB867-0E19-4EE6-B647-3810AE39B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553" y="2511575"/>
            <a:ext cx="4477274" cy="218251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83E42D2A-94CB-4745-A579-97520B3B40B0}"/>
              </a:ext>
            </a:extLst>
          </p:cNvPr>
          <p:cNvSpPr/>
          <p:nvPr/>
        </p:nvSpPr>
        <p:spPr>
          <a:xfrm>
            <a:off x="8017043" y="4043599"/>
            <a:ext cx="3626966" cy="236571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69F77D-D0B2-4C81-A353-3855DAE31068}"/>
              </a:ext>
            </a:extLst>
          </p:cNvPr>
          <p:cNvSpPr txBox="1"/>
          <p:nvPr/>
        </p:nvSpPr>
        <p:spPr>
          <a:xfrm>
            <a:off x="973668" y="253641"/>
            <a:ext cx="8335432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GPT </a:t>
            </a:r>
            <a:r>
              <a:rPr lang="ko-KR" altLang="en-US" sz="2800" b="1" dirty="0" err="1"/>
              <a:t>모델별</a:t>
            </a:r>
            <a:r>
              <a:rPr lang="ko-KR" altLang="en-US" sz="2800" b="1" dirty="0"/>
              <a:t> 데이터 추출</a:t>
            </a:r>
            <a:r>
              <a:rPr lang="en-US" altLang="ko-KR" sz="2800" b="1" dirty="0"/>
              <a:t>: o1-mini </a:t>
            </a:r>
            <a:r>
              <a:rPr lang="ko-KR" altLang="en-US" sz="2800" b="1" dirty="0"/>
              <a:t>모델</a:t>
            </a:r>
            <a:endParaRPr lang="en-US" altLang="ko-KR" sz="2800" b="1" dirty="0"/>
          </a:p>
        </p:txBody>
      </p:sp>
    </p:spTree>
    <p:extLst>
      <p:ext uri="{BB962C8B-B14F-4D97-AF65-F5344CB8AC3E}">
        <p14:creationId xmlns:p14="http://schemas.microsoft.com/office/powerpoint/2010/main" val="1542114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7">
            <a:extLst>
              <a:ext uri="{FF2B5EF4-FFF2-40B4-BE49-F238E27FC236}">
                <a16:creationId xmlns:a16="http://schemas.microsoft.com/office/drawing/2014/main" id="{6644D1D8-FF81-D45A-E456-03816F312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1230319"/>
              </p:ext>
            </p:extLst>
          </p:nvPr>
        </p:nvGraphicFramePr>
        <p:xfrm>
          <a:off x="933472" y="1341661"/>
          <a:ext cx="6000729" cy="463431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53589">
                  <a:extLst>
                    <a:ext uri="{9D8B030D-6E8A-4147-A177-3AD203B41FA5}">
                      <a16:colId xmlns:a16="http://schemas.microsoft.com/office/drawing/2014/main" val="3870242147"/>
                    </a:ext>
                  </a:extLst>
                </a:gridCol>
                <a:gridCol w="2223570">
                  <a:extLst>
                    <a:ext uri="{9D8B030D-6E8A-4147-A177-3AD203B41FA5}">
                      <a16:colId xmlns:a16="http://schemas.microsoft.com/office/drawing/2014/main" val="1668403394"/>
                    </a:ext>
                  </a:extLst>
                </a:gridCol>
                <a:gridCol w="2223570">
                  <a:extLst>
                    <a:ext uri="{9D8B030D-6E8A-4147-A177-3AD203B41FA5}">
                      <a16:colId xmlns:a16="http://schemas.microsoft.com/office/drawing/2014/main" val="4013447918"/>
                    </a:ext>
                  </a:extLst>
                </a:gridCol>
              </a:tblGrid>
              <a:tr h="4871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Entities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Relations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91265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o1-mini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467116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o3-mini</a:t>
                      </a:r>
                    </a:p>
                  </a:txBody>
                  <a:tcPr marL="64770" marR="64770" marT="17907" marB="17907"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시도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9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시도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시도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-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시도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-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648452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</a:t>
                      </a:r>
                      <a:r>
                        <a:rPr lang="ko-KR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04118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gpt-4o-mini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r>
                        <a:rPr lang="ko-KR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322380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gpt-4o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178</a:t>
                      </a:r>
                      <a:r>
                        <a:rPr lang="ko-KR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485454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gpt-4.5-preview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  <a:r>
                        <a:rPr lang="ko-KR" altLang="en-US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1789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B1D61E8-6B35-A2E2-8C68-5325A70790E4}"/>
              </a:ext>
            </a:extLst>
          </p:cNvPr>
          <p:cNvSpPr txBox="1"/>
          <p:nvPr/>
        </p:nvSpPr>
        <p:spPr>
          <a:xfrm>
            <a:off x="973667" y="253641"/>
            <a:ext cx="8404489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GPT </a:t>
            </a:r>
            <a:r>
              <a:rPr lang="ko-KR" altLang="en-US" sz="2800" b="1" dirty="0" err="1"/>
              <a:t>모델별</a:t>
            </a:r>
            <a:r>
              <a:rPr lang="ko-KR" altLang="en-US" sz="2800" b="1" dirty="0"/>
              <a:t> 데이터 추출</a:t>
            </a:r>
            <a:r>
              <a:rPr lang="en-US" altLang="ko-KR" sz="2800" b="1" dirty="0"/>
              <a:t>: o3-mini </a:t>
            </a:r>
            <a:r>
              <a:rPr lang="ko-KR" altLang="en-US" sz="2800" b="1" dirty="0"/>
              <a:t>모델</a:t>
            </a:r>
            <a:endParaRPr lang="en-US" altLang="ko-KR" sz="2800" b="1" dirty="0"/>
          </a:p>
        </p:txBody>
      </p:sp>
      <p:pic>
        <p:nvPicPr>
          <p:cNvPr id="10" name="그림 9" descr="code_1011_gpt-o3-mini - Excel">
            <a:extLst>
              <a:ext uri="{FF2B5EF4-FFF2-40B4-BE49-F238E27FC236}">
                <a16:creationId xmlns:a16="http://schemas.microsoft.com/office/drawing/2014/main" id="{679F7270-94E1-40A6-8628-D52AAAC97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95" y="2611192"/>
            <a:ext cx="2057993" cy="1404915"/>
          </a:xfrm>
          <a:prstGeom prst="rect">
            <a:avLst/>
          </a:prstGeom>
        </p:spPr>
      </p:pic>
      <p:pic>
        <p:nvPicPr>
          <p:cNvPr id="12" name="그림 11" descr="code_1011_gpt-o3-mini - Excel">
            <a:extLst>
              <a:ext uri="{FF2B5EF4-FFF2-40B4-BE49-F238E27FC236}">
                <a16:creationId xmlns:a16="http://schemas.microsoft.com/office/drawing/2014/main" id="{5AFD5D33-9353-4F7B-8777-57E4E8024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695" y="4324300"/>
            <a:ext cx="2057993" cy="1404915"/>
          </a:xfrm>
          <a:prstGeom prst="rect">
            <a:avLst/>
          </a:prstGeom>
        </p:spPr>
      </p:pic>
      <p:pic>
        <p:nvPicPr>
          <p:cNvPr id="14" name="그림 13" descr="code_1011_gpt-o3-mini - Excel">
            <a:extLst>
              <a:ext uri="{FF2B5EF4-FFF2-40B4-BE49-F238E27FC236}">
                <a16:creationId xmlns:a16="http://schemas.microsoft.com/office/drawing/2014/main" id="{BE54BD4B-A728-4E87-92C5-24C7593328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194" y="2611193"/>
            <a:ext cx="2057993" cy="1404915"/>
          </a:xfrm>
          <a:prstGeom prst="rect">
            <a:avLst/>
          </a:prstGeom>
        </p:spPr>
      </p:pic>
      <p:pic>
        <p:nvPicPr>
          <p:cNvPr id="16" name="그림 15" descr="code_1011_gpt-o3-mini - Excel">
            <a:extLst>
              <a:ext uri="{FF2B5EF4-FFF2-40B4-BE49-F238E27FC236}">
                <a16:creationId xmlns:a16="http://schemas.microsoft.com/office/drawing/2014/main" id="{B9ED7A42-526E-4DA9-A431-5B5060FD83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194" y="4324300"/>
            <a:ext cx="2057993" cy="1404915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EFAD36B-62E7-4A80-8855-BF51A6F97F1E}"/>
              </a:ext>
            </a:extLst>
          </p:cNvPr>
          <p:cNvSpPr/>
          <p:nvPr/>
        </p:nvSpPr>
        <p:spPr>
          <a:xfrm>
            <a:off x="6637866" y="2611192"/>
            <a:ext cx="787400" cy="508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DE175F5-D47C-4BAA-9650-AAFBA4079B1D}"/>
              </a:ext>
            </a:extLst>
          </p:cNvPr>
          <p:cNvCxnSpPr>
            <a:cxnSpLocks/>
          </p:cNvCxnSpPr>
          <p:nvPr/>
        </p:nvCxnSpPr>
        <p:spPr>
          <a:xfrm>
            <a:off x="9732432" y="1866900"/>
            <a:ext cx="0" cy="41090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A2B1D72-319D-4EA8-8CD3-0A41212F80FF}"/>
              </a:ext>
            </a:extLst>
          </p:cNvPr>
          <p:cNvSpPr txBox="1"/>
          <p:nvPr/>
        </p:nvSpPr>
        <p:spPr>
          <a:xfrm>
            <a:off x="7837225" y="1942215"/>
            <a:ext cx="154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1</a:t>
            </a:r>
            <a:r>
              <a:rPr lang="ko-KR" altLang="en-US" sz="1600" b="1" dirty="0"/>
              <a:t>차</a:t>
            </a:r>
            <a:endParaRPr lang="en-US" altLang="ko-KR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45BB16-EDFF-4DAB-A381-D826628CEAA2}"/>
              </a:ext>
            </a:extLst>
          </p:cNvPr>
          <p:cNvSpPr txBox="1"/>
          <p:nvPr/>
        </p:nvSpPr>
        <p:spPr>
          <a:xfrm>
            <a:off x="10086708" y="1942215"/>
            <a:ext cx="154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2</a:t>
            </a:r>
            <a:r>
              <a:rPr lang="ko-KR" altLang="en-US" sz="1600" b="1" dirty="0"/>
              <a:t>차</a:t>
            </a:r>
            <a:endParaRPr lang="en-US" altLang="ko-KR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A94624-A24C-4CFF-8366-79E063F72D68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a typeface="Adobe 고딕 Std B" panose="020B0800000000000000"/>
              </a:rPr>
              <a:t>02</a:t>
            </a:r>
            <a:endParaRPr lang="ko-KR" altLang="en-US" b="1" dirty="0">
              <a:ea typeface="Adobe 고딕 Std B" panose="020B080000000000000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BE9B1C-9695-4DA4-8D5C-9B4832109601}"/>
              </a:ext>
            </a:extLst>
          </p:cNvPr>
          <p:cNvSpPr txBox="1"/>
          <p:nvPr/>
        </p:nvSpPr>
        <p:spPr>
          <a:xfrm>
            <a:off x="8961966" y="3658818"/>
            <a:ext cx="154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highlight>
                  <a:srgbClr val="C0C0C0"/>
                </a:highlight>
              </a:rPr>
              <a:t>Entities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5764F8-B8A8-4C97-8BE6-B07E7D7EAC71}"/>
              </a:ext>
            </a:extLst>
          </p:cNvPr>
          <p:cNvSpPr txBox="1"/>
          <p:nvPr/>
        </p:nvSpPr>
        <p:spPr>
          <a:xfrm>
            <a:off x="8961966" y="5388551"/>
            <a:ext cx="154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highlight>
                  <a:srgbClr val="C0C0C0"/>
                </a:highlight>
              </a:rPr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1965366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7">
            <a:extLst>
              <a:ext uri="{FF2B5EF4-FFF2-40B4-BE49-F238E27FC236}">
                <a16:creationId xmlns:a16="http://schemas.microsoft.com/office/drawing/2014/main" id="{6644D1D8-FF81-D45A-E456-03816F312B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117083"/>
              </p:ext>
            </p:extLst>
          </p:nvPr>
        </p:nvGraphicFramePr>
        <p:xfrm>
          <a:off x="933472" y="1341661"/>
          <a:ext cx="6000729" cy="463431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53589">
                  <a:extLst>
                    <a:ext uri="{9D8B030D-6E8A-4147-A177-3AD203B41FA5}">
                      <a16:colId xmlns:a16="http://schemas.microsoft.com/office/drawing/2014/main" val="3870242147"/>
                    </a:ext>
                  </a:extLst>
                </a:gridCol>
                <a:gridCol w="2223570">
                  <a:extLst>
                    <a:ext uri="{9D8B030D-6E8A-4147-A177-3AD203B41FA5}">
                      <a16:colId xmlns:a16="http://schemas.microsoft.com/office/drawing/2014/main" val="1668403394"/>
                    </a:ext>
                  </a:extLst>
                </a:gridCol>
                <a:gridCol w="2223570">
                  <a:extLst>
                    <a:ext uri="{9D8B030D-6E8A-4147-A177-3AD203B41FA5}">
                      <a16:colId xmlns:a16="http://schemas.microsoft.com/office/drawing/2014/main" val="4013447918"/>
                    </a:ext>
                  </a:extLst>
                </a:gridCol>
              </a:tblGrid>
              <a:tr h="48713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Model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Entities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buNone/>
                      </a:pPr>
                      <a:r>
                        <a:rPr lang="en-US" sz="1400" b="1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Relations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091265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o1-mini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467116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o3-mini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시도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9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中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시도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20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中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시도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-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시도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-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9648452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o1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中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中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704118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gpt-4o-mini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中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中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3322380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gpt-4o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178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中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中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485454"/>
                  </a:ext>
                </a:extLst>
              </a:tr>
              <a:tr h="6911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buNone/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gpt-4.5-preview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中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 中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717897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B1D61E8-6B35-A2E2-8C68-5325A70790E4}"/>
              </a:ext>
            </a:extLst>
          </p:cNvPr>
          <p:cNvSpPr txBox="1"/>
          <p:nvPr/>
        </p:nvSpPr>
        <p:spPr>
          <a:xfrm>
            <a:off x="973667" y="253641"/>
            <a:ext cx="101769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GPT </a:t>
            </a:r>
            <a:r>
              <a:rPr lang="ko-KR" altLang="en-US" sz="2800" b="1" dirty="0" err="1"/>
              <a:t>모델별</a:t>
            </a:r>
            <a:r>
              <a:rPr lang="ko-KR" altLang="en-US" sz="2800" b="1" dirty="0"/>
              <a:t> 데이터 추출</a:t>
            </a:r>
            <a:r>
              <a:rPr lang="en-US" altLang="ko-KR" sz="2800" b="1" dirty="0"/>
              <a:t>: abstract </a:t>
            </a:r>
            <a:r>
              <a:rPr lang="ko-KR" altLang="en-US" sz="2800" b="1" dirty="0"/>
              <a:t>및 </a:t>
            </a:r>
            <a:r>
              <a:rPr lang="en-US" altLang="ko-KR" sz="2800" b="1" dirty="0" err="1"/>
              <a:t>brfsum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포함 여부</a:t>
            </a:r>
            <a:endParaRPr lang="en-US" altLang="ko-KR" sz="28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A94624-A24C-4CFF-8366-79E063F72D68}"/>
              </a:ext>
            </a:extLst>
          </p:cNvPr>
          <p:cNvSpPr txBox="1"/>
          <p:nvPr/>
        </p:nvSpPr>
        <p:spPr>
          <a:xfrm>
            <a:off x="572035" y="5541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ea typeface="Adobe 고딕 Std B" panose="020B0800000000000000"/>
              </a:rPr>
              <a:t>02</a:t>
            </a:r>
            <a:endParaRPr lang="ko-KR" altLang="en-US" b="1" dirty="0">
              <a:ea typeface="Adobe 고딕 Std B" panose="020B0800000000000000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AD7DC3F9-6ED9-41B2-B2C9-933C3C2F6FF4}"/>
              </a:ext>
            </a:extLst>
          </p:cNvPr>
          <p:cNvSpPr/>
          <p:nvPr/>
        </p:nvSpPr>
        <p:spPr>
          <a:xfrm>
            <a:off x="7146936" y="3404818"/>
            <a:ext cx="787400" cy="508000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33A9DA-DA94-45A6-BE26-83F1BBB1A132}"/>
              </a:ext>
            </a:extLst>
          </p:cNvPr>
          <p:cNvSpPr txBox="1"/>
          <p:nvPr/>
        </p:nvSpPr>
        <p:spPr>
          <a:xfrm>
            <a:off x="8147071" y="3048618"/>
            <a:ext cx="3270229" cy="1220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1600" kern="0" spc="0" dirty="0">
                <a:solidFill>
                  <a:srgbClr val="000000"/>
                </a:solidFill>
                <a:effectLst/>
              </a:rPr>
              <a:t>데이터 추출 개수 </a:t>
            </a:r>
            <a:r>
              <a:rPr lang="ko-KR" altLang="en-US" sz="1600" dirty="0"/>
              <a:t>中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</a:rPr>
              <a:t>N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</a:rPr>
              <a:t>개</a:t>
            </a:r>
            <a:endParaRPr lang="en-US" altLang="ko-KR" sz="1600" kern="0" spc="0" dirty="0">
              <a:solidFill>
                <a:srgbClr val="000000"/>
              </a:solidFill>
              <a:effectLst/>
            </a:endParaRP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</a:rPr>
              <a:t>→ abstract </a:t>
            </a:r>
            <a:r>
              <a:rPr lang="ko-KR" altLang="en-US" sz="1600" kern="0" dirty="0">
                <a:solidFill>
                  <a:srgbClr val="000000"/>
                </a:solidFill>
              </a:rPr>
              <a:t>및 </a:t>
            </a:r>
            <a:r>
              <a:rPr lang="en-US" altLang="ko-KR" sz="1600" kern="0" dirty="0" err="1">
                <a:solidFill>
                  <a:srgbClr val="000000"/>
                </a:solidFill>
              </a:rPr>
              <a:t>brfsum</a:t>
            </a:r>
            <a:r>
              <a:rPr lang="ko-KR" altLang="en-US" sz="1600" kern="0" dirty="0">
                <a:solidFill>
                  <a:srgbClr val="000000"/>
                </a:solidFill>
              </a:rPr>
              <a:t>의 내용 </a:t>
            </a:r>
            <a:r>
              <a:rPr lang="en-US" altLang="ko-KR" sz="1600" kern="0" dirty="0">
                <a:solidFill>
                  <a:srgbClr val="000000"/>
                </a:solidFill>
              </a:rPr>
              <a:t>X</a:t>
            </a:r>
          </a:p>
          <a:p>
            <a:pPr algn="just" fontAlgn="base">
              <a:lnSpc>
                <a:spcPct val="160000"/>
              </a:lnSpc>
            </a:pPr>
            <a:r>
              <a:rPr lang="en-US" altLang="ko-KR" sz="1600" kern="0" dirty="0">
                <a:solidFill>
                  <a:srgbClr val="000000"/>
                </a:solidFill>
              </a:rPr>
              <a:t>    title </a:t>
            </a:r>
            <a:r>
              <a:rPr lang="ko-KR" altLang="en-US" sz="1600" kern="0" dirty="0">
                <a:solidFill>
                  <a:srgbClr val="000000"/>
                </a:solidFill>
              </a:rPr>
              <a:t>내용으로 확인 </a:t>
            </a:r>
            <a:endParaRPr lang="ko-KR" altLang="en-US" sz="1600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802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3726</TotalTime>
  <Words>3446</Words>
  <Application>Microsoft Office PowerPoint</Application>
  <PresentationFormat>와이드스크린</PresentationFormat>
  <Paragraphs>550</Paragraphs>
  <Slides>28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Adobe 고딕 Std B</vt:lpstr>
      <vt:lpstr>맑은 고딕</vt:lpstr>
      <vt:lpstr>함초롬바탕</vt:lpstr>
      <vt:lpstr>Arial</vt:lpstr>
      <vt:lpstr>Office 테마</vt:lpstr>
      <vt:lpstr>주간보고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주간보고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주간보고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주간보고</dc:title>
  <dc:creator>MaengJiwoo</dc:creator>
  <cp:lastModifiedBy>MaengJiwoo</cp:lastModifiedBy>
  <cp:revision>13</cp:revision>
  <dcterms:created xsi:type="dcterms:W3CDTF">2025-03-13T00:38:40Z</dcterms:created>
  <dcterms:modified xsi:type="dcterms:W3CDTF">2025-04-15T01:44:57Z</dcterms:modified>
</cp:coreProperties>
</file>