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361" r:id="rId6"/>
    <p:sldId id="371" r:id="rId7"/>
    <p:sldId id="363" r:id="rId8"/>
    <p:sldId id="369" r:id="rId9"/>
    <p:sldId id="362" r:id="rId10"/>
    <p:sldId id="368" r:id="rId11"/>
    <p:sldId id="364" r:id="rId12"/>
    <p:sldId id="370" r:id="rId13"/>
    <p:sldId id="365" r:id="rId14"/>
    <p:sldId id="366" r:id="rId15"/>
    <p:sldId id="358" r:id="rId16"/>
  </p:sldIdLst>
  <p:sldSz cx="9144000" cy="6858000" type="screen4x3"/>
  <p:notesSz cx="10234613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487"/>
    <a:srgbClr val="C55A11"/>
    <a:srgbClr val="F0F0F0"/>
    <a:srgbClr val="203864"/>
    <a:srgbClr val="B4C6E6"/>
    <a:srgbClr val="8FAADC"/>
    <a:srgbClr val="50D661"/>
    <a:srgbClr val="2F528F"/>
    <a:srgbClr val="FF8E8E"/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8" autoAdjust="0"/>
    <p:restoredTop sz="96266" autoAdjust="0"/>
  </p:normalViewPr>
  <p:slideViewPr>
    <p:cSldViewPr snapToGrid="0">
      <p:cViewPr varScale="1">
        <p:scale>
          <a:sx n="111" d="100"/>
          <a:sy n="111" d="100"/>
        </p:scale>
        <p:origin x="1308" y="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74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engJiwoo" userId="06fe445f-97e3-4d7d-9f7a-3efcc5dfeb3b" providerId="ADAL" clId="{F34B36AE-EAF9-4A5F-9B51-62AAF0400D31}"/>
    <pc:docChg chg="custSel modSld">
      <pc:chgData name="MaengJiwoo" userId="06fe445f-97e3-4d7d-9f7a-3efcc5dfeb3b" providerId="ADAL" clId="{F34B36AE-EAF9-4A5F-9B51-62AAF0400D31}" dt="2024-11-23T21:16:40.352" v="0" actId="478"/>
      <pc:docMkLst>
        <pc:docMk/>
      </pc:docMkLst>
      <pc:sldChg chg="delSp mod delAnim">
        <pc:chgData name="MaengJiwoo" userId="06fe445f-97e3-4d7d-9f7a-3efcc5dfeb3b" providerId="ADAL" clId="{F34B36AE-EAF9-4A5F-9B51-62AAF0400D31}" dt="2024-11-23T21:16:40.352" v="0" actId="478"/>
        <pc:sldMkLst>
          <pc:docMk/>
          <pc:sldMk cId="538806986" sldId="349"/>
        </pc:sldMkLst>
        <pc:picChg chg="del">
          <ac:chgData name="MaengJiwoo" userId="06fe445f-97e3-4d7d-9f7a-3efcc5dfeb3b" providerId="ADAL" clId="{F34B36AE-EAF9-4A5F-9B51-62AAF0400D31}" dt="2024-11-23T21:16:40.352" v="0" actId="478"/>
          <ac:picMkLst>
            <pc:docMk/>
            <pc:sldMk cId="538806986" sldId="349"/>
            <ac:picMk id="8" creationId="{BF0C2247-2BB8-F390-8806-10AE677FDA19}"/>
          </ac:picMkLst>
        </pc:picChg>
      </pc:sldChg>
    </pc:docChg>
  </pc:docChgLst>
  <pc:docChgLst>
    <pc:chgData name="MaengJiwoo" userId="06fe445f-97e3-4d7d-9f7a-3efcc5dfeb3b" providerId="ADAL" clId="{DE4F670D-2AA4-4A58-A972-0ED4C0BBE0A3}"/>
    <pc:docChg chg="undo redo custSel addSld delSld modSld modNotesMaster modHandout">
      <pc:chgData name="MaengJiwoo" userId="06fe445f-97e3-4d7d-9f7a-3efcc5dfeb3b" providerId="ADAL" clId="{DE4F670D-2AA4-4A58-A972-0ED4C0BBE0A3}" dt="2024-07-08T15:55:32.734" v="3070" actId="1076"/>
      <pc:docMkLst>
        <pc:docMk/>
      </pc:docMkLst>
      <pc:sldChg chg="modNotes">
        <pc:chgData name="MaengJiwoo" userId="06fe445f-97e3-4d7d-9f7a-3efcc5dfeb3b" providerId="ADAL" clId="{DE4F670D-2AA4-4A58-A972-0ED4C0BBE0A3}" dt="2024-07-08T10:52:15.711" v="1768"/>
        <pc:sldMkLst>
          <pc:docMk/>
          <pc:sldMk cId="149211469" sldId="271"/>
        </pc:sldMkLst>
      </pc:sldChg>
      <pc:sldChg chg="modNotes">
        <pc:chgData name="MaengJiwoo" userId="06fe445f-97e3-4d7d-9f7a-3efcc5dfeb3b" providerId="ADAL" clId="{DE4F670D-2AA4-4A58-A972-0ED4C0BBE0A3}" dt="2024-07-08T10:52:15.711" v="1768"/>
        <pc:sldMkLst>
          <pc:docMk/>
          <pc:sldMk cId="1374905863" sldId="286"/>
        </pc:sldMkLst>
      </pc:sldChg>
      <pc:sldChg chg="addSp delSp modSp mod">
        <pc:chgData name="MaengJiwoo" userId="06fe445f-97e3-4d7d-9f7a-3efcc5dfeb3b" providerId="ADAL" clId="{DE4F670D-2AA4-4A58-A972-0ED4C0BBE0A3}" dt="2024-07-08T13:30:08.966" v="1784" actId="478"/>
        <pc:sldMkLst>
          <pc:docMk/>
          <pc:sldMk cId="1380930581" sldId="294"/>
        </pc:sldMkLst>
        <pc:grpChg chg="del">
          <ac:chgData name="MaengJiwoo" userId="06fe445f-97e3-4d7d-9f7a-3efcc5dfeb3b" providerId="ADAL" clId="{DE4F670D-2AA4-4A58-A972-0ED4C0BBE0A3}" dt="2024-07-08T13:15:49.907" v="1777" actId="165"/>
          <ac:grpSpMkLst>
            <pc:docMk/>
            <pc:sldMk cId="1380930581" sldId="294"/>
            <ac:grpSpMk id="30" creationId="{9A6A10E8-067B-8DF9-002B-2D675E4D8850}"/>
          </ac:grpSpMkLst>
        </pc:grpChg>
        <pc:picChg chg="add del mod">
          <ac:chgData name="MaengJiwoo" userId="06fe445f-97e3-4d7d-9f7a-3efcc5dfeb3b" providerId="ADAL" clId="{DE4F670D-2AA4-4A58-A972-0ED4C0BBE0A3}" dt="2024-07-08T13:30:08.966" v="1784" actId="478"/>
          <ac:picMkLst>
            <pc:docMk/>
            <pc:sldMk cId="1380930581" sldId="294"/>
            <ac:picMk id="3" creationId="{A5515015-2D16-9B01-71F8-61689DB3BFEB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9" creationId="{4122A71C-2BBE-79EA-3EBD-6EEAC3473E4C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0" creationId="{5ADE0251-9566-6019-DAF1-B41FAC97AAEA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2" creationId="{CAF627ED-1E74-8556-A724-D14992D0AE45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3" creationId="{7BD9278C-DFF3-EAD5-74C3-36CDBC814409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4" creationId="{C844F28B-5CAA-6FF4-2B56-D235C476623B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5" creationId="{7EC3FF5B-304A-F0C5-79D3-B9325CC894C7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6" creationId="{E5D40919-2100-A728-996C-937A98DF4B99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17" creationId="{D25BD409-7834-0872-0953-1209295A9D2E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1" creationId="{D5EC8109-0E82-A644-DC2B-9A108C5599B7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4" creationId="{40644FB6-244E-58E5-4589-5D34E7F46C59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5" creationId="{EB55D242-9433-DEED-17C6-E4E6C29F3A08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6" creationId="{6F894317-2079-3485-DCF7-03FFDBD5B947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7" creationId="{597C30BF-4D0C-75D3-D070-5DA05FEE4A0E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8" creationId="{6B92091D-A870-11BF-D645-00F8FA1EB157}"/>
          </ac:picMkLst>
        </pc:picChg>
        <pc:picChg chg="mod topLvl">
          <ac:chgData name="MaengJiwoo" userId="06fe445f-97e3-4d7d-9f7a-3efcc5dfeb3b" providerId="ADAL" clId="{DE4F670D-2AA4-4A58-A972-0ED4C0BBE0A3}" dt="2024-07-08T13:15:57.907" v="1778" actId="2085"/>
          <ac:picMkLst>
            <pc:docMk/>
            <pc:sldMk cId="1380930581" sldId="294"/>
            <ac:picMk id="29" creationId="{5AC7D5FA-EA39-9049-9FAA-26EC81681DB9}"/>
          </ac:picMkLst>
        </pc:picChg>
      </pc:sldChg>
      <pc:sldChg chg="modSp mod modNotes">
        <pc:chgData name="MaengJiwoo" userId="06fe445f-97e3-4d7d-9f7a-3efcc5dfeb3b" providerId="ADAL" clId="{DE4F670D-2AA4-4A58-A972-0ED4C0BBE0A3}" dt="2024-07-08T10:52:15.711" v="1768"/>
        <pc:sldMkLst>
          <pc:docMk/>
          <pc:sldMk cId="4059292949" sldId="298"/>
        </pc:sldMkLst>
        <pc:spChg chg="mod">
          <ac:chgData name="MaengJiwoo" userId="06fe445f-97e3-4d7d-9f7a-3efcc5dfeb3b" providerId="ADAL" clId="{DE4F670D-2AA4-4A58-A972-0ED4C0BBE0A3}" dt="2024-07-05T05:28:10.694" v="44" actId="20577"/>
          <ac:spMkLst>
            <pc:docMk/>
            <pc:sldMk cId="4059292949" sldId="298"/>
            <ac:spMk id="3" creationId="{EF645E65-40B4-48CA-8BC5-B8412A5C46B5}"/>
          </ac:spMkLst>
        </pc:spChg>
        <pc:spChg chg="mod">
          <ac:chgData name="MaengJiwoo" userId="06fe445f-97e3-4d7d-9f7a-3efcc5dfeb3b" providerId="ADAL" clId="{DE4F670D-2AA4-4A58-A972-0ED4C0BBE0A3}" dt="2024-07-05T02:32:22.679" v="19" actId="404"/>
          <ac:spMkLst>
            <pc:docMk/>
            <pc:sldMk cId="4059292949" sldId="298"/>
            <ac:spMk id="9" creationId="{FDA80F88-BC06-4177-9801-9A621CAD2CE0}"/>
          </ac:spMkLst>
        </pc:spChg>
      </pc:sldChg>
      <pc:sldChg chg="addSp delSp modSp mod modNotes">
        <pc:chgData name="MaengJiwoo" userId="06fe445f-97e3-4d7d-9f7a-3efcc5dfeb3b" providerId="ADAL" clId="{DE4F670D-2AA4-4A58-A972-0ED4C0BBE0A3}" dt="2024-07-08T10:52:15.711" v="1768"/>
        <pc:sldMkLst>
          <pc:docMk/>
          <pc:sldMk cId="2707695718" sldId="299"/>
        </pc:sldMkLst>
        <pc:spChg chg="mod">
          <ac:chgData name="MaengJiwoo" userId="06fe445f-97e3-4d7d-9f7a-3efcc5dfeb3b" providerId="ADAL" clId="{DE4F670D-2AA4-4A58-A972-0ED4C0BBE0A3}" dt="2024-07-04T10:05:26.924" v="3" actId="2085"/>
          <ac:spMkLst>
            <pc:docMk/>
            <pc:sldMk cId="2707695718" sldId="299"/>
            <ac:spMk id="2" creationId="{31E53128-5F2A-48B4-A462-70AD89E1F858}"/>
          </ac:spMkLst>
        </pc:spChg>
        <pc:spChg chg="mod">
          <ac:chgData name="MaengJiwoo" userId="06fe445f-97e3-4d7d-9f7a-3efcc5dfeb3b" providerId="ADAL" clId="{DE4F670D-2AA4-4A58-A972-0ED4C0BBE0A3}" dt="2024-07-04T10:05:17.857" v="1" actId="404"/>
          <ac:spMkLst>
            <pc:docMk/>
            <pc:sldMk cId="2707695718" sldId="299"/>
            <ac:spMk id="4" creationId="{55185B1F-0691-477C-AE23-B3B3640CCF00}"/>
          </ac:spMkLst>
        </pc:spChg>
        <pc:spChg chg="mod">
          <ac:chgData name="MaengJiwoo" userId="06fe445f-97e3-4d7d-9f7a-3efcc5dfeb3b" providerId="ADAL" clId="{DE4F670D-2AA4-4A58-A972-0ED4C0BBE0A3}" dt="2024-07-05T05:29:20.349" v="66"/>
          <ac:spMkLst>
            <pc:docMk/>
            <pc:sldMk cId="2707695718" sldId="299"/>
            <ac:spMk id="5" creationId="{9D34D060-E14C-27D5-C22F-7899BBA32EAB}"/>
          </ac:spMkLst>
        </pc:spChg>
        <pc:spChg chg="add mod">
          <ac:chgData name="MaengJiwoo" userId="06fe445f-97e3-4d7d-9f7a-3efcc5dfeb3b" providerId="ADAL" clId="{DE4F670D-2AA4-4A58-A972-0ED4C0BBE0A3}" dt="2024-07-07T14:16:15.417" v="916" actId="1076"/>
          <ac:spMkLst>
            <pc:docMk/>
            <pc:sldMk cId="2707695718" sldId="299"/>
            <ac:spMk id="16" creationId="{E7A36ACE-ACD8-4F6B-CF3B-F9D74A843729}"/>
          </ac:spMkLst>
        </pc:spChg>
        <pc:spChg chg="add mod">
          <ac:chgData name="MaengJiwoo" userId="06fe445f-97e3-4d7d-9f7a-3efcc5dfeb3b" providerId="ADAL" clId="{DE4F670D-2AA4-4A58-A972-0ED4C0BBE0A3}" dt="2024-07-07T14:16:29.979" v="924"/>
          <ac:spMkLst>
            <pc:docMk/>
            <pc:sldMk cId="2707695718" sldId="299"/>
            <ac:spMk id="17" creationId="{CED47102-C74B-445E-B4E8-F5053BC67BE6}"/>
          </ac:spMkLst>
        </pc:spChg>
        <pc:picChg chg="add del mod">
          <ac:chgData name="MaengJiwoo" userId="06fe445f-97e3-4d7d-9f7a-3efcc5dfeb3b" providerId="ADAL" clId="{DE4F670D-2AA4-4A58-A972-0ED4C0BBE0A3}" dt="2024-07-07T14:16:11.776" v="915" actId="478"/>
          <ac:picMkLst>
            <pc:docMk/>
            <pc:sldMk cId="2707695718" sldId="299"/>
            <ac:picMk id="13" creationId="{7C5A23FE-8856-72DB-A32A-2DF3D3816CC1}"/>
          </ac:picMkLst>
        </pc:picChg>
      </pc:sldChg>
      <pc:sldChg chg="addSp delSp modSp mod modNotes">
        <pc:chgData name="MaengJiwoo" userId="06fe445f-97e3-4d7d-9f7a-3efcc5dfeb3b" providerId="ADAL" clId="{DE4F670D-2AA4-4A58-A972-0ED4C0BBE0A3}" dt="2024-07-08T14:04:39.676" v="1914" actId="14100"/>
        <pc:sldMkLst>
          <pc:docMk/>
          <pc:sldMk cId="3608662026" sldId="300"/>
        </pc:sldMkLst>
        <pc:spChg chg="del">
          <ac:chgData name="MaengJiwoo" userId="06fe445f-97e3-4d7d-9f7a-3efcc5dfeb3b" providerId="ADAL" clId="{DE4F670D-2AA4-4A58-A972-0ED4C0BBE0A3}" dt="2024-07-05T05:57:26.598" v="208" actId="478"/>
          <ac:spMkLst>
            <pc:docMk/>
            <pc:sldMk cId="3608662026" sldId="300"/>
            <ac:spMk id="2" creationId="{5C53941F-F2FE-4B99-81D3-6A259901F560}"/>
          </ac:spMkLst>
        </pc:spChg>
        <pc:spChg chg="add mod">
          <ac:chgData name="MaengJiwoo" userId="06fe445f-97e3-4d7d-9f7a-3efcc5dfeb3b" providerId="ADAL" clId="{DE4F670D-2AA4-4A58-A972-0ED4C0BBE0A3}" dt="2024-07-05T06:43:41.734" v="620" actId="208"/>
          <ac:spMkLst>
            <pc:docMk/>
            <pc:sldMk cId="3608662026" sldId="300"/>
            <ac:spMk id="3" creationId="{3BF88DB0-FBD2-17D7-84CB-7A5F15C9C0C5}"/>
          </ac:spMkLst>
        </pc:spChg>
        <pc:spChg chg="add mod ord">
          <ac:chgData name="MaengJiwoo" userId="06fe445f-97e3-4d7d-9f7a-3efcc5dfeb3b" providerId="ADAL" clId="{DE4F670D-2AA4-4A58-A972-0ED4C0BBE0A3}" dt="2024-07-08T14:04:37.178" v="1913" actId="166"/>
          <ac:spMkLst>
            <pc:docMk/>
            <pc:sldMk cId="3608662026" sldId="300"/>
            <ac:spMk id="4" creationId="{0D45D639-D125-2074-015F-ADBDE606DFDA}"/>
          </ac:spMkLst>
        </pc:spChg>
        <pc:spChg chg="add mod">
          <ac:chgData name="MaengJiwoo" userId="06fe445f-97e3-4d7d-9f7a-3efcc5dfeb3b" providerId="ADAL" clId="{DE4F670D-2AA4-4A58-A972-0ED4C0BBE0A3}" dt="2024-07-05T06:42:40.271" v="607" actId="14100"/>
          <ac:spMkLst>
            <pc:docMk/>
            <pc:sldMk cId="3608662026" sldId="300"/>
            <ac:spMk id="7" creationId="{3C78AA89-24E9-0602-0E51-D7967F52C106}"/>
          </ac:spMkLst>
        </pc:spChg>
        <pc:spChg chg="add del mod">
          <ac:chgData name="MaengJiwoo" userId="06fe445f-97e3-4d7d-9f7a-3efcc5dfeb3b" providerId="ADAL" clId="{DE4F670D-2AA4-4A58-A972-0ED4C0BBE0A3}" dt="2024-07-08T13:53:12.925" v="1868" actId="478"/>
          <ac:spMkLst>
            <pc:docMk/>
            <pc:sldMk cId="3608662026" sldId="300"/>
            <ac:spMk id="9" creationId="{6394C029-50BF-F426-A460-410237BD7EEA}"/>
          </ac:spMkLst>
        </pc:spChg>
        <pc:spChg chg="del">
          <ac:chgData name="MaengJiwoo" userId="06fe445f-97e3-4d7d-9f7a-3efcc5dfeb3b" providerId="ADAL" clId="{DE4F670D-2AA4-4A58-A972-0ED4C0BBE0A3}" dt="2024-07-05T15:06:14.705" v="742" actId="478"/>
          <ac:spMkLst>
            <pc:docMk/>
            <pc:sldMk cId="3608662026" sldId="300"/>
            <ac:spMk id="9" creationId="{6D65EBD1-A476-45B7-9187-8FE8C4B37418}"/>
          </ac:spMkLst>
        </pc:spChg>
        <pc:spChg chg="mod">
          <ac:chgData name="MaengJiwoo" userId="06fe445f-97e3-4d7d-9f7a-3efcc5dfeb3b" providerId="ADAL" clId="{DE4F670D-2AA4-4A58-A972-0ED4C0BBE0A3}" dt="2024-07-05T05:57:22.586" v="206" actId="1076"/>
          <ac:spMkLst>
            <pc:docMk/>
            <pc:sldMk cId="3608662026" sldId="300"/>
            <ac:spMk id="10" creationId="{7CBE8DF4-50F6-4691-82E3-146F09E3D235}"/>
          </ac:spMkLst>
        </pc:spChg>
        <pc:spChg chg="add mod">
          <ac:chgData name="MaengJiwoo" userId="06fe445f-97e3-4d7d-9f7a-3efcc5dfeb3b" providerId="ADAL" clId="{DE4F670D-2AA4-4A58-A972-0ED4C0BBE0A3}" dt="2024-07-05T06:42:45.761" v="609" actId="1076"/>
          <ac:spMkLst>
            <pc:docMk/>
            <pc:sldMk cId="3608662026" sldId="300"/>
            <ac:spMk id="11" creationId="{E9CD87E7-F365-9CB2-F885-7DC6F98E6932}"/>
          </ac:spMkLst>
        </pc:spChg>
        <pc:spChg chg="add del mod">
          <ac:chgData name="MaengJiwoo" userId="06fe445f-97e3-4d7d-9f7a-3efcc5dfeb3b" providerId="ADAL" clId="{DE4F670D-2AA4-4A58-A972-0ED4C0BBE0A3}" dt="2024-07-08T13:53:35.384" v="1873" actId="478"/>
          <ac:spMkLst>
            <pc:docMk/>
            <pc:sldMk cId="3608662026" sldId="300"/>
            <ac:spMk id="13" creationId="{C442D654-BE22-3D2E-08E5-405F549D6947}"/>
          </ac:spMkLst>
        </pc:spChg>
        <pc:spChg chg="del">
          <ac:chgData name="MaengJiwoo" userId="06fe445f-97e3-4d7d-9f7a-3efcc5dfeb3b" providerId="ADAL" clId="{DE4F670D-2AA4-4A58-A972-0ED4C0BBE0A3}" dt="2024-07-05T05:57:26.598" v="208" actId="478"/>
          <ac:spMkLst>
            <pc:docMk/>
            <pc:sldMk cId="3608662026" sldId="300"/>
            <ac:spMk id="14" creationId="{E153107C-86C2-4394-8F8F-AD42D8F05411}"/>
          </ac:spMkLst>
        </pc:spChg>
        <pc:spChg chg="add del mod">
          <ac:chgData name="MaengJiwoo" userId="06fe445f-97e3-4d7d-9f7a-3efcc5dfeb3b" providerId="ADAL" clId="{DE4F670D-2AA4-4A58-A972-0ED4C0BBE0A3}" dt="2024-07-07T14:59:24.955" v="1622" actId="478"/>
          <ac:spMkLst>
            <pc:docMk/>
            <pc:sldMk cId="3608662026" sldId="300"/>
            <ac:spMk id="14" creationId="{F7525CC9-5D1D-4478-F57E-F44B53905DD1}"/>
          </ac:spMkLst>
        </pc:spChg>
        <pc:spChg chg="add mod">
          <ac:chgData name="MaengJiwoo" userId="06fe445f-97e3-4d7d-9f7a-3efcc5dfeb3b" providerId="ADAL" clId="{DE4F670D-2AA4-4A58-A972-0ED4C0BBE0A3}" dt="2024-07-05T06:44:20.057" v="652" actId="207"/>
          <ac:spMkLst>
            <pc:docMk/>
            <pc:sldMk cId="3608662026" sldId="300"/>
            <ac:spMk id="15" creationId="{B2432E35-9203-C765-8208-65D267879243}"/>
          </ac:spMkLst>
        </pc:spChg>
        <pc:spChg chg="add mod">
          <ac:chgData name="MaengJiwoo" userId="06fe445f-97e3-4d7d-9f7a-3efcc5dfeb3b" providerId="ADAL" clId="{DE4F670D-2AA4-4A58-A972-0ED4C0BBE0A3}" dt="2024-07-08T14:04:39.676" v="1914" actId="14100"/>
          <ac:spMkLst>
            <pc:docMk/>
            <pc:sldMk cId="3608662026" sldId="300"/>
            <ac:spMk id="16" creationId="{B3252FA8-52F2-55E8-B6F6-93CEAEEA250F}"/>
          </ac:spMkLst>
        </pc:spChg>
        <pc:spChg chg="mod">
          <ac:chgData name="MaengJiwoo" userId="06fe445f-97e3-4d7d-9f7a-3efcc5dfeb3b" providerId="ADAL" clId="{DE4F670D-2AA4-4A58-A972-0ED4C0BBE0A3}" dt="2024-07-05T06:44:16.463" v="650" actId="20577"/>
          <ac:spMkLst>
            <pc:docMk/>
            <pc:sldMk cId="3608662026" sldId="300"/>
            <ac:spMk id="17" creationId="{3D9BE2D2-1E19-4B2C-FB25-CD6E11165E14}"/>
          </ac:spMkLst>
        </pc:spChg>
        <pc:spChg chg="mod">
          <ac:chgData name="MaengJiwoo" userId="06fe445f-97e3-4d7d-9f7a-3efcc5dfeb3b" providerId="ADAL" clId="{DE4F670D-2AA4-4A58-A972-0ED4C0BBE0A3}" dt="2024-07-05T05:32:44.648" v="187"/>
          <ac:spMkLst>
            <pc:docMk/>
            <pc:sldMk cId="3608662026" sldId="300"/>
            <ac:spMk id="19" creationId="{97EE45FD-FAD9-4411-3E13-D4DA83B02D2F}"/>
          </ac:spMkLst>
        </pc:spChg>
        <pc:spChg chg="mod">
          <ac:chgData name="MaengJiwoo" userId="06fe445f-97e3-4d7d-9f7a-3efcc5dfeb3b" providerId="ADAL" clId="{DE4F670D-2AA4-4A58-A972-0ED4C0BBE0A3}" dt="2024-07-07T13:56:04.010" v="836"/>
          <ac:spMkLst>
            <pc:docMk/>
            <pc:sldMk cId="3608662026" sldId="300"/>
            <ac:spMk id="21" creationId="{CE8FD067-A294-2169-957C-431BE815A023}"/>
          </ac:spMkLst>
        </pc:spChg>
        <pc:spChg chg="add mod">
          <ac:chgData name="MaengJiwoo" userId="06fe445f-97e3-4d7d-9f7a-3efcc5dfeb3b" providerId="ADAL" clId="{DE4F670D-2AA4-4A58-A972-0ED4C0BBE0A3}" dt="2024-07-08T13:56:31.694" v="1902" actId="20577"/>
          <ac:spMkLst>
            <pc:docMk/>
            <pc:sldMk cId="3608662026" sldId="300"/>
            <ac:spMk id="23" creationId="{FFDCF86A-83B4-FA0D-D9C1-687E27D3E665}"/>
          </ac:spMkLst>
        </pc:spChg>
        <pc:spChg chg="add mod">
          <ac:chgData name="MaengJiwoo" userId="06fe445f-97e3-4d7d-9f7a-3efcc5dfeb3b" providerId="ADAL" clId="{DE4F670D-2AA4-4A58-A972-0ED4C0BBE0A3}" dt="2024-07-08T14:04:05.512" v="1911" actId="20577"/>
          <ac:spMkLst>
            <pc:docMk/>
            <pc:sldMk cId="3608662026" sldId="300"/>
            <ac:spMk id="24" creationId="{1DC98DF2-C6BD-5857-56F9-D3F4118A6F40}"/>
          </ac:spMkLst>
        </pc:spChg>
        <pc:spChg chg="add del">
          <ac:chgData name="MaengJiwoo" userId="06fe445f-97e3-4d7d-9f7a-3efcc5dfeb3b" providerId="ADAL" clId="{DE4F670D-2AA4-4A58-A972-0ED4C0BBE0A3}" dt="2024-07-08T14:03:07.156" v="1903" actId="478"/>
          <ac:spMkLst>
            <pc:docMk/>
            <pc:sldMk cId="3608662026" sldId="300"/>
            <ac:spMk id="26" creationId="{482C568E-7783-FFB8-74BB-C20498FCE737}"/>
          </ac:spMkLst>
        </pc:spChg>
        <pc:spChg chg="add mod">
          <ac:chgData name="MaengJiwoo" userId="06fe445f-97e3-4d7d-9f7a-3efcc5dfeb3b" providerId="ADAL" clId="{DE4F670D-2AA4-4A58-A972-0ED4C0BBE0A3}" dt="2024-07-05T16:16:19.120" v="781" actId="1076"/>
          <ac:spMkLst>
            <pc:docMk/>
            <pc:sldMk cId="3608662026" sldId="300"/>
            <ac:spMk id="28" creationId="{9FD8D19D-3E4F-D2FF-0A93-6193DC5FC616}"/>
          </ac:spMkLst>
        </pc:spChg>
        <pc:spChg chg="mod">
          <ac:chgData name="MaengJiwoo" userId="06fe445f-97e3-4d7d-9f7a-3efcc5dfeb3b" providerId="ADAL" clId="{DE4F670D-2AA4-4A58-A972-0ED4C0BBE0A3}" dt="2024-07-07T14:18:16.040" v="935"/>
          <ac:spMkLst>
            <pc:docMk/>
            <pc:sldMk cId="3608662026" sldId="300"/>
            <ac:spMk id="29" creationId="{A0C7A254-2578-6D52-B1E1-46F6493E162C}"/>
          </ac:spMkLst>
        </pc:spChg>
        <pc:spChg chg="add del mod">
          <ac:chgData name="MaengJiwoo" userId="06fe445f-97e3-4d7d-9f7a-3efcc5dfeb3b" providerId="ADAL" clId="{DE4F670D-2AA4-4A58-A972-0ED4C0BBE0A3}" dt="2024-07-07T14:59:24.955" v="1622" actId="478"/>
          <ac:spMkLst>
            <pc:docMk/>
            <pc:sldMk cId="3608662026" sldId="300"/>
            <ac:spMk id="31" creationId="{6B4522A3-7536-5135-5401-A96C7636B46D}"/>
          </ac:spMkLst>
        </pc:spChg>
        <pc:spChg chg="add del mod">
          <ac:chgData name="MaengJiwoo" userId="06fe445f-97e3-4d7d-9f7a-3efcc5dfeb3b" providerId="ADAL" clId="{DE4F670D-2AA4-4A58-A972-0ED4C0BBE0A3}" dt="2024-07-07T14:59:24.955" v="1622" actId="478"/>
          <ac:spMkLst>
            <pc:docMk/>
            <pc:sldMk cId="3608662026" sldId="300"/>
            <ac:spMk id="32" creationId="{21A647B3-C984-63F4-924E-C3B5EBF9A971}"/>
          </ac:spMkLst>
        </pc:spChg>
        <pc:spChg chg="add del mod">
          <ac:chgData name="MaengJiwoo" userId="06fe445f-97e3-4d7d-9f7a-3efcc5dfeb3b" providerId="ADAL" clId="{DE4F670D-2AA4-4A58-A972-0ED4C0BBE0A3}" dt="2024-07-07T14:59:24.955" v="1622" actId="478"/>
          <ac:spMkLst>
            <pc:docMk/>
            <pc:sldMk cId="3608662026" sldId="300"/>
            <ac:spMk id="33" creationId="{14C5772D-4F86-D14C-089D-D13B7C93DDF4}"/>
          </ac:spMkLst>
        </pc:spChg>
        <pc:spChg chg="add del mod">
          <ac:chgData name="MaengJiwoo" userId="06fe445f-97e3-4d7d-9f7a-3efcc5dfeb3b" providerId="ADAL" clId="{DE4F670D-2AA4-4A58-A972-0ED4C0BBE0A3}" dt="2024-07-07T15:01:06.110" v="1642" actId="478"/>
          <ac:spMkLst>
            <pc:docMk/>
            <pc:sldMk cId="3608662026" sldId="300"/>
            <ac:spMk id="39" creationId="{3B64D091-DE69-5982-2160-609164735B31}"/>
          </ac:spMkLst>
        </pc:spChg>
        <pc:spChg chg="add mod">
          <ac:chgData name="MaengJiwoo" userId="06fe445f-97e3-4d7d-9f7a-3efcc5dfeb3b" providerId="ADAL" clId="{DE4F670D-2AA4-4A58-A972-0ED4C0BBE0A3}" dt="2024-07-07T15:02:42.201" v="1738" actId="1076"/>
          <ac:spMkLst>
            <pc:docMk/>
            <pc:sldMk cId="3608662026" sldId="300"/>
            <ac:spMk id="40" creationId="{8B83C53A-B3F1-F715-70D9-39B98C7B79D4}"/>
          </ac:spMkLst>
        </pc:spChg>
        <pc:grpChg chg="add del mod">
          <ac:chgData name="MaengJiwoo" userId="06fe445f-97e3-4d7d-9f7a-3efcc5dfeb3b" providerId="ADAL" clId="{DE4F670D-2AA4-4A58-A972-0ED4C0BBE0A3}" dt="2024-07-07T14:59:24.955" v="1622" actId="478"/>
          <ac:grpSpMkLst>
            <pc:docMk/>
            <pc:sldMk cId="3608662026" sldId="300"/>
            <ac:grpSpMk id="16" creationId="{A8F77BB0-9C8D-C43E-33D9-C26DE7B8FA93}"/>
          </ac:grpSpMkLst>
        </pc:grpChg>
        <pc:grpChg chg="add del mod">
          <ac:chgData name="MaengJiwoo" userId="06fe445f-97e3-4d7d-9f7a-3efcc5dfeb3b" providerId="ADAL" clId="{DE4F670D-2AA4-4A58-A972-0ED4C0BBE0A3}" dt="2024-07-07T14:59:24.955" v="1622" actId="478"/>
          <ac:grpSpMkLst>
            <pc:docMk/>
            <pc:sldMk cId="3608662026" sldId="300"/>
            <ac:grpSpMk id="24" creationId="{AE55A609-4615-778F-52A9-67CDAA4A5B23}"/>
          </ac:grpSpMkLst>
        </pc:grpChg>
        <pc:grpChg chg="add del mod">
          <ac:chgData name="MaengJiwoo" userId="06fe445f-97e3-4d7d-9f7a-3efcc5dfeb3b" providerId="ADAL" clId="{DE4F670D-2AA4-4A58-A972-0ED4C0BBE0A3}" dt="2024-07-07T14:59:24.955" v="1622" actId="478"/>
          <ac:grpSpMkLst>
            <pc:docMk/>
            <pc:sldMk cId="3608662026" sldId="300"/>
            <ac:grpSpMk id="26" creationId="{70FD3ABC-4991-A4EB-E2D8-D6B736DE3C8A}"/>
          </ac:grpSpMkLst>
        </pc:grpChg>
        <pc:grpChg chg="add mod">
          <ac:chgData name="MaengJiwoo" userId="06fe445f-97e3-4d7d-9f7a-3efcc5dfeb3b" providerId="ADAL" clId="{DE4F670D-2AA4-4A58-A972-0ED4C0BBE0A3}" dt="2024-07-07T15:03:30.344" v="1763" actId="1076"/>
          <ac:grpSpMkLst>
            <pc:docMk/>
            <pc:sldMk cId="3608662026" sldId="300"/>
            <ac:grpSpMk id="43" creationId="{AB94B2B1-F84B-6BA2-1774-2DB99233D708}"/>
          </ac:grpSpMkLst>
        </pc:grpChg>
        <pc:picChg chg="add mod">
          <ac:chgData name="MaengJiwoo" userId="06fe445f-97e3-4d7d-9f7a-3efcc5dfeb3b" providerId="ADAL" clId="{DE4F670D-2AA4-4A58-A972-0ED4C0BBE0A3}" dt="2024-07-07T14:17:38.122" v="928" actId="164"/>
          <ac:picMkLst>
            <pc:docMk/>
            <pc:sldMk cId="3608662026" sldId="300"/>
            <ac:picMk id="2" creationId="{DD913A44-42C2-AC0D-4E8E-F38FBEF8BFB2}"/>
          </ac:picMkLst>
        </pc:picChg>
        <pc:picChg chg="del">
          <ac:chgData name="MaengJiwoo" userId="06fe445f-97e3-4d7d-9f7a-3efcc5dfeb3b" providerId="ADAL" clId="{DE4F670D-2AA4-4A58-A972-0ED4C0BBE0A3}" dt="2024-07-07T13:53:10.949" v="801" actId="478"/>
          <ac:picMkLst>
            <pc:docMk/>
            <pc:sldMk cId="3608662026" sldId="300"/>
            <ac:picMk id="4" creationId="{4C5FAD03-0337-AD99-4C30-553ADE229E4B}"/>
          </ac:picMkLst>
        </pc:picChg>
        <pc:picChg chg="add del mod">
          <ac:chgData name="MaengJiwoo" userId="06fe445f-97e3-4d7d-9f7a-3efcc5dfeb3b" providerId="ADAL" clId="{DE4F670D-2AA4-4A58-A972-0ED4C0BBE0A3}" dt="2024-07-07T13:56:31.134" v="843" actId="478"/>
          <ac:picMkLst>
            <pc:docMk/>
            <pc:sldMk cId="3608662026" sldId="300"/>
            <ac:picMk id="9" creationId="{82844BFC-F7A6-2865-7AA9-F5C875C96611}"/>
          </ac:picMkLst>
        </pc:picChg>
        <pc:picChg chg="add del mod">
          <ac:chgData name="MaengJiwoo" userId="06fe445f-97e3-4d7d-9f7a-3efcc5dfeb3b" providerId="ADAL" clId="{DE4F670D-2AA4-4A58-A972-0ED4C0BBE0A3}" dt="2024-07-05T06:34:48.804" v="489" actId="478"/>
          <ac:picMkLst>
            <pc:docMk/>
            <pc:sldMk cId="3608662026" sldId="300"/>
            <ac:picMk id="12" creationId="{90107C3E-72A9-5F33-DBD3-1118BDA68EDA}"/>
          </ac:picMkLst>
        </pc:picChg>
        <pc:picChg chg="del">
          <ac:chgData name="MaengJiwoo" userId="06fe445f-97e3-4d7d-9f7a-3efcc5dfeb3b" providerId="ADAL" clId="{DE4F670D-2AA4-4A58-A972-0ED4C0BBE0A3}" dt="2024-07-05T05:57:24.495" v="207" actId="478"/>
          <ac:picMkLst>
            <pc:docMk/>
            <pc:sldMk cId="3608662026" sldId="300"/>
            <ac:picMk id="13" creationId="{76C01298-B305-493C-8505-4D7460214CCA}"/>
          </ac:picMkLst>
        </pc:picChg>
        <pc:picChg chg="add del mod">
          <ac:chgData name="MaengJiwoo" userId="06fe445f-97e3-4d7d-9f7a-3efcc5dfeb3b" providerId="ADAL" clId="{DE4F670D-2AA4-4A58-A972-0ED4C0BBE0A3}" dt="2024-07-07T14:18:29.784" v="939" actId="478"/>
          <ac:picMkLst>
            <pc:docMk/>
            <pc:sldMk cId="3608662026" sldId="300"/>
            <ac:picMk id="13" creationId="{888263F5-F67A-AC16-D7EA-C2F58406EA21}"/>
          </ac:picMkLst>
        </pc:picChg>
        <pc:picChg chg="mod">
          <ac:chgData name="MaengJiwoo" userId="06fe445f-97e3-4d7d-9f7a-3efcc5dfeb3b" providerId="ADAL" clId="{DE4F670D-2AA4-4A58-A972-0ED4C0BBE0A3}" dt="2024-07-07T13:56:04.010" v="836"/>
          <ac:picMkLst>
            <pc:docMk/>
            <pc:sldMk cId="3608662026" sldId="300"/>
            <ac:picMk id="20" creationId="{DE8DFF7E-BAE9-04FF-51DB-5711472948B8}"/>
          </ac:picMkLst>
        </pc:picChg>
        <pc:picChg chg="add del mod">
          <ac:chgData name="MaengJiwoo" userId="06fe445f-97e3-4d7d-9f7a-3efcc5dfeb3b" providerId="ADAL" clId="{DE4F670D-2AA4-4A58-A972-0ED4C0BBE0A3}" dt="2024-07-05T15:06:40.319" v="744" actId="478"/>
          <ac:picMkLst>
            <pc:docMk/>
            <pc:sldMk cId="3608662026" sldId="300"/>
            <ac:picMk id="21" creationId="{BC7A8D98-34F4-67C7-D1A5-66F8B79FC75A}"/>
          </ac:picMkLst>
        </pc:picChg>
        <pc:picChg chg="add del mod">
          <ac:chgData name="MaengJiwoo" userId="06fe445f-97e3-4d7d-9f7a-3efcc5dfeb3b" providerId="ADAL" clId="{DE4F670D-2AA4-4A58-A972-0ED4C0BBE0A3}" dt="2024-07-07T13:56:25.235" v="840" actId="21"/>
          <ac:picMkLst>
            <pc:docMk/>
            <pc:sldMk cId="3608662026" sldId="300"/>
            <ac:picMk id="23" creationId="{F6B0038C-194A-9533-D25E-DD3048D4039D}"/>
          </ac:picMkLst>
        </pc:picChg>
        <pc:picChg chg="add del mod">
          <ac:chgData name="MaengJiwoo" userId="06fe445f-97e3-4d7d-9f7a-3efcc5dfeb3b" providerId="ADAL" clId="{DE4F670D-2AA4-4A58-A972-0ED4C0BBE0A3}" dt="2024-07-05T15:16:54.585" v="748" actId="478"/>
          <ac:picMkLst>
            <pc:docMk/>
            <pc:sldMk cId="3608662026" sldId="300"/>
            <ac:picMk id="24" creationId="{15769829-8BEC-78D4-C9F4-50605E810512}"/>
          </ac:picMkLst>
        </pc:picChg>
        <pc:picChg chg="add del mod">
          <ac:chgData name="MaengJiwoo" userId="06fe445f-97e3-4d7d-9f7a-3efcc5dfeb3b" providerId="ADAL" clId="{DE4F670D-2AA4-4A58-A972-0ED4C0BBE0A3}" dt="2024-07-07T14:18:11.250" v="934" actId="478"/>
          <ac:picMkLst>
            <pc:docMk/>
            <pc:sldMk cId="3608662026" sldId="300"/>
            <ac:picMk id="25" creationId="{51DA71BB-2586-2151-CE09-A701BDE2F3ED}"/>
          </ac:picMkLst>
        </pc:picChg>
        <pc:picChg chg="add del mod">
          <ac:chgData name="MaengJiwoo" userId="06fe445f-97e3-4d7d-9f7a-3efcc5dfeb3b" providerId="ADAL" clId="{DE4F670D-2AA4-4A58-A972-0ED4C0BBE0A3}" dt="2024-07-05T15:59:22.067" v="751" actId="478"/>
          <ac:picMkLst>
            <pc:docMk/>
            <pc:sldMk cId="3608662026" sldId="300"/>
            <ac:picMk id="25" creationId="{FC7DC4C3-34E9-4214-D766-FA9792571D7A}"/>
          </ac:picMkLst>
        </pc:picChg>
        <pc:picChg chg="add mod">
          <ac:chgData name="MaengJiwoo" userId="06fe445f-97e3-4d7d-9f7a-3efcc5dfeb3b" providerId="ADAL" clId="{DE4F670D-2AA4-4A58-A972-0ED4C0BBE0A3}" dt="2024-07-05T16:14:31.351" v="765" actId="1076"/>
          <ac:picMkLst>
            <pc:docMk/>
            <pc:sldMk cId="3608662026" sldId="300"/>
            <ac:picMk id="26" creationId="{20ED99B1-6938-955F-B896-88002113AED5}"/>
          </ac:picMkLst>
        </pc:picChg>
        <pc:picChg chg="add mod ord modCrop">
          <ac:chgData name="MaengJiwoo" userId="06fe445f-97e3-4d7d-9f7a-3efcc5dfeb3b" providerId="ADAL" clId="{DE4F670D-2AA4-4A58-A972-0ED4C0BBE0A3}" dt="2024-07-07T14:17:38.122" v="928" actId="164"/>
          <ac:picMkLst>
            <pc:docMk/>
            <pc:sldMk cId="3608662026" sldId="300"/>
            <ac:picMk id="27" creationId="{CCE1749D-86F0-5FBA-0C0D-91137E309964}"/>
          </ac:picMkLst>
        </pc:picChg>
        <pc:picChg chg="mod">
          <ac:chgData name="MaengJiwoo" userId="06fe445f-97e3-4d7d-9f7a-3efcc5dfeb3b" providerId="ADAL" clId="{DE4F670D-2AA4-4A58-A972-0ED4C0BBE0A3}" dt="2024-07-07T14:18:16.040" v="935"/>
          <ac:picMkLst>
            <pc:docMk/>
            <pc:sldMk cId="3608662026" sldId="300"/>
            <ac:picMk id="28" creationId="{77CF67BE-F8E8-1229-77D5-50AA64F76C88}"/>
          </ac:picMkLst>
        </pc:picChg>
        <pc:picChg chg="mod">
          <ac:chgData name="MaengJiwoo" userId="06fe445f-97e3-4d7d-9f7a-3efcc5dfeb3b" providerId="ADAL" clId="{DE4F670D-2AA4-4A58-A972-0ED4C0BBE0A3}" dt="2024-07-07T14:18:16.040" v="935"/>
          <ac:picMkLst>
            <pc:docMk/>
            <pc:sldMk cId="3608662026" sldId="300"/>
            <ac:picMk id="30" creationId="{A56C6559-7490-2918-03FB-3D6D36E79A61}"/>
          </ac:picMkLst>
        </pc:picChg>
        <pc:picChg chg="add del mod">
          <ac:chgData name="MaengJiwoo" userId="06fe445f-97e3-4d7d-9f7a-3efcc5dfeb3b" providerId="ADAL" clId="{DE4F670D-2AA4-4A58-A972-0ED4C0BBE0A3}" dt="2024-07-07T14:59:42.676" v="1629" actId="478"/>
          <ac:picMkLst>
            <pc:docMk/>
            <pc:sldMk cId="3608662026" sldId="300"/>
            <ac:picMk id="35" creationId="{301C336D-4B38-9CA6-92D6-1231577AF907}"/>
          </ac:picMkLst>
        </pc:picChg>
        <pc:picChg chg="add mod">
          <ac:chgData name="MaengJiwoo" userId="06fe445f-97e3-4d7d-9f7a-3efcc5dfeb3b" providerId="ADAL" clId="{DE4F670D-2AA4-4A58-A972-0ED4C0BBE0A3}" dt="2024-07-07T15:00:31.641" v="1636" actId="14100"/>
          <ac:picMkLst>
            <pc:docMk/>
            <pc:sldMk cId="3608662026" sldId="300"/>
            <ac:picMk id="37" creationId="{E81C1CA7-E899-2892-8E74-E9BE772B2E0B}"/>
          </ac:picMkLst>
        </pc:picChg>
        <pc:picChg chg="add mod modCrop">
          <ac:chgData name="MaengJiwoo" userId="06fe445f-97e3-4d7d-9f7a-3efcc5dfeb3b" providerId="ADAL" clId="{DE4F670D-2AA4-4A58-A972-0ED4C0BBE0A3}" dt="2024-07-07T15:03:28.388" v="1762" actId="164"/>
          <ac:picMkLst>
            <pc:docMk/>
            <pc:sldMk cId="3608662026" sldId="300"/>
            <ac:picMk id="38" creationId="{F24E39AC-9541-D444-0651-8F48FC5AFDB1}"/>
          </ac:picMkLst>
        </pc:picChg>
        <pc:picChg chg="add mod modCrop">
          <ac:chgData name="MaengJiwoo" userId="06fe445f-97e3-4d7d-9f7a-3efcc5dfeb3b" providerId="ADAL" clId="{DE4F670D-2AA4-4A58-A972-0ED4C0BBE0A3}" dt="2024-07-07T15:03:28.388" v="1762" actId="164"/>
          <ac:picMkLst>
            <pc:docMk/>
            <pc:sldMk cId="3608662026" sldId="300"/>
            <ac:picMk id="41" creationId="{F7067D2F-628E-BB06-0EB6-8E18DC5F9CA3}"/>
          </ac:picMkLst>
        </pc:picChg>
        <pc:picChg chg="add mod modCrop">
          <ac:chgData name="MaengJiwoo" userId="06fe445f-97e3-4d7d-9f7a-3efcc5dfeb3b" providerId="ADAL" clId="{DE4F670D-2AA4-4A58-A972-0ED4C0BBE0A3}" dt="2024-07-07T15:03:28.388" v="1762" actId="164"/>
          <ac:picMkLst>
            <pc:docMk/>
            <pc:sldMk cId="3608662026" sldId="300"/>
            <ac:picMk id="42" creationId="{C611D7CC-AC49-9ECA-F038-CCBB670523BB}"/>
          </ac:picMkLst>
        </pc:picChg>
        <pc:cxnChg chg="del">
          <ac:chgData name="MaengJiwoo" userId="06fe445f-97e3-4d7d-9f7a-3efcc5dfeb3b" providerId="ADAL" clId="{DE4F670D-2AA4-4A58-A972-0ED4C0BBE0A3}" dt="2024-07-05T05:57:26.598" v="208" actId="478"/>
          <ac:cxnSpMkLst>
            <pc:docMk/>
            <pc:sldMk cId="3608662026" sldId="300"/>
            <ac:cxnSpMk id="4" creationId="{A2089F6B-F091-440A-A353-092CB99CCD63}"/>
          </ac:cxnSpMkLst>
        </pc:cxnChg>
        <pc:cxnChg chg="del">
          <ac:chgData name="MaengJiwoo" userId="06fe445f-97e3-4d7d-9f7a-3efcc5dfeb3b" providerId="ADAL" clId="{DE4F670D-2AA4-4A58-A972-0ED4C0BBE0A3}" dt="2024-07-05T05:57:26.598" v="208" actId="478"/>
          <ac:cxnSpMkLst>
            <pc:docMk/>
            <pc:sldMk cId="3608662026" sldId="300"/>
            <ac:cxnSpMk id="16" creationId="{CEAB00E0-5D1B-4EEA-B9F6-A2708705CD8F}"/>
          </ac:cxnSpMkLst>
        </pc:cxnChg>
      </pc:sldChg>
      <pc:sldChg chg="modSp mod modNotes">
        <pc:chgData name="MaengJiwoo" userId="06fe445f-97e3-4d7d-9f7a-3efcc5dfeb3b" providerId="ADAL" clId="{DE4F670D-2AA4-4A58-A972-0ED4C0BBE0A3}" dt="2024-07-08T10:52:15.711" v="1768"/>
        <pc:sldMkLst>
          <pc:docMk/>
          <pc:sldMk cId="1924118174" sldId="306"/>
        </pc:sldMkLst>
        <pc:spChg chg="mod">
          <ac:chgData name="MaengJiwoo" userId="06fe445f-97e3-4d7d-9f7a-3efcc5dfeb3b" providerId="ADAL" clId="{DE4F670D-2AA4-4A58-A972-0ED4C0BBE0A3}" dt="2024-07-07T14:29:09.550" v="1621" actId="207"/>
          <ac:spMkLst>
            <pc:docMk/>
            <pc:sldMk cId="1924118174" sldId="306"/>
            <ac:spMk id="9" creationId="{BF6A8B11-0ECF-5F7F-E2D2-F0A8DD421A44}"/>
          </ac:spMkLst>
        </pc:spChg>
      </pc:sldChg>
      <pc:sldChg chg="modNotes">
        <pc:chgData name="MaengJiwoo" userId="06fe445f-97e3-4d7d-9f7a-3efcc5dfeb3b" providerId="ADAL" clId="{DE4F670D-2AA4-4A58-A972-0ED4C0BBE0A3}" dt="2024-07-08T10:52:15.711" v="1768"/>
        <pc:sldMkLst>
          <pc:docMk/>
          <pc:sldMk cId="2016513584" sldId="311"/>
        </pc:sldMkLst>
      </pc:sldChg>
      <pc:sldChg chg="modSp del mod">
        <pc:chgData name="MaengJiwoo" userId="06fe445f-97e3-4d7d-9f7a-3efcc5dfeb3b" providerId="ADAL" clId="{DE4F670D-2AA4-4A58-A972-0ED4C0BBE0A3}" dt="2024-07-07T15:04:28.505" v="1764" actId="47"/>
        <pc:sldMkLst>
          <pc:docMk/>
          <pc:sldMk cId="1786023594" sldId="313"/>
        </pc:sldMkLst>
        <pc:spChg chg="mod">
          <ac:chgData name="MaengJiwoo" userId="06fe445f-97e3-4d7d-9f7a-3efcc5dfeb3b" providerId="ADAL" clId="{DE4F670D-2AA4-4A58-A972-0ED4C0BBE0A3}" dt="2024-07-05T06:19:35.231" v="477" actId="1076"/>
          <ac:spMkLst>
            <pc:docMk/>
            <pc:sldMk cId="1786023594" sldId="313"/>
            <ac:spMk id="6" creationId="{C0A98FA6-B1B9-4341-289F-4163289BD931}"/>
          </ac:spMkLst>
        </pc:spChg>
      </pc:sldChg>
      <pc:sldChg chg="addSp delSp modSp mod modNotes modNotesTx">
        <pc:chgData name="MaengJiwoo" userId="06fe445f-97e3-4d7d-9f7a-3efcc5dfeb3b" providerId="ADAL" clId="{DE4F670D-2AA4-4A58-A972-0ED4C0BBE0A3}" dt="2024-07-08T15:55:32.734" v="3070" actId="1076"/>
        <pc:sldMkLst>
          <pc:docMk/>
          <pc:sldMk cId="716978417" sldId="314"/>
        </pc:sldMkLst>
        <pc:spChg chg="add del mod">
          <ac:chgData name="MaengJiwoo" userId="06fe445f-97e3-4d7d-9f7a-3efcc5dfeb3b" providerId="ADAL" clId="{DE4F670D-2AA4-4A58-A972-0ED4C0BBE0A3}" dt="2024-07-08T15:15:51.532" v="2278" actId="478"/>
          <ac:spMkLst>
            <pc:docMk/>
            <pc:sldMk cId="716978417" sldId="314"/>
            <ac:spMk id="2" creationId="{D4D71ECA-64AB-F5EE-0B9E-78D07F37296B}"/>
          </ac:spMkLst>
        </pc:spChg>
        <pc:spChg chg="del">
          <ac:chgData name="MaengJiwoo" userId="06fe445f-97e3-4d7d-9f7a-3efcc5dfeb3b" providerId="ADAL" clId="{DE4F670D-2AA4-4A58-A972-0ED4C0BBE0A3}" dt="2024-07-08T15:12:51.753" v="2244" actId="478"/>
          <ac:spMkLst>
            <pc:docMk/>
            <pc:sldMk cId="716978417" sldId="314"/>
            <ac:spMk id="7" creationId="{ED7CB0E6-EC81-960F-DAE9-81867A3A190D}"/>
          </ac:spMkLst>
        </pc:spChg>
        <pc:spChg chg="add del">
          <ac:chgData name="MaengJiwoo" userId="06fe445f-97e3-4d7d-9f7a-3efcc5dfeb3b" providerId="ADAL" clId="{DE4F670D-2AA4-4A58-A972-0ED4C0BBE0A3}" dt="2024-07-08T14:55:38.243" v="2207" actId="478"/>
          <ac:spMkLst>
            <pc:docMk/>
            <pc:sldMk cId="716978417" sldId="314"/>
            <ac:spMk id="8" creationId="{94D2BC18-6599-750C-5077-7847333701AC}"/>
          </ac:spMkLst>
        </pc:spChg>
        <pc:spChg chg="add del mod">
          <ac:chgData name="MaengJiwoo" userId="06fe445f-97e3-4d7d-9f7a-3efcc5dfeb3b" providerId="ADAL" clId="{DE4F670D-2AA4-4A58-A972-0ED4C0BBE0A3}" dt="2024-07-08T15:09:28.755" v="2233" actId="478"/>
          <ac:spMkLst>
            <pc:docMk/>
            <pc:sldMk cId="716978417" sldId="314"/>
            <ac:spMk id="9" creationId="{CEDEF566-B7BC-7E92-B83D-009310DC3BA6}"/>
          </ac:spMkLst>
        </pc:spChg>
        <pc:spChg chg="add del mod">
          <ac:chgData name="MaengJiwoo" userId="06fe445f-97e3-4d7d-9f7a-3efcc5dfeb3b" providerId="ADAL" clId="{DE4F670D-2AA4-4A58-A972-0ED4C0BBE0A3}" dt="2024-07-08T15:09:28.755" v="2233" actId="478"/>
          <ac:spMkLst>
            <pc:docMk/>
            <pc:sldMk cId="716978417" sldId="314"/>
            <ac:spMk id="10" creationId="{15181665-66C6-1377-8DF0-3BF0225BBEB3}"/>
          </ac:spMkLst>
        </pc:spChg>
        <pc:spChg chg="add del mod">
          <ac:chgData name="MaengJiwoo" userId="06fe445f-97e3-4d7d-9f7a-3efcc5dfeb3b" providerId="ADAL" clId="{DE4F670D-2AA4-4A58-A972-0ED4C0BBE0A3}" dt="2024-07-08T15:33:35.237" v="2442" actId="478"/>
          <ac:spMkLst>
            <pc:docMk/>
            <pc:sldMk cId="716978417" sldId="314"/>
            <ac:spMk id="13" creationId="{E4B321D9-5465-0052-F720-566C98EE4214}"/>
          </ac:spMkLst>
        </pc:spChg>
        <pc:spChg chg="add del mod ord">
          <ac:chgData name="MaengJiwoo" userId="06fe445f-97e3-4d7d-9f7a-3efcc5dfeb3b" providerId="ADAL" clId="{DE4F670D-2AA4-4A58-A972-0ED4C0BBE0A3}" dt="2024-07-08T15:20:07.912" v="2380" actId="478"/>
          <ac:spMkLst>
            <pc:docMk/>
            <pc:sldMk cId="716978417" sldId="314"/>
            <ac:spMk id="14" creationId="{447F7EFD-BECF-4397-84CD-C4992CA04525}"/>
          </ac:spMkLst>
        </pc:spChg>
        <pc:spChg chg="add del mod ord">
          <ac:chgData name="MaengJiwoo" userId="06fe445f-97e3-4d7d-9f7a-3efcc5dfeb3b" providerId="ADAL" clId="{DE4F670D-2AA4-4A58-A972-0ED4C0BBE0A3}" dt="2024-07-08T15:13:47.766" v="2257" actId="478"/>
          <ac:spMkLst>
            <pc:docMk/>
            <pc:sldMk cId="716978417" sldId="314"/>
            <ac:spMk id="15" creationId="{400A7B58-D777-1163-3793-4F04A64C690E}"/>
          </ac:spMkLst>
        </pc:spChg>
        <pc:spChg chg="add del mod ord">
          <ac:chgData name="MaengJiwoo" userId="06fe445f-97e3-4d7d-9f7a-3efcc5dfeb3b" providerId="ADAL" clId="{DE4F670D-2AA4-4A58-A972-0ED4C0BBE0A3}" dt="2024-07-08T15:20:17.520" v="2381" actId="478"/>
          <ac:spMkLst>
            <pc:docMk/>
            <pc:sldMk cId="716978417" sldId="314"/>
            <ac:spMk id="16" creationId="{F83DC957-0D6D-5665-CA0E-BC3975BC080B}"/>
          </ac:spMkLst>
        </pc:spChg>
        <pc:spChg chg="add del mod">
          <ac:chgData name="MaengJiwoo" userId="06fe445f-97e3-4d7d-9f7a-3efcc5dfeb3b" providerId="ADAL" clId="{DE4F670D-2AA4-4A58-A972-0ED4C0BBE0A3}" dt="2024-07-08T15:19:52.724" v="2373" actId="478"/>
          <ac:spMkLst>
            <pc:docMk/>
            <pc:sldMk cId="716978417" sldId="314"/>
            <ac:spMk id="17" creationId="{23558B94-C19D-7F4E-EC81-6A5BD77DB6C1}"/>
          </ac:spMkLst>
        </pc:spChg>
        <pc:spChg chg="add del mod">
          <ac:chgData name="MaengJiwoo" userId="06fe445f-97e3-4d7d-9f7a-3efcc5dfeb3b" providerId="ADAL" clId="{DE4F670D-2AA4-4A58-A972-0ED4C0BBE0A3}" dt="2024-07-08T15:44:33.661" v="2718" actId="478"/>
          <ac:spMkLst>
            <pc:docMk/>
            <pc:sldMk cId="716978417" sldId="314"/>
            <ac:spMk id="18" creationId="{508374EE-2F99-A9E7-B992-2D09C3BBFFE3}"/>
          </ac:spMkLst>
        </pc:spChg>
        <pc:spChg chg="add mod">
          <ac:chgData name="MaengJiwoo" userId="06fe445f-97e3-4d7d-9f7a-3efcc5dfeb3b" providerId="ADAL" clId="{DE4F670D-2AA4-4A58-A972-0ED4C0BBE0A3}" dt="2024-07-08T15:20:17.929" v="2382"/>
          <ac:spMkLst>
            <pc:docMk/>
            <pc:sldMk cId="716978417" sldId="314"/>
            <ac:spMk id="20" creationId="{0825C40A-0088-73F1-6AC8-9938D0B3C7AC}"/>
          </ac:spMkLst>
        </pc:spChg>
        <pc:spChg chg="mod">
          <ac:chgData name="MaengJiwoo" userId="06fe445f-97e3-4d7d-9f7a-3efcc5dfeb3b" providerId="ADAL" clId="{DE4F670D-2AA4-4A58-A972-0ED4C0BBE0A3}" dt="2024-07-08T15:51:32.811" v="2910" actId="1076"/>
          <ac:spMkLst>
            <pc:docMk/>
            <pc:sldMk cId="716978417" sldId="314"/>
            <ac:spMk id="21" creationId="{371A0984-89D6-5119-B07F-233D4E1F1522}"/>
          </ac:spMkLst>
        </pc:spChg>
        <pc:spChg chg="add del mod">
          <ac:chgData name="MaengJiwoo" userId="06fe445f-97e3-4d7d-9f7a-3efcc5dfeb3b" providerId="ADAL" clId="{DE4F670D-2AA4-4A58-A972-0ED4C0BBE0A3}" dt="2024-07-08T15:35:57.818" v="2497" actId="478"/>
          <ac:spMkLst>
            <pc:docMk/>
            <pc:sldMk cId="716978417" sldId="314"/>
            <ac:spMk id="22" creationId="{FB18B735-C730-BFB7-960C-C589EF80AF4F}"/>
          </ac:spMkLst>
        </pc:spChg>
        <pc:spChg chg="add del mod">
          <ac:chgData name="MaengJiwoo" userId="06fe445f-97e3-4d7d-9f7a-3efcc5dfeb3b" providerId="ADAL" clId="{DE4F670D-2AA4-4A58-A972-0ED4C0BBE0A3}" dt="2024-07-08T15:52:56.353" v="3038" actId="478"/>
          <ac:spMkLst>
            <pc:docMk/>
            <pc:sldMk cId="716978417" sldId="314"/>
            <ac:spMk id="23" creationId="{4BCB950B-8B9D-6DC6-948A-296E8EC971E1}"/>
          </ac:spMkLst>
        </pc:spChg>
        <pc:spChg chg="del mod">
          <ac:chgData name="MaengJiwoo" userId="06fe445f-97e3-4d7d-9f7a-3efcc5dfeb3b" providerId="ADAL" clId="{DE4F670D-2AA4-4A58-A972-0ED4C0BBE0A3}" dt="2024-07-08T15:19:01.312" v="2357"/>
          <ac:spMkLst>
            <pc:docMk/>
            <pc:sldMk cId="716978417" sldId="314"/>
            <ac:spMk id="24" creationId="{66898698-743F-CFDD-ADFB-33D4ED5D2505}"/>
          </ac:spMkLst>
        </pc:spChg>
        <pc:spChg chg="add del mod">
          <ac:chgData name="MaengJiwoo" userId="06fe445f-97e3-4d7d-9f7a-3efcc5dfeb3b" providerId="ADAL" clId="{DE4F670D-2AA4-4A58-A972-0ED4C0BBE0A3}" dt="2024-07-08T15:35:18.273" v="2493" actId="478"/>
          <ac:spMkLst>
            <pc:docMk/>
            <pc:sldMk cId="716978417" sldId="314"/>
            <ac:spMk id="25" creationId="{F74C309D-2C29-E340-7425-945984E295FA}"/>
          </ac:spMkLst>
        </pc:spChg>
        <pc:spChg chg="add del mod">
          <ac:chgData name="MaengJiwoo" userId="06fe445f-97e3-4d7d-9f7a-3efcc5dfeb3b" providerId="ADAL" clId="{DE4F670D-2AA4-4A58-A972-0ED4C0BBE0A3}" dt="2024-07-08T15:48:32.584" v="2839" actId="478"/>
          <ac:spMkLst>
            <pc:docMk/>
            <pc:sldMk cId="716978417" sldId="314"/>
            <ac:spMk id="26" creationId="{B5A1B5F5-09E8-FFB0-9F40-49ABA741D918}"/>
          </ac:spMkLst>
        </pc:spChg>
        <pc:spChg chg="add mod">
          <ac:chgData name="MaengJiwoo" userId="06fe445f-97e3-4d7d-9f7a-3efcc5dfeb3b" providerId="ADAL" clId="{DE4F670D-2AA4-4A58-A972-0ED4C0BBE0A3}" dt="2024-07-08T15:55:26.309" v="3069" actId="20577"/>
          <ac:spMkLst>
            <pc:docMk/>
            <pc:sldMk cId="716978417" sldId="314"/>
            <ac:spMk id="27" creationId="{9E259B63-F77F-66CE-38EC-424183CD5CF4}"/>
          </ac:spMkLst>
        </pc:spChg>
        <pc:graphicFrameChg chg="add mod modGraphic">
          <ac:chgData name="MaengJiwoo" userId="06fe445f-97e3-4d7d-9f7a-3efcc5dfeb3b" providerId="ADAL" clId="{DE4F670D-2AA4-4A58-A972-0ED4C0BBE0A3}" dt="2024-07-08T15:55:32.734" v="3070" actId="1076"/>
          <ac:graphicFrameMkLst>
            <pc:docMk/>
            <pc:sldMk cId="716978417" sldId="314"/>
            <ac:graphicFrameMk id="28" creationId="{8BB0B302-58DE-697D-8389-0F1475527F13}"/>
          </ac:graphicFrameMkLst>
        </pc:graphicFrameChg>
        <pc:picChg chg="mod modCrop">
          <ac:chgData name="MaengJiwoo" userId="06fe445f-97e3-4d7d-9f7a-3efcc5dfeb3b" providerId="ADAL" clId="{DE4F670D-2AA4-4A58-A972-0ED4C0BBE0A3}" dt="2024-07-08T15:51:15.422" v="2907" actId="1076"/>
          <ac:picMkLst>
            <pc:docMk/>
            <pc:sldMk cId="716978417" sldId="314"/>
            <ac:picMk id="12" creationId="{2CBCD8DA-7C69-7076-AED7-12C0F97FC78C}"/>
          </ac:picMkLst>
        </pc:picChg>
        <pc:picChg chg="del">
          <ac:chgData name="MaengJiwoo" userId="06fe445f-97e3-4d7d-9f7a-3efcc5dfeb3b" providerId="ADAL" clId="{DE4F670D-2AA4-4A58-A972-0ED4C0BBE0A3}" dt="2024-07-08T14:44:23.974" v="2082" actId="478"/>
          <ac:picMkLst>
            <pc:docMk/>
            <pc:sldMk cId="716978417" sldId="314"/>
            <ac:picMk id="19" creationId="{3D56A3DF-78FB-449C-38D8-0CA2D8610385}"/>
          </ac:picMkLst>
        </pc:picChg>
      </pc:sldChg>
      <pc:sldChg chg="addSp delSp modSp mod modNotes">
        <pc:chgData name="MaengJiwoo" userId="06fe445f-97e3-4d7d-9f7a-3efcc5dfeb3b" providerId="ADAL" clId="{DE4F670D-2AA4-4A58-A972-0ED4C0BBE0A3}" dt="2024-07-08T10:52:15.711" v="1768"/>
        <pc:sldMkLst>
          <pc:docMk/>
          <pc:sldMk cId="2126820648" sldId="316"/>
        </pc:sldMkLst>
        <pc:spChg chg="add mod">
          <ac:chgData name="MaengJiwoo" userId="06fe445f-97e3-4d7d-9f7a-3efcc5dfeb3b" providerId="ADAL" clId="{DE4F670D-2AA4-4A58-A972-0ED4C0BBE0A3}" dt="2024-07-05T14:14:34.833" v="732" actId="1076"/>
          <ac:spMkLst>
            <pc:docMk/>
            <pc:sldMk cId="2126820648" sldId="316"/>
            <ac:spMk id="2" creationId="{7F5258E1-FB77-59F4-DAB1-F8945AEFC6D2}"/>
          </ac:spMkLst>
        </pc:spChg>
        <pc:spChg chg="mod">
          <ac:chgData name="MaengJiwoo" userId="06fe445f-97e3-4d7d-9f7a-3efcc5dfeb3b" providerId="ADAL" clId="{DE4F670D-2AA4-4A58-A972-0ED4C0BBE0A3}" dt="2024-07-05T14:14:38.291" v="733" actId="571"/>
          <ac:spMkLst>
            <pc:docMk/>
            <pc:sldMk cId="2126820648" sldId="316"/>
            <ac:spMk id="10" creationId="{D1C6BBA2-9210-68E7-F15F-54C7B38FEC43}"/>
          </ac:spMkLst>
        </pc:spChg>
        <pc:spChg chg="add mod">
          <ac:chgData name="MaengJiwoo" userId="06fe445f-97e3-4d7d-9f7a-3efcc5dfeb3b" providerId="ADAL" clId="{DE4F670D-2AA4-4A58-A972-0ED4C0BBE0A3}" dt="2024-07-05T14:14:50.249" v="736" actId="1076"/>
          <ac:spMkLst>
            <pc:docMk/>
            <pc:sldMk cId="2126820648" sldId="316"/>
            <ac:spMk id="11" creationId="{D3B394D5-8BED-C260-850A-0F15708B6272}"/>
          </ac:spMkLst>
        </pc:spChg>
        <pc:spChg chg="mod">
          <ac:chgData name="MaengJiwoo" userId="06fe445f-97e3-4d7d-9f7a-3efcc5dfeb3b" providerId="ADAL" clId="{DE4F670D-2AA4-4A58-A972-0ED4C0BBE0A3}" dt="2024-07-05T14:12:37.757" v="666" actId="1035"/>
          <ac:spMkLst>
            <pc:docMk/>
            <pc:sldMk cId="2126820648" sldId="316"/>
            <ac:spMk id="25" creationId="{66C5BE0F-7C90-07CF-159A-5F31B528BF8B}"/>
          </ac:spMkLst>
        </pc:spChg>
        <pc:spChg chg="mod">
          <ac:chgData name="MaengJiwoo" userId="06fe445f-97e3-4d7d-9f7a-3efcc5dfeb3b" providerId="ADAL" clId="{DE4F670D-2AA4-4A58-A972-0ED4C0BBE0A3}" dt="2024-07-05T14:12:37.757" v="666" actId="1035"/>
          <ac:spMkLst>
            <pc:docMk/>
            <pc:sldMk cId="2126820648" sldId="316"/>
            <ac:spMk id="26" creationId="{4223488D-FC73-87A6-7F66-DD68A8934523}"/>
          </ac:spMkLst>
        </pc:spChg>
        <pc:spChg chg="mod">
          <ac:chgData name="MaengJiwoo" userId="06fe445f-97e3-4d7d-9f7a-3efcc5dfeb3b" providerId="ADAL" clId="{DE4F670D-2AA4-4A58-A972-0ED4C0BBE0A3}" dt="2024-07-05T14:12:37.757" v="666" actId="1035"/>
          <ac:spMkLst>
            <pc:docMk/>
            <pc:sldMk cId="2126820648" sldId="316"/>
            <ac:spMk id="27" creationId="{B9A97B49-956E-80EC-0940-946DC6DCAC77}"/>
          </ac:spMkLst>
        </pc:spChg>
        <pc:spChg chg="mod">
          <ac:chgData name="MaengJiwoo" userId="06fe445f-97e3-4d7d-9f7a-3efcc5dfeb3b" providerId="ADAL" clId="{DE4F670D-2AA4-4A58-A972-0ED4C0BBE0A3}" dt="2024-07-05T14:12:47.331" v="698" actId="1035"/>
          <ac:spMkLst>
            <pc:docMk/>
            <pc:sldMk cId="2126820648" sldId="316"/>
            <ac:spMk id="42" creationId="{D0A4FE71-B083-BD4D-64EB-3AC1E233C4B3}"/>
          </ac:spMkLst>
        </pc:spChg>
        <pc:spChg chg="mod">
          <ac:chgData name="MaengJiwoo" userId="06fe445f-97e3-4d7d-9f7a-3efcc5dfeb3b" providerId="ADAL" clId="{DE4F670D-2AA4-4A58-A972-0ED4C0BBE0A3}" dt="2024-07-05T14:12:47.331" v="698" actId="1035"/>
          <ac:spMkLst>
            <pc:docMk/>
            <pc:sldMk cId="2126820648" sldId="316"/>
            <ac:spMk id="43" creationId="{226BCAB6-B935-4982-0DE5-A5993776B896}"/>
          </ac:spMkLst>
        </pc:spChg>
        <pc:grpChg chg="add del mod">
          <ac:chgData name="MaengJiwoo" userId="06fe445f-97e3-4d7d-9f7a-3efcc5dfeb3b" providerId="ADAL" clId="{DE4F670D-2AA4-4A58-A972-0ED4C0BBE0A3}" dt="2024-07-05T14:14:39.197" v="734" actId="478"/>
          <ac:grpSpMkLst>
            <pc:docMk/>
            <pc:sldMk cId="2126820648" sldId="316"/>
            <ac:grpSpMk id="3" creationId="{DF148CE3-370C-BE6D-D37E-8702D2E04D3F}"/>
          </ac:grpSpMkLst>
        </pc:grpChg>
        <pc:grpChg chg="mod">
          <ac:chgData name="MaengJiwoo" userId="06fe445f-97e3-4d7d-9f7a-3efcc5dfeb3b" providerId="ADAL" clId="{DE4F670D-2AA4-4A58-A972-0ED4C0BBE0A3}" dt="2024-07-05T14:14:16.166" v="718" actId="1076"/>
          <ac:grpSpMkLst>
            <pc:docMk/>
            <pc:sldMk cId="2126820648" sldId="316"/>
            <ac:grpSpMk id="24" creationId="{E3512931-479E-5DEB-2EAA-40FA0FFDDF41}"/>
          </ac:grpSpMkLst>
        </pc:grpChg>
        <pc:grpChg chg="mod">
          <ac:chgData name="MaengJiwoo" userId="06fe445f-97e3-4d7d-9f7a-3efcc5dfeb3b" providerId="ADAL" clId="{DE4F670D-2AA4-4A58-A972-0ED4C0BBE0A3}" dt="2024-07-05T14:14:30.661" v="731" actId="1076"/>
          <ac:grpSpMkLst>
            <pc:docMk/>
            <pc:sldMk cId="2126820648" sldId="316"/>
            <ac:grpSpMk id="32" creationId="{753F903A-4B2E-9A96-5400-29E332FC3617}"/>
          </ac:grpSpMkLst>
        </pc:grpChg>
        <pc:grpChg chg="mod">
          <ac:chgData name="MaengJiwoo" userId="06fe445f-97e3-4d7d-9f7a-3efcc5dfeb3b" providerId="ADAL" clId="{DE4F670D-2AA4-4A58-A972-0ED4C0BBE0A3}" dt="2024-07-05T14:12:37.757" v="666" actId="1035"/>
          <ac:grpSpMkLst>
            <pc:docMk/>
            <pc:sldMk cId="2126820648" sldId="316"/>
            <ac:grpSpMk id="33" creationId="{169FA3E3-FA88-A0D8-5196-CD60D4462830}"/>
          </ac:grpSpMkLst>
        </pc:grpChg>
        <pc:picChg chg="mod">
          <ac:chgData name="MaengJiwoo" userId="06fe445f-97e3-4d7d-9f7a-3efcc5dfeb3b" providerId="ADAL" clId="{DE4F670D-2AA4-4A58-A972-0ED4C0BBE0A3}" dt="2024-07-05T14:14:38.291" v="733" actId="571"/>
          <ac:picMkLst>
            <pc:docMk/>
            <pc:sldMk cId="2126820648" sldId="316"/>
            <ac:picMk id="8" creationId="{F8436BA1-545B-A923-E419-A3A12D388C70}"/>
          </ac:picMkLst>
        </pc:picChg>
        <pc:picChg chg="mod">
          <ac:chgData name="MaengJiwoo" userId="06fe445f-97e3-4d7d-9f7a-3efcc5dfeb3b" providerId="ADAL" clId="{DE4F670D-2AA4-4A58-A972-0ED4C0BBE0A3}" dt="2024-07-05T14:12:37.757" v="666" actId="1035"/>
          <ac:picMkLst>
            <pc:docMk/>
            <pc:sldMk cId="2126820648" sldId="316"/>
            <ac:picMk id="13" creationId="{78D9B8CF-E7BE-E91F-9FA6-D10F92826E5E}"/>
          </ac:picMkLst>
        </pc:picChg>
        <pc:picChg chg="mod">
          <ac:chgData name="MaengJiwoo" userId="06fe445f-97e3-4d7d-9f7a-3efcc5dfeb3b" providerId="ADAL" clId="{DE4F670D-2AA4-4A58-A972-0ED4C0BBE0A3}" dt="2024-07-05T14:12:37.757" v="666" actId="1035"/>
          <ac:picMkLst>
            <pc:docMk/>
            <pc:sldMk cId="2126820648" sldId="316"/>
            <ac:picMk id="15" creationId="{F085D787-7DCF-258E-5F10-8193F202907D}"/>
          </ac:picMkLst>
        </pc:picChg>
      </pc:sldChg>
      <pc:sldChg chg="modNotes">
        <pc:chgData name="MaengJiwoo" userId="06fe445f-97e3-4d7d-9f7a-3efcc5dfeb3b" providerId="ADAL" clId="{DE4F670D-2AA4-4A58-A972-0ED4C0BBE0A3}" dt="2024-07-08T10:52:15.711" v="1768"/>
        <pc:sldMkLst>
          <pc:docMk/>
          <pc:sldMk cId="4256058470" sldId="317"/>
        </pc:sldMkLst>
      </pc:sldChg>
      <pc:sldChg chg="addSp delSp modSp mod modNotes modNotesTx">
        <pc:chgData name="MaengJiwoo" userId="06fe445f-97e3-4d7d-9f7a-3efcc5dfeb3b" providerId="ADAL" clId="{DE4F670D-2AA4-4A58-A972-0ED4C0BBE0A3}" dt="2024-07-08T14:34:44.129" v="2081" actId="14100"/>
        <pc:sldMkLst>
          <pc:docMk/>
          <pc:sldMk cId="84258915" sldId="318"/>
        </pc:sldMkLst>
        <pc:spChg chg="add del mod">
          <ac:chgData name="MaengJiwoo" userId="06fe445f-97e3-4d7d-9f7a-3efcc5dfeb3b" providerId="ADAL" clId="{DE4F670D-2AA4-4A58-A972-0ED4C0BBE0A3}" dt="2024-07-08T14:16:31.357" v="2024" actId="478"/>
          <ac:spMkLst>
            <pc:docMk/>
            <pc:sldMk cId="84258915" sldId="318"/>
            <ac:spMk id="2" creationId="{BEBD65E7-F388-F393-93DA-4258E45E9256}"/>
          </ac:spMkLst>
        </pc:spChg>
        <pc:spChg chg="add mod">
          <ac:chgData name="MaengJiwoo" userId="06fe445f-97e3-4d7d-9f7a-3efcc5dfeb3b" providerId="ADAL" clId="{DE4F670D-2AA4-4A58-A972-0ED4C0BBE0A3}" dt="2024-07-08T14:07:59.735" v="1993" actId="1038"/>
          <ac:spMkLst>
            <pc:docMk/>
            <pc:sldMk cId="84258915" sldId="318"/>
            <ac:spMk id="3" creationId="{04E4B8A3-AD5D-8444-32A0-55B309F1F5B5}"/>
          </ac:spMkLst>
        </pc:spChg>
        <pc:spChg chg="add mod">
          <ac:chgData name="MaengJiwoo" userId="06fe445f-97e3-4d7d-9f7a-3efcc5dfeb3b" providerId="ADAL" clId="{DE4F670D-2AA4-4A58-A972-0ED4C0BBE0A3}" dt="2024-07-08T14:17:56.804" v="2057" actId="1076"/>
          <ac:spMkLst>
            <pc:docMk/>
            <pc:sldMk cId="84258915" sldId="318"/>
            <ac:spMk id="4" creationId="{21F177B9-99DA-6B4C-BAB7-1115C44E4FB0}"/>
          </ac:spMkLst>
        </pc:spChg>
        <pc:spChg chg="add mod">
          <ac:chgData name="MaengJiwoo" userId="06fe445f-97e3-4d7d-9f7a-3efcc5dfeb3b" providerId="ADAL" clId="{DE4F670D-2AA4-4A58-A972-0ED4C0BBE0A3}" dt="2024-07-08T14:33:49.924" v="2073" actId="1076"/>
          <ac:spMkLst>
            <pc:docMk/>
            <pc:sldMk cId="84258915" sldId="318"/>
            <ac:spMk id="11" creationId="{84124800-B054-96B1-9AAC-51D9F9C15CB1}"/>
          </ac:spMkLst>
        </pc:spChg>
        <pc:spChg chg="add mod ord">
          <ac:chgData name="MaengJiwoo" userId="06fe445f-97e3-4d7d-9f7a-3efcc5dfeb3b" providerId="ADAL" clId="{DE4F670D-2AA4-4A58-A972-0ED4C0BBE0A3}" dt="2024-07-08T14:33:49.924" v="2073" actId="1076"/>
          <ac:spMkLst>
            <pc:docMk/>
            <pc:sldMk cId="84258915" sldId="318"/>
            <ac:spMk id="12" creationId="{E9C81A78-D46D-8F95-2E78-D53603AEFC58}"/>
          </ac:spMkLst>
        </pc:spChg>
        <pc:spChg chg="add mod">
          <ac:chgData name="MaengJiwoo" userId="06fe445f-97e3-4d7d-9f7a-3efcc5dfeb3b" providerId="ADAL" clId="{DE4F670D-2AA4-4A58-A972-0ED4C0BBE0A3}" dt="2024-07-08T14:33:49.924" v="2073" actId="1076"/>
          <ac:spMkLst>
            <pc:docMk/>
            <pc:sldMk cId="84258915" sldId="318"/>
            <ac:spMk id="13" creationId="{610E2F55-0829-0F03-BD86-CF3C393FBDF5}"/>
          </ac:spMkLst>
        </pc:spChg>
        <pc:spChg chg="add mod">
          <ac:chgData name="MaengJiwoo" userId="06fe445f-97e3-4d7d-9f7a-3efcc5dfeb3b" providerId="ADAL" clId="{DE4F670D-2AA4-4A58-A972-0ED4C0BBE0A3}" dt="2024-07-08T14:18:09.732" v="2072" actId="1037"/>
          <ac:spMkLst>
            <pc:docMk/>
            <pc:sldMk cId="84258915" sldId="318"/>
            <ac:spMk id="14" creationId="{F7E32575-73AA-58C0-A33F-37434CF0E45D}"/>
          </ac:spMkLst>
        </pc:spChg>
        <pc:spChg chg="add mod">
          <ac:chgData name="MaengJiwoo" userId="06fe445f-97e3-4d7d-9f7a-3efcc5dfeb3b" providerId="ADAL" clId="{DE4F670D-2AA4-4A58-A972-0ED4C0BBE0A3}" dt="2024-07-08T14:17:24.508" v="2042" actId="1076"/>
          <ac:spMkLst>
            <pc:docMk/>
            <pc:sldMk cId="84258915" sldId="318"/>
            <ac:spMk id="15" creationId="{0F8FCB29-CFD5-698E-5DBC-1F7B045E56CE}"/>
          </ac:spMkLst>
        </pc:spChg>
        <pc:spChg chg="mod">
          <ac:chgData name="MaengJiwoo" userId="06fe445f-97e3-4d7d-9f7a-3efcc5dfeb3b" providerId="ADAL" clId="{DE4F670D-2AA4-4A58-A972-0ED4C0BBE0A3}" dt="2024-07-08T14:34:18.544" v="2077" actId="1076"/>
          <ac:spMkLst>
            <pc:docMk/>
            <pc:sldMk cId="84258915" sldId="318"/>
            <ac:spMk id="25" creationId="{03A73196-C8C5-0FA4-90C8-4782E905F8DF}"/>
          </ac:spMkLst>
        </pc:spChg>
        <pc:spChg chg="mod">
          <ac:chgData name="MaengJiwoo" userId="06fe445f-97e3-4d7d-9f7a-3efcc5dfeb3b" providerId="ADAL" clId="{DE4F670D-2AA4-4A58-A972-0ED4C0BBE0A3}" dt="2024-07-08T14:34:08.358" v="2074" actId="164"/>
          <ac:spMkLst>
            <pc:docMk/>
            <pc:sldMk cId="84258915" sldId="318"/>
            <ac:spMk id="31" creationId="{D1C84F1B-3386-65A0-7C92-660C96A89CA4}"/>
          </ac:spMkLst>
        </pc:spChg>
        <pc:spChg chg="mod">
          <ac:chgData name="MaengJiwoo" userId="06fe445f-97e3-4d7d-9f7a-3efcc5dfeb3b" providerId="ADAL" clId="{DE4F670D-2AA4-4A58-A972-0ED4C0BBE0A3}" dt="2024-07-07T13:55:44.231" v="832" actId="164"/>
          <ac:spMkLst>
            <pc:docMk/>
            <pc:sldMk cId="84258915" sldId="318"/>
            <ac:spMk id="35" creationId="{04D3333E-F734-B750-D27A-B1AB0E67CEE9}"/>
          </ac:spMkLst>
        </pc:spChg>
        <pc:spChg chg="mod">
          <ac:chgData name="MaengJiwoo" userId="06fe445f-97e3-4d7d-9f7a-3efcc5dfeb3b" providerId="ADAL" clId="{DE4F670D-2AA4-4A58-A972-0ED4C0BBE0A3}" dt="2024-07-08T14:34:36.447" v="2080" actId="164"/>
          <ac:spMkLst>
            <pc:docMk/>
            <pc:sldMk cId="84258915" sldId="318"/>
            <ac:spMk id="49" creationId="{334C29EC-BD9E-8C10-4F5E-FC6A2304EB4B}"/>
          </ac:spMkLst>
        </pc:spChg>
        <pc:grpChg chg="add mod">
          <ac:chgData name="MaengJiwoo" userId="06fe445f-97e3-4d7d-9f7a-3efcc5dfeb3b" providerId="ADAL" clId="{DE4F670D-2AA4-4A58-A972-0ED4C0BBE0A3}" dt="2024-07-07T13:55:48.272" v="833"/>
          <ac:grpSpMkLst>
            <pc:docMk/>
            <pc:sldMk cId="84258915" sldId="318"/>
            <ac:grpSpMk id="2" creationId="{53EAF8C0-E92D-9A19-CDE6-F067C96DE77C}"/>
          </ac:grpSpMkLst>
        </pc:grpChg>
        <pc:grpChg chg="add mod">
          <ac:chgData name="MaengJiwoo" userId="06fe445f-97e3-4d7d-9f7a-3efcc5dfeb3b" providerId="ADAL" clId="{DE4F670D-2AA4-4A58-A972-0ED4C0BBE0A3}" dt="2024-07-07T13:55:58.625" v="835"/>
          <ac:grpSpMkLst>
            <pc:docMk/>
            <pc:sldMk cId="84258915" sldId="318"/>
            <ac:grpSpMk id="3" creationId="{92E65005-D120-6D8B-F911-3FBAD7F6B3D9}"/>
          </ac:grpSpMkLst>
        </pc:grpChg>
        <pc:grpChg chg="add mod">
          <ac:chgData name="MaengJiwoo" userId="06fe445f-97e3-4d7d-9f7a-3efcc5dfeb3b" providerId="ADAL" clId="{DE4F670D-2AA4-4A58-A972-0ED4C0BBE0A3}" dt="2024-07-08T14:34:29.317" v="2079" actId="1076"/>
          <ac:grpSpMkLst>
            <pc:docMk/>
            <pc:sldMk cId="84258915" sldId="318"/>
            <ac:grpSpMk id="16" creationId="{CCF8D277-B5AC-54BE-D0AC-2750623B6814}"/>
          </ac:grpSpMkLst>
        </pc:grpChg>
        <pc:grpChg chg="add mod">
          <ac:chgData name="MaengJiwoo" userId="06fe445f-97e3-4d7d-9f7a-3efcc5dfeb3b" providerId="ADAL" clId="{DE4F670D-2AA4-4A58-A972-0ED4C0BBE0A3}" dt="2024-07-08T14:34:44.129" v="2081" actId="14100"/>
          <ac:grpSpMkLst>
            <pc:docMk/>
            <pc:sldMk cId="84258915" sldId="318"/>
            <ac:grpSpMk id="21" creationId="{2034EE7C-790B-F6D8-8C3C-AC084978C100}"/>
          </ac:grpSpMkLst>
        </pc:grpChg>
        <pc:picChg chg="mod modCrop">
          <ac:chgData name="MaengJiwoo" userId="06fe445f-97e3-4d7d-9f7a-3efcc5dfeb3b" providerId="ADAL" clId="{DE4F670D-2AA4-4A58-A972-0ED4C0BBE0A3}" dt="2024-07-08T14:34:08.358" v="2074" actId="164"/>
          <ac:picMkLst>
            <pc:docMk/>
            <pc:sldMk cId="84258915" sldId="318"/>
            <ac:picMk id="18" creationId="{F952BAF3-4539-6D39-446C-247CCDFC567B}"/>
          </ac:picMkLst>
        </pc:picChg>
        <pc:picChg chg="mod modCrop">
          <ac:chgData name="MaengJiwoo" userId="06fe445f-97e3-4d7d-9f7a-3efcc5dfeb3b" providerId="ADAL" clId="{DE4F670D-2AA4-4A58-A972-0ED4C0BBE0A3}" dt="2024-07-08T14:34:36.447" v="2080" actId="164"/>
          <ac:picMkLst>
            <pc:docMk/>
            <pc:sldMk cId="84258915" sldId="318"/>
            <ac:picMk id="23" creationId="{76FB3D06-5A3A-A665-2DD6-06E55845F8F5}"/>
          </ac:picMkLst>
        </pc:picChg>
        <pc:picChg chg="mod">
          <ac:chgData name="MaengJiwoo" userId="06fe445f-97e3-4d7d-9f7a-3efcc5dfeb3b" providerId="ADAL" clId="{DE4F670D-2AA4-4A58-A972-0ED4C0BBE0A3}" dt="2024-07-07T13:55:44.231" v="832" actId="164"/>
          <ac:picMkLst>
            <pc:docMk/>
            <pc:sldMk cId="84258915" sldId="318"/>
            <ac:picMk id="33" creationId="{CE0F4DE2-52A4-92D4-7656-22AAD1BE7366}"/>
          </ac:picMkLst>
        </pc:picChg>
        <pc:picChg chg="mod">
          <ac:chgData name="MaengJiwoo" userId="06fe445f-97e3-4d7d-9f7a-3efcc5dfeb3b" providerId="ADAL" clId="{DE4F670D-2AA4-4A58-A972-0ED4C0BBE0A3}" dt="2024-07-07T13:55:44.231" v="832" actId="164"/>
          <ac:picMkLst>
            <pc:docMk/>
            <pc:sldMk cId="84258915" sldId="318"/>
            <ac:picMk id="42" creationId="{BD2CFFC4-815C-633A-E6B2-FD2B8D2DC417}"/>
          </ac:picMkLst>
        </pc:picChg>
        <pc:picChg chg="mod">
          <ac:chgData name="MaengJiwoo" userId="06fe445f-97e3-4d7d-9f7a-3efcc5dfeb3b" providerId="ADAL" clId="{DE4F670D-2AA4-4A58-A972-0ED4C0BBE0A3}" dt="2024-07-07T13:55:55.429" v="834" actId="164"/>
          <ac:picMkLst>
            <pc:docMk/>
            <pc:sldMk cId="84258915" sldId="318"/>
            <ac:picMk id="48" creationId="{DB2E8800-D7AF-898D-3AB5-23304F720ABD}"/>
          </ac:picMkLst>
        </pc:picChg>
        <pc:picChg chg="mod">
          <ac:chgData name="MaengJiwoo" userId="06fe445f-97e3-4d7d-9f7a-3efcc5dfeb3b" providerId="ADAL" clId="{DE4F670D-2AA4-4A58-A972-0ED4C0BBE0A3}" dt="2024-07-07T13:55:55.429" v="834" actId="164"/>
          <ac:picMkLst>
            <pc:docMk/>
            <pc:sldMk cId="84258915" sldId="318"/>
            <ac:picMk id="50" creationId="{C875CB0B-FA0B-0EAE-F95B-0CBC2F61036F}"/>
          </ac:picMkLst>
        </pc:picChg>
      </pc:sldChg>
      <pc:sldChg chg="addSp delSp modSp mod modNotes">
        <pc:chgData name="MaengJiwoo" userId="06fe445f-97e3-4d7d-9f7a-3efcc5dfeb3b" providerId="ADAL" clId="{DE4F670D-2AA4-4A58-A972-0ED4C0BBE0A3}" dt="2024-07-08T10:52:15.711" v="1768"/>
        <pc:sldMkLst>
          <pc:docMk/>
          <pc:sldMk cId="1655364439" sldId="319"/>
        </pc:sldMkLst>
        <pc:spChg chg="mod">
          <ac:chgData name="MaengJiwoo" userId="06fe445f-97e3-4d7d-9f7a-3efcc5dfeb3b" providerId="ADAL" clId="{DE4F670D-2AA4-4A58-A972-0ED4C0BBE0A3}" dt="2024-07-05T06:14:46.676" v="401" actId="6549"/>
          <ac:spMkLst>
            <pc:docMk/>
            <pc:sldMk cId="1655364439" sldId="319"/>
            <ac:spMk id="2" creationId="{BC2A8FEC-C8ED-49DF-8069-8C5D2BF491E4}"/>
          </ac:spMkLst>
        </pc:spChg>
        <pc:spChg chg="add del mod">
          <ac:chgData name="MaengJiwoo" userId="06fe445f-97e3-4d7d-9f7a-3efcc5dfeb3b" providerId="ADAL" clId="{DE4F670D-2AA4-4A58-A972-0ED4C0BBE0A3}" dt="2024-07-05T06:10:27.411" v="239" actId="478"/>
          <ac:spMkLst>
            <pc:docMk/>
            <pc:sldMk cId="1655364439" sldId="319"/>
            <ac:spMk id="3" creationId="{05A006D6-A664-1B66-B887-0BDC2A6F8BD5}"/>
          </ac:spMkLst>
        </pc:spChg>
        <pc:spChg chg="add mod">
          <ac:chgData name="MaengJiwoo" userId="06fe445f-97e3-4d7d-9f7a-3efcc5dfeb3b" providerId="ADAL" clId="{DE4F670D-2AA4-4A58-A972-0ED4C0BBE0A3}" dt="2024-07-07T12:40:15.650" v="795" actId="20577"/>
          <ac:spMkLst>
            <pc:docMk/>
            <pc:sldMk cId="1655364439" sldId="319"/>
            <ac:spMk id="3" creationId="{A3C3E673-05F7-C4F4-1B31-BD2EF176E92F}"/>
          </ac:spMkLst>
        </pc:spChg>
        <pc:spChg chg="add del mod">
          <ac:chgData name="MaengJiwoo" userId="06fe445f-97e3-4d7d-9f7a-3efcc5dfeb3b" providerId="ADAL" clId="{DE4F670D-2AA4-4A58-A972-0ED4C0BBE0A3}" dt="2024-07-05T06:10:26.218" v="238" actId="478"/>
          <ac:spMkLst>
            <pc:docMk/>
            <pc:sldMk cId="1655364439" sldId="319"/>
            <ac:spMk id="4" creationId="{62834650-9EE4-FF7F-DCE7-B079592DE11D}"/>
          </ac:spMkLst>
        </pc:spChg>
        <pc:spChg chg="add del mod">
          <ac:chgData name="MaengJiwoo" userId="06fe445f-97e3-4d7d-9f7a-3efcc5dfeb3b" providerId="ADAL" clId="{DE4F670D-2AA4-4A58-A972-0ED4C0BBE0A3}" dt="2024-07-05T06:10:48.226" v="244" actId="478"/>
          <ac:spMkLst>
            <pc:docMk/>
            <pc:sldMk cId="1655364439" sldId="319"/>
            <ac:spMk id="7" creationId="{2744EE06-BD14-2070-BCDE-E58460280436}"/>
          </ac:spMkLst>
        </pc:spChg>
        <pc:spChg chg="add del mod">
          <ac:chgData name="MaengJiwoo" userId="06fe445f-97e3-4d7d-9f7a-3efcc5dfeb3b" providerId="ADAL" clId="{DE4F670D-2AA4-4A58-A972-0ED4C0BBE0A3}" dt="2024-07-05T06:10:47.396" v="243" actId="478"/>
          <ac:spMkLst>
            <pc:docMk/>
            <pc:sldMk cId="1655364439" sldId="319"/>
            <ac:spMk id="9" creationId="{46EF3251-DF6F-BF3B-CD65-2ED25F959154}"/>
          </ac:spMkLst>
        </pc:spChg>
        <pc:spChg chg="add del mod">
          <ac:chgData name="MaengJiwoo" userId="06fe445f-97e3-4d7d-9f7a-3efcc5dfeb3b" providerId="ADAL" clId="{DE4F670D-2AA4-4A58-A972-0ED4C0BBE0A3}" dt="2024-07-05T06:13:38.611" v="378" actId="478"/>
          <ac:spMkLst>
            <pc:docMk/>
            <pc:sldMk cId="1655364439" sldId="319"/>
            <ac:spMk id="10" creationId="{503EDA3C-F900-44FD-A07C-D26187ACABB7}"/>
          </ac:spMkLst>
        </pc:spChg>
        <pc:spChg chg="add del mod">
          <ac:chgData name="MaengJiwoo" userId="06fe445f-97e3-4d7d-9f7a-3efcc5dfeb3b" providerId="ADAL" clId="{DE4F670D-2AA4-4A58-A972-0ED4C0BBE0A3}" dt="2024-07-07T12:40:30.548" v="797" actId="478"/>
          <ac:spMkLst>
            <pc:docMk/>
            <pc:sldMk cId="1655364439" sldId="319"/>
            <ac:spMk id="10" creationId="{ED000F5E-1802-4C04-A923-03D827FE753A}"/>
          </ac:spMkLst>
        </pc:spChg>
        <pc:spChg chg="del mod">
          <ac:chgData name="MaengJiwoo" userId="06fe445f-97e3-4d7d-9f7a-3efcc5dfeb3b" providerId="ADAL" clId="{DE4F670D-2AA4-4A58-A972-0ED4C0BBE0A3}" dt="2024-07-05T06:14:52.488" v="402" actId="478"/>
          <ac:spMkLst>
            <pc:docMk/>
            <pc:sldMk cId="1655364439" sldId="319"/>
            <ac:spMk id="11" creationId="{BD443AA1-E53B-4214-BB7C-89E21CAB599D}"/>
          </ac:spMkLst>
        </pc:spChg>
        <pc:spChg chg="mod">
          <ac:chgData name="MaengJiwoo" userId="06fe445f-97e3-4d7d-9f7a-3efcc5dfeb3b" providerId="ADAL" clId="{DE4F670D-2AA4-4A58-A972-0ED4C0BBE0A3}" dt="2024-07-05T02:35:34.512" v="20" actId="1076"/>
          <ac:spMkLst>
            <pc:docMk/>
            <pc:sldMk cId="1655364439" sldId="319"/>
            <ac:spMk id="12" creationId="{DA542004-32BE-4DEC-BF05-893675D48D2C}"/>
          </ac:spMkLst>
        </pc:spChg>
        <pc:spChg chg="add mod">
          <ac:chgData name="MaengJiwoo" userId="06fe445f-97e3-4d7d-9f7a-3efcc5dfeb3b" providerId="ADAL" clId="{DE4F670D-2AA4-4A58-A972-0ED4C0BBE0A3}" dt="2024-07-05T06:13:38.221" v="365" actId="208"/>
          <ac:spMkLst>
            <pc:docMk/>
            <pc:sldMk cId="1655364439" sldId="319"/>
            <ac:spMk id="13" creationId="{64EBB39A-6E9D-17F6-8645-181208FB73B6}"/>
          </ac:spMkLst>
        </pc:spChg>
        <pc:spChg chg="add mod">
          <ac:chgData name="MaengJiwoo" userId="06fe445f-97e3-4d7d-9f7a-3efcc5dfeb3b" providerId="ADAL" clId="{DE4F670D-2AA4-4A58-A972-0ED4C0BBE0A3}" dt="2024-07-05T06:10:58.383" v="246" actId="571"/>
          <ac:spMkLst>
            <pc:docMk/>
            <pc:sldMk cId="1655364439" sldId="319"/>
            <ac:spMk id="14" creationId="{900A240D-FBD2-B57C-2EAE-101FEF46035B}"/>
          </ac:spMkLst>
        </pc:spChg>
        <pc:spChg chg="add mod">
          <ac:chgData name="MaengJiwoo" userId="06fe445f-97e3-4d7d-9f7a-3efcc5dfeb3b" providerId="ADAL" clId="{DE4F670D-2AA4-4A58-A972-0ED4C0BBE0A3}" dt="2024-07-05T06:11:30.495" v="258"/>
          <ac:spMkLst>
            <pc:docMk/>
            <pc:sldMk cId="1655364439" sldId="319"/>
            <ac:spMk id="15" creationId="{E9C47A52-5712-FEBC-D7C1-338E518B389E}"/>
          </ac:spMkLst>
        </pc:spChg>
        <pc:spChg chg="add mod">
          <ac:chgData name="MaengJiwoo" userId="06fe445f-97e3-4d7d-9f7a-3efcc5dfeb3b" providerId="ADAL" clId="{DE4F670D-2AA4-4A58-A972-0ED4C0BBE0A3}" dt="2024-07-05T06:13:38.189" v="364" actId="207"/>
          <ac:spMkLst>
            <pc:docMk/>
            <pc:sldMk cId="1655364439" sldId="319"/>
            <ac:spMk id="16" creationId="{DC4D6D90-1523-BA8F-88D6-B4BEFA74CDF3}"/>
          </ac:spMkLst>
        </pc:spChg>
        <pc:spChg chg="mod">
          <ac:chgData name="MaengJiwoo" userId="06fe445f-97e3-4d7d-9f7a-3efcc5dfeb3b" providerId="ADAL" clId="{DE4F670D-2AA4-4A58-A972-0ED4C0BBE0A3}" dt="2024-07-05T06:11:20.368" v="252" actId="1076"/>
          <ac:spMkLst>
            <pc:docMk/>
            <pc:sldMk cId="1655364439" sldId="319"/>
            <ac:spMk id="17" creationId="{3D9BE2D2-1E19-4B2C-FB25-CD6E11165E14}"/>
          </ac:spMkLst>
        </pc:spChg>
        <pc:spChg chg="mod">
          <ac:chgData name="MaengJiwoo" userId="06fe445f-97e3-4d7d-9f7a-3efcc5dfeb3b" providerId="ADAL" clId="{DE4F670D-2AA4-4A58-A972-0ED4C0BBE0A3}" dt="2024-07-05T06:11:13.794" v="251" actId="1076"/>
          <ac:spMkLst>
            <pc:docMk/>
            <pc:sldMk cId="1655364439" sldId="319"/>
            <ac:spMk id="19" creationId="{97EE45FD-FAD9-4411-3E13-D4DA83B02D2F}"/>
          </ac:spMkLst>
        </pc:spChg>
        <pc:spChg chg="add mod">
          <ac:chgData name="MaengJiwoo" userId="06fe445f-97e3-4d7d-9f7a-3efcc5dfeb3b" providerId="ADAL" clId="{DE4F670D-2AA4-4A58-A972-0ED4C0BBE0A3}" dt="2024-07-05T06:14:35.481" v="393" actId="571"/>
          <ac:spMkLst>
            <pc:docMk/>
            <pc:sldMk cId="1655364439" sldId="319"/>
            <ac:spMk id="20" creationId="{6498761A-36C4-4DE6-6106-B604CAA8C5B8}"/>
          </ac:spMkLst>
        </pc:spChg>
        <pc:spChg chg="mod">
          <ac:chgData name="MaengJiwoo" userId="06fe445f-97e3-4d7d-9f7a-3efcc5dfeb3b" providerId="ADAL" clId="{DE4F670D-2AA4-4A58-A972-0ED4C0BBE0A3}" dt="2024-07-05T06:10:45.677" v="242" actId="14100"/>
          <ac:spMkLst>
            <pc:docMk/>
            <pc:sldMk cId="1655364439" sldId="319"/>
            <ac:spMk id="22" creationId="{5E950C71-EF11-01CB-75C6-716F006B6395}"/>
          </ac:spMkLst>
        </pc:spChg>
        <pc:picChg chg="add del">
          <ac:chgData name="MaengJiwoo" userId="06fe445f-97e3-4d7d-9f7a-3efcc5dfeb3b" providerId="ADAL" clId="{DE4F670D-2AA4-4A58-A972-0ED4C0BBE0A3}" dt="2024-07-05T16:14:37.956" v="766" actId="21"/>
          <ac:picMkLst>
            <pc:docMk/>
            <pc:sldMk cId="1655364439" sldId="319"/>
            <ac:picMk id="23" creationId="{CCE1749D-86F0-5FBA-0C0D-91137E309964}"/>
          </ac:picMkLst>
        </pc:picChg>
        <pc:picChg chg="add del mod">
          <ac:chgData name="MaengJiwoo" userId="06fe445f-97e3-4d7d-9f7a-3efcc5dfeb3b" providerId="ADAL" clId="{DE4F670D-2AA4-4A58-A972-0ED4C0BBE0A3}" dt="2024-07-05T16:14:15.050" v="760" actId="21"/>
          <ac:picMkLst>
            <pc:docMk/>
            <pc:sldMk cId="1655364439" sldId="319"/>
            <ac:picMk id="25" creationId="{20ED99B1-6938-955F-B896-88002113AED5}"/>
          </ac:picMkLst>
        </pc:picChg>
      </pc:sldChg>
      <pc:sldChg chg="modSp">
        <pc:chgData name="MaengJiwoo" userId="06fe445f-97e3-4d7d-9f7a-3efcc5dfeb3b" providerId="ADAL" clId="{DE4F670D-2AA4-4A58-A972-0ED4C0BBE0A3}" dt="2024-07-08T10:34:39.120" v="1766" actId="14100"/>
        <pc:sldMkLst>
          <pc:docMk/>
          <pc:sldMk cId="477470343" sldId="320"/>
        </pc:sldMkLst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2" creationId="{4ACA0457-2195-ADC5-FA7D-BEDAABF14094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6" creationId="{2D6903E8-CCAB-D633-D868-583EB506B118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7" creationId="{30AC96D7-7DE7-BB34-CFFA-A90B0B33392A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8" creationId="{6C5938A7-ED61-E82F-0D87-4C441DFD1002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11" creationId="{8B346349-4E39-8EC0-B7B1-D04E15108964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18" creationId="{FC278250-7544-D8E8-257B-3DB5937F6849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19" creationId="{370F18D4-BFC8-0224-D056-C1C2DCBD0116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22" creationId="{8F8C101E-9F73-8B89-4AD8-DBA3B62D937F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23" creationId="{2BBAE5C5-3384-5FA7-ABC6-307764792157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33" creationId="{B919ED5E-9647-4CDF-9411-52D21C3FA96F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35" creationId="{06BB31E3-B4F1-4548-8FDF-59AB1491D85E}"/>
          </ac:spMkLst>
        </pc:spChg>
        <pc:spChg chg="mod">
          <ac:chgData name="MaengJiwoo" userId="06fe445f-97e3-4d7d-9f7a-3efcc5dfeb3b" providerId="ADAL" clId="{DE4F670D-2AA4-4A58-A972-0ED4C0BBE0A3}" dt="2024-07-08T10:34:39.120" v="1766" actId="14100"/>
          <ac:spMkLst>
            <pc:docMk/>
            <pc:sldMk cId="477470343" sldId="320"/>
            <ac:spMk id="36" creationId="{CD8B2D75-47FB-4107-8129-6781CC0D2336}"/>
          </ac:spMkLst>
        </pc:spChg>
        <pc:grpChg chg="mod">
          <ac:chgData name="MaengJiwoo" userId="06fe445f-97e3-4d7d-9f7a-3efcc5dfeb3b" providerId="ADAL" clId="{DE4F670D-2AA4-4A58-A972-0ED4C0BBE0A3}" dt="2024-07-08T10:34:39.120" v="1766" actId="14100"/>
          <ac:grpSpMkLst>
            <pc:docMk/>
            <pc:sldMk cId="477470343" sldId="320"/>
            <ac:grpSpMk id="4" creationId="{1EDCFFE4-DBC1-6829-3C4E-CF2B8DEBB1A8}"/>
          </ac:grpSpMkLst>
        </pc:grpChg>
        <pc:grpChg chg="mod">
          <ac:chgData name="MaengJiwoo" userId="06fe445f-97e3-4d7d-9f7a-3efcc5dfeb3b" providerId="ADAL" clId="{DE4F670D-2AA4-4A58-A972-0ED4C0BBE0A3}" dt="2024-07-08T10:34:39.120" v="1766" actId="14100"/>
          <ac:grpSpMkLst>
            <pc:docMk/>
            <pc:sldMk cId="477470343" sldId="320"/>
            <ac:grpSpMk id="5" creationId="{31C9DFA4-68E0-E73F-E030-C250DC48B5C3}"/>
          </ac:grpSpMkLst>
        </pc:grpChg>
        <pc:picChg chg="mod">
          <ac:chgData name="MaengJiwoo" userId="06fe445f-97e3-4d7d-9f7a-3efcc5dfeb3b" providerId="ADAL" clId="{DE4F670D-2AA4-4A58-A972-0ED4C0BBE0A3}" dt="2024-07-08T10:34:39.120" v="1766" actId="14100"/>
          <ac:picMkLst>
            <pc:docMk/>
            <pc:sldMk cId="477470343" sldId="320"/>
            <ac:picMk id="20" creationId="{18A64AD4-86D3-0355-E5D8-DB2E429D5DE6}"/>
          </ac:picMkLst>
        </pc:picChg>
      </pc:sldChg>
      <pc:sldChg chg="addSp delSp modSp new del mod">
        <pc:chgData name="MaengJiwoo" userId="06fe445f-97e3-4d7d-9f7a-3efcc5dfeb3b" providerId="ADAL" clId="{DE4F670D-2AA4-4A58-A972-0ED4C0BBE0A3}" dt="2024-07-08T11:45:45.929" v="1776" actId="47"/>
        <pc:sldMkLst>
          <pc:docMk/>
          <pc:sldMk cId="414161302" sldId="321"/>
        </pc:sldMkLst>
        <pc:spChg chg="del">
          <ac:chgData name="MaengJiwoo" userId="06fe445f-97e3-4d7d-9f7a-3efcc5dfeb3b" providerId="ADAL" clId="{DE4F670D-2AA4-4A58-A972-0ED4C0BBE0A3}" dt="2024-07-08T11:45:10.850" v="1770" actId="478"/>
          <ac:spMkLst>
            <pc:docMk/>
            <pc:sldMk cId="414161302" sldId="321"/>
            <ac:spMk id="2" creationId="{8B01C8DA-6CE3-DAA1-F431-444F29A5B918}"/>
          </ac:spMkLst>
        </pc:spChg>
        <pc:spChg chg="del">
          <ac:chgData name="MaengJiwoo" userId="06fe445f-97e3-4d7d-9f7a-3efcc5dfeb3b" providerId="ADAL" clId="{DE4F670D-2AA4-4A58-A972-0ED4C0BBE0A3}" dt="2024-07-08T11:45:10.850" v="1770" actId="478"/>
          <ac:spMkLst>
            <pc:docMk/>
            <pc:sldMk cId="414161302" sldId="321"/>
            <ac:spMk id="3" creationId="{8404E63C-98C0-AE0F-A901-114DE47EA982}"/>
          </ac:spMkLst>
        </pc:spChg>
        <pc:spChg chg="del">
          <ac:chgData name="MaengJiwoo" userId="06fe445f-97e3-4d7d-9f7a-3efcc5dfeb3b" providerId="ADAL" clId="{DE4F670D-2AA4-4A58-A972-0ED4C0BBE0A3}" dt="2024-07-08T11:45:10.850" v="1770" actId="478"/>
          <ac:spMkLst>
            <pc:docMk/>
            <pc:sldMk cId="414161302" sldId="321"/>
            <ac:spMk id="4" creationId="{57C14E6F-6A8C-CA8E-CF73-5480752EA8D9}"/>
          </ac:spMkLst>
        </pc:spChg>
        <pc:picChg chg="add mod">
          <ac:chgData name="MaengJiwoo" userId="06fe445f-97e3-4d7d-9f7a-3efcc5dfeb3b" providerId="ADAL" clId="{DE4F670D-2AA4-4A58-A972-0ED4C0BBE0A3}" dt="2024-07-08T11:45:22.296" v="1773" actId="14100"/>
          <ac:picMkLst>
            <pc:docMk/>
            <pc:sldMk cId="414161302" sldId="321"/>
            <ac:picMk id="5" creationId="{0B4206DC-AC76-780B-0A66-23D122554E1F}"/>
          </ac:picMkLst>
        </pc:picChg>
        <pc:picChg chg="add mod">
          <ac:chgData name="MaengJiwoo" userId="06fe445f-97e3-4d7d-9f7a-3efcc5dfeb3b" providerId="ADAL" clId="{DE4F670D-2AA4-4A58-A972-0ED4C0BBE0A3}" dt="2024-07-08T11:45:44.666" v="1775" actId="1076"/>
          <ac:picMkLst>
            <pc:docMk/>
            <pc:sldMk cId="414161302" sldId="321"/>
            <ac:picMk id="6" creationId="{48184C9B-7615-3D61-9A9A-9ED326800A59}"/>
          </ac:picMkLst>
        </pc:picChg>
      </pc:sldChg>
    </pc:docChg>
  </pc:docChgLst>
  <pc:docChgLst>
    <pc:chgData name="MaengJiwoo" userId="06fe445f-97e3-4d7d-9f7a-3efcc5dfeb3b" providerId="ADAL" clId="{BAEBB74B-2658-41D6-8FCD-2F283CF191D2}"/>
    <pc:docChg chg="undo redo custSel addSld delSld modSld sldOrd">
      <pc:chgData name="MaengJiwoo" userId="06fe445f-97e3-4d7d-9f7a-3efcc5dfeb3b" providerId="ADAL" clId="{BAEBB74B-2658-41D6-8FCD-2F283CF191D2}" dt="2024-07-10T21:39:45.321" v="3669"/>
      <pc:docMkLst>
        <pc:docMk/>
      </pc:docMkLst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149211469" sldId="271"/>
        </pc:sldMkLst>
      </pc:sldChg>
      <pc:sldChg chg="del">
        <pc:chgData name="MaengJiwoo" userId="06fe445f-97e3-4d7d-9f7a-3efcc5dfeb3b" providerId="ADAL" clId="{BAEBB74B-2658-41D6-8FCD-2F283CF191D2}" dt="2024-07-10T17:05:50.461" v="2" actId="47"/>
        <pc:sldMkLst>
          <pc:docMk/>
          <pc:sldMk cId="1374905863" sldId="286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1380930581" sldId="294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4059292949" sldId="298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2707695718" sldId="299"/>
        </pc:sldMkLst>
      </pc:sldChg>
      <pc:sldChg chg="del ord">
        <pc:chgData name="MaengJiwoo" userId="06fe445f-97e3-4d7d-9f7a-3efcc5dfeb3b" providerId="ADAL" clId="{BAEBB74B-2658-41D6-8FCD-2F283CF191D2}" dt="2024-07-10T18:57:13.105" v="563" actId="47"/>
        <pc:sldMkLst>
          <pc:docMk/>
          <pc:sldMk cId="3608662026" sldId="300"/>
        </pc:sldMkLst>
      </pc:sldChg>
      <pc:sldChg chg="del">
        <pc:chgData name="MaengJiwoo" userId="06fe445f-97e3-4d7d-9f7a-3efcc5dfeb3b" providerId="ADAL" clId="{BAEBB74B-2658-41D6-8FCD-2F283CF191D2}" dt="2024-07-10T17:05:50.461" v="2" actId="47"/>
        <pc:sldMkLst>
          <pc:docMk/>
          <pc:sldMk cId="1924118174" sldId="306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4208417987" sldId="308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303482862" sldId="309"/>
        </pc:sldMkLst>
      </pc:sldChg>
      <pc:sldChg chg="del">
        <pc:chgData name="MaengJiwoo" userId="06fe445f-97e3-4d7d-9f7a-3efcc5dfeb3b" providerId="ADAL" clId="{BAEBB74B-2658-41D6-8FCD-2F283CF191D2}" dt="2024-07-10T17:05:48.181" v="1" actId="47"/>
        <pc:sldMkLst>
          <pc:docMk/>
          <pc:sldMk cId="2016513584" sldId="311"/>
        </pc:sldMkLst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716978417" sldId="314"/>
        </pc:sldMkLst>
      </pc:sldChg>
      <pc:sldChg chg="del">
        <pc:chgData name="MaengJiwoo" userId="06fe445f-97e3-4d7d-9f7a-3efcc5dfeb3b" providerId="ADAL" clId="{BAEBB74B-2658-41D6-8FCD-2F283CF191D2}" dt="2024-07-10T17:05:48.181" v="1" actId="47"/>
        <pc:sldMkLst>
          <pc:docMk/>
          <pc:sldMk cId="2126820648" sldId="316"/>
        </pc:sldMkLst>
      </pc:sldChg>
      <pc:sldChg chg="del">
        <pc:chgData name="MaengJiwoo" userId="06fe445f-97e3-4d7d-9f7a-3efcc5dfeb3b" providerId="ADAL" clId="{BAEBB74B-2658-41D6-8FCD-2F283CF191D2}" dt="2024-07-10T17:05:48.181" v="1" actId="47"/>
        <pc:sldMkLst>
          <pc:docMk/>
          <pc:sldMk cId="4256058470" sldId="317"/>
        </pc:sldMkLst>
      </pc:sldChg>
      <pc:sldChg chg="addSp delSp modSp del mod ord modTransition">
        <pc:chgData name="MaengJiwoo" userId="06fe445f-97e3-4d7d-9f7a-3efcc5dfeb3b" providerId="ADAL" clId="{BAEBB74B-2658-41D6-8FCD-2F283CF191D2}" dt="2024-07-10T20:49:41.911" v="3459" actId="47"/>
        <pc:sldMkLst>
          <pc:docMk/>
          <pc:sldMk cId="84258915" sldId="318"/>
        </pc:sldMkLst>
        <pc:spChg chg="mod">
          <ac:chgData name="MaengJiwoo" userId="06fe445f-97e3-4d7d-9f7a-3efcc5dfeb3b" providerId="ADAL" clId="{BAEBB74B-2658-41D6-8FCD-2F283CF191D2}" dt="2024-07-10T20:24:28.948" v="2453"/>
          <ac:spMkLst>
            <pc:docMk/>
            <pc:sldMk cId="84258915" sldId="318"/>
            <ac:spMk id="5" creationId="{9D34D060-E14C-27D5-C22F-7899BBA32EAB}"/>
          </ac:spMkLst>
        </pc:spChg>
        <pc:spChg chg="del">
          <ac:chgData name="MaengJiwoo" userId="06fe445f-97e3-4d7d-9f7a-3efcc5dfeb3b" providerId="ADAL" clId="{BAEBB74B-2658-41D6-8FCD-2F283CF191D2}" dt="2024-07-10T17:06:19.376" v="7" actId="21"/>
          <ac:spMkLst>
            <pc:docMk/>
            <pc:sldMk cId="84258915" sldId="318"/>
            <ac:spMk id="22" creationId="{5E950C71-EF11-01CB-75C6-716F006B6395}"/>
          </ac:spMkLst>
        </pc:spChg>
        <pc:spChg chg="del">
          <ac:chgData name="MaengJiwoo" userId="06fe445f-97e3-4d7d-9f7a-3efcc5dfeb3b" providerId="ADAL" clId="{BAEBB74B-2658-41D6-8FCD-2F283CF191D2}" dt="2024-07-10T17:06:19.376" v="7" actId="21"/>
          <ac:spMkLst>
            <pc:docMk/>
            <pc:sldMk cId="84258915" sldId="318"/>
            <ac:spMk id="32" creationId="{2AC37367-400D-D7ED-2C79-AC598143A422}"/>
          </ac:spMkLst>
        </pc:spChg>
        <pc:graphicFrameChg chg="add del mod">
          <ac:chgData name="MaengJiwoo" userId="06fe445f-97e3-4d7d-9f7a-3efcc5dfeb3b" providerId="ADAL" clId="{BAEBB74B-2658-41D6-8FCD-2F283CF191D2}" dt="2024-07-10T17:06:06.062" v="4" actId="478"/>
          <ac:graphicFrameMkLst>
            <pc:docMk/>
            <pc:sldMk cId="84258915" sldId="318"/>
            <ac:graphicFrameMk id="2" creationId="{2211B61E-9753-43F2-1F36-3DDF4F236E12}"/>
          </ac:graphicFrameMkLst>
        </pc:graphicFrameChg>
        <pc:picChg chg="del">
          <ac:chgData name="MaengJiwoo" userId="06fe445f-97e3-4d7d-9f7a-3efcc5dfeb3b" providerId="ADAL" clId="{BAEBB74B-2658-41D6-8FCD-2F283CF191D2}" dt="2024-07-10T17:06:19.376" v="7" actId="21"/>
          <ac:picMkLst>
            <pc:docMk/>
            <pc:sldMk cId="84258915" sldId="318"/>
            <ac:picMk id="9" creationId="{D064FDC0-C5F5-EF3B-3D04-5DF1B9FD8F17}"/>
          </ac:picMkLst>
        </pc:picChg>
        <pc:picChg chg="del">
          <ac:chgData name="MaengJiwoo" userId="06fe445f-97e3-4d7d-9f7a-3efcc5dfeb3b" providerId="ADAL" clId="{BAEBB74B-2658-41D6-8FCD-2F283CF191D2}" dt="2024-07-10T17:06:19.376" v="7" actId="21"/>
          <ac:picMkLst>
            <pc:docMk/>
            <pc:sldMk cId="84258915" sldId="318"/>
            <ac:picMk id="10" creationId="{566BD484-3BF3-4DBD-ED33-FC64A020D4F7}"/>
          </ac:picMkLst>
        </pc:picChg>
        <pc:cxnChg chg="del">
          <ac:chgData name="MaengJiwoo" userId="06fe445f-97e3-4d7d-9f7a-3efcc5dfeb3b" providerId="ADAL" clId="{BAEBB74B-2658-41D6-8FCD-2F283CF191D2}" dt="2024-07-10T17:06:19.376" v="7" actId="21"/>
          <ac:cxnSpMkLst>
            <pc:docMk/>
            <pc:sldMk cId="84258915" sldId="318"/>
            <ac:cxnSpMk id="6" creationId="{7351DCCB-B301-C99B-643C-D37956C4A5AF}"/>
          </ac:cxnSpMkLst>
        </pc:cxnChg>
      </pc:sldChg>
      <pc:sldChg chg="del">
        <pc:chgData name="MaengJiwoo" userId="06fe445f-97e3-4d7d-9f7a-3efcc5dfeb3b" providerId="ADAL" clId="{BAEBB74B-2658-41D6-8FCD-2F283CF191D2}" dt="2024-07-10T17:05:50.461" v="2" actId="47"/>
        <pc:sldMkLst>
          <pc:docMk/>
          <pc:sldMk cId="1655364439" sldId="319"/>
        </pc:sldMkLst>
      </pc:sldChg>
      <pc:sldChg chg="addSp delSp modSp new del mod">
        <pc:chgData name="MaengJiwoo" userId="06fe445f-97e3-4d7d-9f7a-3efcc5dfeb3b" providerId="ADAL" clId="{BAEBB74B-2658-41D6-8FCD-2F283CF191D2}" dt="2024-07-10T19:48:13.751" v="1446" actId="47"/>
        <pc:sldMkLst>
          <pc:docMk/>
          <pc:sldMk cId="1875541234" sldId="319"/>
        </pc:sldMkLst>
        <pc:spChg chg="del">
          <ac:chgData name="MaengJiwoo" userId="06fe445f-97e3-4d7d-9f7a-3efcc5dfeb3b" providerId="ADAL" clId="{BAEBB74B-2658-41D6-8FCD-2F283CF191D2}" dt="2024-07-10T17:06:13.430" v="6" actId="478"/>
          <ac:spMkLst>
            <pc:docMk/>
            <pc:sldMk cId="1875541234" sldId="319"/>
            <ac:spMk id="2" creationId="{1A21A30D-444F-C6E8-5FFE-1DEE2575C3EA}"/>
          </ac:spMkLst>
        </pc:spChg>
        <pc:spChg chg="del">
          <ac:chgData name="MaengJiwoo" userId="06fe445f-97e3-4d7d-9f7a-3efcc5dfeb3b" providerId="ADAL" clId="{BAEBB74B-2658-41D6-8FCD-2F283CF191D2}" dt="2024-07-10T17:06:13.430" v="6" actId="478"/>
          <ac:spMkLst>
            <pc:docMk/>
            <pc:sldMk cId="1875541234" sldId="319"/>
            <ac:spMk id="3" creationId="{129DDDD2-FFA4-CF97-DCD9-0B829596DC66}"/>
          </ac:spMkLst>
        </pc:spChg>
        <pc:spChg chg="del">
          <ac:chgData name="MaengJiwoo" userId="06fe445f-97e3-4d7d-9f7a-3efcc5dfeb3b" providerId="ADAL" clId="{BAEBB74B-2658-41D6-8FCD-2F283CF191D2}" dt="2024-07-10T17:06:13.430" v="6" actId="478"/>
          <ac:spMkLst>
            <pc:docMk/>
            <pc:sldMk cId="1875541234" sldId="319"/>
            <ac:spMk id="4" creationId="{500262EB-C7AD-7A6E-560B-70B175D27D61}"/>
          </ac:spMkLst>
        </pc:spChg>
        <pc:spChg chg="add mod">
          <ac:chgData name="MaengJiwoo" userId="06fe445f-97e3-4d7d-9f7a-3efcc5dfeb3b" providerId="ADAL" clId="{BAEBB74B-2658-41D6-8FCD-2F283CF191D2}" dt="2024-07-10T17:11:15.146" v="11" actId="14100"/>
          <ac:spMkLst>
            <pc:docMk/>
            <pc:sldMk cId="1875541234" sldId="319"/>
            <ac:spMk id="22" creationId="{5E950C71-EF11-01CB-75C6-716F006B6395}"/>
          </ac:spMkLst>
        </pc:spChg>
        <pc:spChg chg="add mod">
          <ac:chgData name="MaengJiwoo" userId="06fe445f-97e3-4d7d-9f7a-3efcc5dfeb3b" providerId="ADAL" clId="{BAEBB74B-2658-41D6-8FCD-2F283CF191D2}" dt="2024-07-10T17:06:30.818" v="10" actId="1076"/>
          <ac:spMkLst>
            <pc:docMk/>
            <pc:sldMk cId="1875541234" sldId="319"/>
            <ac:spMk id="32" creationId="{2AC37367-400D-D7ED-2C79-AC598143A422}"/>
          </ac:spMkLst>
        </pc:spChg>
        <pc:picChg chg="add mod">
          <ac:chgData name="MaengJiwoo" userId="06fe445f-97e3-4d7d-9f7a-3efcc5dfeb3b" providerId="ADAL" clId="{BAEBB74B-2658-41D6-8FCD-2F283CF191D2}" dt="2024-07-10T17:11:21.340" v="13" actId="14100"/>
          <ac:picMkLst>
            <pc:docMk/>
            <pc:sldMk cId="1875541234" sldId="319"/>
            <ac:picMk id="9" creationId="{D064FDC0-C5F5-EF3B-3D04-5DF1B9FD8F17}"/>
          </ac:picMkLst>
        </pc:picChg>
        <pc:picChg chg="add mod">
          <ac:chgData name="MaengJiwoo" userId="06fe445f-97e3-4d7d-9f7a-3efcc5dfeb3b" providerId="ADAL" clId="{BAEBB74B-2658-41D6-8FCD-2F283CF191D2}" dt="2024-07-10T17:06:30.818" v="10" actId="1076"/>
          <ac:picMkLst>
            <pc:docMk/>
            <pc:sldMk cId="1875541234" sldId="319"/>
            <ac:picMk id="10" creationId="{566BD484-3BF3-4DBD-ED33-FC64A020D4F7}"/>
          </ac:picMkLst>
        </pc:picChg>
        <pc:cxnChg chg="add del mod">
          <ac:chgData name="MaengJiwoo" userId="06fe445f-97e3-4d7d-9f7a-3efcc5dfeb3b" providerId="ADAL" clId="{BAEBB74B-2658-41D6-8FCD-2F283CF191D2}" dt="2024-07-10T17:06:25.523" v="9" actId="478"/>
          <ac:cxnSpMkLst>
            <pc:docMk/>
            <pc:sldMk cId="1875541234" sldId="319"/>
            <ac:cxnSpMk id="6" creationId="{7351DCCB-B301-C99B-643C-D37956C4A5AF}"/>
          </ac:cxnSpMkLst>
        </pc:cxnChg>
      </pc:sldChg>
      <pc:sldChg chg="del">
        <pc:chgData name="MaengJiwoo" userId="06fe445f-97e3-4d7d-9f7a-3efcc5dfeb3b" providerId="ADAL" clId="{BAEBB74B-2658-41D6-8FCD-2F283CF191D2}" dt="2024-07-10T17:05:36.638" v="0" actId="47"/>
        <pc:sldMkLst>
          <pc:docMk/>
          <pc:sldMk cId="477470343" sldId="320"/>
        </pc:sldMkLst>
      </pc:sldChg>
      <pc:sldChg chg="addSp delSp modSp add del mod">
        <pc:chgData name="MaengJiwoo" userId="06fe445f-97e3-4d7d-9f7a-3efcc5dfeb3b" providerId="ADAL" clId="{BAEBB74B-2658-41D6-8FCD-2F283CF191D2}" dt="2024-07-10T18:45:43.234" v="388" actId="47"/>
        <pc:sldMkLst>
          <pc:docMk/>
          <pc:sldMk cId="2676242612" sldId="320"/>
        </pc:sldMkLst>
        <pc:spChg chg="add mod">
          <ac:chgData name="MaengJiwoo" userId="06fe445f-97e3-4d7d-9f7a-3efcc5dfeb3b" providerId="ADAL" clId="{BAEBB74B-2658-41D6-8FCD-2F283CF191D2}" dt="2024-07-10T17:37:31.308" v="90" actId="1076"/>
          <ac:spMkLst>
            <pc:docMk/>
            <pc:sldMk cId="2676242612" sldId="320"/>
            <ac:spMk id="4" creationId="{CF5D000A-3A1D-8CC1-93CB-C3E19363300D}"/>
          </ac:spMkLst>
        </pc:spChg>
        <pc:spChg chg="del">
          <ac:chgData name="MaengJiwoo" userId="06fe445f-97e3-4d7d-9f7a-3efcc5dfeb3b" providerId="ADAL" clId="{BAEBB74B-2658-41D6-8FCD-2F283CF191D2}" dt="2024-07-10T17:34:44.658" v="15" actId="478"/>
          <ac:spMkLst>
            <pc:docMk/>
            <pc:sldMk cId="2676242612" sldId="320"/>
            <ac:spMk id="22" creationId="{5E950C71-EF11-01CB-75C6-716F006B6395}"/>
          </ac:spMkLst>
        </pc:spChg>
        <pc:spChg chg="del">
          <ac:chgData name="MaengJiwoo" userId="06fe445f-97e3-4d7d-9f7a-3efcc5dfeb3b" providerId="ADAL" clId="{BAEBB74B-2658-41D6-8FCD-2F283CF191D2}" dt="2024-07-10T17:34:44.658" v="15" actId="478"/>
          <ac:spMkLst>
            <pc:docMk/>
            <pc:sldMk cId="2676242612" sldId="320"/>
            <ac:spMk id="32" creationId="{2AC37367-400D-D7ED-2C79-AC598143A422}"/>
          </ac:spMkLst>
        </pc:spChg>
        <pc:picChg chg="add mod modCrop">
          <ac:chgData name="MaengJiwoo" userId="06fe445f-97e3-4d7d-9f7a-3efcc5dfeb3b" providerId="ADAL" clId="{BAEBB74B-2658-41D6-8FCD-2F283CF191D2}" dt="2024-07-10T17:36:12.348" v="23" actId="1076"/>
          <ac:picMkLst>
            <pc:docMk/>
            <pc:sldMk cId="2676242612" sldId="320"/>
            <ac:picMk id="3" creationId="{F450009D-DC2B-7619-8E08-526C9FABC8AA}"/>
          </ac:picMkLst>
        </pc:picChg>
        <pc:picChg chg="del">
          <ac:chgData name="MaengJiwoo" userId="06fe445f-97e3-4d7d-9f7a-3efcc5dfeb3b" providerId="ADAL" clId="{BAEBB74B-2658-41D6-8FCD-2F283CF191D2}" dt="2024-07-10T17:34:44.658" v="15" actId="478"/>
          <ac:picMkLst>
            <pc:docMk/>
            <pc:sldMk cId="2676242612" sldId="320"/>
            <ac:picMk id="9" creationId="{D064FDC0-C5F5-EF3B-3D04-5DF1B9FD8F17}"/>
          </ac:picMkLst>
        </pc:picChg>
        <pc:picChg chg="del">
          <ac:chgData name="MaengJiwoo" userId="06fe445f-97e3-4d7d-9f7a-3efcc5dfeb3b" providerId="ADAL" clId="{BAEBB74B-2658-41D6-8FCD-2F283CF191D2}" dt="2024-07-10T17:34:44.658" v="15" actId="478"/>
          <ac:picMkLst>
            <pc:docMk/>
            <pc:sldMk cId="2676242612" sldId="320"/>
            <ac:picMk id="10" creationId="{566BD484-3BF3-4DBD-ED33-FC64A020D4F7}"/>
          </ac:picMkLst>
        </pc:picChg>
      </pc:sldChg>
      <pc:sldChg chg="addSp delSp modSp add mod ord modTransition modAnim modNotesTx">
        <pc:chgData name="MaengJiwoo" userId="06fe445f-97e3-4d7d-9f7a-3efcc5dfeb3b" providerId="ADAL" clId="{BAEBB74B-2658-41D6-8FCD-2F283CF191D2}" dt="2024-07-10T20:52:52.074" v="3488"/>
        <pc:sldMkLst>
          <pc:docMk/>
          <pc:sldMk cId="291818306" sldId="321"/>
        </pc:sldMkLst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2" creationId="{31E53128-5F2A-48B4-A462-70AD89E1F858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3" creationId="{C104B19B-7161-6254-27E2-043A343EE3CD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4" creationId="{55185B1F-0691-477C-AE23-B3B3640CCF00}"/>
          </ac:spMkLst>
        </pc:spChg>
        <pc:spChg chg="mod">
          <ac:chgData name="MaengJiwoo" userId="06fe445f-97e3-4d7d-9f7a-3efcc5dfeb3b" providerId="ADAL" clId="{BAEBB74B-2658-41D6-8FCD-2F283CF191D2}" dt="2024-07-10T20:01:25.280" v="1884"/>
          <ac:spMkLst>
            <pc:docMk/>
            <pc:sldMk cId="291818306" sldId="321"/>
            <ac:spMk id="5" creationId="{9D34D060-E14C-27D5-C22F-7899BBA32EAB}"/>
          </ac:spMkLst>
        </pc:spChg>
        <pc:spChg chg="mod">
          <ac:chgData name="MaengJiwoo" userId="06fe445f-97e3-4d7d-9f7a-3efcc5dfeb3b" providerId="ADAL" clId="{BAEBB74B-2658-41D6-8FCD-2F283CF191D2}" dt="2024-07-10T18:47:54.022" v="411" actId="1035"/>
          <ac:spMkLst>
            <pc:docMk/>
            <pc:sldMk cId="291818306" sldId="321"/>
            <ac:spMk id="7" creationId="{3786A006-992C-4C8F-38C4-9C3E15BA9D09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8" creationId="{E1026A8D-2772-4401-EBDB-95B4DD58359E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11" creationId="{998C54F5-D8DE-4362-589A-21BF133F08FD}"/>
          </ac:spMkLst>
        </pc:spChg>
        <pc:spChg chg="del">
          <ac:chgData name="MaengJiwoo" userId="06fe445f-97e3-4d7d-9f7a-3efcc5dfeb3b" providerId="ADAL" clId="{BAEBB74B-2658-41D6-8FCD-2F283CF191D2}" dt="2024-07-10T18:48:44.424" v="429" actId="478"/>
          <ac:spMkLst>
            <pc:docMk/>
            <pc:sldMk cId="291818306" sldId="321"/>
            <ac:spMk id="13" creationId="{F7055B73-18B2-EDCD-2CD5-D6F1A1232D29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14" creationId="{92F47A35-4721-E4E1-BA8D-ABBFDF4D9746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15" creationId="{0CEF60E4-C177-D6D7-FF9E-BA3E7C6AC0B5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16" creationId="{E7A36ACE-ACD8-4F6B-CF3B-F9D74A843729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17" creationId="{CED47102-C74B-445E-B4E8-F5053BC67BE6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43" creationId="{BA9966CA-F30A-781F-2197-33C2567CED8D}"/>
          </ac:spMkLst>
        </pc:spChg>
        <pc:spChg chg="del mod">
          <ac:chgData name="MaengJiwoo" userId="06fe445f-97e3-4d7d-9f7a-3efcc5dfeb3b" providerId="ADAL" clId="{BAEBB74B-2658-41D6-8FCD-2F283CF191D2}" dt="2024-07-10T18:57:40.189" v="564" actId="478"/>
          <ac:spMkLst>
            <pc:docMk/>
            <pc:sldMk cId="291818306" sldId="321"/>
            <ac:spMk id="46" creationId="{5275569C-C758-A08F-C0C2-A3ED53D795CF}"/>
          </ac:spMkLst>
        </pc:spChg>
        <pc:spChg chg="add mod">
          <ac:chgData name="MaengJiwoo" userId="06fe445f-97e3-4d7d-9f7a-3efcc5dfeb3b" providerId="ADAL" clId="{BAEBB74B-2658-41D6-8FCD-2F283CF191D2}" dt="2024-07-10T20:03:54.486" v="1910" actId="403"/>
          <ac:spMkLst>
            <pc:docMk/>
            <pc:sldMk cId="291818306" sldId="321"/>
            <ac:spMk id="49" creationId="{68742F9F-2086-0260-4060-62AAE0C23C35}"/>
          </ac:spMkLst>
        </pc:spChg>
        <pc:spChg chg="add del mod">
          <ac:chgData name="MaengJiwoo" userId="06fe445f-97e3-4d7d-9f7a-3efcc5dfeb3b" providerId="ADAL" clId="{BAEBB74B-2658-41D6-8FCD-2F283CF191D2}" dt="2024-07-10T20:02:35.099" v="1894" actId="478"/>
          <ac:spMkLst>
            <pc:docMk/>
            <pc:sldMk cId="291818306" sldId="321"/>
            <ac:spMk id="50" creationId="{37CE5140-B2A0-A053-15BC-B3EE9DBA9685}"/>
          </ac:spMkLst>
        </pc:spChg>
        <pc:spChg chg="add del mod">
          <ac:chgData name="MaengJiwoo" userId="06fe445f-97e3-4d7d-9f7a-3efcc5dfeb3b" providerId="ADAL" clId="{BAEBB74B-2658-41D6-8FCD-2F283CF191D2}" dt="2024-07-10T20:02:14.953" v="1888" actId="478"/>
          <ac:spMkLst>
            <pc:docMk/>
            <pc:sldMk cId="291818306" sldId="321"/>
            <ac:spMk id="51" creationId="{EBF7BE92-550D-0081-8CC8-DB0F5123F56E}"/>
          </ac:spMkLst>
        </pc:spChg>
        <pc:spChg chg="add mod">
          <ac:chgData name="MaengJiwoo" userId="06fe445f-97e3-4d7d-9f7a-3efcc5dfeb3b" providerId="ADAL" clId="{BAEBB74B-2658-41D6-8FCD-2F283CF191D2}" dt="2024-07-10T20:08:04.631" v="2002" actId="207"/>
          <ac:spMkLst>
            <pc:docMk/>
            <pc:sldMk cId="291818306" sldId="321"/>
            <ac:spMk id="52" creationId="{0B2675A9-D8CE-02F8-D9B5-0E5C028D0D7B}"/>
          </ac:spMkLst>
        </pc:spChg>
        <pc:spChg chg="add mod">
          <ac:chgData name="MaengJiwoo" userId="06fe445f-97e3-4d7d-9f7a-3efcc5dfeb3b" providerId="ADAL" clId="{BAEBB74B-2658-41D6-8FCD-2F283CF191D2}" dt="2024-07-10T20:02:15.286" v="1889"/>
          <ac:spMkLst>
            <pc:docMk/>
            <pc:sldMk cId="291818306" sldId="321"/>
            <ac:spMk id="54" creationId="{31687585-A24A-7A74-666D-94081B65381F}"/>
          </ac:spMkLst>
        </pc:spChg>
        <pc:grpChg chg="del mod">
          <ac:chgData name="MaengJiwoo" userId="06fe445f-97e3-4d7d-9f7a-3efcc5dfeb3b" providerId="ADAL" clId="{BAEBB74B-2658-41D6-8FCD-2F283CF191D2}" dt="2024-07-10T18:57:40.189" v="564" actId="478"/>
          <ac:grpSpMkLst>
            <pc:docMk/>
            <pc:sldMk cId="291818306" sldId="321"/>
            <ac:grpSpMk id="20" creationId="{2C724883-5A1F-427E-0228-149E1FA7CE7B}"/>
          </ac:grpSpMkLst>
        </pc:grpChg>
        <pc:graphicFrameChg chg="add del mod">
          <ac:chgData name="MaengJiwoo" userId="06fe445f-97e3-4d7d-9f7a-3efcc5dfeb3b" providerId="ADAL" clId="{BAEBB74B-2658-41D6-8FCD-2F283CF191D2}" dt="2024-07-10T20:19:22.153" v="2244" actId="478"/>
          <ac:graphicFrameMkLst>
            <pc:docMk/>
            <pc:sldMk cId="291818306" sldId="321"/>
            <ac:graphicFrameMk id="53" creationId="{2C925CC6-906E-BDE8-BC11-61A4E55B006C}"/>
          </ac:graphicFrameMkLst>
        </pc:graphicFrameChg>
        <pc:picChg chg="add mod">
          <ac:chgData name="MaengJiwoo" userId="06fe445f-97e3-4d7d-9f7a-3efcc5dfeb3b" providerId="ADAL" clId="{BAEBB74B-2658-41D6-8FCD-2F283CF191D2}" dt="2024-07-10T20:03:47.129" v="1908" actId="1076"/>
          <ac:picMkLst>
            <pc:docMk/>
            <pc:sldMk cId="291818306" sldId="321"/>
            <ac:picMk id="48" creationId="{D651E537-F997-9D1D-02EC-28E0F4D2BFF9}"/>
          </ac:picMkLst>
        </pc:picChg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291818306" sldId="321"/>
            <ac:picMk id="56" creationId="{12FCCEC6-1D2D-F2E3-4F95-A9F18A0BBA91}"/>
          </ac:picMkLst>
        </pc:picChg>
        <pc:cxnChg chg="mod">
          <ac:chgData name="MaengJiwoo" userId="06fe445f-97e3-4d7d-9f7a-3efcc5dfeb3b" providerId="ADAL" clId="{BAEBB74B-2658-41D6-8FCD-2F283CF191D2}" dt="2024-07-10T18:48:21.541" v="426" actId="1076"/>
          <ac:cxnSpMkLst>
            <pc:docMk/>
            <pc:sldMk cId="291818306" sldId="321"/>
            <ac:cxnSpMk id="6" creationId="{7351DCCB-B301-C99B-643C-D37956C4A5AF}"/>
          </ac:cxnSpMkLst>
        </pc:cxnChg>
        <pc:cxnChg chg="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26" creationId="{9EC4582A-C955-FEF0-6545-F74F9C883C74}"/>
          </ac:cxnSpMkLst>
        </pc:cxnChg>
        <pc:cxnChg chg="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28" creationId="{67DA7FCE-F99F-F633-C889-A25E8E3606F4}"/>
          </ac:cxnSpMkLst>
        </pc:cxnChg>
        <pc:cxnChg chg="del mod">
          <ac:chgData name="MaengJiwoo" userId="06fe445f-97e3-4d7d-9f7a-3efcc5dfeb3b" providerId="ADAL" clId="{BAEBB74B-2658-41D6-8FCD-2F283CF191D2}" dt="2024-07-10T18:51:23.864" v="462" actId="478"/>
          <ac:cxnSpMkLst>
            <pc:docMk/>
            <pc:sldMk cId="291818306" sldId="321"/>
            <ac:cxnSpMk id="30" creationId="{01C124D8-4BA6-C874-6A08-C55C04A0348E}"/>
          </ac:cxnSpMkLst>
        </pc:cxnChg>
        <pc:cxnChg chg="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38" creationId="{B257B242-BD02-FAEE-584F-61FCF554DC8C}"/>
          </ac:cxnSpMkLst>
        </pc:cxnChg>
        <pc:cxnChg chg="add 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42" creationId="{0F56BACD-A251-8F76-938C-706770DA84E8}"/>
          </ac:cxnSpMkLst>
        </pc:cxnChg>
        <pc:cxnChg chg="add del mod">
          <ac:chgData name="MaengJiwoo" userId="06fe445f-97e3-4d7d-9f7a-3efcc5dfeb3b" providerId="ADAL" clId="{BAEBB74B-2658-41D6-8FCD-2F283CF191D2}" dt="2024-07-10T20:02:01.523" v="1886" actId="478"/>
          <ac:cxnSpMkLst>
            <pc:docMk/>
            <pc:sldMk cId="291818306" sldId="321"/>
            <ac:cxnSpMk id="47" creationId="{18CD986F-0DD8-1FED-BAF3-A2AE7BB6A3EF}"/>
          </ac:cxnSpMkLst>
        </pc:cxnChg>
        <pc:cxnChg chg="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59" creationId="{8CC01FA2-1B4F-AA3E-B9F1-DF03E856F69F}"/>
          </ac:cxnSpMkLst>
        </pc:cxnChg>
        <pc:cxnChg chg="del mod">
          <ac:chgData name="MaengJiwoo" userId="06fe445f-97e3-4d7d-9f7a-3efcc5dfeb3b" providerId="ADAL" clId="{BAEBB74B-2658-41D6-8FCD-2F283CF191D2}" dt="2024-07-10T18:57:40.189" v="564" actId="478"/>
          <ac:cxnSpMkLst>
            <pc:docMk/>
            <pc:sldMk cId="291818306" sldId="321"/>
            <ac:cxnSpMk id="62" creationId="{73FD667A-6D89-DDE6-FDAF-90413BCF9B43}"/>
          </ac:cxnSpMkLst>
        </pc:cxnChg>
      </pc:sldChg>
      <pc:sldChg chg="addSp delSp modSp new del mod modClrScheme chgLayout">
        <pc:chgData name="MaengJiwoo" userId="06fe445f-97e3-4d7d-9f7a-3efcc5dfeb3b" providerId="ADAL" clId="{BAEBB74B-2658-41D6-8FCD-2F283CF191D2}" dt="2024-07-10T18:45:44.856" v="389" actId="47"/>
        <pc:sldMkLst>
          <pc:docMk/>
          <pc:sldMk cId="3481211426" sldId="321"/>
        </pc:sldMkLst>
        <pc:spChg chg="del">
          <ac:chgData name="MaengJiwoo" userId="06fe445f-97e3-4d7d-9f7a-3efcc5dfeb3b" providerId="ADAL" clId="{BAEBB74B-2658-41D6-8FCD-2F283CF191D2}" dt="2024-07-10T17:37:38.209" v="92" actId="478"/>
          <ac:spMkLst>
            <pc:docMk/>
            <pc:sldMk cId="3481211426" sldId="321"/>
            <ac:spMk id="2" creationId="{A26ED693-0E81-9F58-3281-35A9F35A4A41}"/>
          </ac:spMkLst>
        </pc:spChg>
        <pc:spChg chg="del">
          <ac:chgData name="MaengJiwoo" userId="06fe445f-97e3-4d7d-9f7a-3efcc5dfeb3b" providerId="ADAL" clId="{BAEBB74B-2658-41D6-8FCD-2F283CF191D2}" dt="2024-07-10T17:37:38.209" v="92" actId="478"/>
          <ac:spMkLst>
            <pc:docMk/>
            <pc:sldMk cId="3481211426" sldId="321"/>
            <ac:spMk id="3" creationId="{F162A3A2-BA60-6528-223A-F24A66A76230}"/>
          </ac:spMkLst>
        </pc:spChg>
        <pc:spChg chg="del">
          <ac:chgData name="MaengJiwoo" userId="06fe445f-97e3-4d7d-9f7a-3efcc5dfeb3b" providerId="ADAL" clId="{BAEBB74B-2658-41D6-8FCD-2F283CF191D2}" dt="2024-07-10T17:37:38.209" v="92" actId="478"/>
          <ac:spMkLst>
            <pc:docMk/>
            <pc:sldMk cId="3481211426" sldId="321"/>
            <ac:spMk id="4" creationId="{4FE4D1A7-757F-9A1E-69F2-22362AAE94FC}"/>
          </ac:spMkLst>
        </pc:spChg>
        <pc:spChg chg="add mod">
          <ac:chgData name="MaengJiwoo" userId="06fe445f-97e3-4d7d-9f7a-3efcc5dfeb3b" providerId="ADAL" clId="{BAEBB74B-2658-41D6-8FCD-2F283CF191D2}" dt="2024-07-10T17:44:57.420" v="122" actId="20577"/>
          <ac:spMkLst>
            <pc:docMk/>
            <pc:sldMk cId="3481211426" sldId="321"/>
            <ac:spMk id="7" creationId="{A724FC8B-9CF2-BF9F-3F02-9C61CEAF7FEC}"/>
          </ac:spMkLst>
        </pc:spChg>
        <pc:picChg chg="add mod">
          <ac:chgData name="MaengJiwoo" userId="06fe445f-97e3-4d7d-9f7a-3efcc5dfeb3b" providerId="ADAL" clId="{BAEBB74B-2658-41D6-8FCD-2F283CF191D2}" dt="2024-07-10T17:44:36.600" v="97" actId="1076"/>
          <ac:picMkLst>
            <pc:docMk/>
            <pc:sldMk cId="3481211426" sldId="321"/>
            <ac:picMk id="6" creationId="{FBF88EB3-AF66-043E-75D4-C5E70A5A1763}"/>
          </ac:picMkLst>
        </pc:picChg>
      </pc:sldChg>
      <pc:sldChg chg="addSp delSp modSp add del mod">
        <pc:chgData name="MaengJiwoo" userId="06fe445f-97e3-4d7d-9f7a-3efcc5dfeb3b" providerId="ADAL" clId="{BAEBB74B-2658-41D6-8FCD-2F283CF191D2}" dt="2024-07-10T18:45:45.843" v="390" actId="47"/>
        <pc:sldMkLst>
          <pc:docMk/>
          <pc:sldMk cId="1859924100" sldId="322"/>
        </pc:sldMkLst>
        <pc:picChg chg="add mod">
          <ac:chgData name="MaengJiwoo" userId="06fe445f-97e3-4d7d-9f7a-3efcc5dfeb3b" providerId="ADAL" clId="{BAEBB74B-2658-41D6-8FCD-2F283CF191D2}" dt="2024-07-10T17:53:56.871" v="125" actId="962"/>
          <ac:picMkLst>
            <pc:docMk/>
            <pc:sldMk cId="1859924100" sldId="322"/>
            <ac:picMk id="3" creationId="{622BE166-5EFF-4FBF-0515-FB90D28D3761}"/>
          </ac:picMkLst>
        </pc:picChg>
        <pc:picChg chg="del">
          <ac:chgData name="MaengJiwoo" userId="06fe445f-97e3-4d7d-9f7a-3efcc5dfeb3b" providerId="ADAL" clId="{BAEBB74B-2658-41D6-8FCD-2F283CF191D2}" dt="2024-07-10T17:44:41.360" v="99" actId="478"/>
          <ac:picMkLst>
            <pc:docMk/>
            <pc:sldMk cId="1859924100" sldId="322"/>
            <ac:picMk id="6" creationId="{FBF88EB3-AF66-043E-75D4-C5E70A5A1763}"/>
          </ac:picMkLst>
        </pc:picChg>
      </pc:sldChg>
      <pc:sldChg chg="addSp delSp modSp new del mod">
        <pc:chgData name="MaengJiwoo" userId="06fe445f-97e3-4d7d-9f7a-3efcc5dfeb3b" providerId="ADAL" clId="{BAEBB74B-2658-41D6-8FCD-2F283CF191D2}" dt="2024-07-10T19:48:13.751" v="1446" actId="47"/>
        <pc:sldMkLst>
          <pc:docMk/>
          <pc:sldMk cId="147032382" sldId="323"/>
        </pc:sldMkLst>
        <pc:picChg chg="add del mod">
          <ac:chgData name="MaengJiwoo" userId="06fe445f-97e3-4d7d-9f7a-3efcc5dfeb3b" providerId="ADAL" clId="{BAEBB74B-2658-41D6-8FCD-2F283CF191D2}" dt="2024-07-10T17:57:44.798" v="131" actId="478"/>
          <ac:picMkLst>
            <pc:docMk/>
            <pc:sldMk cId="147032382" sldId="323"/>
            <ac:picMk id="4" creationId="{0B4FF445-E1A1-3ED7-8E73-6C916B779588}"/>
          </ac:picMkLst>
        </pc:picChg>
        <pc:picChg chg="add del mod">
          <ac:chgData name="MaengJiwoo" userId="06fe445f-97e3-4d7d-9f7a-3efcc5dfeb3b" providerId="ADAL" clId="{BAEBB74B-2658-41D6-8FCD-2F283CF191D2}" dt="2024-07-10T17:58:09.965" v="135" actId="478"/>
          <ac:picMkLst>
            <pc:docMk/>
            <pc:sldMk cId="147032382" sldId="323"/>
            <ac:picMk id="6" creationId="{27EEA484-26B4-E9FE-F579-8823A58A383D}"/>
          </ac:picMkLst>
        </pc:picChg>
        <pc:picChg chg="add mod">
          <ac:chgData name="MaengJiwoo" userId="06fe445f-97e3-4d7d-9f7a-3efcc5dfeb3b" providerId="ADAL" clId="{BAEBB74B-2658-41D6-8FCD-2F283CF191D2}" dt="2024-07-10T17:58:19.460" v="138" actId="962"/>
          <ac:picMkLst>
            <pc:docMk/>
            <pc:sldMk cId="147032382" sldId="323"/>
            <ac:picMk id="8" creationId="{440B723C-C20D-4C25-3703-6675778F5238}"/>
          </ac:picMkLst>
        </pc:picChg>
      </pc:sldChg>
      <pc:sldChg chg="addSp modSp new del mod">
        <pc:chgData name="MaengJiwoo" userId="06fe445f-97e3-4d7d-9f7a-3efcc5dfeb3b" providerId="ADAL" clId="{BAEBB74B-2658-41D6-8FCD-2F283CF191D2}" dt="2024-07-10T19:48:13.751" v="1446" actId="47"/>
        <pc:sldMkLst>
          <pc:docMk/>
          <pc:sldMk cId="2942532992" sldId="324"/>
        </pc:sldMkLst>
        <pc:picChg chg="add mod">
          <ac:chgData name="MaengJiwoo" userId="06fe445f-97e3-4d7d-9f7a-3efcc5dfeb3b" providerId="ADAL" clId="{BAEBB74B-2658-41D6-8FCD-2F283CF191D2}" dt="2024-07-10T18:06:38.035" v="149" actId="27614"/>
          <ac:picMkLst>
            <pc:docMk/>
            <pc:sldMk cId="2942532992" sldId="324"/>
            <ac:picMk id="4" creationId="{F9374E77-957C-34AA-C96E-CA4281A256CA}"/>
          </ac:picMkLst>
        </pc:picChg>
      </pc:sldChg>
      <pc:sldChg chg="addSp modSp new del mod">
        <pc:chgData name="MaengJiwoo" userId="06fe445f-97e3-4d7d-9f7a-3efcc5dfeb3b" providerId="ADAL" clId="{BAEBB74B-2658-41D6-8FCD-2F283CF191D2}" dt="2024-07-10T19:48:13.751" v="1446" actId="47"/>
        <pc:sldMkLst>
          <pc:docMk/>
          <pc:sldMk cId="2972809024" sldId="325"/>
        </pc:sldMkLst>
        <pc:picChg chg="add mod">
          <ac:chgData name="MaengJiwoo" userId="06fe445f-97e3-4d7d-9f7a-3efcc5dfeb3b" providerId="ADAL" clId="{BAEBB74B-2658-41D6-8FCD-2F283CF191D2}" dt="2024-07-10T18:08:51.214" v="152" actId="962"/>
          <ac:picMkLst>
            <pc:docMk/>
            <pc:sldMk cId="2972809024" sldId="325"/>
            <ac:picMk id="4" creationId="{92035922-5080-7DE7-A18B-8ACCB4983FF6}"/>
          </ac:picMkLst>
        </pc:picChg>
      </pc:sldChg>
      <pc:sldChg chg="addSp delSp modSp new mod ord modTransition setBg modAnim">
        <pc:chgData name="MaengJiwoo" userId="06fe445f-97e3-4d7d-9f7a-3efcc5dfeb3b" providerId="ADAL" clId="{BAEBB74B-2658-41D6-8FCD-2F283CF191D2}" dt="2024-07-10T21:39:45.321" v="3669"/>
        <pc:sldMkLst>
          <pc:docMk/>
          <pc:sldMk cId="1784277267" sldId="326"/>
        </pc:sldMkLst>
        <pc:spChg chg="add mod">
          <ac:chgData name="MaengJiwoo" userId="06fe445f-97e3-4d7d-9f7a-3efcc5dfeb3b" providerId="ADAL" clId="{BAEBB74B-2658-41D6-8FCD-2F283CF191D2}" dt="2024-07-10T21:39:45.321" v="3669"/>
          <ac:spMkLst>
            <pc:docMk/>
            <pc:sldMk cId="1784277267" sldId="326"/>
            <ac:spMk id="3" creationId="{8475AE0C-50BD-0072-136F-D0BE55CDFDB0}"/>
          </ac:spMkLst>
        </pc:spChg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1784277267" sldId="326"/>
            <ac:picMk id="6" creationId="{BB3075A5-94BB-FEAC-6D12-44967B687EFA}"/>
          </ac:picMkLst>
        </pc:picChg>
      </pc:sldChg>
      <pc:sldChg chg="new del">
        <pc:chgData name="MaengJiwoo" userId="06fe445f-97e3-4d7d-9f7a-3efcc5dfeb3b" providerId="ADAL" clId="{BAEBB74B-2658-41D6-8FCD-2F283CF191D2}" dt="2024-07-10T19:48:13.751" v="1446" actId="47"/>
        <pc:sldMkLst>
          <pc:docMk/>
          <pc:sldMk cId="3746958025" sldId="327"/>
        </pc:sldMkLst>
      </pc:sldChg>
      <pc:sldChg chg="addSp delSp modSp new del mod">
        <pc:chgData name="MaengJiwoo" userId="06fe445f-97e3-4d7d-9f7a-3efcc5dfeb3b" providerId="ADAL" clId="{BAEBB74B-2658-41D6-8FCD-2F283CF191D2}" dt="2024-07-10T20:38:24.903" v="3038" actId="47"/>
        <pc:sldMkLst>
          <pc:docMk/>
          <pc:sldMk cId="3999751000" sldId="328"/>
        </pc:sldMkLst>
        <pc:picChg chg="add del mod">
          <ac:chgData name="MaengJiwoo" userId="06fe445f-97e3-4d7d-9f7a-3efcc5dfeb3b" providerId="ADAL" clId="{BAEBB74B-2658-41D6-8FCD-2F283CF191D2}" dt="2024-07-10T18:20:06.927" v="161" actId="478"/>
          <ac:picMkLst>
            <pc:docMk/>
            <pc:sldMk cId="3999751000" sldId="328"/>
            <ac:picMk id="3" creationId="{FA8342D1-8558-D596-7948-F072F3F699C7}"/>
          </ac:picMkLst>
        </pc:picChg>
      </pc:sldChg>
      <pc:sldChg chg="addSp delSp modSp new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1878886659" sldId="329"/>
        </pc:sldMkLst>
        <pc:spChg chg="add del mod">
          <ac:chgData name="MaengJiwoo" userId="06fe445f-97e3-4d7d-9f7a-3efcc5dfeb3b" providerId="ADAL" clId="{BAEBB74B-2658-41D6-8FCD-2F283CF191D2}" dt="2024-07-10T18:23:01.273" v="168" actId="21"/>
          <ac:spMkLst>
            <pc:docMk/>
            <pc:sldMk cId="1878886659" sldId="329"/>
            <ac:spMk id="5" creationId="{0F9FCAC0-B9FF-F9D0-8BA9-ABB626931A75}"/>
          </ac:spMkLst>
        </pc:spChg>
        <pc:spChg chg="add mod">
          <ac:chgData name="MaengJiwoo" userId="06fe445f-97e3-4d7d-9f7a-3efcc5dfeb3b" providerId="ADAL" clId="{BAEBB74B-2658-41D6-8FCD-2F283CF191D2}" dt="2024-07-10T19:16:31.943" v="609" actId="1076"/>
          <ac:spMkLst>
            <pc:docMk/>
            <pc:sldMk cId="1878886659" sldId="329"/>
            <ac:spMk id="6" creationId="{A3904409-4761-C53B-F76C-5BE039D26913}"/>
          </ac:spMkLst>
        </pc:spChg>
        <pc:spChg chg="add del mod">
          <ac:chgData name="MaengJiwoo" userId="06fe445f-97e3-4d7d-9f7a-3efcc5dfeb3b" providerId="ADAL" clId="{BAEBB74B-2658-41D6-8FCD-2F283CF191D2}" dt="2024-07-10T18:48:40.322" v="428" actId="478"/>
          <ac:spMkLst>
            <pc:docMk/>
            <pc:sldMk cId="1878886659" sldId="329"/>
            <ac:spMk id="7" creationId="{224F85C4-EB0F-D607-4BF0-DE1F4CC4CF7E}"/>
          </ac:spMkLst>
        </pc:spChg>
        <pc:spChg chg="add del mod">
          <ac:chgData name="MaengJiwoo" userId="06fe445f-97e3-4d7d-9f7a-3efcc5dfeb3b" providerId="ADAL" clId="{BAEBB74B-2658-41D6-8FCD-2F283CF191D2}" dt="2024-07-10T19:16:02.364" v="602" actId="478"/>
          <ac:spMkLst>
            <pc:docMk/>
            <pc:sldMk cId="1878886659" sldId="329"/>
            <ac:spMk id="8" creationId="{898EAF1F-AE86-8C9C-8402-9F84E40957C7}"/>
          </ac:spMkLst>
        </pc:spChg>
        <pc:spChg chg="add mod">
          <ac:chgData name="MaengJiwoo" userId="06fe445f-97e3-4d7d-9f7a-3efcc5dfeb3b" providerId="ADAL" clId="{BAEBB74B-2658-41D6-8FCD-2F283CF191D2}" dt="2024-07-10T19:22:27.187" v="813" actId="20577"/>
          <ac:spMkLst>
            <pc:docMk/>
            <pc:sldMk cId="1878886659" sldId="329"/>
            <ac:spMk id="9" creationId="{DF9BA678-807D-B822-B251-0EF7626F3811}"/>
          </ac:spMkLst>
        </pc:spChg>
        <pc:spChg chg="add mod ord">
          <ac:chgData name="MaengJiwoo" userId="06fe445f-97e3-4d7d-9f7a-3efcc5dfeb3b" providerId="ADAL" clId="{BAEBB74B-2658-41D6-8FCD-2F283CF191D2}" dt="2024-07-10T19:20:45.237" v="749" actId="167"/>
          <ac:spMkLst>
            <pc:docMk/>
            <pc:sldMk cId="1878886659" sldId="329"/>
            <ac:spMk id="12" creationId="{A4542AF1-6BC4-D08B-AB67-05CDD9F5ED49}"/>
          </ac:spMkLst>
        </pc:spChg>
        <pc:spChg chg="add mod">
          <ac:chgData name="MaengJiwoo" userId="06fe445f-97e3-4d7d-9f7a-3efcc5dfeb3b" providerId="ADAL" clId="{BAEBB74B-2658-41D6-8FCD-2F283CF191D2}" dt="2024-07-10T19:56:27.829" v="1790" actId="20577"/>
          <ac:spMkLst>
            <pc:docMk/>
            <pc:sldMk cId="1878886659" sldId="329"/>
            <ac:spMk id="13" creationId="{D4F0B354-0170-84E3-D3AE-FB233046FAD2}"/>
          </ac:spMkLst>
        </pc:spChg>
        <pc:picChg chg="add mod ord modCrop">
          <ac:chgData name="MaengJiwoo" userId="06fe445f-97e3-4d7d-9f7a-3efcc5dfeb3b" providerId="ADAL" clId="{BAEBB74B-2658-41D6-8FCD-2F283CF191D2}" dt="2024-07-10T19:16:21.477" v="607" actId="167"/>
          <ac:picMkLst>
            <pc:docMk/>
            <pc:sldMk cId="1878886659" sldId="329"/>
            <ac:picMk id="4" creationId="{EE632DA2-F624-495D-B5EB-BD340D783C23}"/>
          </ac:picMkLst>
        </pc:picChg>
        <pc:picChg chg="add mod">
          <ac:chgData name="MaengJiwoo" userId="06fe445f-97e3-4d7d-9f7a-3efcc5dfeb3b" providerId="ADAL" clId="{BAEBB74B-2658-41D6-8FCD-2F283CF191D2}" dt="2024-07-10T19:03:03.914" v="592"/>
          <ac:picMkLst>
            <pc:docMk/>
            <pc:sldMk cId="1878886659" sldId="329"/>
            <ac:picMk id="10" creationId="{7A159013-07A6-4F21-5908-5C260F86FBD8}"/>
          </ac:picMkLst>
        </pc:picChg>
        <pc:picChg chg="add del mod ord">
          <ac:chgData name="MaengJiwoo" userId="06fe445f-97e3-4d7d-9f7a-3efcc5dfeb3b" providerId="ADAL" clId="{BAEBB74B-2658-41D6-8FCD-2F283CF191D2}" dt="2024-07-10T19:16:22.765" v="608" actId="478"/>
          <ac:picMkLst>
            <pc:docMk/>
            <pc:sldMk cId="1878886659" sldId="329"/>
            <ac:picMk id="11" creationId="{3DA2F8DF-6A3A-5A40-6FDF-A689633CB283}"/>
          </ac:picMkLst>
        </pc:picChg>
      </pc:sldChg>
      <pc:sldChg chg="addSp delSp modSp new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610256685" sldId="330"/>
        </pc:sldMkLst>
        <pc:spChg chg="add del mod">
          <ac:chgData name="MaengJiwoo" userId="06fe445f-97e3-4d7d-9f7a-3efcc5dfeb3b" providerId="ADAL" clId="{BAEBB74B-2658-41D6-8FCD-2F283CF191D2}" dt="2024-07-10T19:02:30.476" v="587" actId="478"/>
          <ac:spMkLst>
            <pc:docMk/>
            <pc:sldMk cId="610256685" sldId="330"/>
            <ac:spMk id="5" creationId="{0F9FCAC0-B9FF-F9D0-8BA9-ABB626931A75}"/>
          </ac:spMkLst>
        </pc:spChg>
        <pc:spChg chg="add del mod">
          <ac:chgData name="MaengJiwoo" userId="06fe445f-97e3-4d7d-9f7a-3efcc5dfeb3b" providerId="ADAL" clId="{BAEBB74B-2658-41D6-8FCD-2F283CF191D2}" dt="2024-07-10T18:56:31.657" v="559" actId="478"/>
          <ac:spMkLst>
            <pc:docMk/>
            <pc:sldMk cId="610256685" sldId="330"/>
            <ac:spMk id="6" creationId="{4CEC0808-3FAF-52C8-6696-7B9C5D4D713E}"/>
          </ac:spMkLst>
        </pc:spChg>
        <pc:spChg chg="add mod">
          <ac:chgData name="MaengJiwoo" userId="06fe445f-97e3-4d7d-9f7a-3efcc5dfeb3b" providerId="ADAL" clId="{BAEBB74B-2658-41D6-8FCD-2F283CF191D2}" dt="2024-07-10T19:15:36.818" v="597" actId="14100"/>
          <ac:spMkLst>
            <pc:docMk/>
            <pc:sldMk cId="610256685" sldId="330"/>
            <ac:spMk id="7" creationId="{BF6F5C2E-B62D-5C0C-1C11-437BA92E367B}"/>
          </ac:spMkLst>
        </pc:spChg>
        <pc:spChg chg="add mod">
          <ac:chgData name="MaengJiwoo" userId="06fe445f-97e3-4d7d-9f7a-3efcc5dfeb3b" providerId="ADAL" clId="{BAEBB74B-2658-41D6-8FCD-2F283CF191D2}" dt="2024-07-10T19:20:54.914" v="755" actId="20577"/>
          <ac:spMkLst>
            <pc:docMk/>
            <pc:sldMk cId="610256685" sldId="330"/>
            <ac:spMk id="8" creationId="{AEBAB123-2E32-C533-518D-6BB4C5CA5567}"/>
          </ac:spMkLst>
        </pc:spChg>
        <pc:spChg chg="add mod">
          <ac:chgData name="MaengJiwoo" userId="06fe445f-97e3-4d7d-9f7a-3efcc5dfeb3b" providerId="ADAL" clId="{BAEBB74B-2658-41D6-8FCD-2F283CF191D2}" dt="2024-07-10T19:28:09.042" v="939" actId="404"/>
          <ac:spMkLst>
            <pc:docMk/>
            <pc:sldMk cId="610256685" sldId="330"/>
            <ac:spMk id="13" creationId="{3C7011BA-6890-5A31-36B3-7FFFA0B6FDE2}"/>
          </ac:spMkLst>
        </pc:spChg>
        <pc:spChg chg="add mod">
          <ac:chgData name="MaengJiwoo" userId="06fe445f-97e3-4d7d-9f7a-3efcc5dfeb3b" providerId="ADAL" clId="{BAEBB74B-2658-41D6-8FCD-2F283CF191D2}" dt="2024-07-10T19:56:32.488" v="1797" actId="20577"/>
          <ac:spMkLst>
            <pc:docMk/>
            <pc:sldMk cId="610256685" sldId="330"/>
            <ac:spMk id="15" creationId="{726BA236-4454-8CB5-E590-018887345E62}"/>
          </ac:spMkLst>
        </pc:spChg>
        <pc:spChg chg="add del mod">
          <ac:chgData name="MaengJiwoo" userId="06fe445f-97e3-4d7d-9f7a-3efcc5dfeb3b" providerId="ADAL" clId="{BAEBB74B-2658-41D6-8FCD-2F283CF191D2}" dt="2024-07-10T19:54:47.752" v="1666" actId="478"/>
          <ac:spMkLst>
            <pc:docMk/>
            <pc:sldMk cId="610256685" sldId="330"/>
            <ac:spMk id="16" creationId="{AA12DDA8-E682-1E29-3B5A-DE17BDD1ACCA}"/>
          </ac:spMkLst>
        </pc:spChg>
        <pc:picChg chg="add del mod ord">
          <ac:chgData name="MaengJiwoo" userId="06fe445f-97e3-4d7d-9f7a-3efcc5dfeb3b" providerId="ADAL" clId="{BAEBB74B-2658-41D6-8FCD-2F283CF191D2}" dt="2024-07-10T19:02:13.840" v="581" actId="478"/>
          <ac:picMkLst>
            <pc:docMk/>
            <pc:sldMk cId="610256685" sldId="330"/>
            <ac:picMk id="4" creationId="{24C511C9-DC88-70A5-FB5C-5B4E522158A9}"/>
          </ac:picMkLst>
        </pc:picChg>
        <pc:picChg chg="add del mod">
          <ac:chgData name="MaengJiwoo" userId="06fe445f-97e3-4d7d-9f7a-3efcc5dfeb3b" providerId="ADAL" clId="{BAEBB74B-2658-41D6-8FCD-2F283CF191D2}" dt="2024-07-10T18:56:26.337" v="557" actId="478"/>
          <ac:picMkLst>
            <pc:docMk/>
            <pc:sldMk cId="610256685" sldId="330"/>
            <ac:picMk id="9" creationId="{5D90FB2A-AF71-C991-2E6D-E0BE1AA61372}"/>
          </ac:picMkLst>
        </pc:picChg>
        <pc:picChg chg="add mod ord modCrop">
          <ac:chgData name="MaengJiwoo" userId="06fe445f-97e3-4d7d-9f7a-3efcc5dfeb3b" providerId="ADAL" clId="{BAEBB74B-2658-41D6-8FCD-2F283CF191D2}" dt="2024-07-10T19:56:12.222" v="1760" actId="1038"/>
          <ac:picMkLst>
            <pc:docMk/>
            <pc:sldMk cId="610256685" sldId="330"/>
            <ac:picMk id="11" creationId="{B1C8CA2C-858F-9742-EBB0-EFF44AB3FAD0}"/>
          </ac:picMkLst>
        </pc:picChg>
        <pc:picChg chg="add mod modCrop">
          <ac:chgData name="MaengJiwoo" userId="06fe445f-97e3-4d7d-9f7a-3efcc5dfeb3b" providerId="ADAL" clId="{BAEBB74B-2658-41D6-8FCD-2F283CF191D2}" dt="2024-07-10T19:02:59.596" v="591" actId="732"/>
          <ac:picMkLst>
            <pc:docMk/>
            <pc:sldMk cId="610256685" sldId="330"/>
            <ac:picMk id="12" creationId="{7823DD46-4849-7B84-F4BE-AB47802DF0E2}"/>
          </ac:picMkLst>
        </pc:picChg>
        <pc:picChg chg="add del mod ord">
          <ac:chgData name="MaengJiwoo" userId="06fe445f-97e3-4d7d-9f7a-3efcc5dfeb3b" providerId="ADAL" clId="{BAEBB74B-2658-41D6-8FCD-2F283CF191D2}" dt="2024-07-10T19:16:55.562" v="615" actId="478"/>
          <ac:picMkLst>
            <pc:docMk/>
            <pc:sldMk cId="610256685" sldId="330"/>
            <ac:picMk id="14" creationId="{40BC27B6-0067-13F2-4D32-9C093E873A8E}"/>
          </ac:picMkLst>
        </pc:picChg>
      </pc:sldChg>
      <pc:sldChg chg="addSp modSp new del mod ord">
        <pc:chgData name="MaengJiwoo" userId="06fe445f-97e3-4d7d-9f7a-3efcc5dfeb3b" providerId="ADAL" clId="{BAEBB74B-2658-41D6-8FCD-2F283CF191D2}" dt="2024-07-10T19:23:34.381" v="885" actId="47"/>
        <pc:sldMkLst>
          <pc:docMk/>
          <pc:sldMk cId="2567338462" sldId="331"/>
        </pc:sldMkLst>
        <pc:spChg chg="add mod">
          <ac:chgData name="MaengJiwoo" userId="06fe445f-97e3-4d7d-9f7a-3efcc5dfeb3b" providerId="ADAL" clId="{BAEBB74B-2658-41D6-8FCD-2F283CF191D2}" dt="2024-07-10T18:27:12.336" v="220" actId="20577"/>
          <ac:spMkLst>
            <pc:docMk/>
            <pc:sldMk cId="2567338462" sldId="331"/>
            <ac:spMk id="5" creationId="{4E51E672-8F0A-B74F-E071-F0F74DC796DE}"/>
          </ac:spMkLst>
        </pc:spChg>
        <pc:picChg chg="add mod">
          <ac:chgData name="MaengJiwoo" userId="06fe445f-97e3-4d7d-9f7a-3efcc5dfeb3b" providerId="ADAL" clId="{BAEBB74B-2658-41D6-8FCD-2F283CF191D2}" dt="2024-07-10T18:26:59.785" v="210" actId="962"/>
          <ac:picMkLst>
            <pc:docMk/>
            <pc:sldMk cId="2567338462" sldId="331"/>
            <ac:picMk id="4" creationId="{E24F164B-1550-0999-7FF5-737963490AC4}"/>
          </ac:picMkLst>
        </pc:picChg>
      </pc:sldChg>
      <pc:sldChg chg="addSp delSp modSp new del mod ord">
        <pc:chgData name="MaengJiwoo" userId="06fe445f-97e3-4d7d-9f7a-3efcc5dfeb3b" providerId="ADAL" clId="{BAEBB74B-2658-41D6-8FCD-2F283CF191D2}" dt="2024-07-10T19:23:35.956" v="886" actId="47"/>
        <pc:sldMkLst>
          <pc:docMk/>
          <pc:sldMk cId="147992888" sldId="332"/>
        </pc:sldMkLst>
        <pc:picChg chg="add del mod">
          <ac:chgData name="MaengJiwoo" userId="06fe445f-97e3-4d7d-9f7a-3efcc5dfeb3b" providerId="ADAL" clId="{BAEBB74B-2658-41D6-8FCD-2F283CF191D2}" dt="2024-07-10T18:59:00.486" v="569" actId="478"/>
          <ac:picMkLst>
            <pc:docMk/>
            <pc:sldMk cId="147992888" sldId="332"/>
            <ac:picMk id="4" creationId="{A625FC60-9D00-5C01-FA27-C7C0C5AC986A}"/>
          </ac:picMkLst>
        </pc:picChg>
        <pc:picChg chg="add mod">
          <ac:chgData name="MaengJiwoo" userId="06fe445f-97e3-4d7d-9f7a-3efcc5dfeb3b" providerId="ADAL" clId="{BAEBB74B-2658-41D6-8FCD-2F283CF191D2}" dt="2024-07-10T18:59:17.562" v="572" actId="962"/>
          <ac:picMkLst>
            <pc:docMk/>
            <pc:sldMk cId="147992888" sldId="332"/>
            <ac:picMk id="6" creationId="{26DAAF03-F90F-1C9E-700A-A4318EEB264D}"/>
          </ac:picMkLst>
        </pc:picChg>
      </pc:sldChg>
      <pc:sldChg chg="add del ord">
        <pc:chgData name="MaengJiwoo" userId="06fe445f-97e3-4d7d-9f7a-3efcc5dfeb3b" providerId="ADAL" clId="{BAEBB74B-2658-41D6-8FCD-2F283CF191D2}" dt="2024-07-10T18:45:16.920" v="349" actId="47"/>
        <pc:sldMkLst>
          <pc:docMk/>
          <pc:sldMk cId="2030369892" sldId="333"/>
        </pc:sldMkLst>
      </pc:sldChg>
      <pc:sldChg chg="add del setBg">
        <pc:chgData name="MaengJiwoo" userId="06fe445f-97e3-4d7d-9f7a-3efcc5dfeb3b" providerId="ADAL" clId="{BAEBB74B-2658-41D6-8FCD-2F283CF191D2}" dt="2024-07-10T18:41:17.623" v="231" actId="47"/>
        <pc:sldMkLst>
          <pc:docMk/>
          <pc:sldMk cId="2838162671" sldId="333"/>
        </pc:sldMkLst>
      </pc:sldChg>
      <pc:sldChg chg="add modTransition">
        <pc:chgData name="MaengJiwoo" userId="06fe445f-97e3-4d7d-9f7a-3efcc5dfeb3b" providerId="ADAL" clId="{BAEBB74B-2658-41D6-8FCD-2F283CF191D2}" dt="2024-07-10T20:52:52.074" v="3488"/>
        <pc:sldMkLst>
          <pc:docMk/>
          <pc:sldMk cId="3062095638" sldId="334"/>
        </pc:sldMkLst>
      </pc:sldChg>
      <pc:sldChg chg="modSp add mod modTransition">
        <pc:chgData name="MaengJiwoo" userId="06fe445f-97e3-4d7d-9f7a-3efcc5dfeb3b" providerId="ADAL" clId="{BAEBB74B-2658-41D6-8FCD-2F283CF191D2}" dt="2024-07-10T20:52:52.074" v="3488"/>
        <pc:sldMkLst>
          <pc:docMk/>
          <pc:sldMk cId="1370270349" sldId="335"/>
        </pc:sldMkLst>
        <pc:spChg chg="mod">
          <ac:chgData name="MaengJiwoo" userId="06fe445f-97e3-4d7d-9f7a-3efcc5dfeb3b" providerId="ADAL" clId="{BAEBB74B-2658-41D6-8FCD-2F283CF191D2}" dt="2024-07-10T18:44:40.125" v="343" actId="20577"/>
          <ac:spMkLst>
            <pc:docMk/>
            <pc:sldMk cId="1370270349" sldId="335"/>
            <ac:spMk id="3" creationId="{8475AE0C-50BD-0072-136F-D0BE55CDFDB0}"/>
          </ac:spMkLst>
        </pc:spChg>
      </pc:sldChg>
      <pc:sldChg chg="modSp add mod modTransition">
        <pc:chgData name="MaengJiwoo" userId="06fe445f-97e3-4d7d-9f7a-3efcc5dfeb3b" providerId="ADAL" clId="{BAEBB74B-2658-41D6-8FCD-2F283CF191D2}" dt="2024-07-10T20:52:52.074" v="3488"/>
        <pc:sldMkLst>
          <pc:docMk/>
          <pc:sldMk cId="1272851517" sldId="336"/>
        </pc:sldMkLst>
        <pc:spChg chg="mod">
          <ac:chgData name="MaengJiwoo" userId="06fe445f-97e3-4d7d-9f7a-3efcc5dfeb3b" providerId="ADAL" clId="{BAEBB74B-2658-41D6-8FCD-2F283CF191D2}" dt="2024-07-10T20:00:58.724" v="1867" actId="20577"/>
          <ac:spMkLst>
            <pc:docMk/>
            <pc:sldMk cId="1272851517" sldId="336"/>
            <ac:spMk id="3" creationId="{8475AE0C-50BD-0072-136F-D0BE55CDFDB0}"/>
          </ac:spMkLst>
        </pc:spChg>
      </pc:sldChg>
      <pc:sldChg chg="addSp delSp add mod modTransition">
        <pc:chgData name="MaengJiwoo" userId="06fe445f-97e3-4d7d-9f7a-3efcc5dfeb3b" providerId="ADAL" clId="{BAEBB74B-2658-41D6-8FCD-2F283CF191D2}" dt="2024-07-10T20:52:52.074" v="3488"/>
        <pc:sldMkLst>
          <pc:docMk/>
          <pc:sldMk cId="3816336818" sldId="337"/>
        </pc:sldMkLst>
        <pc:spChg chg="add del">
          <ac:chgData name="MaengJiwoo" userId="06fe445f-97e3-4d7d-9f7a-3efcc5dfeb3b" providerId="ADAL" clId="{BAEBB74B-2658-41D6-8FCD-2F283CF191D2}" dt="2024-07-10T19:51:09.834" v="1467" actId="478"/>
          <ac:spMkLst>
            <pc:docMk/>
            <pc:sldMk cId="3816336818" sldId="337"/>
            <ac:spMk id="2" creationId="{31E53128-5F2A-48B4-A462-70AD89E1F858}"/>
          </ac:spMkLst>
        </pc:spChg>
        <pc:spChg chg="add del">
          <ac:chgData name="MaengJiwoo" userId="06fe445f-97e3-4d7d-9f7a-3efcc5dfeb3b" providerId="ADAL" clId="{BAEBB74B-2658-41D6-8FCD-2F283CF191D2}" dt="2024-07-10T19:51:10.135" v="1468" actId="478"/>
          <ac:spMkLst>
            <pc:docMk/>
            <pc:sldMk cId="3816336818" sldId="337"/>
            <ac:spMk id="4" creationId="{55185B1F-0691-477C-AE23-B3B3640CCF00}"/>
          </ac:spMkLst>
        </pc:spChg>
      </pc:sldChg>
      <pc:sldChg chg="new del ord">
        <pc:chgData name="MaengJiwoo" userId="06fe445f-97e3-4d7d-9f7a-3efcc5dfeb3b" providerId="ADAL" clId="{BAEBB74B-2658-41D6-8FCD-2F283CF191D2}" dt="2024-07-10T18:47:37.793" v="400" actId="47"/>
        <pc:sldMkLst>
          <pc:docMk/>
          <pc:sldMk cId="4274428723" sldId="337"/>
        </pc:sldMkLst>
      </pc:sldChg>
      <pc:sldChg chg="addSp 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1705371849" sldId="338"/>
        </pc:sldMkLst>
        <pc:spChg chg="add mod">
          <ac:chgData name="MaengJiwoo" userId="06fe445f-97e3-4d7d-9f7a-3efcc5dfeb3b" providerId="ADAL" clId="{BAEBB74B-2658-41D6-8FCD-2F283CF191D2}" dt="2024-07-10T20:20:05.914" v="2276"/>
          <ac:spMkLst>
            <pc:docMk/>
            <pc:sldMk cId="1705371849" sldId="338"/>
            <ac:spMk id="2" creationId="{5AB17F45-F525-B2F4-0FC0-161E1751273E}"/>
          </ac:spMkLst>
        </pc:spChg>
        <pc:spChg chg="add mod">
          <ac:chgData name="MaengJiwoo" userId="06fe445f-97e3-4d7d-9f7a-3efcc5dfeb3b" providerId="ADAL" clId="{BAEBB74B-2658-41D6-8FCD-2F283CF191D2}" dt="2024-07-10T20:21:13.408" v="2300" actId="1076"/>
          <ac:spMkLst>
            <pc:docMk/>
            <pc:sldMk cId="1705371849" sldId="338"/>
            <ac:spMk id="3" creationId="{6819B8E8-BB3A-BBDC-1564-B4C124C2671D}"/>
          </ac:spMkLst>
        </pc:spChg>
        <pc:spChg chg="mod">
          <ac:chgData name="MaengJiwoo" userId="06fe445f-97e3-4d7d-9f7a-3efcc5dfeb3b" providerId="ADAL" clId="{BAEBB74B-2658-41D6-8FCD-2F283CF191D2}" dt="2024-07-10T20:20:01.335" v="2275"/>
          <ac:spMkLst>
            <pc:docMk/>
            <pc:sldMk cId="1705371849" sldId="338"/>
            <ac:spMk id="5" creationId="{9D34D060-E14C-27D5-C22F-7899BBA32EAB}"/>
          </ac:spMkLst>
        </pc:spChg>
        <pc:spChg chg="add mod">
          <ac:chgData name="MaengJiwoo" userId="06fe445f-97e3-4d7d-9f7a-3efcc5dfeb3b" providerId="ADAL" clId="{BAEBB74B-2658-41D6-8FCD-2F283CF191D2}" dt="2024-07-10T20:22:03.767" v="2310" actId="207"/>
          <ac:spMkLst>
            <pc:docMk/>
            <pc:sldMk cId="1705371849" sldId="338"/>
            <ac:spMk id="8" creationId="{BC16E855-C224-B41D-32F9-C530E1014070}"/>
          </ac:spMkLst>
        </pc:spChg>
        <pc:spChg chg="add mod">
          <ac:chgData name="MaengJiwoo" userId="06fe445f-97e3-4d7d-9f7a-3efcc5dfeb3b" providerId="ADAL" clId="{BAEBB74B-2658-41D6-8FCD-2F283CF191D2}" dt="2024-07-10T20:22:03.767" v="2310" actId="207"/>
          <ac:spMkLst>
            <pc:docMk/>
            <pc:sldMk cId="1705371849" sldId="338"/>
            <ac:spMk id="9" creationId="{26A2F977-BCE0-9B39-2A05-CEB5FCF0B5F4}"/>
          </ac:spMkLst>
        </pc:spChg>
        <pc:picChg chg="add mod">
          <ac:chgData name="MaengJiwoo" userId="06fe445f-97e3-4d7d-9f7a-3efcc5dfeb3b" providerId="ADAL" clId="{BAEBB74B-2658-41D6-8FCD-2F283CF191D2}" dt="2024-07-10T20:21:23.817" v="2301" actId="1076"/>
          <ac:picMkLst>
            <pc:docMk/>
            <pc:sldMk cId="1705371849" sldId="338"/>
            <ac:picMk id="4" creationId="{27F8B0B3-66E8-1015-91DF-5C15CE773A13}"/>
          </ac:picMkLst>
        </pc:picChg>
      </pc:sldChg>
      <pc:sldChg chg="addSp delSp modSp add del mod">
        <pc:chgData name="MaengJiwoo" userId="06fe445f-97e3-4d7d-9f7a-3efcc5dfeb3b" providerId="ADAL" clId="{BAEBB74B-2658-41D6-8FCD-2F283CF191D2}" dt="2024-07-10T19:23:40.806" v="887" actId="47"/>
        <pc:sldMkLst>
          <pc:docMk/>
          <pc:sldMk cId="2791857221" sldId="339"/>
        </pc:sldMkLst>
        <pc:spChg chg="add mod ord">
          <ac:chgData name="MaengJiwoo" userId="06fe445f-97e3-4d7d-9f7a-3efcc5dfeb3b" providerId="ADAL" clId="{BAEBB74B-2658-41D6-8FCD-2F283CF191D2}" dt="2024-07-10T19:20:23.628" v="742" actId="167"/>
          <ac:spMkLst>
            <pc:docMk/>
            <pc:sldMk cId="2791857221" sldId="339"/>
            <ac:spMk id="2" creationId="{3319D6C6-46AF-29F1-569B-DC12EE182113}"/>
          </ac:spMkLst>
        </pc:spChg>
        <pc:spChg chg="del">
          <ac:chgData name="MaengJiwoo" userId="06fe445f-97e3-4d7d-9f7a-3efcc5dfeb3b" providerId="ADAL" clId="{BAEBB74B-2658-41D6-8FCD-2F283CF191D2}" dt="2024-07-10T19:20:19.749" v="741" actId="478"/>
          <ac:spMkLst>
            <pc:docMk/>
            <pc:sldMk cId="2791857221" sldId="339"/>
            <ac:spMk id="7" creationId="{BF6F5C2E-B62D-5C0C-1C11-437BA92E367B}"/>
          </ac:spMkLst>
        </pc:spChg>
        <pc:spChg chg="mod">
          <ac:chgData name="MaengJiwoo" userId="06fe445f-97e3-4d7d-9f7a-3efcc5dfeb3b" providerId="ADAL" clId="{BAEBB74B-2658-41D6-8FCD-2F283CF191D2}" dt="2024-07-10T19:20:32.876" v="748" actId="20577"/>
          <ac:spMkLst>
            <pc:docMk/>
            <pc:sldMk cId="2791857221" sldId="339"/>
            <ac:spMk id="8" creationId="{AEBAB123-2E32-C533-518D-6BB4C5CA5567}"/>
          </ac:spMkLst>
        </pc:spChg>
      </pc:sldChg>
      <pc:sldChg chg="delSp 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4179342851" sldId="340"/>
        </pc:sldMkLst>
        <pc:spChg chg="del">
          <ac:chgData name="MaengJiwoo" userId="06fe445f-97e3-4d7d-9f7a-3efcc5dfeb3b" providerId="ADAL" clId="{BAEBB74B-2658-41D6-8FCD-2F283CF191D2}" dt="2024-07-10T19:18:01.968" v="620" actId="478"/>
          <ac:spMkLst>
            <pc:docMk/>
            <pc:sldMk cId="4179342851" sldId="340"/>
            <ac:spMk id="11" creationId="{998C54F5-D8DE-4362-589A-21BF133F08FD}"/>
          </ac:spMkLst>
        </pc:spChg>
        <pc:spChg chg="del">
          <ac:chgData name="MaengJiwoo" userId="06fe445f-97e3-4d7d-9f7a-3efcc5dfeb3b" providerId="ADAL" clId="{BAEBB74B-2658-41D6-8FCD-2F283CF191D2}" dt="2024-07-10T19:18:01.968" v="620" actId="478"/>
          <ac:spMkLst>
            <pc:docMk/>
            <pc:sldMk cId="4179342851" sldId="340"/>
            <ac:spMk id="14" creationId="{92F47A35-4721-E4E1-BA8D-ABBFDF4D9746}"/>
          </ac:spMkLst>
        </pc:spChg>
        <pc:spChg chg="del">
          <ac:chgData name="MaengJiwoo" userId="06fe445f-97e3-4d7d-9f7a-3efcc5dfeb3b" providerId="ADAL" clId="{BAEBB74B-2658-41D6-8FCD-2F283CF191D2}" dt="2024-07-10T19:18:01.968" v="620" actId="478"/>
          <ac:spMkLst>
            <pc:docMk/>
            <pc:sldMk cId="4179342851" sldId="340"/>
            <ac:spMk id="15" creationId="{0CEF60E4-C177-D6D7-FF9E-BA3E7C6AC0B5}"/>
          </ac:spMkLst>
        </pc:spChg>
        <pc:spChg chg="del">
          <ac:chgData name="MaengJiwoo" userId="06fe445f-97e3-4d7d-9f7a-3efcc5dfeb3b" providerId="ADAL" clId="{BAEBB74B-2658-41D6-8FCD-2F283CF191D2}" dt="2024-07-10T19:18:01.968" v="620" actId="478"/>
          <ac:spMkLst>
            <pc:docMk/>
            <pc:sldMk cId="4179342851" sldId="340"/>
            <ac:spMk id="17" creationId="{CED47102-C74B-445E-B4E8-F5053BC67BE6}"/>
          </ac:spMkLst>
        </pc:spChg>
        <pc:spChg chg="del">
          <ac:chgData name="MaengJiwoo" userId="06fe445f-97e3-4d7d-9f7a-3efcc5dfeb3b" providerId="ADAL" clId="{BAEBB74B-2658-41D6-8FCD-2F283CF191D2}" dt="2024-07-10T19:18:01.968" v="620" actId="478"/>
          <ac:spMkLst>
            <pc:docMk/>
            <pc:sldMk cId="4179342851" sldId="340"/>
            <ac:spMk id="43" creationId="{BA9966CA-F30A-781F-2197-33C2567CED8D}"/>
          </ac:spMkLst>
        </pc:spChg>
        <pc:spChg chg="del">
          <ac:chgData name="MaengJiwoo" userId="06fe445f-97e3-4d7d-9f7a-3efcc5dfeb3b" providerId="ADAL" clId="{BAEBB74B-2658-41D6-8FCD-2F283CF191D2}" dt="2024-07-10T19:18:04.260" v="622" actId="478"/>
          <ac:spMkLst>
            <pc:docMk/>
            <pc:sldMk cId="4179342851" sldId="340"/>
            <ac:spMk id="46" creationId="{5275569C-C758-A08F-C0C2-A3ED53D795CF}"/>
          </ac:spMkLst>
        </pc:spChg>
        <pc:cxnChg chg="del mod">
          <ac:chgData name="MaengJiwoo" userId="06fe445f-97e3-4d7d-9f7a-3efcc5dfeb3b" providerId="ADAL" clId="{BAEBB74B-2658-41D6-8FCD-2F283CF191D2}" dt="2024-07-10T19:18:01.968" v="620" actId="478"/>
          <ac:cxnSpMkLst>
            <pc:docMk/>
            <pc:sldMk cId="4179342851" sldId="340"/>
            <ac:cxnSpMk id="26" creationId="{9EC4582A-C955-FEF0-6545-F74F9C883C74}"/>
          </ac:cxnSpMkLst>
        </pc:cxnChg>
        <pc:cxnChg chg="del mod">
          <ac:chgData name="MaengJiwoo" userId="06fe445f-97e3-4d7d-9f7a-3efcc5dfeb3b" providerId="ADAL" clId="{BAEBB74B-2658-41D6-8FCD-2F283CF191D2}" dt="2024-07-10T19:18:01.968" v="620" actId="478"/>
          <ac:cxnSpMkLst>
            <pc:docMk/>
            <pc:sldMk cId="4179342851" sldId="340"/>
            <ac:cxnSpMk id="38" creationId="{B257B242-BD02-FAEE-584F-61FCF554DC8C}"/>
          </ac:cxnSpMkLst>
        </pc:cxnChg>
        <pc:cxnChg chg="del mod">
          <ac:chgData name="MaengJiwoo" userId="06fe445f-97e3-4d7d-9f7a-3efcc5dfeb3b" providerId="ADAL" clId="{BAEBB74B-2658-41D6-8FCD-2F283CF191D2}" dt="2024-07-10T19:17:59.281" v="619" actId="478"/>
          <ac:cxnSpMkLst>
            <pc:docMk/>
            <pc:sldMk cId="4179342851" sldId="340"/>
            <ac:cxnSpMk id="42" creationId="{0F56BACD-A251-8F76-938C-706770DA84E8}"/>
          </ac:cxnSpMkLst>
        </pc:cxnChg>
        <pc:cxnChg chg="del mod">
          <ac:chgData name="MaengJiwoo" userId="06fe445f-97e3-4d7d-9f7a-3efcc5dfeb3b" providerId="ADAL" clId="{BAEBB74B-2658-41D6-8FCD-2F283CF191D2}" dt="2024-07-10T19:18:04.840" v="623" actId="478"/>
          <ac:cxnSpMkLst>
            <pc:docMk/>
            <pc:sldMk cId="4179342851" sldId="340"/>
            <ac:cxnSpMk id="59" creationId="{8CC01FA2-1B4F-AA3E-B9F1-DF03E856F69F}"/>
          </ac:cxnSpMkLst>
        </pc:cxnChg>
        <pc:cxnChg chg="del mod">
          <ac:chgData name="MaengJiwoo" userId="06fe445f-97e3-4d7d-9f7a-3efcc5dfeb3b" providerId="ADAL" clId="{BAEBB74B-2658-41D6-8FCD-2F283CF191D2}" dt="2024-07-10T19:18:03.003" v="621" actId="478"/>
          <ac:cxnSpMkLst>
            <pc:docMk/>
            <pc:sldMk cId="4179342851" sldId="340"/>
            <ac:cxnSpMk id="62" creationId="{73FD667A-6D89-DDE6-FDAF-90413BCF9B43}"/>
          </ac:cxnSpMkLst>
        </pc:cxnChg>
      </pc:sldChg>
      <pc:sldChg chg="addSp delSp 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3765443499" sldId="341"/>
        </pc:sldMkLst>
        <pc:spChg chg="add del">
          <ac:chgData name="MaengJiwoo" userId="06fe445f-97e3-4d7d-9f7a-3efcc5dfeb3b" providerId="ADAL" clId="{BAEBB74B-2658-41D6-8FCD-2F283CF191D2}" dt="2024-07-10T19:21:23.473" v="765" actId="478"/>
          <ac:spMkLst>
            <pc:docMk/>
            <pc:sldMk cId="3765443499" sldId="341"/>
            <ac:spMk id="14" creationId="{92F47A35-4721-E4E1-BA8D-ABBFDF4D9746}"/>
          </ac:spMkLst>
        </pc:spChg>
        <pc:spChg chg="del">
          <ac:chgData name="MaengJiwoo" userId="06fe445f-97e3-4d7d-9f7a-3efcc5dfeb3b" providerId="ADAL" clId="{BAEBB74B-2658-41D6-8FCD-2F283CF191D2}" dt="2024-07-10T19:21:15.211" v="759" actId="478"/>
          <ac:spMkLst>
            <pc:docMk/>
            <pc:sldMk cId="3765443499" sldId="341"/>
            <ac:spMk id="46" creationId="{5275569C-C758-A08F-C0C2-A3ED53D795CF}"/>
          </ac:spMkLst>
        </pc:spChg>
        <pc:cxnChg chg="add del mod">
          <ac:chgData name="MaengJiwoo" userId="06fe445f-97e3-4d7d-9f7a-3efcc5dfeb3b" providerId="ADAL" clId="{BAEBB74B-2658-41D6-8FCD-2F283CF191D2}" dt="2024-07-10T19:21:23.473" v="765" actId="478"/>
          <ac:cxnSpMkLst>
            <pc:docMk/>
            <pc:sldMk cId="3765443499" sldId="341"/>
            <ac:cxnSpMk id="26" creationId="{9EC4582A-C955-FEF0-6545-F74F9C883C74}"/>
          </ac:cxnSpMkLst>
        </pc:cxnChg>
        <pc:cxnChg chg="del mod">
          <ac:chgData name="MaengJiwoo" userId="06fe445f-97e3-4d7d-9f7a-3efcc5dfeb3b" providerId="ADAL" clId="{BAEBB74B-2658-41D6-8FCD-2F283CF191D2}" dt="2024-07-10T19:21:16.998" v="761" actId="478"/>
          <ac:cxnSpMkLst>
            <pc:docMk/>
            <pc:sldMk cId="3765443499" sldId="341"/>
            <ac:cxnSpMk id="59" creationId="{8CC01FA2-1B4F-AA3E-B9F1-DF03E856F69F}"/>
          </ac:cxnSpMkLst>
        </pc:cxnChg>
        <pc:cxnChg chg="del mod">
          <ac:chgData name="MaengJiwoo" userId="06fe445f-97e3-4d7d-9f7a-3efcc5dfeb3b" providerId="ADAL" clId="{BAEBB74B-2658-41D6-8FCD-2F283CF191D2}" dt="2024-07-10T19:21:16.033" v="760" actId="478"/>
          <ac:cxnSpMkLst>
            <pc:docMk/>
            <pc:sldMk cId="3765443499" sldId="341"/>
            <ac:cxnSpMk id="62" creationId="{73FD667A-6D89-DDE6-FDAF-90413BCF9B43}"/>
          </ac:cxnSpMkLst>
        </pc:cxnChg>
      </pc:sldChg>
      <pc:sldChg chg="addSp modSp add mod modTransition">
        <pc:chgData name="MaengJiwoo" userId="06fe445f-97e3-4d7d-9f7a-3efcc5dfeb3b" providerId="ADAL" clId="{BAEBB74B-2658-41D6-8FCD-2F283CF191D2}" dt="2024-07-10T20:52:52.074" v="3488"/>
        <pc:sldMkLst>
          <pc:docMk/>
          <pc:sldMk cId="2054219853" sldId="342"/>
        </pc:sldMkLst>
        <pc:spChg chg="add mod">
          <ac:chgData name="MaengJiwoo" userId="06fe445f-97e3-4d7d-9f7a-3efcc5dfeb3b" providerId="ADAL" clId="{BAEBB74B-2658-41D6-8FCD-2F283CF191D2}" dt="2024-07-10T19:23:04.705" v="874" actId="1076"/>
          <ac:spMkLst>
            <pc:docMk/>
            <pc:sldMk cId="2054219853" sldId="342"/>
            <ac:spMk id="2" creationId="{4F35F09F-36AF-682F-3595-1EC7F7D0EBE1}"/>
          </ac:spMkLst>
        </pc:spChg>
        <pc:spChg chg="add mod">
          <ac:chgData name="MaengJiwoo" userId="06fe445f-97e3-4d7d-9f7a-3efcc5dfeb3b" providerId="ADAL" clId="{BAEBB74B-2658-41D6-8FCD-2F283CF191D2}" dt="2024-07-10T19:23:14.116" v="881" actId="207"/>
          <ac:spMkLst>
            <pc:docMk/>
            <pc:sldMk cId="2054219853" sldId="342"/>
            <ac:spMk id="3" creationId="{23B7EAE2-6272-AC21-C0EC-5E01CC910DE7}"/>
          </ac:spMkLst>
        </pc:spChg>
        <pc:spChg chg="mod">
          <ac:chgData name="MaengJiwoo" userId="06fe445f-97e3-4d7d-9f7a-3efcc5dfeb3b" providerId="ADAL" clId="{BAEBB74B-2658-41D6-8FCD-2F283CF191D2}" dt="2024-07-10T19:57:45.349" v="1803"/>
          <ac:spMkLst>
            <pc:docMk/>
            <pc:sldMk cId="2054219853" sldId="342"/>
            <ac:spMk id="8" creationId="{AEBAB123-2E32-C533-518D-6BB4C5CA5567}"/>
          </ac:spMkLst>
        </pc:spChg>
        <pc:spChg chg="mod">
          <ac:chgData name="MaengJiwoo" userId="06fe445f-97e3-4d7d-9f7a-3efcc5dfeb3b" providerId="ADAL" clId="{BAEBB74B-2658-41D6-8FCD-2F283CF191D2}" dt="2024-07-10T19:28:05.574" v="938" actId="404"/>
          <ac:spMkLst>
            <pc:docMk/>
            <pc:sldMk cId="2054219853" sldId="342"/>
            <ac:spMk id="13" creationId="{3C7011BA-6890-5A31-36B3-7FFFA0B6FDE2}"/>
          </ac:spMkLst>
        </pc:spChg>
      </pc:sldChg>
      <pc:sldChg chg="addSp delSp modSp add mod ord modTransition">
        <pc:chgData name="MaengJiwoo" userId="06fe445f-97e3-4d7d-9f7a-3efcc5dfeb3b" providerId="ADAL" clId="{BAEBB74B-2658-41D6-8FCD-2F283CF191D2}" dt="2024-07-10T20:58:58.669" v="3527" actId="20577"/>
        <pc:sldMkLst>
          <pc:docMk/>
          <pc:sldMk cId="4123217524" sldId="343"/>
        </pc:sldMkLst>
        <pc:spChg chg="del mod">
          <ac:chgData name="MaengJiwoo" userId="06fe445f-97e3-4d7d-9f7a-3efcc5dfeb3b" providerId="ADAL" clId="{BAEBB74B-2658-41D6-8FCD-2F283CF191D2}" dt="2024-07-10T19:46:40.242" v="1435" actId="478"/>
          <ac:spMkLst>
            <pc:docMk/>
            <pc:sldMk cId="4123217524" sldId="343"/>
            <ac:spMk id="2" creationId="{4F35F09F-36AF-682F-3595-1EC7F7D0EBE1}"/>
          </ac:spMkLst>
        </pc:spChg>
        <pc:spChg chg="del">
          <ac:chgData name="MaengJiwoo" userId="06fe445f-97e3-4d7d-9f7a-3efcc5dfeb3b" providerId="ADAL" clId="{BAEBB74B-2658-41D6-8FCD-2F283CF191D2}" dt="2024-07-10T19:26:22.581" v="910" actId="478"/>
          <ac:spMkLst>
            <pc:docMk/>
            <pc:sldMk cId="4123217524" sldId="343"/>
            <ac:spMk id="3" creationId="{23B7EAE2-6272-AC21-C0EC-5E01CC910DE7}"/>
          </ac:spMkLst>
        </pc:spChg>
        <pc:spChg chg="mod">
          <ac:chgData name="MaengJiwoo" userId="06fe445f-97e3-4d7d-9f7a-3efcc5dfeb3b" providerId="ADAL" clId="{BAEBB74B-2658-41D6-8FCD-2F283CF191D2}" dt="2024-07-10T19:34:41.201" v="958" actId="20577"/>
          <ac:spMkLst>
            <pc:docMk/>
            <pc:sldMk cId="4123217524" sldId="343"/>
            <ac:spMk id="8" creationId="{AEBAB123-2E32-C533-518D-6BB4C5CA5567}"/>
          </ac:spMkLst>
        </pc:spChg>
        <pc:spChg chg="del mod">
          <ac:chgData name="MaengJiwoo" userId="06fe445f-97e3-4d7d-9f7a-3efcc5dfeb3b" providerId="ADAL" clId="{BAEBB74B-2658-41D6-8FCD-2F283CF191D2}" dt="2024-07-10T19:46:40.242" v="1435" actId="478"/>
          <ac:spMkLst>
            <pc:docMk/>
            <pc:sldMk cId="4123217524" sldId="343"/>
            <ac:spMk id="13" creationId="{3C7011BA-6890-5A31-36B3-7FFFA0B6FDE2}"/>
          </ac:spMkLst>
        </pc:spChg>
        <pc:spChg chg="mod">
          <ac:chgData name="MaengJiwoo" userId="06fe445f-97e3-4d7d-9f7a-3efcc5dfeb3b" providerId="ADAL" clId="{BAEBB74B-2658-41D6-8FCD-2F283CF191D2}" dt="2024-07-10T20:58:58.669" v="3527" actId="20577"/>
          <ac:spMkLst>
            <pc:docMk/>
            <pc:sldMk cId="4123217524" sldId="343"/>
            <ac:spMk id="15" creationId="{726BA236-4454-8CB5-E590-018887345E62}"/>
          </ac:spMkLst>
        </pc:spChg>
        <pc:spChg chg="add del mod">
          <ac:chgData name="MaengJiwoo" userId="06fe445f-97e3-4d7d-9f7a-3efcc5dfeb3b" providerId="ADAL" clId="{BAEBB74B-2658-41D6-8FCD-2F283CF191D2}" dt="2024-07-10T19:42:56.631" v="1342" actId="478"/>
          <ac:spMkLst>
            <pc:docMk/>
            <pc:sldMk cId="4123217524" sldId="343"/>
            <ac:spMk id="16" creationId="{F57C51F2-5C0E-DE43-769D-3CDA3C91E6E5}"/>
          </ac:spMkLst>
        </pc:spChg>
        <pc:spChg chg="add del mod">
          <ac:chgData name="MaengJiwoo" userId="06fe445f-97e3-4d7d-9f7a-3efcc5dfeb3b" providerId="ADAL" clId="{BAEBB74B-2658-41D6-8FCD-2F283CF191D2}" dt="2024-07-10T19:42:56.631" v="1342" actId="478"/>
          <ac:spMkLst>
            <pc:docMk/>
            <pc:sldMk cId="4123217524" sldId="343"/>
            <ac:spMk id="17" creationId="{F9478E91-29AC-ED96-EAE3-F52ABEF656A7}"/>
          </ac:spMkLst>
        </pc:spChg>
        <pc:spChg chg="add del mod">
          <ac:chgData name="MaengJiwoo" userId="06fe445f-97e3-4d7d-9f7a-3efcc5dfeb3b" providerId="ADAL" clId="{BAEBB74B-2658-41D6-8FCD-2F283CF191D2}" dt="2024-07-10T19:42:26.684" v="1339" actId="478"/>
          <ac:spMkLst>
            <pc:docMk/>
            <pc:sldMk cId="4123217524" sldId="343"/>
            <ac:spMk id="18" creationId="{90BB930F-455C-AE41-D336-1A22F1FA14AC}"/>
          </ac:spMkLst>
        </pc:spChg>
        <pc:spChg chg="add del mod">
          <ac:chgData name="MaengJiwoo" userId="06fe445f-97e3-4d7d-9f7a-3efcc5dfeb3b" providerId="ADAL" clId="{BAEBB74B-2658-41D6-8FCD-2F283CF191D2}" dt="2024-07-10T19:46:40.242" v="1435" actId="478"/>
          <ac:spMkLst>
            <pc:docMk/>
            <pc:sldMk cId="4123217524" sldId="343"/>
            <ac:spMk id="19" creationId="{52B9B1A9-EA1A-5CDC-34E6-640AAA4B0ABB}"/>
          </ac:spMkLst>
        </pc:spChg>
        <pc:spChg chg="add del mod">
          <ac:chgData name="MaengJiwoo" userId="06fe445f-97e3-4d7d-9f7a-3efcc5dfeb3b" providerId="ADAL" clId="{BAEBB74B-2658-41D6-8FCD-2F283CF191D2}" dt="2024-07-10T19:46:40.242" v="1435" actId="478"/>
          <ac:spMkLst>
            <pc:docMk/>
            <pc:sldMk cId="4123217524" sldId="343"/>
            <ac:spMk id="20" creationId="{2CA20121-3905-5023-04F0-9B2A4F8B215F}"/>
          </ac:spMkLst>
        </pc:spChg>
        <pc:spChg chg="add mod">
          <ac:chgData name="MaengJiwoo" userId="06fe445f-97e3-4d7d-9f7a-3efcc5dfeb3b" providerId="ADAL" clId="{BAEBB74B-2658-41D6-8FCD-2F283CF191D2}" dt="2024-07-10T19:46:40.670" v="1436"/>
          <ac:spMkLst>
            <pc:docMk/>
            <pc:sldMk cId="4123217524" sldId="343"/>
            <ac:spMk id="22" creationId="{37C91893-941A-B727-CD82-8D0FA2E00D8D}"/>
          </ac:spMkLst>
        </pc:spChg>
        <pc:spChg chg="add mod">
          <ac:chgData name="MaengJiwoo" userId="06fe445f-97e3-4d7d-9f7a-3efcc5dfeb3b" providerId="ADAL" clId="{BAEBB74B-2658-41D6-8FCD-2F283CF191D2}" dt="2024-07-10T19:46:40.670" v="1436"/>
          <ac:spMkLst>
            <pc:docMk/>
            <pc:sldMk cId="4123217524" sldId="343"/>
            <ac:spMk id="23" creationId="{485E2727-F88E-786B-C6A2-A68C3BE6A773}"/>
          </ac:spMkLst>
        </pc:spChg>
        <pc:spChg chg="add mod">
          <ac:chgData name="MaengJiwoo" userId="06fe445f-97e3-4d7d-9f7a-3efcc5dfeb3b" providerId="ADAL" clId="{BAEBB74B-2658-41D6-8FCD-2F283CF191D2}" dt="2024-07-10T19:46:40.670" v="1436"/>
          <ac:spMkLst>
            <pc:docMk/>
            <pc:sldMk cId="4123217524" sldId="343"/>
            <ac:spMk id="24" creationId="{0122482D-6B64-006A-0F6A-89A57B0E1665}"/>
          </ac:spMkLst>
        </pc:spChg>
        <pc:spChg chg="add mod">
          <ac:chgData name="MaengJiwoo" userId="06fe445f-97e3-4d7d-9f7a-3efcc5dfeb3b" providerId="ADAL" clId="{BAEBB74B-2658-41D6-8FCD-2F283CF191D2}" dt="2024-07-10T19:46:40.670" v="1436"/>
          <ac:spMkLst>
            <pc:docMk/>
            <pc:sldMk cId="4123217524" sldId="343"/>
            <ac:spMk id="25" creationId="{574C257A-6640-5D16-8967-0C64F300EDCD}"/>
          </ac:spMkLst>
        </pc:spChg>
        <pc:picChg chg="add del mod ord modCrop">
          <ac:chgData name="MaengJiwoo" userId="06fe445f-97e3-4d7d-9f7a-3efcc5dfeb3b" providerId="ADAL" clId="{BAEBB74B-2658-41D6-8FCD-2F283CF191D2}" dt="2024-07-10T19:27:47.334" v="928" actId="478"/>
          <ac:picMkLst>
            <pc:docMk/>
            <pc:sldMk cId="4123217524" sldId="343"/>
            <ac:picMk id="5" creationId="{AD7E7871-DC0A-19B3-E66D-D9107DCC3D6B}"/>
          </ac:picMkLst>
        </pc:picChg>
        <pc:picChg chg="add del mod ord modCrop">
          <ac:chgData name="MaengJiwoo" userId="06fe445f-97e3-4d7d-9f7a-3efcc5dfeb3b" providerId="ADAL" clId="{BAEBB74B-2658-41D6-8FCD-2F283CF191D2}" dt="2024-07-10T19:46:40.242" v="1435" actId="478"/>
          <ac:picMkLst>
            <pc:docMk/>
            <pc:sldMk cId="4123217524" sldId="343"/>
            <ac:picMk id="9" creationId="{0135321F-CE2B-609A-614A-9CC1564A269D}"/>
          </ac:picMkLst>
        </pc:picChg>
        <pc:picChg chg="del">
          <ac:chgData name="MaengJiwoo" userId="06fe445f-97e3-4d7d-9f7a-3efcc5dfeb3b" providerId="ADAL" clId="{BAEBB74B-2658-41D6-8FCD-2F283CF191D2}" dt="2024-07-10T19:26:17.155" v="909" actId="478"/>
          <ac:picMkLst>
            <pc:docMk/>
            <pc:sldMk cId="4123217524" sldId="343"/>
            <ac:picMk id="11" creationId="{B1C8CA2C-858F-9742-EBB0-EFF44AB3FAD0}"/>
          </ac:picMkLst>
        </pc:picChg>
        <pc:picChg chg="del">
          <ac:chgData name="MaengJiwoo" userId="06fe445f-97e3-4d7d-9f7a-3efcc5dfeb3b" providerId="ADAL" clId="{BAEBB74B-2658-41D6-8FCD-2F283CF191D2}" dt="2024-07-10T19:39:30.650" v="1139" actId="478"/>
          <ac:picMkLst>
            <pc:docMk/>
            <pc:sldMk cId="4123217524" sldId="343"/>
            <ac:picMk id="12" creationId="{7823DD46-4849-7B84-F4BE-AB47802DF0E2}"/>
          </ac:picMkLst>
        </pc:picChg>
        <pc:picChg chg="add del mod ord modCrop">
          <ac:chgData name="MaengJiwoo" userId="06fe445f-97e3-4d7d-9f7a-3efcc5dfeb3b" providerId="ADAL" clId="{BAEBB74B-2658-41D6-8FCD-2F283CF191D2}" dt="2024-07-10T19:42:56.631" v="1342" actId="478"/>
          <ac:picMkLst>
            <pc:docMk/>
            <pc:sldMk cId="4123217524" sldId="343"/>
            <ac:picMk id="14" creationId="{EF7DCDB6-CABF-154D-E2DF-BC2AEE9F80D7}"/>
          </ac:picMkLst>
        </pc:picChg>
        <pc:picChg chg="add mod">
          <ac:chgData name="MaengJiwoo" userId="06fe445f-97e3-4d7d-9f7a-3efcc5dfeb3b" providerId="ADAL" clId="{BAEBB74B-2658-41D6-8FCD-2F283CF191D2}" dt="2024-07-10T19:46:40.670" v="1436"/>
          <ac:picMkLst>
            <pc:docMk/>
            <pc:sldMk cId="4123217524" sldId="343"/>
            <ac:picMk id="21" creationId="{E148868E-E964-D3B8-0BDA-00BE8532FE59}"/>
          </ac:picMkLst>
        </pc:picChg>
      </pc:sldChg>
      <pc:sldChg chg="addSp modSp add mod modTransition">
        <pc:chgData name="MaengJiwoo" userId="06fe445f-97e3-4d7d-9f7a-3efcc5dfeb3b" providerId="ADAL" clId="{BAEBB74B-2658-41D6-8FCD-2F283CF191D2}" dt="2024-07-10T21:00:02.924" v="3533" actId="207"/>
        <pc:sldMkLst>
          <pc:docMk/>
          <pc:sldMk cId="2600438166" sldId="344"/>
        </pc:sldMkLst>
        <pc:spChg chg="add mod">
          <ac:chgData name="MaengJiwoo" userId="06fe445f-97e3-4d7d-9f7a-3efcc5dfeb3b" providerId="ADAL" clId="{BAEBB74B-2658-41D6-8FCD-2F283CF191D2}" dt="2024-07-10T19:44:45.765" v="1385"/>
          <ac:spMkLst>
            <pc:docMk/>
            <pc:sldMk cId="2600438166" sldId="344"/>
            <ac:spMk id="3" creationId="{F4CCAFC2-30E4-4EB7-F978-706CB6F6D97F}"/>
          </ac:spMkLst>
        </pc:spChg>
        <pc:spChg chg="add mod">
          <ac:chgData name="MaengJiwoo" userId="06fe445f-97e3-4d7d-9f7a-3efcc5dfeb3b" providerId="ADAL" clId="{BAEBB74B-2658-41D6-8FCD-2F283CF191D2}" dt="2024-07-10T19:44:45.765" v="1385"/>
          <ac:spMkLst>
            <pc:docMk/>
            <pc:sldMk cId="2600438166" sldId="344"/>
            <ac:spMk id="4" creationId="{A78C38F7-F8B4-67CD-B626-2666342BDB75}"/>
          </ac:spMkLst>
        </pc:spChg>
        <pc:spChg chg="add mod">
          <ac:chgData name="MaengJiwoo" userId="06fe445f-97e3-4d7d-9f7a-3efcc5dfeb3b" providerId="ADAL" clId="{BAEBB74B-2658-41D6-8FCD-2F283CF191D2}" dt="2024-07-10T19:45:09.178" v="1388" actId="164"/>
          <ac:spMkLst>
            <pc:docMk/>
            <pc:sldMk cId="2600438166" sldId="344"/>
            <ac:spMk id="5" creationId="{F304A2CD-4747-2BCB-6532-4A36D2181158}"/>
          </ac:spMkLst>
        </pc:spChg>
        <pc:spChg chg="add mod">
          <ac:chgData name="MaengJiwoo" userId="06fe445f-97e3-4d7d-9f7a-3efcc5dfeb3b" providerId="ADAL" clId="{BAEBB74B-2658-41D6-8FCD-2F283CF191D2}" dt="2024-07-10T19:45:29.364" v="1412"/>
          <ac:spMkLst>
            <pc:docMk/>
            <pc:sldMk cId="2600438166" sldId="344"/>
            <ac:spMk id="6" creationId="{8E08A773-866A-3004-0172-35FA800B1202}"/>
          </ac:spMkLst>
        </pc:spChg>
        <pc:spChg chg="add mod">
          <ac:chgData name="MaengJiwoo" userId="06fe445f-97e3-4d7d-9f7a-3efcc5dfeb3b" providerId="ADAL" clId="{BAEBB74B-2658-41D6-8FCD-2F283CF191D2}" dt="2024-07-10T19:46:10.735" v="1434" actId="1076"/>
          <ac:spMkLst>
            <pc:docMk/>
            <pc:sldMk cId="2600438166" sldId="344"/>
            <ac:spMk id="11" creationId="{09B21DCF-4834-06A4-F06B-B5D43AE85323}"/>
          </ac:spMkLst>
        </pc:spChg>
        <pc:spChg chg="mod">
          <ac:chgData name="MaengJiwoo" userId="06fe445f-97e3-4d7d-9f7a-3efcc5dfeb3b" providerId="ADAL" clId="{BAEBB74B-2658-41D6-8FCD-2F283CF191D2}" dt="2024-07-10T21:00:02.924" v="3533" actId="207"/>
          <ac:spMkLst>
            <pc:docMk/>
            <pc:sldMk cId="2600438166" sldId="344"/>
            <ac:spMk id="15" creationId="{726BA236-4454-8CB5-E590-018887345E62}"/>
          </ac:spMkLst>
        </pc:spChg>
        <pc:spChg chg="mod">
          <ac:chgData name="MaengJiwoo" userId="06fe445f-97e3-4d7d-9f7a-3efcc5dfeb3b" providerId="ADAL" clId="{BAEBB74B-2658-41D6-8FCD-2F283CF191D2}" dt="2024-07-10T19:45:09.178" v="1388" actId="164"/>
          <ac:spMkLst>
            <pc:docMk/>
            <pc:sldMk cId="2600438166" sldId="344"/>
            <ac:spMk id="16" creationId="{F57C51F2-5C0E-DE43-769D-3CDA3C91E6E5}"/>
          </ac:spMkLst>
        </pc:spChg>
        <pc:spChg chg="mod">
          <ac:chgData name="MaengJiwoo" userId="06fe445f-97e3-4d7d-9f7a-3efcc5dfeb3b" providerId="ADAL" clId="{BAEBB74B-2658-41D6-8FCD-2F283CF191D2}" dt="2024-07-10T19:45:09.178" v="1388" actId="164"/>
          <ac:spMkLst>
            <pc:docMk/>
            <pc:sldMk cId="2600438166" sldId="344"/>
            <ac:spMk id="17" creationId="{F9478E91-29AC-ED96-EAE3-F52ABEF656A7}"/>
          </ac:spMkLst>
        </pc:spChg>
        <pc:grpChg chg="add mod">
          <ac:chgData name="MaengJiwoo" userId="06fe445f-97e3-4d7d-9f7a-3efcc5dfeb3b" providerId="ADAL" clId="{BAEBB74B-2658-41D6-8FCD-2F283CF191D2}" dt="2024-07-10T19:45:32.787" v="1416" actId="1038"/>
          <ac:grpSpMkLst>
            <pc:docMk/>
            <pc:sldMk cId="2600438166" sldId="344"/>
            <ac:grpSpMk id="10" creationId="{6E7B6AF0-3642-2CAD-CB24-BB60D0E813EE}"/>
          </ac:grpSpMkLst>
        </pc:grpChg>
        <pc:picChg chg="mod">
          <ac:chgData name="MaengJiwoo" userId="06fe445f-97e3-4d7d-9f7a-3efcc5dfeb3b" providerId="ADAL" clId="{BAEBB74B-2658-41D6-8FCD-2F283CF191D2}" dt="2024-07-10T19:45:09.178" v="1388" actId="164"/>
          <ac:picMkLst>
            <pc:docMk/>
            <pc:sldMk cId="2600438166" sldId="344"/>
            <ac:picMk id="14" creationId="{EF7DCDB6-CABF-154D-E2DF-BC2AEE9F80D7}"/>
          </ac:picMkLst>
        </pc:picChg>
      </pc:sldChg>
      <pc:sldChg chg="delSp 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1044952350" sldId="345"/>
        </pc:sldMkLst>
        <pc:spChg chg="del">
          <ac:chgData name="MaengJiwoo" userId="06fe445f-97e3-4d7d-9f7a-3efcc5dfeb3b" providerId="ADAL" clId="{BAEBB74B-2658-41D6-8FCD-2F283CF191D2}" dt="2024-07-10T20:31:23.449" v="2850" actId="478"/>
          <ac:spMkLst>
            <pc:docMk/>
            <pc:sldMk cId="1044952350" sldId="345"/>
            <ac:spMk id="46" creationId="{5275569C-C758-A08F-C0C2-A3ED53D795CF}"/>
          </ac:spMkLst>
        </pc:spChg>
        <pc:cxnChg chg="del mod">
          <ac:chgData name="MaengJiwoo" userId="06fe445f-97e3-4d7d-9f7a-3efcc5dfeb3b" providerId="ADAL" clId="{BAEBB74B-2658-41D6-8FCD-2F283CF191D2}" dt="2024-07-10T20:31:21.053" v="2848" actId="478"/>
          <ac:cxnSpMkLst>
            <pc:docMk/>
            <pc:sldMk cId="1044952350" sldId="345"/>
            <ac:cxnSpMk id="59" creationId="{8CC01FA2-1B4F-AA3E-B9F1-DF03E856F69F}"/>
          </ac:cxnSpMkLst>
        </pc:cxnChg>
        <pc:cxnChg chg="del mod">
          <ac:chgData name="MaengJiwoo" userId="06fe445f-97e3-4d7d-9f7a-3efcc5dfeb3b" providerId="ADAL" clId="{BAEBB74B-2658-41D6-8FCD-2F283CF191D2}" dt="2024-07-10T20:31:22.137" v="2849" actId="478"/>
          <ac:cxnSpMkLst>
            <pc:docMk/>
            <pc:sldMk cId="1044952350" sldId="345"/>
            <ac:cxnSpMk id="62" creationId="{73FD667A-6D89-DDE6-FDAF-90413BCF9B43}"/>
          </ac:cxnSpMkLst>
        </pc:cxnChg>
      </pc:sldChg>
      <pc:sldChg chg="delSp modSp add del mod modTransition">
        <pc:chgData name="MaengJiwoo" userId="06fe445f-97e3-4d7d-9f7a-3efcc5dfeb3b" providerId="ADAL" clId="{BAEBB74B-2658-41D6-8FCD-2F283CF191D2}" dt="2024-07-10T20:52:52.074" v="3488"/>
        <pc:sldMkLst>
          <pc:docMk/>
          <pc:sldMk cId="3580864227" sldId="346"/>
        </pc:sldMkLst>
        <pc:spChg chg="del">
          <ac:chgData name="MaengJiwoo" userId="06fe445f-97e3-4d7d-9f7a-3efcc5dfeb3b" providerId="ADAL" clId="{BAEBB74B-2658-41D6-8FCD-2F283CF191D2}" dt="2024-07-10T19:51:31.533" v="1483" actId="478"/>
          <ac:spMkLst>
            <pc:docMk/>
            <pc:sldMk cId="3580864227" sldId="346"/>
            <ac:spMk id="2" creationId="{31E53128-5F2A-48B4-A462-70AD89E1F858}"/>
          </ac:spMkLst>
        </pc:spChg>
        <pc:spChg chg="del">
          <ac:chgData name="MaengJiwoo" userId="06fe445f-97e3-4d7d-9f7a-3efcc5dfeb3b" providerId="ADAL" clId="{BAEBB74B-2658-41D6-8FCD-2F283CF191D2}" dt="2024-07-10T19:51:31.041" v="1482" actId="478"/>
          <ac:spMkLst>
            <pc:docMk/>
            <pc:sldMk cId="3580864227" sldId="346"/>
            <ac:spMk id="4" creationId="{55185B1F-0691-477C-AE23-B3B3640CCF00}"/>
          </ac:spMkLst>
        </pc:spChg>
        <pc:spChg chg="del">
          <ac:chgData name="MaengJiwoo" userId="06fe445f-97e3-4d7d-9f7a-3efcc5dfeb3b" providerId="ADAL" clId="{BAEBB74B-2658-41D6-8FCD-2F283CF191D2}" dt="2024-07-10T19:51:34.920" v="1485" actId="478"/>
          <ac:spMkLst>
            <pc:docMk/>
            <pc:sldMk cId="3580864227" sldId="346"/>
            <ac:spMk id="11" creationId="{998C54F5-D8DE-4362-589A-21BF133F08FD}"/>
          </ac:spMkLst>
        </pc:spChg>
        <pc:spChg chg="del">
          <ac:chgData name="MaengJiwoo" userId="06fe445f-97e3-4d7d-9f7a-3efcc5dfeb3b" providerId="ADAL" clId="{BAEBB74B-2658-41D6-8FCD-2F283CF191D2}" dt="2024-07-10T19:51:34.920" v="1485" actId="478"/>
          <ac:spMkLst>
            <pc:docMk/>
            <pc:sldMk cId="3580864227" sldId="346"/>
            <ac:spMk id="14" creationId="{92F47A35-4721-E4E1-BA8D-ABBFDF4D9746}"/>
          </ac:spMkLst>
        </pc:spChg>
        <pc:spChg chg="del">
          <ac:chgData name="MaengJiwoo" userId="06fe445f-97e3-4d7d-9f7a-3efcc5dfeb3b" providerId="ADAL" clId="{BAEBB74B-2658-41D6-8FCD-2F283CF191D2}" dt="2024-07-10T19:51:34.920" v="1485" actId="478"/>
          <ac:spMkLst>
            <pc:docMk/>
            <pc:sldMk cId="3580864227" sldId="346"/>
            <ac:spMk id="15" creationId="{0CEF60E4-C177-D6D7-FF9E-BA3E7C6AC0B5}"/>
          </ac:spMkLst>
        </pc:spChg>
        <pc:spChg chg="del">
          <ac:chgData name="MaengJiwoo" userId="06fe445f-97e3-4d7d-9f7a-3efcc5dfeb3b" providerId="ADAL" clId="{BAEBB74B-2658-41D6-8FCD-2F283CF191D2}" dt="2024-07-10T19:51:34.920" v="1485" actId="478"/>
          <ac:spMkLst>
            <pc:docMk/>
            <pc:sldMk cId="3580864227" sldId="346"/>
            <ac:spMk id="17" creationId="{CED47102-C74B-445E-B4E8-F5053BC67BE6}"/>
          </ac:spMkLst>
        </pc:spChg>
        <pc:spChg chg="del">
          <ac:chgData name="MaengJiwoo" userId="06fe445f-97e3-4d7d-9f7a-3efcc5dfeb3b" providerId="ADAL" clId="{BAEBB74B-2658-41D6-8FCD-2F283CF191D2}" dt="2024-07-10T19:51:34.920" v="1485" actId="478"/>
          <ac:spMkLst>
            <pc:docMk/>
            <pc:sldMk cId="3580864227" sldId="346"/>
            <ac:spMk id="43" creationId="{BA9966CA-F30A-781F-2197-33C2567CED8D}"/>
          </ac:spMkLst>
        </pc:spChg>
        <pc:spChg chg="del mod">
          <ac:chgData name="MaengJiwoo" userId="06fe445f-97e3-4d7d-9f7a-3efcc5dfeb3b" providerId="ADAL" clId="{BAEBB74B-2658-41D6-8FCD-2F283CF191D2}" dt="2024-07-10T19:51:27.960" v="1480" actId="478"/>
          <ac:spMkLst>
            <pc:docMk/>
            <pc:sldMk cId="3580864227" sldId="346"/>
            <ac:spMk id="46" creationId="{5275569C-C758-A08F-C0C2-A3ED53D795CF}"/>
          </ac:spMkLst>
        </pc:spChg>
        <pc:grpChg chg="del">
          <ac:chgData name="MaengJiwoo" userId="06fe445f-97e3-4d7d-9f7a-3efcc5dfeb3b" providerId="ADAL" clId="{BAEBB74B-2658-41D6-8FCD-2F283CF191D2}" dt="2024-07-10T19:51:32.931" v="1484" actId="478"/>
          <ac:grpSpMkLst>
            <pc:docMk/>
            <pc:sldMk cId="3580864227" sldId="346"/>
            <ac:grpSpMk id="20" creationId="{2C724883-5A1F-427E-0228-149E1FA7CE7B}"/>
          </ac:grpSpMkLst>
        </pc:grpChg>
        <pc:cxnChg chg="del mod">
          <ac:chgData name="MaengJiwoo" userId="06fe445f-97e3-4d7d-9f7a-3efcc5dfeb3b" providerId="ADAL" clId="{BAEBB74B-2658-41D6-8FCD-2F283CF191D2}" dt="2024-07-10T19:51:34.920" v="1485" actId="478"/>
          <ac:cxnSpMkLst>
            <pc:docMk/>
            <pc:sldMk cId="3580864227" sldId="346"/>
            <ac:cxnSpMk id="26" creationId="{9EC4582A-C955-FEF0-6545-F74F9C883C74}"/>
          </ac:cxnSpMkLst>
        </pc:cxnChg>
        <pc:cxnChg chg="mod">
          <ac:chgData name="MaengJiwoo" userId="06fe445f-97e3-4d7d-9f7a-3efcc5dfeb3b" providerId="ADAL" clId="{BAEBB74B-2658-41D6-8FCD-2F283CF191D2}" dt="2024-07-10T19:51:32.931" v="1484" actId="478"/>
          <ac:cxnSpMkLst>
            <pc:docMk/>
            <pc:sldMk cId="3580864227" sldId="346"/>
            <ac:cxnSpMk id="28" creationId="{67DA7FCE-F99F-F633-C889-A25E8E3606F4}"/>
          </ac:cxnSpMkLst>
        </pc:cxnChg>
        <pc:cxnChg chg="del mod">
          <ac:chgData name="MaengJiwoo" userId="06fe445f-97e3-4d7d-9f7a-3efcc5dfeb3b" providerId="ADAL" clId="{BAEBB74B-2658-41D6-8FCD-2F283CF191D2}" dt="2024-07-10T19:51:34.920" v="1485" actId="478"/>
          <ac:cxnSpMkLst>
            <pc:docMk/>
            <pc:sldMk cId="3580864227" sldId="346"/>
            <ac:cxnSpMk id="38" creationId="{B257B242-BD02-FAEE-584F-61FCF554DC8C}"/>
          </ac:cxnSpMkLst>
        </pc:cxnChg>
        <pc:cxnChg chg="del mod">
          <ac:chgData name="MaengJiwoo" userId="06fe445f-97e3-4d7d-9f7a-3efcc5dfeb3b" providerId="ADAL" clId="{BAEBB74B-2658-41D6-8FCD-2F283CF191D2}" dt="2024-07-10T19:51:34.920" v="1485" actId="478"/>
          <ac:cxnSpMkLst>
            <pc:docMk/>
            <pc:sldMk cId="3580864227" sldId="346"/>
            <ac:cxnSpMk id="42" creationId="{0F56BACD-A251-8F76-938C-706770DA84E8}"/>
          </ac:cxnSpMkLst>
        </pc:cxnChg>
        <pc:cxnChg chg="del mod">
          <ac:chgData name="MaengJiwoo" userId="06fe445f-97e3-4d7d-9f7a-3efcc5dfeb3b" providerId="ADAL" clId="{BAEBB74B-2658-41D6-8FCD-2F283CF191D2}" dt="2024-07-10T19:51:26.675" v="1479" actId="478"/>
          <ac:cxnSpMkLst>
            <pc:docMk/>
            <pc:sldMk cId="3580864227" sldId="346"/>
            <ac:cxnSpMk id="59" creationId="{8CC01FA2-1B4F-AA3E-B9F1-DF03E856F69F}"/>
          </ac:cxnSpMkLst>
        </pc:cxnChg>
        <pc:cxnChg chg="del mod">
          <ac:chgData name="MaengJiwoo" userId="06fe445f-97e3-4d7d-9f7a-3efcc5dfeb3b" providerId="ADAL" clId="{BAEBB74B-2658-41D6-8FCD-2F283CF191D2}" dt="2024-07-10T19:51:28.691" v="1481" actId="478"/>
          <ac:cxnSpMkLst>
            <pc:docMk/>
            <pc:sldMk cId="3580864227" sldId="346"/>
            <ac:cxnSpMk id="62" creationId="{73FD667A-6D89-DDE6-FDAF-90413BCF9B43}"/>
          </ac:cxnSpMkLst>
        </pc:cxnChg>
      </pc:sldChg>
      <pc:sldChg chg="addSp delSp modSp add mod modTransition">
        <pc:chgData name="MaengJiwoo" userId="06fe445f-97e3-4d7d-9f7a-3efcc5dfeb3b" providerId="ADAL" clId="{BAEBB74B-2658-41D6-8FCD-2F283CF191D2}" dt="2024-07-10T20:59:21.925" v="3529" actId="207"/>
        <pc:sldMkLst>
          <pc:docMk/>
          <pc:sldMk cId="1634381703" sldId="347"/>
        </pc:sldMkLst>
        <pc:spChg chg="mod">
          <ac:chgData name="MaengJiwoo" userId="06fe445f-97e3-4d7d-9f7a-3efcc5dfeb3b" providerId="ADAL" clId="{BAEBB74B-2658-41D6-8FCD-2F283CF191D2}" dt="2024-07-10T19:59:26.479" v="1829" actId="1076"/>
          <ac:spMkLst>
            <pc:docMk/>
            <pc:sldMk cId="1634381703" sldId="347"/>
            <ac:spMk id="2" creationId="{4F35F09F-36AF-682F-3595-1EC7F7D0EBE1}"/>
          </ac:spMkLst>
        </pc:spChg>
        <pc:spChg chg="del">
          <ac:chgData name="MaengJiwoo" userId="06fe445f-97e3-4d7d-9f7a-3efcc5dfeb3b" providerId="ADAL" clId="{BAEBB74B-2658-41D6-8FCD-2F283CF191D2}" dt="2024-07-10T19:58:05.453" v="1806" actId="478"/>
          <ac:spMkLst>
            <pc:docMk/>
            <pc:sldMk cId="1634381703" sldId="347"/>
            <ac:spMk id="3" creationId="{23B7EAE2-6272-AC21-C0EC-5E01CC910DE7}"/>
          </ac:spMkLst>
        </pc:spChg>
        <pc:spChg chg="mod">
          <ac:chgData name="MaengJiwoo" userId="06fe445f-97e3-4d7d-9f7a-3efcc5dfeb3b" providerId="ADAL" clId="{BAEBB74B-2658-41D6-8FCD-2F283CF191D2}" dt="2024-07-10T20:59:21.925" v="3529" actId="207"/>
          <ac:spMkLst>
            <pc:docMk/>
            <pc:sldMk cId="1634381703" sldId="347"/>
            <ac:spMk id="15" creationId="{726BA236-4454-8CB5-E590-018887345E62}"/>
          </ac:spMkLst>
        </pc:spChg>
        <pc:picChg chg="add mod ord modCrop">
          <ac:chgData name="MaengJiwoo" userId="06fe445f-97e3-4d7d-9f7a-3efcc5dfeb3b" providerId="ADAL" clId="{BAEBB74B-2658-41D6-8FCD-2F283CF191D2}" dt="2024-07-10T19:59:23.366" v="1828" actId="1076"/>
          <ac:picMkLst>
            <pc:docMk/>
            <pc:sldMk cId="1634381703" sldId="347"/>
            <ac:picMk id="5" creationId="{DA4F9C6D-D293-C17B-0943-0E3BF0F0A4A3}"/>
          </ac:picMkLst>
        </pc:picChg>
        <pc:picChg chg="add del">
          <ac:chgData name="MaengJiwoo" userId="06fe445f-97e3-4d7d-9f7a-3efcc5dfeb3b" providerId="ADAL" clId="{BAEBB74B-2658-41D6-8FCD-2F283CF191D2}" dt="2024-07-10T19:59:15.660" v="1826" actId="478"/>
          <ac:picMkLst>
            <pc:docMk/>
            <pc:sldMk cId="1634381703" sldId="347"/>
            <ac:picMk id="11" creationId="{B1C8CA2C-858F-9742-EBB0-EFF44AB3FAD0}"/>
          </ac:picMkLst>
        </pc:picChg>
      </pc:sldChg>
      <pc:sldChg chg="add del">
        <pc:chgData name="MaengJiwoo" userId="06fe445f-97e3-4d7d-9f7a-3efcc5dfeb3b" providerId="ADAL" clId="{BAEBB74B-2658-41D6-8FCD-2F283CF191D2}" dt="2024-07-10T19:57:36.572" v="1800" actId="2890"/>
        <pc:sldMkLst>
          <pc:docMk/>
          <pc:sldMk cId="4113292114" sldId="347"/>
        </pc:sldMkLst>
      </pc:sldChg>
      <pc:sldChg chg="addSp delSp modSp add mod ord modTransition">
        <pc:chgData name="MaengJiwoo" userId="06fe445f-97e3-4d7d-9f7a-3efcc5dfeb3b" providerId="ADAL" clId="{BAEBB74B-2658-41D6-8FCD-2F283CF191D2}" dt="2024-07-10T20:58:54.381" v="3524" actId="20577"/>
        <pc:sldMkLst>
          <pc:docMk/>
          <pc:sldMk cId="6187024" sldId="348"/>
        </pc:sldMkLst>
        <pc:spChg chg="del mod">
          <ac:chgData name="MaengJiwoo" userId="06fe445f-97e3-4d7d-9f7a-3efcc5dfeb3b" providerId="ADAL" clId="{BAEBB74B-2658-41D6-8FCD-2F283CF191D2}" dt="2024-07-10T20:30:01.370" v="2814" actId="478"/>
          <ac:spMkLst>
            <pc:docMk/>
            <pc:sldMk cId="6187024" sldId="348"/>
            <ac:spMk id="4" creationId="{A78C38F7-F8B4-67CD-B626-2666342BDB75}"/>
          </ac:spMkLst>
        </pc:spChg>
        <pc:spChg chg="del">
          <ac:chgData name="MaengJiwoo" userId="06fe445f-97e3-4d7d-9f7a-3efcc5dfeb3b" providerId="ADAL" clId="{BAEBB74B-2658-41D6-8FCD-2F283CF191D2}" dt="2024-07-10T20:29:28.592" v="2770" actId="478"/>
          <ac:spMkLst>
            <pc:docMk/>
            <pc:sldMk cId="6187024" sldId="348"/>
            <ac:spMk id="6" creationId="{8E08A773-866A-3004-0172-35FA800B1202}"/>
          </ac:spMkLst>
        </pc:spChg>
        <pc:spChg chg="mod">
          <ac:chgData name="MaengJiwoo" userId="06fe445f-97e3-4d7d-9f7a-3efcc5dfeb3b" providerId="ADAL" clId="{BAEBB74B-2658-41D6-8FCD-2F283CF191D2}" dt="2024-07-10T20:28:35.642" v="2714" actId="20577"/>
          <ac:spMkLst>
            <pc:docMk/>
            <pc:sldMk cId="6187024" sldId="348"/>
            <ac:spMk id="8" creationId="{AEBAB123-2E32-C533-518D-6BB4C5CA5567}"/>
          </ac:spMkLst>
        </pc:spChg>
        <pc:spChg chg="add mod">
          <ac:chgData name="MaengJiwoo" userId="06fe445f-97e3-4d7d-9f7a-3efcc5dfeb3b" providerId="ADAL" clId="{BAEBB74B-2658-41D6-8FCD-2F283CF191D2}" dt="2024-07-10T20:30:45.059" v="2841" actId="1076"/>
          <ac:spMkLst>
            <pc:docMk/>
            <pc:sldMk cId="6187024" sldId="348"/>
            <ac:spMk id="12" creationId="{9EDF7B47-1604-5E26-3B58-F10C5574BCC1}"/>
          </ac:spMkLst>
        </pc:spChg>
        <pc:spChg chg="mod">
          <ac:chgData name="MaengJiwoo" userId="06fe445f-97e3-4d7d-9f7a-3efcc5dfeb3b" providerId="ADAL" clId="{BAEBB74B-2658-41D6-8FCD-2F283CF191D2}" dt="2024-07-10T20:58:54.381" v="3524" actId="20577"/>
          <ac:spMkLst>
            <pc:docMk/>
            <pc:sldMk cId="6187024" sldId="348"/>
            <ac:spMk id="15" creationId="{726BA236-4454-8CB5-E590-018887345E62}"/>
          </ac:spMkLst>
        </pc:spChg>
        <pc:spChg chg="add mod">
          <ac:chgData name="MaengJiwoo" userId="06fe445f-97e3-4d7d-9f7a-3efcc5dfeb3b" providerId="ADAL" clId="{BAEBB74B-2658-41D6-8FCD-2F283CF191D2}" dt="2024-07-10T20:29:59.880" v="2813" actId="1076"/>
          <ac:spMkLst>
            <pc:docMk/>
            <pc:sldMk cId="6187024" sldId="348"/>
            <ac:spMk id="18" creationId="{6701646C-4B41-B382-66D4-27F8D226C055}"/>
          </ac:spMkLst>
        </pc:spChg>
        <pc:spChg chg="add mod">
          <ac:chgData name="MaengJiwoo" userId="06fe445f-97e3-4d7d-9f7a-3efcc5dfeb3b" providerId="ADAL" clId="{BAEBB74B-2658-41D6-8FCD-2F283CF191D2}" dt="2024-07-10T20:30:32.722" v="2830" actId="1076"/>
          <ac:spMkLst>
            <pc:docMk/>
            <pc:sldMk cId="6187024" sldId="348"/>
            <ac:spMk id="19" creationId="{FD9FCD9E-439C-0737-56EC-8D08DE4D4B75}"/>
          </ac:spMkLst>
        </pc:spChg>
        <pc:spChg chg="add mod">
          <ac:chgData name="MaengJiwoo" userId="06fe445f-97e3-4d7d-9f7a-3efcc5dfeb3b" providerId="ADAL" clId="{BAEBB74B-2658-41D6-8FCD-2F283CF191D2}" dt="2024-07-10T20:30:49.905" v="2844" actId="20577"/>
          <ac:spMkLst>
            <pc:docMk/>
            <pc:sldMk cId="6187024" sldId="348"/>
            <ac:spMk id="20" creationId="{9FA8FB56-C3F6-6F83-87AB-ABBFC9F93AE2}"/>
          </ac:spMkLst>
        </pc:spChg>
      </pc:sldChg>
      <pc:sldChg chg="addSp delSp 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538806986" sldId="349"/>
        </pc:sldMkLst>
        <pc:spChg chg="del">
          <ac:chgData name="MaengJiwoo" userId="06fe445f-97e3-4d7d-9f7a-3efcc5dfeb3b" providerId="ADAL" clId="{BAEBB74B-2658-41D6-8FCD-2F283CF191D2}" dt="2024-07-10T20:01:10.037" v="1869" actId="478"/>
          <ac:spMkLst>
            <pc:docMk/>
            <pc:sldMk cId="538806986" sldId="349"/>
            <ac:spMk id="2" creationId="{31E53128-5F2A-48B4-A462-70AD89E1F858}"/>
          </ac:spMkLst>
        </pc:spChg>
        <pc:spChg chg="del">
          <ac:chgData name="MaengJiwoo" userId="06fe445f-97e3-4d7d-9f7a-3efcc5dfeb3b" providerId="ADAL" clId="{BAEBB74B-2658-41D6-8FCD-2F283CF191D2}" dt="2024-07-10T20:01:10.037" v="1869" actId="478"/>
          <ac:spMkLst>
            <pc:docMk/>
            <pc:sldMk cId="538806986" sldId="349"/>
            <ac:spMk id="3" creationId="{C104B19B-7161-6254-27E2-043A343EE3CD}"/>
          </ac:spMkLst>
        </pc:spChg>
        <pc:spChg chg="del">
          <ac:chgData name="MaengJiwoo" userId="06fe445f-97e3-4d7d-9f7a-3efcc5dfeb3b" providerId="ADAL" clId="{BAEBB74B-2658-41D6-8FCD-2F283CF191D2}" dt="2024-07-10T20:41:34.688" v="3082" actId="478"/>
          <ac:spMkLst>
            <pc:docMk/>
            <pc:sldMk cId="538806986" sldId="349"/>
            <ac:spMk id="4" creationId="{55185B1F-0691-477C-AE23-B3B3640CCF00}"/>
          </ac:spMkLst>
        </pc:spChg>
        <pc:spChg chg="mod">
          <ac:chgData name="MaengJiwoo" userId="06fe445f-97e3-4d7d-9f7a-3efcc5dfeb3b" providerId="ADAL" clId="{BAEBB74B-2658-41D6-8FCD-2F283CF191D2}" dt="2024-07-10T20:01:01.612" v="1868" actId="20577"/>
          <ac:spMkLst>
            <pc:docMk/>
            <pc:sldMk cId="538806986" sldId="349"/>
            <ac:spMk id="5" creationId="{9D34D060-E14C-27D5-C22F-7899BBA32EAB}"/>
          </ac:spMkLst>
        </pc:spChg>
        <pc:spChg chg="del">
          <ac:chgData name="MaengJiwoo" userId="06fe445f-97e3-4d7d-9f7a-3efcc5dfeb3b" providerId="ADAL" clId="{BAEBB74B-2658-41D6-8FCD-2F283CF191D2}" dt="2024-07-10T20:45:10.184" v="3145" actId="478"/>
          <ac:spMkLst>
            <pc:docMk/>
            <pc:sldMk cId="538806986" sldId="349"/>
            <ac:spMk id="8" creationId="{E1026A8D-2772-4401-EBDB-95B4DD58359E}"/>
          </ac:spMkLst>
        </pc:spChg>
        <pc:spChg chg="add del mod">
          <ac:chgData name="MaengJiwoo" userId="06fe445f-97e3-4d7d-9f7a-3efcc5dfeb3b" providerId="ADAL" clId="{BAEBB74B-2658-41D6-8FCD-2F283CF191D2}" dt="2024-07-10T20:41:54.335" v="3087" actId="478"/>
          <ac:spMkLst>
            <pc:docMk/>
            <pc:sldMk cId="538806986" sldId="349"/>
            <ac:spMk id="9" creationId="{BF25493B-BF32-00BB-9DB5-B19F621144C3}"/>
          </ac:spMkLst>
        </pc:spChg>
        <pc:spChg chg="add del mod">
          <ac:chgData name="MaengJiwoo" userId="06fe445f-97e3-4d7d-9f7a-3efcc5dfeb3b" providerId="ADAL" clId="{BAEBB74B-2658-41D6-8FCD-2F283CF191D2}" dt="2024-07-10T20:44:54.452" v="3143" actId="478"/>
          <ac:spMkLst>
            <pc:docMk/>
            <pc:sldMk cId="538806986" sldId="349"/>
            <ac:spMk id="11" creationId="{2DCA6293-B710-A09E-A402-5DCD2B3BA303}"/>
          </ac:spMkLst>
        </pc:spChg>
        <pc:spChg chg="add del mod">
          <ac:chgData name="MaengJiwoo" userId="06fe445f-97e3-4d7d-9f7a-3efcc5dfeb3b" providerId="ADAL" clId="{BAEBB74B-2658-41D6-8FCD-2F283CF191D2}" dt="2024-07-10T20:44:52.139" v="3142" actId="478"/>
          <ac:spMkLst>
            <pc:docMk/>
            <pc:sldMk cId="538806986" sldId="349"/>
            <ac:spMk id="13" creationId="{92999DAB-E55A-FBEE-147E-F28E9244150F}"/>
          </ac:spMkLst>
        </pc:spChg>
        <pc:spChg chg="add del mod">
          <ac:chgData name="MaengJiwoo" userId="06fe445f-97e3-4d7d-9f7a-3efcc5dfeb3b" providerId="ADAL" clId="{BAEBB74B-2658-41D6-8FCD-2F283CF191D2}" dt="2024-07-10T20:42:00.109" v="3088" actId="478"/>
          <ac:spMkLst>
            <pc:docMk/>
            <pc:sldMk cId="538806986" sldId="349"/>
            <ac:spMk id="14" creationId="{C0386485-CBBD-AAC5-6894-3028080B45EF}"/>
          </ac:spMkLst>
        </pc:spChg>
        <pc:spChg chg="add del mod">
          <ac:chgData name="MaengJiwoo" userId="06fe445f-97e3-4d7d-9f7a-3efcc5dfeb3b" providerId="ADAL" clId="{BAEBB74B-2658-41D6-8FCD-2F283CF191D2}" dt="2024-07-10T20:41:53.750" v="3086" actId="478"/>
          <ac:spMkLst>
            <pc:docMk/>
            <pc:sldMk cId="538806986" sldId="349"/>
            <ac:spMk id="15" creationId="{46D14009-EE91-34CB-F5A9-43BF4DCA9B52}"/>
          </ac:spMkLst>
        </pc:spChg>
        <pc:spChg chg="del">
          <ac:chgData name="MaengJiwoo" userId="06fe445f-97e3-4d7d-9f7a-3efcc5dfeb3b" providerId="ADAL" clId="{BAEBB74B-2658-41D6-8FCD-2F283CF191D2}" dt="2024-07-10T20:01:10.037" v="1869" actId="478"/>
          <ac:spMkLst>
            <pc:docMk/>
            <pc:sldMk cId="538806986" sldId="349"/>
            <ac:spMk id="16" creationId="{E7A36ACE-ACD8-4F6B-CF3B-F9D74A843729}"/>
          </ac:spMkLst>
        </pc:spChg>
        <pc:spChg chg="add del mod">
          <ac:chgData name="MaengJiwoo" userId="06fe445f-97e3-4d7d-9f7a-3efcc5dfeb3b" providerId="ADAL" clId="{BAEBB74B-2658-41D6-8FCD-2F283CF191D2}" dt="2024-07-10T20:42:48.902" v="3103" actId="478"/>
          <ac:spMkLst>
            <pc:docMk/>
            <pc:sldMk cId="538806986" sldId="349"/>
            <ac:spMk id="17" creationId="{9F789579-935E-F69C-5CF3-040F0E092259}"/>
          </ac:spMkLst>
        </pc:spChg>
        <pc:spChg chg="add mod ord">
          <ac:chgData name="MaengJiwoo" userId="06fe445f-97e3-4d7d-9f7a-3efcc5dfeb3b" providerId="ADAL" clId="{BAEBB74B-2658-41D6-8FCD-2F283CF191D2}" dt="2024-07-10T20:42:28.734" v="3095" actId="164"/>
          <ac:spMkLst>
            <pc:docMk/>
            <pc:sldMk cId="538806986" sldId="349"/>
            <ac:spMk id="21" creationId="{BD43EEA6-BD8E-201B-537A-14B1299C764F}"/>
          </ac:spMkLst>
        </pc:spChg>
        <pc:spChg chg="add del mod">
          <ac:chgData name="MaengJiwoo" userId="06fe445f-97e3-4d7d-9f7a-3efcc5dfeb3b" providerId="ADAL" clId="{BAEBB74B-2658-41D6-8FCD-2F283CF191D2}" dt="2024-07-10T20:42:50.106" v="3104" actId="478"/>
          <ac:spMkLst>
            <pc:docMk/>
            <pc:sldMk cId="538806986" sldId="349"/>
            <ac:spMk id="22" creationId="{6E81125B-6E90-C07F-2E24-0BDB4F60CDB8}"/>
          </ac:spMkLst>
        </pc:spChg>
        <pc:spChg chg="add mod">
          <ac:chgData name="MaengJiwoo" userId="06fe445f-97e3-4d7d-9f7a-3efcc5dfeb3b" providerId="ADAL" clId="{BAEBB74B-2658-41D6-8FCD-2F283CF191D2}" dt="2024-07-10T20:42:28.734" v="3095" actId="164"/>
          <ac:spMkLst>
            <pc:docMk/>
            <pc:sldMk cId="538806986" sldId="349"/>
            <ac:spMk id="23" creationId="{0B8DBFEF-387E-1A4B-5FE6-C9E5141C0B01}"/>
          </ac:spMkLst>
        </pc:spChg>
        <pc:spChg chg="add mod">
          <ac:chgData name="MaengJiwoo" userId="06fe445f-97e3-4d7d-9f7a-3efcc5dfeb3b" providerId="ADAL" clId="{BAEBB74B-2658-41D6-8FCD-2F283CF191D2}" dt="2024-07-10T20:42:28.734" v="3095" actId="164"/>
          <ac:spMkLst>
            <pc:docMk/>
            <pc:sldMk cId="538806986" sldId="349"/>
            <ac:spMk id="24" creationId="{38BA8C46-3F88-41B6-7DE1-959F895385CE}"/>
          </ac:spMkLst>
        </pc:spChg>
        <pc:spChg chg="mod">
          <ac:chgData name="MaengJiwoo" userId="06fe445f-97e3-4d7d-9f7a-3efcc5dfeb3b" providerId="ADAL" clId="{BAEBB74B-2658-41D6-8FCD-2F283CF191D2}" dt="2024-07-10T20:43:40.020" v="3114" actId="1076"/>
          <ac:spMkLst>
            <pc:docMk/>
            <pc:sldMk cId="538806986" sldId="349"/>
            <ac:spMk id="27" creationId="{0B8DBFEF-387E-1A4B-5FE6-C9E5141C0B01}"/>
          </ac:spMkLst>
        </pc:spChg>
        <pc:spChg chg="mod">
          <ac:chgData name="MaengJiwoo" userId="06fe445f-97e3-4d7d-9f7a-3efcc5dfeb3b" providerId="ADAL" clId="{BAEBB74B-2658-41D6-8FCD-2F283CF191D2}" dt="2024-07-10T20:42:36.801" v="3098"/>
          <ac:spMkLst>
            <pc:docMk/>
            <pc:sldMk cId="538806986" sldId="349"/>
            <ac:spMk id="29" creationId="{38BA8C46-3F88-41B6-7DE1-959F895385CE}"/>
          </ac:spMkLst>
        </pc:spChg>
        <pc:spChg chg="mod">
          <ac:chgData name="MaengJiwoo" userId="06fe445f-97e3-4d7d-9f7a-3efcc5dfeb3b" providerId="ADAL" clId="{BAEBB74B-2658-41D6-8FCD-2F283CF191D2}" dt="2024-07-10T20:42:36.801" v="3098"/>
          <ac:spMkLst>
            <pc:docMk/>
            <pc:sldMk cId="538806986" sldId="349"/>
            <ac:spMk id="30" creationId="{BD43EEA6-BD8E-201B-537A-14B1299C764F}"/>
          </ac:spMkLst>
        </pc:spChg>
        <pc:spChg chg="mod">
          <ac:chgData name="MaengJiwoo" userId="06fe445f-97e3-4d7d-9f7a-3efcc5dfeb3b" providerId="ADAL" clId="{BAEBB74B-2658-41D6-8FCD-2F283CF191D2}" dt="2024-07-10T20:44:25.265" v="3125" actId="1076"/>
          <ac:spMkLst>
            <pc:docMk/>
            <pc:sldMk cId="538806986" sldId="349"/>
            <ac:spMk id="32" creationId="{E0D15E6E-644D-FA5B-833E-3F4BDEAB981F}"/>
          </ac:spMkLst>
        </pc:spChg>
        <pc:spChg chg="mod">
          <ac:chgData name="MaengJiwoo" userId="06fe445f-97e3-4d7d-9f7a-3efcc5dfeb3b" providerId="ADAL" clId="{BAEBB74B-2658-41D6-8FCD-2F283CF191D2}" dt="2024-07-10T20:44:01.969" v="3121" actId="1076"/>
          <ac:spMkLst>
            <pc:docMk/>
            <pc:sldMk cId="538806986" sldId="349"/>
            <ac:spMk id="33" creationId="{370B935A-EA4A-D198-97DB-79D11E49EFBF}"/>
          </ac:spMkLst>
        </pc:spChg>
        <pc:spChg chg="mod">
          <ac:chgData name="MaengJiwoo" userId="06fe445f-97e3-4d7d-9f7a-3efcc5dfeb3b" providerId="ADAL" clId="{BAEBB74B-2658-41D6-8FCD-2F283CF191D2}" dt="2024-07-10T20:43:09.258" v="3105" actId="207"/>
          <ac:spMkLst>
            <pc:docMk/>
            <pc:sldMk cId="538806986" sldId="349"/>
            <ac:spMk id="34" creationId="{6DCF9878-F706-627D-CC72-DD1D8D2CFFCB}"/>
          </ac:spMkLst>
        </pc:spChg>
        <pc:spChg chg="mod">
          <ac:chgData name="MaengJiwoo" userId="06fe445f-97e3-4d7d-9f7a-3efcc5dfeb3b" providerId="ADAL" clId="{BAEBB74B-2658-41D6-8FCD-2F283CF191D2}" dt="2024-07-10T20:43:24.391" v="3110"/>
          <ac:spMkLst>
            <pc:docMk/>
            <pc:sldMk cId="538806986" sldId="349"/>
            <ac:spMk id="36" creationId="{465B3BF2-9C43-6D0C-9E55-8424B819E2EA}"/>
          </ac:spMkLst>
        </pc:spChg>
        <pc:spChg chg="mod">
          <ac:chgData name="MaengJiwoo" userId="06fe445f-97e3-4d7d-9f7a-3efcc5dfeb3b" providerId="ADAL" clId="{BAEBB74B-2658-41D6-8FCD-2F283CF191D2}" dt="2024-07-10T20:43:24.391" v="3110"/>
          <ac:spMkLst>
            <pc:docMk/>
            <pc:sldMk cId="538806986" sldId="349"/>
            <ac:spMk id="37" creationId="{46ABC04A-547C-9EFB-92E8-23A185B5FD50}"/>
          </ac:spMkLst>
        </pc:spChg>
        <pc:spChg chg="mod">
          <ac:chgData name="MaengJiwoo" userId="06fe445f-97e3-4d7d-9f7a-3efcc5dfeb3b" providerId="ADAL" clId="{BAEBB74B-2658-41D6-8FCD-2F283CF191D2}" dt="2024-07-10T20:43:24.391" v="3110"/>
          <ac:spMkLst>
            <pc:docMk/>
            <pc:sldMk cId="538806986" sldId="349"/>
            <ac:spMk id="38" creationId="{36D9F97C-CFD6-5DF1-1B8E-22B4C604D723}"/>
          </ac:spMkLst>
        </pc:spChg>
        <pc:spChg chg="mod">
          <ac:chgData name="MaengJiwoo" userId="06fe445f-97e3-4d7d-9f7a-3efcc5dfeb3b" providerId="ADAL" clId="{BAEBB74B-2658-41D6-8FCD-2F283CF191D2}" dt="2024-07-10T20:44:49.806" v="3141" actId="20577"/>
          <ac:spMkLst>
            <pc:docMk/>
            <pc:sldMk cId="538806986" sldId="349"/>
            <ac:spMk id="40" creationId="{813EB33E-592E-76F6-9A52-4836DCD6897F}"/>
          </ac:spMkLst>
        </pc:spChg>
        <pc:spChg chg="mod">
          <ac:chgData name="MaengJiwoo" userId="06fe445f-97e3-4d7d-9f7a-3efcc5dfeb3b" providerId="ADAL" clId="{BAEBB74B-2658-41D6-8FCD-2F283CF191D2}" dt="2024-07-10T20:44:39.333" v="3129" actId="571"/>
          <ac:spMkLst>
            <pc:docMk/>
            <pc:sldMk cId="538806986" sldId="349"/>
            <ac:spMk id="41" creationId="{88C7112C-7677-FD04-DDA8-DE6F509D5B31}"/>
          </ac:spMkLst>
        </pc:spChg>
        <pc:spChg chg="mod">
          <ac:chgData name="MaengJiwoo" userId="06fe445f-97e3-4d7d-9f7a-3efcc5dfeb3b" providerId="ADAL" clId="{BAEBB74B-2658-41D6-8FCD-2F283CF191D2}" dt="2024-07-10T20:44:43.596" v="3135"/>
          <ac:spMkLst>
            <pc:docMk/>
            <pc:sldMk cId="538806986" sldId="349"/>
            <ac:spMk id="42" creationId="{3780FD71-CEF0-9573-B8F6-CA1DB3C03EE7}"/>
          </ac:spMkLst>
        </pc:spChg>
        <pc:spChg chg="add mod">
          <ac:chgData name="MaengJiwoo" userId="06fe445f-97e3-4d7d-9f7a-3efcc5dfeb3b" providerId="ADAL" clId="{BAEBB74B-2658-41D6-8FCD-2F283CF191D2}" dt="2024-07-10T20:49:32.487" v="3458" actId="20577"/>
          <ac:spMkLst>
            <pc:docMk/>
            <pc:sldMk cId="538806986" sldId="349"/>
            <ac:spMk id="43" creationId="{7355569C-50FC-E5D0-299A-6D688875B879}"/>
          </ac:spMkLst>
        </pc:spChg>
        <pc:grpChg chg="del">
          <ac:chgData name="MaengJiwoo" userId="06fe445f-97e3-4d7d-9f7a-3efcc5dfeb3b" providerId="ADAL" clId="{BAEBB74B-2658-41D6-8FCD-2F283CF191D2}" dt="2024-07-10T20:01:10.037" v="1869" actId="478"/>
          <ac:grpSpMkLst>
            <pc:docMk/>
            <pc:sldMk cId="538806986" sldId="349"/>
            <ac:grpSpMk id="20" creationId="{2C724883-5A1F-427E-0228-149E1FA7CE7B}"/>
          </ac:grpSpMkLst>
        </pc:grpChg>
        <pc:grpChg chg="add del mod">
          <ac:chgData name="MaengJiwoo" userId="06fe445f-97e3-4d7d-9f7a-3efcc5dfeb3b" providerId="ADAL" clId="{BAEBB74B-2658-41D6-8FCD-2F283CF191D2}" dt="2024-07-10T20:42:35.408" v="3097" actId="21"/>
          <ac:grpSpMkLst>
            <pc:docMk/>
            <pc:sldMk cId="538806986" sldId="349"/>
            <ac:grpSpMk id="25" creationId="{39C6288A-08FE-24FB-31A6-CB36F58F7C04}"/>
          </ac:grpSpMkLst>
        </pc:grpChg>
        <pc:grpChg chg="add mod">
          <ac:chgData name="MaengJiwoo" userId="06fe445f-97e3-4d7d-9f7a-3efcc5dfeb3b" providerId="ADAL" clId="{BAEBB74B-2658-41D6-8FCD-2F283CF191D2}" dt="2024-07-10T20:45:14.026" v="3157" actId="1035"/>
          <ac:grpSpMkLst>
            <pc:docMk/>
            <pc:sldMk cId="538806986" sldId="349"/>
            <ac:grpSpMk id="26" creationId="{39C6288A-08FE-24FB-31A6-CB36F58F7C04}"/>
          </ac:grpSpMkLst>
        </pc:grpChg>
        <pc:grpChg chg="add mod">
          <ac:chgData name="MaengJiwoo" userId="06fe445f-97e3-4d7d-9f7a-3efcc5dfeb3b" providerId="ADAL" clId="{BAEBB74B-2658-41D6-8FCD-2F283CF191D2}" dt="2024-07-10T20:45:14.026" v="3157" actId="1035"/>
          <ac:grpSpMkLst>
            <pc:docMk/>
            <pc:sldMk cId="538806986" sldId="349"/>
            <ac:grpSpMk id="31" creationId="{AB996E72-5218-C8B2-7235-400AC79AA673}"/>
          </ac:grpSpMkLst>
        </pc:grpChg>
        <pc:grpChg chg="add del mod">
          <ac:chgData name="MaengJiwoo" userId="06fe445f-97e3-4d7d-9f7a-3efcc5dfeb3b" providerId="ADAL" clId="{BAEBB74B-2658-41D6-8FCD-2F283CF191D2}" dt="2024-07-10T20:43:26.041" v="3111" actId="478"/>
          <ac:grpSpMkLst>
            <pc:docMk/>
            <pc:sldMk cId="538806986" sldId="349"/>
            <ac:grpSpMk id="35" creationId="{3A18CAF0-38CF-BAE2-3B12-268A8309859D}"/>
          </ac:grpSpMkLst>
        </pc:grpChg>
        <pc:grpChg chg="add mod">
          <ac:chgData name="MaengJiwoo" userId="06fe445f-97e3-4d7d-9f7a-3efcc5dfeb3b" providerId="ADAL" clId="{BAEBB74B-2658-41D6-8FCD-2F283CF191D2}" dt="2024-07-10T20:45:14.026" v="3157" actId="1035"/>
          <ac:grpSpMkLst>
            <pc:docMk/>
            <pc:sldMk cId="538806986" sldId="349"/>
            <ac:grpSpMk id="39" creationId="{D4DAB6C6-7CDB-3166-D010-CC6B12A75D2D}"/>
          </ac:grpSpMkLst>
        </pc:grpChg>
        <pc:cxnChg chg="del mod">
          <ac:chgData name="MaengJiwoo" userId="06fe445f-97e3-4d7d-9f7a-3efcc5dfeb3b" providerId="ADAL" clId="{BAEBB74B-2658-41D6-8FCD-2F283CF191D2}" dt="2024-07-10T20:01:10.037" v="1869" actId="478"/>
          <ac:cxnSpMkLst>
            <pc:docMk/>
            <pc:sldMk cId="538806986" sldId="349"/>
            <ac:cxnSpMk id="28" creationId="{67DA7FCE-F99F-F633-C889-A25E8E3606F4}"/>
          </ac:cxnSpMkLst>
        </pc:cxnChg>
      </pc:sldChg>
      <pc:sldChg chg="addSp delSp modSp add mod modTransition addAnim delAnim modAnim">
        <pc:chgData name="MaengJiwoo" userId="06fe445f-97e3-4d7d-9f7a-3efcc5dfeb3b" providerId="ADAL" clId="{BAEBB74B-2658-41D6-8FCD-2F283CF191D2}" dt="2024-07-10T20:54:25.250" v="3516" actId="1076"/>
        <pc:sldMkLst>
          <pc:docMk/>
          <pc:sldMk cId="794106071" sldId="350"/>
        </pc:sldMkLst>
        <pc:spChg chg="add del mod ord">
          <ac:chgData name="MaengJiwoo" userId="06fe445f-97e3-4d7d-9f7a-3efcc5dfeb3b" providerId="ADAL" clId="{BAEBB74B-2658-41D6-8FCD-2F283CF191D2}" dt="2024-07-10T20:09:18.344" v="2019" actId="478"/>
          <ac:spMkLst>
            <pc:docMk/>
            <pc:sldMk cId="794106071" sldId="350"/>
            <ac:spMk id="2" creationId="{BC1CBE75-22F7-98D1-4597-C01480E4358F}"/>
          </ac:spMkLst>
        </pc:spChg>
        <pc:spChg chg="mod">
          <ac:chgData name="MaengJiwoo" userId="06fe445f-97e3-4d7d-9f7a-3efcc5dfeb3b" providerId="ADAL" clId="{BAEBB74B-2658-41D6-8FCD-2F283CF191D2}" dt="2024-07-10T20:54:25.250" v="3516" actId="1076"/>
          <ac:spMkLst>
            <pc:docMk/>
            <pc:sldMk cId="794106071" sldId="350"/>
            <ac:spMk id="49" creationId="{68742F9F-2086-0260-4060-62AAE0C23C35}"/>
          </ac:spMkLst>
        </pc:spChg>
        <pc:spChg chg="mod">
          <ac:chgData name="MaengJiwoo" userId="06fe445f-97e3-4d7d-9f7a-3efcc5dfeb3b" providerId="ADAL" clId="{BAEBB74B-2658-41D6-8FCD-2F283CF191D2}" dt="2024-07-10T20:19:29.619" v="2245" actId="1076"/>
          <ac:spMkLst>
            <pc:docMk/>
            <pc:sldMk cId="794106071" sldId="350"/>
            <ac:spMk id="52" creationId="{0B2675A9-D8CE-02F8-D9B5-0E5C028D0D7B}"/>
          </ac:spMkLst>
        </pc:spChg>
        <pc:graphicFrameChg chg="add mod">
          <ac:chgData name="MaengJiwoo" userId="06fe445f-97e3-4d7d-9f7a-3efcc5dfeb3b" providerId="ADAL" clId="{BAEBB74B-2658-41D6-8FCD-2F283CF191D2}" dt="2024-07-10T20:52:49.195" v="3486" actId="571"/>
          <ac:graphicFrameMkLst>
            <pc:docMk/>
            <pc:sldMk cId="794106071" sldId="350"/>
            <ac:graphicFrameMk id="20" creationId="{62856319-2110-79A0-4C03-71250269AAF6}"/>
          </ac:graphicFrameMkLst>
        </pc:graphicFrameChg>
        <pc:graphicFrameChg chg="mod ord modGraphic">
          <ac:chgData name="MaengJiwoo" userId="06fe445f-97e3-4d7d-9f7a-3efcc5dfeb3b" providerId="ADAL" clId="{BAEBB74B-2658-41D6-8FCD-2F283CF191D2}" dt="2024-07-10T20:54:19.713" v="3515" actId="1076"/>
          <ac:graphicFrameMkLst>
            <pc:docMk/>
            <pc:sldMk cId="794106071" sldId="350"/>
            <ac:graphicFrameMk id="53" creationId="{2C925CC6-906E-BDE8-BC11-61A4E55B006C}"/>
          </ac:graphicFrameMkLst>
        </pc:graphicFrameChg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794106071" sldId="350"/>
            <ac:picMk id="8" creationId="{EB185628-9445-900A-446B-6A691E593C43}"/>
          </ac:picMkLst>
        </pc:picChg>
        <pc:picChg chg="add">
          <ac:chgData name="MaengJiwoo" userId="06fe445f-97e3-4d7d-9f7a-3efcc5dfeb3b" providerId="ADAL" clId="{BAEBB74B-2658-41D6-8FCD-2F283CF191D2}" dt="2024-07-10T20:52:09.180" v="3470"/>
          <ac:picMkLst>
            <pc:docMk/>
            <pc:sldMk cId="794106071" sldId="350"/>
            <ac:picMk id="11" creationId="{3E99DDA3-358F-4D6E-7DB0-142EFAF517DD}"/>
          </ac:picMkLst>
        </pc:picChg>
        <pc:picChg chg="add mod">
          <ac:chgData name="MaengJiwoo" userId="06fe445f-97e3-4d7d-9f7a-3efcc5dfeb3b" providerId="ADAL" clId="{BAEBB74B-2658-41D6-8FCD-2F283CF191D2}" dt="2024-07-10T20:52:27.038" v="3484" actId="571"/>
          <ac:picMkLst>
            <pc:docMk/>
            <pc:sldMk cId="794106071" sldId="350"/>
            <ac:picMk id="12" creationId="{8E89A2E2-04CA-CE6D-1B40-35378A45A6A7}"/>
          </ac:picMkLst>
        </pc:picChg>
        <pc:picChg chg="add mod">
          <ac:chgData name="MaengJiwoo" userId="06fe445f-97e3-4d7d-9f7a-3efcc5dfeb3b" providerId="ADAL" clId="{BAEBB74B-2658-41D6-8FCD-2F283CF191D2}" dt="2024-07-10T20:52:18.534" v="3479" actId="571"/>
          <ac:picMkLst>
            <pc:docMk/>
            <pc:sldMk cId="794106071" sldId="350"/>
            <ac:picMk id="13" creationId="{28C681C0-154E-DDB0-A314-3E2ACFAFF49D}"/>
          </ac:picMkLst>
        </pc:picChg>
        <pc:picChg chg="add mod">
          <ac:chgData name="MaengJiwoo" userId="06fe445f-97e3-4d7d-9f7a-3efcc5dfeb3b" providerId="ADAL" clId="{BAEBB74B-2658-41D6-8FCD-2F283CF191D2}" dt="2024-07-10T20:52:18.139" v="3478" actId="571"/>
          <ac:picMkLst>
            <pc:docMk/>
            <pc:sldMk cId="794106071" sldId="350"/>
            <ac:picMk id="14" creationId="{6B1F6463-0D97-233B-AE30-66DD8EF57738}"/>
          </ac:picMkLst>
        </pc:picChg>
        <pc:picChg chg="add mod">
          <ac:chgData name="MaengJiwoo" userId="06fe445f-97e3-4d7d-9f7a-3efcc5dfeb3b" providerId="ADAL" clId="{BAEBB74B-2658-41D6-8FCD-2F283CF191D2}" dt="2024-07-10T20:52:17.765" v="3477" actId="571"/>
          <ac:picMkLst>
            <pc:docMk/>
            <pc:sldMk cId="794106071" sldId="350"/>
            <ac:picMk id="15" creationId="{67BD86DD-BDBF-82C1-7663-D4D1F85222C5}"/>
          </ac:picMkLst>
        </pc:picChg>
        <pc:picChg chg="add mod">
          <ac:chgData name="MaengJiwoo" userId="06fe445f-97e3-4d7d-9f7a-3efcc5dfeb3b" providerId="ADAL" clId="{BAEBB74B-2658-41D6-8FCD-2F283CF191D2}" dt="2024-07-10T20:52:17.765" v="3477" actId="571"/>
          <ac:picMkLst>
            <pc:docMk/>
            <pc:sldMk cId="794106071" sldId="350"/>
            <ac:picMk id="16" creationId="{E184522D-1572-736F-EAB3-B2FE1FCDFFEF}"/>
          </ac:picMkLst>
        </pc:picChg>
        <pc:picChg chg="add mod">
          <ac:chgData name="MaengJiwoo" userId="06fe445f-97e3-4d7d-9f7a-3efcc5dfeb3b" providerId="ADAL" clId="{BAEBB74B-2658-41D6-8FCD-2F283CF191D2}" dt="2024-07-10T20:52:17.281" v="3476" actId="571"/>
          <ac:picMkLst>
            <pc:docMk/>
            <pc:sldMk cId="794106071" sldId="350"/>
            <ac:picMk id="17" creationId="{CC809CB1-1B85-0CA5-1FD3-584F2D8D6E1D}"/>
          </ac:picMkLst>
        </pc:picChg>
        <pc:picChg chg="add mod">
          <ac:chgData name="MaengJiwoo" userId="06fe445f-97e3-4d7d-9f7a-3efcc5dfeb3b" providerId="ADAL" clId="{BAEBB74B-2658-41D6-8FCD-2F283CF191D2}" dt="2024-07-10T20:52:17.281" v="3476" actId="571"/>
          <ac:picMkLst>
            <pc:docMk/>
            <pc:sldMk cId="794106071" sldId="350"/>
            <ac:picMk id="18" creationId="{1CBC7FD9-6C7D-D910-794D-AA1774C5D086}"/>
          </ac:picMkLst>
        </pc:picChg>
        <pc:picChg chg="add mod">
          <ac:chgData name="MaengJiwoo" userId="06fe445f-97e3-4d7d-9f7a-3efcc5dfeb3b" providerId="ADAL" clId="{BAEBB74B-2658-41D6-8FCD-2F283CF191D2}" dt="2024-07-10T20:52:25.895" v="3482" actId="571"/>
          <ac:picMkLst>
            <pc:docMk/>
            <pc:sldMk cId="794106071" sldId="350"/>
            <ac:picMk id="19" creationId="{1DA30472-CC42-7751-A4E3-6B388DA1C7DE}"/>
          </ac:picMkLst>
        </pc:picChg>
        <pc:picChg chg="add mod">
          <ac:chgData name="MaengJiwoo" userId="06fe445f-97e3-4d7d-9f7a-3efcc5dfeb3b" providerId="ADAL" clId="{BAEBB74B-2658-41D6-8FCD-2F283CF191D2}" dt="2024-07-10T20:53:55.267" v="3506" actId="1076"/>
          <ac:picMkLst>
            <pc:docMk/>
            <pc:sldMk cId="794106071" sldId="350"/>
            <ac:picMk id="21" creationId="{7A30A661-CCAE-8062-7DB6-A2714990D653}"/>
          </ac:picMkLst>
        </pc:picChg>
        <pc:picChg chg="del">
          <ac:chgData name="MaengJiwoo" userId="06fe445f-97e3-4d7d-9f7a-3efcc5dfeb3b" providerId="ADAL" clId="{BAEBB74B-2658-41D6-8FCD-2F283CF191D2}" dt="2024-07-10T20:08:24.194" v="2003" actId="478"/>
          <ac:picMkLst>
            <pc:docMk/>
            <pc:sldMk cId="794106071" sldId="350"/>
            <ac:picMk id="48" creationId="{D651E537-F997-9D1D-02EC-28E0F4D2BFF9}"/>
          </ac:picMkLst>
        </pc:picChg>
        <pc:inkChg chg="add del mod">
          <ac:chgData name="MaengJiwoo" userId="06fe445f-97e3-4d7d-9f7a-3efcc5dfeb3b" providerId="ADAL" clId="{BAEBB74B-2658-41D6-8FCD-2F283CF191D2}" dt="2024-07-10T20:51:27.760" v="3468" actId="478"/>
          <ac:inkMkLst>
            <pc:docMk/>
            <pc:sldMk cId="794106071" sldId="350"/>
            <ac:inkMk id="4" creationId="{7F738D2F-B2EF-E3B1-A51B-429EA8401585}"/>
          </ac:inkMkLst>
        </pc:inkChg>
      </pc:sldChg>
      <pc:sldChg chg="delSp new mod ord modTransition setBg">
        <pc:chgData name="MaengJiwoo" userId="06fe445f-97e3-4d7d-9f7a-3efcc5dfeb3b" providerId="ADAL" clId="{BAEBB74B-2658-41D6-8FCD-2F283CF191D2}" dt="2024-07-10T20:52:52.074" v="3488"/>
        <pc:sldMkLst>
          <pc:docMk/>
          <pc:sldMk cId="686934527" sldId="351"/>
        </pc:sldMkLst>
        <pc:spChg chg="del">
          <ac:chgData name="MaengJiwoo" userId="06fe445f-97e3-4d7d-9f7a-3efcc5dfeb3b" providerId="ADAL" clId="{BAEBB74B-2658-41D6-8FCD-2F283CF191D2}" dt="2024-07-10T20:10:11.244" v="2049" actId="478"/>
          <ac:spMkLst>
            <pc:docMk/>
            <pc:sldMk cId="686934527" sldId="351"/>
            <ac:spMk id="2" creationId="{C3451129-C014-F7DB-5BAF-CD8C03D4D14C}"/>
          </ac:spMkLst>
        </pc:spChg>
        <pc:spChg chg="del">
          <ac:chgData name="MaengJiwoo" userId="06fe445f-97e3-4d7d-9f7a-3efcc5dfeb3b" providerId="ADAL" clId="{BAEBB74B-2658-41D6-8FCD-2F283CF191D2}" dt="2024-07-10T20:10:11.244" v="2049" actId="478"/>
          <ac:spMkLst>
            <pc:docMk/>
            <pc:sldMk cId="686934527" sldId="351"/>
            <ac:spMk id="3" creationId="{947A318A-AD10-8851-8860-5EECD3115AEB}"/>
          </ac:spMkLst>
        </pc:spChg>
      </pc:sldChg>
      <pc:sldChg chg="addSp delSp modSp add ord modTransition modAnim">
        <pc:chgData name="MaengJiwoo" userId="06fe445f-97e3-4d7d-9f7a-3efcc5dfeb3b" providerId="ADAL" clId="{BAEBB74B-2658-41D6-8FCD-2F283CF191D2}" dt="2024-07-10T20:52:52.074" v="3488"/>
        <pc:sldMkLst>
          <pc:docMk/>
          <pc:sldMk cId="2455711829" sldId="352"/>
        </pc:sldMkLst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2455711829" sldId="352"/>
            <ac:picMk id="4" creationId="{8D379B8B-8A92-933A-1B61-517787494D0B}"/>
          </ac:picMkLst>
        </pc:picChg>
      </pc:sldChg>
      <pc:sldChg chg="add ord modTransition">
        <pc:chgData name="MaengJiwoo" userId="06fe445f-97e3-4d7d-9f7a-3efcc5dfeb3b" providerId="ADAL" clId="{BAEBB74B-2658-41D6-8FCD-2F283CF191D2}" dt="2024-07-10T20:52:52.074" v="3488"/>
        <pc:sldMkLst>
          <pc:docMk/>
          <pc:sldMk cId="1945405335" sldId="353"/>
        </pc:sldMkLst>
      </pc:sldChg>
      <pc:sldChg chg="add modTransition">
        <pc:chgData name="MaengJiwoo" userId="06fe445f-97e3-4d7d-9f7a-3efcc5dfeb3b" providerId="ADAL" clId="{BAEBB74B-2658-41D6-8FCD-2F283CF191D2}" dt="2024-07-10T20:52:52.074" v="3488"/>
        <pc:sldMkLst>
          <pc:docMk/>
          <pc:sldMk cId="3758296979" sldId="354"/>
        </pc:sldMkLst>
      </pc:sldChg>
      <pc:sldChg chg="addSp delSp modSp add modTransition modAnim">
        <pc:chgData name="MaengJiwoo" userId="06fe445f-97e3-4d7d-9f7a-3efcc5dfeb3b" providerId="ADAL" clId="{BAEBB74B-2658-41D6-8FCD-2F283CF191D2}" dt="2024-07-10T20:52:52.074" v="3488"/>
        <pc:sldMkLst>
          <pc:docMk/>
          <pc:sldMk cId="1920548520" sldId="355"/>
        </pc:sldMkLst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1920548520" sldId="355"/>
            <ac:picMk id="4" creationId="{2F8936DC-85E3-D6E6-0D89-9F0CFF06CA4C}"/>
          </ac:picMkLst>
        </pc:picChg>
      </pc:sldChg>
      <pc:sldChg chg="addSp delSp modSp add modTransition modAnim">
        <pc:chgData name="MaengJiwoo" userId="06fe445f-97e3-4d7d-9f7a-3efcc5dfeb3b" providerId="ADAL" clId="{BAEBB74B-2658-41D6-8FCD-2F283CF191D2}" dt="2024-07-10T20:52:52.074" v="3488"/>
        <pc:sldMkLst>
          <pc:docMk/>
          <pc:sldMk cId="316787357" sldId="356"/>
        </pc:sldMkLst>
        <pc:picChg chg="add del mod">
          <ac:chgData name="MaengJiwoo" userId="06fe445f-97e3-4d7d-9f7a-3efcc5dfeb3b" providerId="ADAL" clId="{BAEBB74B-2658-41D6-8FCD-2F283CF191D2}" dt="2024-07-10T20:52:52.074" v="3488"/>
          <ac:picMkLst>
            <pc:docMk/>
            <pc:sldMk cId="316787357" sldId="356"/>
            <ac:picMk id="3" creationId="{0D72DE24-B334-7BDC-CF27-D8D6D661D2EE}"/>
          </ac:picMkLst>
        </pc:picChg>
      </pc:sldChg>
      <pc:sldChg chg="delSp add del mod">
        <pc:chgData name="MaengJiwoo" userId="06fe445f-97e3-4d7d-9f7a-3efcc5dfeb3b" providerId="ADAL" clId="{BAEBB74B-2658-41D6-8FCD-2F283CF191D2}" dt="2024-07-10T20:20:22.890" v="2279" actId="47"/>
        <pc:sldMkLst>
          <pc:docMk/>
          <pc:sldMk cId="3318141643" sldId="357"/>
        </pc:sldMkLst>
        <pc:spChg chg="del">
          <ac:chgData name="MaengJiwoo" userId="06fe445f-97e3-4d7d-9f7a-3efcc5dfeb3b" providerId="ADAL" clId="{BAEBB74B-2658-41D6-8FCD-2F283CF191D2}" dt="2024-07-10T20:20:17.446" v="2277" actId="478"/>
          <ac:spMkLst>
            <pc:docMk/>
            <pc:sldMk cId="3318141643" sldId="357"/>
            <ac:spMk id="11" creationId="{C0A839FE-404A-FDB3-6EBB-B81E7D5CD59A}"/>
          </ac:spMkLst>
        </pc:spChg>
      </pc:sldChg>
      <pc:sldChg chg="addSp modSp add mod ord modTransition">
        <pc:chgData name="MaengJiwoo" userId="06fe445f-97e3-4d7d-9f7a-3efcc5dfeb3b" providerId="ADAL" clId="{BAEBB74B-2658-41D6-8FCD-2F283CF191D2}" dt="2024-07-10T21:01:20.465" v="3664" actId="207"/>
        <pc:sldMkLst>
          <pc:docMk/>
          <pc:sldMk cId="4236146746" sldId="357"/>
        </pc:sldMkLst>
        <pc:spChg chg="add mod">
          <ac:chgData name="MaengJiwoo" userId="06fe445f-97e3-4d7d-9f7a-3efcc5dfeb3b" providerId="ADAL" clId="{BAEBB74B-2658-41D6-8FCD-2F283CF191D2}" dt="2024-07-10T21:01:20.465" v="3664" actId="207"/>
          <ac:spMkLst>
            <pc:docMk/>
            <pc:sldMk cId="4236146746" sldId="357"/>
            <ac:spMk id="9" creationId="{95A45AE3-2E00-298D-8C90-C828B619EF0B}"/>
          </ac:spMkLst>
        </pc:spChg>
        <pc:spChg chg="mod">
          <ac:chgData name="MaengJiwoo" userId="06fe445f-97e3-4d7d-9f7a-3efcc5dfeb3b" providerId="ADAL" clId="{BAEBB74B-2658-41D6-8FCD-2F283CF191D2}" dt="2024-07-10T21:01:02.163" v="3660" actId="1035"/>
          <ac:spMkLst>
            <pc:docMk/>
            <pc:sldMk cId="4236146746" sldId="357"/>
            <ac:spMk id="46" creationId="{5275569C-C758-A08F-C0C2-A3ED53D795CF}"/>
          </ac:spMkLst>
        </pc:spChg>
        <pc:cxnChg chg="mod">
          <ac:chgData name="MaengJiwoo" userId="06fe445f-97e3-4d7d-9f7a-3efcc5dfeb3b" providerId="ADAL" clId="{BAEBB74B-2658-41D6-8FCD-2F283CF191D2}" dt="2024-07-10T21:01:02.163" v="3660" actId="1035"/>
          <ac:cxnSpMkLst>
            <pc:docMk/>
            <pc:sldMk cId="4236146746" sldId="357"/>
            <ac:cxnSpMk id="59" creationId="{8CC01FA2-1B4F-AA3E-B9F1-DF03E856F69F}"/>
          </ac:cxnSpMkLst>
        </pc:cxnChg>
        <pc:cxnChg chg="mod">
          <ac:chgData name="MaengJiwoo" userId="06fe445f-97e3-4d7d-9f7a-3efcc5dfeb3b" providerId="ADAL" clId="{BAEBB74B-2658-41D6-8FCD-2F283CF191D2}" dt="2024-07-10T21:01:02.163" v="3660" actId="1035"/>
          <ac:cxnSpMkLst>
            <pc:docMk/>
            <pc:sldMk cId="4236146746" sldId="357"/>
            <ac:cxnSpMk id="62" creationId="{73FD667A-6D89-DDE6-FDAF-90413BCF9B43}"/>
          </ac:cxnSpMkLst>
        </pc:cxnChg>
      </pc:sldChg>
      <pc:sldChg chg="modSp add mod ord modTransition">
        <pc:chgData name="MaengJiwoo" userId="06fe445f-97e3-4d7d-9f7a-3efcc5dfeb3b" providerId="ADAL" clId="{BAEBB74B-2658-41D6-8FCD-2F283CF191D2}" dt="2024-07-10T20:52:52.074" v="3488"/>
        <pc:sldMkLst>
          <pc:docMk/>
          <pc:sldMk cId="4292279753" sldId="358"/>
        </pc:sldMkLst>
        <pc:spChg chg="mod">
          <ac:chgData name="MaengJiwoo" userId="06fe445f-97e3-4d7d-9f7a-3efcc5dfeb3b" providerId="ADAL" clId="{BAEBB74B-2658-41D6-8FCD-2F283CF191D2}" dt="2024-07-10T20:41:05.701" v="3081" actId="207"/>
          <ac:spMkLst>
            <pc:docMk/>
            <pc:sldMk cId="4292279753" sldId="358"/>
            <ac:spMk id="3" creationId="{8475AE0C-50BD-0072-136F-D0BE55CDFDB0}"/>
          </ac:spMkLst>
        </pc:spChg>
      </pc:sldChg>
    </pc:docChg>
  </pc:docChgLst>
  <pc:docChgLst>
    <pc:chgData name="MaengJiwoo" userId="06fe445f-97e3-4d7d-9f7a-3efcc5dfeb3b" providerId="ADAL" clId="{3E97A9FC-F485-423A-BA02-C4D62605E1BF}"/>
    <pc:docChg chg="undo redo custSel addSld delSld modSld sldOrd">
      <pc:chgData name="MaengJiwoo" userId="06fe445f-97e3-4d7d-9f7a-3efcc5dfeb3b" providerId="ADAL" clId="{3E97A9FC-F485-423A-BA02-C4D62605E1BF}" dt="2024-07-04T00:58:35.860" v="9869" actId="1036"/>
      <pc:docMkLst>
        <pc:docMk/>
      </pc:docMkLst>
      <pc:sldChg chg="addSp delSp modSp mod">
        <pc:chgData name="MaengJiwoo" userId="06fe445f-97e3-4d7d-9f7a-3efcc5dfeb3b" providerId="ADAL" clId="{3E97A9FC-F485-423A-BA02-C4D62605E1BF}" dt="2024-07-02T09:54:33.756" v="7864" actId="1076"/>
        <pc:sldMkLst>
          <pc:docMk/>
          <pc:sldMk cId="149211469" sldId="271"/>
        </pc:sldMkLst>
        <pc:spChg chg="add mod">
          <ac:chgData name="MaengJiwoo" userId="06fe445f-97e3-4d7d-9f7a-3efcc5dfeb3b" providerId="ADAL" clId="{3E97A9FC-F485-423A-BA02-C4D62605E1BF}" dt="2024-07-02T09:54:33.756" v="7864" actId="1076"/>
          <ac:spMkLst>
            <pc:docMk/>
            <pc:sldMk cId="149211469" sldId="271"/>
            <ac:spMk id="2" creationId="{19B8F606-446E-6EA5-261B-28DA6301EFBD}"/>
          </ac:spMkLst>
        </pc:spChg>
        <pc:spChg chg="del mod">
          <ac:chgData name="MaengJiwoo" userId="06fe445f-97e3-4d7d-9f7a-3efcc5dfeb3b" providerId="ADAL" clId="{3E97A9FC-F485-423A-BA02-C4D62605E1BF}" dt="2024-06-26T23:31:15.442" v="938" actId="478"/>
          <ac:spMkLst>
            <pc:docMk/>
            <pc:sldMk cId="149211469" sldId="271"/>
            <ac:spMk id="2" creationId="{88C2E7FE-5443-85EE-3693-4BE602044C2A}"/>
          </ac:spMkLst>
        </pc:spChg>
        <pc:spChg chg="mod">
          <ac:chgData name="MaengJiwoo" userId="06fe445f-97e3-4d7d-9f7a-3efcc5dfeb3b" providerId="ADAL" clId="{3E97A9FC-F485-423A-BA02-C4D62605E1BF}" dt="2024-06-26T23:32:05.350" v="942" actId="207"/>
          <ac:spMkLst>
            <pc:docMk/>
            <pc:sldMk cId="149211469" sldId="271"/>
            <ac:spMk id="3" creationId="{12265B7F-2BD6-0F8B-6EFF-A8DB67391983}"/>
          </ac:spMkLst>
        </pc:spChg>
        <pc:spChg chg="add del mod">
          <ac:chgData name="MaengJiwoo" userId="06fe445f-97e3-4d7d-9f7a-3efcc5dfeb3b" providerId="ADAL" clId="{3E97A9FC-F485-423A-BA02-C4D62605E1BF}" dt="2024-06-26T19:43:37.995" v="727"/>
          <ac:spMkLst>
            <pc:docMk/>
            <pc:sldMk cId="149211469" sldId="271"/>
            <ac:spMk id="4" creationId="{CE1344C3-B567-3648-A715-395A5E3612AB}"/>
          </ac:spMkLst>
        </pc:spChg>
        <pc:spChg chg="mod">
          <ac:chgData name="MaengJiwoo" userId="06fe445f-97e3-4d7d-9f7a-3efcc5dfeb3b" providerId="ADAL" clId="{3E97A9FC-F485-423A-BA02-C4D62605E1BF}" dt="2024-06-26T19:08:01.433" v="672" actId="6559"/>
          <ac:spMkLst>
            <pc:docMk/>
            <pc:sldMk cId="149211469" sldId="271"/>
            <ac:spMk id="5" creationId="{9D34D060-E14C-27D5-C22F-7899BBA32EAB}"/>
          </ac:spMkLst>
        </pc:spChg>
        <pc:spChg chg="add del mod">
          <ac:chgData name="MaengJiwoo" userId="06fe445f-97e3-4d7d-9f7a-3efcc5dfeb3b" providerId="ADAL" clId="{3E97A9FC-F485-423A-BA02-C4D62605E1BF}" dt="2024-06-27T01:51:53.309" v="1173" actId="478"/>
          <ac:spMkLst>
            <pc:docMk/>
            <pc:sldMk cId="149211469" sldId="271"/>
            <ac:spMk id="7" creationId="{2A9FC0BF-8F19-1A98-97A0-8D3B75926C5C}"/>
          </ac:spMkLst>
        </pc:spChg>
        <pc:spChg chg="del">
          <ac:chgData name="MaengJiwoo" userId="06fe445f-97e3-4d7d-9f7a-3efcc5dfeb3b" providerId="ADAL" clId="{3E97A9FC-F485-423A-BA02-C4D62605E1BF}" dt="2024-06-26T19:43:33.236" v="723" actId="478"/>
          <ac:spMkLst>
            <pc:docMk/>
            <pc:sldMk cId="149211469" sldId="271"/>
            <ac:spMk id="9" creationId="{3EB3C554-1DB4-FABF-7ED9-00C3764F0BCD}"/>
          </ac:spMkLst>
        </pc:spChg>
        <pc:spChg chg="mod">
          <ac:chgData name="MaengJiwoo" userId="06fe445f-97e3-4d7d-9f7a-3efcc5dfeb3b" providerId="ADAL" clId="{3E97A9FC-F485-423A-BA02-C4D62605E1BF}" dt="2024-06-26T23:30:05.776" v="927"/>
          <ac:spMkLst>
            <pc:docMk/>
            <pc:sldMk cId="149211469" sldId="271"/>
            <ac:spMk id="10" creationId="{82853DA8-9B63-7CE8-8BC0-015C7A380040}"/>
          </ac:spMkLst>
        </pc:spChg>
        <pc:spChg chg="mod">
          <ac:chgData name="MaengJiwoo" userId="06fe445f-97e3-4d7d-9f7a-3efcc5dfeb3b" providerId="ADAL" clId="{3E97A9FC-F485-423A-BA02-C4D62605E1BF}" dt="2024-06-26T23:30:05.776" v="927"/>
          <ac:spMkLst>
            <pc:docMk/>
            <pc:sldMk cId="149211469" sldId="271"/>
            <ac:spMk id="11" creationId="{10F67265-577C-7483-D64A-605B13850995}"/>
          </ac:spMkLst>
        </pc:spChg>
        <pc:spChg chg="add mod">
          <ac:chgData name="MaengJiwoo" userId="06fe445f-97e3-4d7d-9f7a-3efcc5dfeb3b" providerId="ADAL" clId="{3E97A9FC-F485-423A-BA02-C4D62605E1BF}" dt="2024-06-26T23:32:17.126" v="943" actId="14100"/>
          <ac:spMkLst>
            <pc:docMk/>
            <pc:sldMk cId="149211469" sldId="271"/>
            <ac:spMk id="12" creationId="{E95F8931-5121-8EF6-8FB0-3C848B7D7717}"/>
          </ac:spMkLst>
        </pc:spChg>
        <pc:grpChg chg="add del mod">
          <ac:chgData name="MaengJiwoo" userId="06fe445f-97e3-4d7d-9f7a-3efcc5dfeb3b" providerId="ADAL" clId="{3E97A9FC-F485-423A-BA02-C4D62605E1BF}" dt="2024-06-26T23:30:19.736" v="929" actId="478"/>
          <ac:grpSpMkLst>
            <pc:docMk/>
            <pc:sldMk cId="149211469" sldId="271"/>
            <ac:grpSpMk id="8" creationId="{F0EA57CF-55A4-28FC-2451-E071B1E629D1}"/>
          </ac:grpSpMkLst>
        </pc:grpChg>
        <pc:picChg chg="del">
          <ac:chgData name="MaengJiwoo" userId="06fe445f-97e3-4d7d-9f7a-3efcc5dfeb3b" providerId="ADAL" clId="{3E97A9FC-F485-423A-BA02-C4D62605E1BF}" dt="2024-06-26T13:53:07.643" v="444" actId="478"/>
          <ac:picMkLst>
            <pc:docMk/>
            <pc:sldMk cId="149211469" sldId="271"/>
            <ac:picMk id="1025" creationId="{8D7C8013-859E-1769-958F-562C10E73ACF}"/>
          </ac:picMkLst>
        </pc:picChg>
        <pc:picChg chg="del">
          <ac:chgData name="MaengJiwoo" userId="06fe445f-97e3-4d7d-9f7a-3efcc5dfeb3b" providerId="ADAL" clId="{3E97A9FC-F485-423A-BA02-C4D62605E1BF}" dt="2024-06-26T13:53:07.048" v="443" actId="478"/>
          <ac:picMkLst>
            <pc:docMk/>
            <pc:sldMk cId="149211469" sldId="271"/>
            <ac:picMk id="1027" creationId="{2F06CF05-B888-CF34-02D4-AAE72DE255A2}"/>
          </ac:picMkLst>
        </pc:picChg>
        <pc:cxnChg chg="del">
          <ac:chgData name="MaengJiwoo" userId="06fe445f-97e3-4d7d-9f7a-3efcc5dfeb3b" providerId="ADAL" clId="{3E97A9FC-F485-423A-BA02-C4D62605E1BF}" dt="2024-06-26T23:32:28.489" v="944" actId="478"/>
          <ac:cxnSpMkLst>
            <pc:docMk/>
            <pc:sldMk cId="149211469" sldId="271"/>
            <ac:cxnSpMk id="6" creationId="{7351DCCB-B301-C99B-643C-D37956C4A5AF}"/>
          </ac:cxnSpMkLst>
        </pc:cxnChg>
        <pc:cxnChg chg="add del mod">
          <ac:chgData name="MaengJiwoo" userId="06fe445f-97e3-4d7d-9f7a-3efcc5dfeb3b" providerId="ADAL" clId="{3E97A9FC-F485-423A-BA02-C4D62605E1BF}" dt="2024-06-26T23:33:21.630" v="967" actId="478"/>
          <ac:cxnSpMkLst>
            <pc:docMk/>
            <pc:sldMk cId="149211469" sldId="271"/>
            <ac:cxnSpMk id="13" creationId="{1F4B8338-8E05-2331-5AED-1EFAC74549BD}"/>
          </ac:cxnSpMkLst>
        </pc:cxnChg>
        <pc:cxnChg chg="add mod">
          <ac:chgData name="MaengJiwoo" userId="06fe445f-97e3-4d7d-9f7a-3efcc5dfeb3b" providerId="ADAL" clId="{3E97A9FC-F485-423A-BA02-C4D62605E1BF}" dt="2024-06-26T23:33:26.835" v="968"/>
          <ac:cxnSpMkLst>
            <pc:docMk/>
            <pc:sldMk cId="149211469" sldId="271"/>
            <ac:cxnSpMk id="14" creationId="{49EBB0A9-57F5-512E-001E-AEB8BB3FBDEF}"/>
          </ac:cxnSpMkLst>
        </pc:cxnChg>
      </pc:sldChg>
      <pc:sldChg chg="delSp del mod">
        <pc:chgData name="MaengJiwoo" userId="06fe445f-97e3-4d7d-9f7a-3efcc5dfeb3b" providerId="ADAL" clId="{3E97A9FC-F485-423A-BA02-C4D62605E1BF}" dt="2024-06-26T18:48:47.656" v="506" actId="47"/>
        <pc:sldMkLst>
          <pc:docMk/>
          <pc:sldMk cId="198007124" sldId="275"/>
        </pc:sldMkLst>
        <pc:graphicFrameChg chg="del">
          <ac:chgData name="MaengJiwoo" userId="06fe445f-97e3-4d7d-9f7a-3efcc5dfeb3b" providerId="ADAL" clId="{3E97A9FC-F485-423A-BA02-C4D62605E1BF}" dt="2024-06-26T13:53:03.034" v="442" actId="478"/>
          <ac:graphicFrameMkLst>
            <pc:docMk/>
            <pc:sldMk cId="198007124" sldId="275"/>
            <ac:graphicFrameMk id="7" creationId="{5F39DED5-F9B8-F8A4-06AB-1F5EA1CE8FEE}"/>
          </ac:graphicFrameMkLst>
        </pc:graphicFrameChg>
      </pc:sldChg>
      <pc:sldChg chg="delSp modSp add del mod">
        <pc:chgData name="MaengJiwoo" userId="06fe445f-97e3-4d7d-9f7a-3efcc5dfeb3b" providerId="ADAL" clId="{3E97A9FC-F485-423A-BA02-C4D62605E1BF}" dt="2024-06-26T18:51:47.759" v="544" actId="47"/>
        <pc:sldMkLst>
          <pc:docMk/>
          <pc:sldMk cId="3599821795" sldId="277"/>
        </pc:sldMkLst>
        <pc:spChg chg="mod">
          <ac:chgData name="MaengJiwoo" userId="06fe445f-97e3-4d7d-9f7a-3efcc5dfeb3b" providerId="ADAL" clId="{3E97A9FC-F485-423A-BA02-C4D62605E1BF}" dt="2024-06-26T13:45:58.825" v="321" actId="2711"/>
          <ac:spMkLst>
            <pc:docMk/>
            <pc:sldMk cId="3599821795" sldId="277"/>
            <ac:spMk id="5" creationId="{9D34D060-E14C-27D5-C22F-7899BBA32EAB}"/>
          </ac:spMkLst>
        </pc:spChg>
        <pc:picChg chg="del mod">
          <ac:chgData name="MaengJiwoo" userId="06fe445f-97e3-4d7d-9f7a-3efcc5dfeb3b" providerId="ADAL" clId="{3E97A9FC-F485-423A-BA02-C4D62605E1BF}" dt="2024-06-26T13:45:38.487" v="315" actId="478"/>
          <ac:picMkLst>
            <pc:docMk/>
            <pc:sldMk cId="3599821795" sldId="277"/>
            <ac:picMk id="1028" creationId="{61BEF01B-DB4D-971C-B510-0AB2E7FEEC72}"/>
          </ac:picMkLst>
        </pc:picChg>
        <pc:picChg chg="del">
          <ac:chgData name="MaengJiwoo" userId="06fe445f-97e3-4d7d-9f7a-3efcc5dfeb3b" providerId="ADAL" clId="{3E97A9FC-F485-423A-BA02-C4D62605E1BF}" dt="2024-06-26T13:45:39.021" v="316" actId="478"/>
          <ac:picMkLst>
            <pc:docMk/>
            <pc:sldMk cId="3599821795" sldId="277"/>
            <ac:picMk id="1030" creationId="{3C472029-1437-4A7E-B1D5-6C167103BCC8}"/>
          </ac:picMkLst>
        </pc:picChg>
        <pc:picChg chg="del">
          <ac:chgData name="MaengJiwoo" userId="06fe445f-97e3-4d7d-9f7a-3efcc5dfeb3b" providerId="ADAL" clId="{3E97A9FC-F485-423A-BA02-C4D62605E1BF}" dt="2024-06-26T13:45:39.394" v="317" actId="478"/>
          <ac:picMkLst>
            <pc:docMk/>
            <pc:sldMk cId="3599821795" sldId="277"/>
            <ac:picMk id="1032" creationId="{F4C39A4C-40F2-44BF-2BFE-9F39A1B617CB}"/>
          </ac:picMkLst>
        </pc:picChg>
      </pc:sldChg>
      <pc:sldChg chg="addSp delSp modSp del mod">
        <pc:chgData name="MaengJiwoo" userId="06fe445f-97e3-4d7d-9f7a-3efcc5dfeb3b" providerId="ADAL" clId="{3E97A9FC-F485-423A-BA02-C4D62605E1BF}" dt="2024-06-26T18:52:36.936" v="610" actId="47"/>
        <pc:sldMkLst>
          <pc:docMk/>
          <pc:sldMk cId="2244388256" sldId="278"/>
        </pc:sldMkLst>
        <pc:spChg chg="del">
          <ac:chgData name="MaengJiwoo" userId="06fe445f-97e3-4d7d-9f7a-3efcc5dfeb3b" providerId="ADAL" clId="{3E97A9FC-F485-423A-BA02-C4D62605E1BF}" dt="2024-06-26T13:53:18.575" v="459" actId="478"/>
          <ac:spMkLst>
            <pc:docMk/>
            <pc:sldMk cId="2244388256" sldId="278"/>
            <ac:spMk id="9" creationId="{254081D6-EA35-45D3-DB75-FA778ACEDAFD}"/>
          </ac:spMkLst>
        </pc:spChg>
        <pc:spChg chg="del mod">
          <ac:chgData name="MaengJiwoo" userId="06fe445f-97e3-4d7d-9f7a-3efcc5dfeb3b" providerId="ADAL" clId="{3E97A9FC-F485-423A-BA02-C4D62605E1BF}" dt="2024-06-26T13:53:16.320" v="456" actId="478"/>
          <ac:spMkLst>
            <pc:docMk/>
            <pc:sldMk cId="2244388256" sldId="278"/>
            <ac:spMk id="25" creationId="{73C2503F-FF9A-8F77-7DFE-9AACA876ADD9}"/>
          </ac:spMkLst>
        </pc:spChg>
        <pc:spChg chg="del">
          <ac:chgData name="MaengJiwoo" userId="06fe445f-97e3-4d7d-9f7a-3efcc5dfeb3b" providerId="ADAL" clId="{3E97A9FC-F485-423A-BA02-C4D62605E1BF}" dt="2024-06-26T13:53:17.124" v="457" actId="478"/>
          <ac:spMkLst>
            <pc:docMk/>
            <pc:sldMk cId="2244388256" sldId="278"/>
            <ac:spMk id="26" creationId="{45E770B4-561E-51A3-D9B0-3282E38545C8}"/>
          </ac:spMkLst>
        </pc:spChg>
        <pc:picChg chg="del">
          <ac:chgData name="MaengJiwoo" userId="06fe445f-97e3-4d7d-9f7a-3efcc5dfeb3b" providerId="ADAL" clId="{3E97A9FC-F485-423A-BA02-C4D62605E1BF}" dt="2024-06-26T13:53:14.579" v="453" actId="478"/>
          <ac:picMkLst>
            <pc:docMk/>
            <pc:sldMk cId="2244388256" sldId="278"/>
            <ac:picMk id="2" creationId="{4A37DFC7-EC72-32B1-C785-6546BAEA8D03}"/>
          </ac:picMkLst>
        </pc:picChg>
        <pc:picChg chg="del">
          <ac:chgData name="MaengJiwoo" userId="06fe445f-97e3-4d7d-9f7a-3efcc5dfeb3b" providerId="ADAL" clId="{3E97A9FC-F485-423A-BA02-C4D62605E1BF}" dt="2024-06-26T13:53:14.217" v="452" actId="478"/>
          <ac:picMkLst>
            <pc:docMk/>
            <pc:sldMk cId="2244388256" sldId="278"/>
            <ac:picMk id="6" creationId="{625B1931-5733-6323-E1B9-2EB32AECC376}"/>
          </ac:picMkLst>
        </pc:picChg>
        <pc:picChg chg="del">
          <ac:chgData name="MaengJiwoo" userId="06fe445f-97e3-4d7d-9f7a-3efcc5dfeb3b" providerId="ADAL" clId="{3E97A9FC-F485-423A-BA02-C4D62605E1BF}" dt="2024-06-26T13:53:13.711" v="451" actId="478"/>
          <ac:picMkLst>
            <pc:docMk/>
            <pc:sldMk cId="2244388256" sldId="278"/>
            <ac:picMk id="7" creationId="{856A7443-8D31-56B8-A5E5-44D10EACD024}"/>
          </ac:picMkLst>
        </pc:picChg>
        <pc:picChg chg="add del mod">
          <ac:chgData name="MaengJiwoo" userId="06fe445f-97e3-4d7d-9f7a-3efcc5dfeb3b" providerId="ADAL" clId="{3E97A9FC-F485-423A-BA02-C4D62605E1BF}" dt="2024-06-26T13:53:31.566" v="463" actId="478"/>
          <ac:picMkLst>
            <pc:docMk/>
            <pc:sldMk cId="2244388256" sldId="278"/>
            <ac:picMk id="11" creationId="{94B37620-9D66-BAE1-06D3-06DA2CCADEAD}"/>
          </ac:picMkLst>
        </pc:picChg>
        <pc:picChg chg="add del mod">
          <ac:chgData name="MaengJiwoo" userId="06fe445f-97e3-4d7d-9f7a-3efcc5dfeb3b" providerId="ADAL" clId="{3E97A9FC-F485-423A-BA02-C4D62605E1BF}" dt="2024-06-26T13:54:15.880" v="473" actId="21"/>
          <ac:picMkLst>
            <pc:docMk/>
            <pc:sldMk cId="2244388256" sldId="278"/>
            <ac:picMk id="13" creationId="{0DFF1B97-04A4-30F0-60E3-258F4AAA681B}"/>
          </ac:picMkLst>
        </pc:picChg>
        <pc:picChg chg="del">
          <ac:chgData name="MaengJiwoo" userId="06fe445f-97e3-4d7d-9f7a-3efcc5dfeb3b" providerId="ADAL" clId="{3E97A9FC-F485-423A-BA02-C4D62605E1BF}" dt="2024-06-26T13:53:13.315" v="450" actId="478"/>
          <ac:picMkLst>
            <pc:docMk/>
            <pc:sldMk cId="2244388256" sldId="278"/>
            <ac:picMk id="18" creationId="{6EC1DDA0-E11C-1713-F2A7-4E4A3D6BB2E5}"/>
          </ac:picMkLst>
        </pc:picChg>
        <pc:cxnChg chg="del">
          <ac:chgData name="MaengJiwoo" userId="06fe445f-97e3-4d7d-9f7a-3efcc5dfeb3b" providerId="ADAL" clId="{3E97A9FC-F485-423A-BA02-C4D62605E1BF}" dt="2024-06-26T13:53:15.052" v="454" actId="478"/>
          <ac:cxnSpMkLst>
            <pc:docMk/>
            <pc:sldMk cId="2244388256" sldId="278"/>
            <ac:cxnSpMk id="24" creationId="{4C1BD3B4-6ED5-DEFA-9FE2-42F4E83FA2A1}"/>
          </ac:cxnSpMkLst>
        </pc:cxnChg>
        <pc:cxnChg chg="del">
          <ac:chgData name="MaengJiwoo" userId="06fe445f-97e3-4d7d-9f7a-3efcc5dfeb3b" providerId="ADAL" clId="{3E97A9FC-F485-423A-BA02-C4D62605E1BF}" dt="2024-06-26T13:53:17.847" v="458" actId="478"/>
          <ac:cxnSpMkLst>
            <pc:docMk/>
            <pc:sldMk cId="2244388256" sldId="278"/>
            <ac:cxnSpMk id="31" creationId="{F3D5C755-F947-FA7C-6899-B60494412542}"/>
          </ac:cxnSpMkLst>
        </pc:cxnChg>
      </pc:sldChg>
      <pc:sldChg chg="delSp del mod">
        <pc:chgData name="MaengJiwoo" userId="06fe445f-97e3-4d7d-9f7a-3efcc5dfeb3b" providerId="ADAL" clId="{3E97A9FC-F485-423A-BA02-C4D62605E1BF}" dt="2024-06-26T18:53:34.755" v="641" actId="47"/>
        <pc:sldMkLst>
          <pc:docMk/>
          <pc:sldMk cId="197021018" sldId="280"/>
        </pc:sldMkLst>
        <pc:picChg chg="del">
          <ac:chgData name="MaengJiwoo" userId="06fe445f-97e3-4d7d-9f7a-3efcc5dfeb3b" providerId="ADAL" clId="{3E97A9FC-F485-423A-BA02-C4D62605E1BF}" dt="2024-06-26T13:54:44.991" v="478" actId="478"/>
          <ac:picMkLst>
            <pc:docMk/>
            <pc:sldMk cId="197021018" sldId="280"/>
            <ac:picMk id="7" creationId="{3C25F86C-7B80-2A7D-B7A9-B6A157A0B6DA}"/>
          </ac:picMkLst>
        </pc:picChg>
        <pc:cxnChg chg="del">
          <ac:chgData name="MaengJiwoo" userId="06fe445f-97e3-4d7d-9f7a-3efcc5dfeb3b" providerId="ADAL" clId="{3E97A9FC-F485-423A-BA02-C4D62605E1BF}" dt="2024-06-26T13:54:44.991" v="478" actId="478"/>
          <ac:cxnSpMkLst>
            <pc:docMk/>
            <pc:sldMk cId="197021018" sldId="280"/>
            <ac:cxnSpMk id="17" creationId="{161B9563-6C75-4237-9FE9-D290170A023C}"/>
          </ac:cxnSpMkLst>
        </pc:cxnChg>
      </pc:sldChg>
      <pc:sldChg chg="delSp del">
        <pc:chgData name="MaengJiwoo" userId="06fe445f-97e3-4d7d-9f7a-3efcc5dfeb3b" providerId="ADAL" clId="{3E97A9FC-F485-423A-BA02-C4D62605E1BF}" dt="2024-06-26T18:53:35.812" v="642" actId="47"/>
        <pc:sldMkLst>
          <pc:docMk/>
          <pc:sldMk cId="1990928182" sldId="282"/>
        </pc:sldMkLst>
        <pc:graphicFrameChg chg="del">
          <ac:chgData name="MaengJiwoo" userId="06fe445f-97e3-4d7d-9f7a-3efcc5dfeb3b" providerId="ADAL" clId="{3E97A9FC-F485-423A-BA02-C4D62605E1BF}" dt="2024-06-26T13:54:40.782" v="477" actId="478"/>
          <ac:graphicFrameMkLst>
            <pc:docMk/>
            <pc:sldMk cId="1990928182" sldId="282"/>
            <ac:graphicFrameMk id="2" creationId="{4F1BA242-FFE8-2AC9-03AC-E5722A986E0F}"/>
          </ac:graphicFrameMkLst>
        </pc:graphicFrameChg>
        <pc:picChg chg="del">
          <ac:chgData name="MaengJiwoo" userId="06fe445f-97e3-4d7d-9f7a-3efcc5dfeb3b" providerId="ADAL" clId="{3E97A9FC-F485-423A-BA02-C4D62605E1BF}" dt="2024-06-26T13:54:40.782" v="477" actId="478"/>
          <ac:picMkLst>
            <pc:docMk/>
            <pc:sldMk cId="1990928182" sldId="282"/>
            <ac:picMk id="15" creationId="{A3CD3CA9-AC37-9389-3E9D-E1CD62946731}"/>
          </ac:picMkLst>
        </pc:picChg>
        <pc:picChg chg="del">
          <ac:chgData name="MaengJiwoo" userId="06fe445f-97e3-4d7d-9f7a-3efcc5dfeb3b" providerId="ADAL" clId="{3E97A9FC-F485-423A-BA02-C4D62605E1BF}" dt="2024-06-26T13:54:40.782" v="477" actId="478"/>
          <ac:picMkLst>
            <pc:docMk/>
            <pc:sldMk cId="1990928182" sldId="282"/>
            <ac:picMk id="2050" creationId="{12133087-06D1-8E8C-B058-99424D84011A}"/>
          </ac:picMkLst>
        </pc:picChg>
        <pc:cxnChg chg="del">
          <ac:chgData name="MaengJiwoo" userId="06fe445f-97e3-4d7d-9f7a-3efcc5dfeb3b" providerId="ADAL" clId="{3E97A9FC-F485-423A-BA02-C4D62605E1BF}" dt="2024-06-26T13:54:40.782" v="477" actId="478"/>
          <ac:cxnSpMkLst>
            <pc:docMk/>
            <pc:sldMk cId="1990928182" sldId="282"/>
            <ac:cxnSpMk id="4" creationId="{6C27171F-6D2F-03A7-D223-CB9CEA646781}"/>
          </ac:cxnSpMkLst>
        </pc:cxnChg>
      </pc:sldChg>
      <pc:sldChg chg="delSp del">
        <pc:chgData name="MaengJiwoo" userId="06fe445f-97e3-4d7d-9f7a-3efcc5dfeb3b" providerId="ADAL" clId="{3E97A9FC-F485-423A-BA02-C4D62605E1BF}" dt="2024-06-26T18:53:33.635" v="640" actId="47"/>
        <pc:sldMkLst>
          <pc:docMk/>
          <pc:sldMk cId="4288932109" sldId="285"/>
        </pc:sldMkLst>
        <pc:graphicFrameChg chg="del">
          <ac:chgData name="MaengJiwoo" userId="06fe445f-97e3-4d7d-9f7a-3efcc5dfeb3b" providerId="ADAL" clId="{3E97A9FC-F485-423A-BA02-C4D62605E1BF}" dt="2024-06-26T13:55:11.332" v="479" actId="478"/>
          <ac:graphicFrameMkLst>
            <pc:docMk/>
            <pc:sldMk cId="4288932109" sldId="285"/>
            <ac:graphicFrameMk id="6" creationId="{812ED43B-9FE6-C277-6040-50430FA37657}"/>
          </ac:graphicFrameMkLst>
        </pc:graphicFrameChg>
        <pc:picChg chg="del">
          <ac:chgData name="MaengJiwoo" userId="06fe445f-97e3-4d7d-9f7a-3efcc5dfeb3b" providerId="ADAL" clId="{3E97A9FC-F485-423A-BA02-C4D62605E1BF}" dt="2024-06-26T13:55:11.332" v="479" actId="478"/>
          <ac:picMkLst>
            <pc:docMk/>
            <pc:sldMk cId="4288932109" sldId="285"/>
            <ac:picMk id="9" creationId="{400F9399-1B95-5F3D-4630-69F171BB9ABE}"/>
          </ac:picMkLst>
        </pc:picChg>
        <pc:picChg chg="del">
          <ac:chgData name="MaengJiwoo" userId="06fe445f-97e3-4d7d-9f7a-3efcc5dfeb3b" providerId="ADAL" clId="{3E97A9FC-F485-423A-BA02-C4D62605E1BF}" dt="2024-06-26T13:55:11.332" v="479" actId="478"/>
          <ac:picMkLst>
            <pc:docMk/>
            <pc:sldMk cId="4288932109" sldId="285"/>
            <ac:picMk id="1025" creationId="{B35C1E1D-3A65-3D2F-6CD2-830D6577CB6B}"/>
          </ac:picMkLst>
        </pc:picChg>
      </pc:sldChg>
      <pc:sldChg chg="addSp delSp modSp mod">
        <pc:chgData name="MaengJiwoo" userId="06fe445f-97e3-4d7d-9f7a-3efcc5dfeb3b" providerId="ADAL" clId="{3E97A9FC-F485-423A-BA02-C4D62605E1BF}" dt="2024-07-04T00:53:08.125" v="9776" actId="1076"/>
        <pc:sldMkLst>
          <pc:docMk/>
          <pc:sldMk cId="1374905863" sldId="286"/>
        </pc:sldMkLst>
        <pc:spChg chg="add mod">
          <ac:chgData name="MaengJiwoo" userId="06fe445f-97e3-4d7d-9f7a-3efcc5dfeb3b" providerId="ADAL" clId="{3E97A9FC-F485-423A-BA02-C4D62605E1BF}" dt="2024-06-26T19:08:24.333" v="676" actId="6559"/>
          <ac:spMkLst>
            <pc:docMk/>
            <pc:sldMk cId="1374905863" sldId="286"/>
            <ac:spMk id="2" creationId="{1C5D3749-A788-3304-85D6-154127331F07}"/>
          </ac:spMkLst>
        </pc:spChg>
        <pc:spChg chg="del">
          <ac:chgData name="MaengJiwoo" userId="06fe445f-97e3-4d7d-9f7a-3efcc5dfeb3b" providerId="ADAL" clId="{3E97A9FC-F485-423A-BA02-C4D62605E1BF}" dt="2024-06-27T01:42:25.209" v="1029" actId="478"/>
          <ac:spMkLst>
            <pc:docMk/>
            <pc:sldMk cId="1374905863" sldId="286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6-27T01:42:25.351" v="1030"/>
          <ac:spMkLst>
            <pc:docMk/>
            <pc:sldMk cId="1374905863" sldId="286"/>
            <ac:spMk id="5" creationId="{08007847-3D44-6A0E-E49C-876C5EB734E2}"/>
          </ac:spMkLst>
        </pc:spChg>
        <pc:spChg chg="del">
          <ac:chgData name="MaengJiwoo" userId="06fe445f-97e3-4d7d-9f7a-3efcc5dfeb3b" providerId="ADAL" clId="{3E97A9FC-F485-423A-BA02-C4D62605E1BF}" dt="2024-06-26T18:53:45.131" v="643" actId="478"/>
          <ac:spMkLst>
            <pc:docMk/>
            <pc:sldMk cId="1374905863" sldId="286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2:00:14.616" v="1204" actId="1076"/>
          <ac:spMkLst>
            <pc:docMk/>
            <pc:sldMk cId="1374905863" sldId="286"/>
            <ac:spMk id="6" creationId="{6661D6B2-5C7E-A393-16C7-84AD3AFCE37B}"/>
          </ac:spMkLst>
        </pc:spChg>
        <pc:spChg chg="del">
          <ac:chgData name="MaengJiwoo" userId="06fe445f-97e3-4d7d-9f7a-3efcc5dfeb3b" providerId="ADAL" clId="{3E97A9FC-F485-423A-BA02-C4D62605E1BF}" dt="2024-06-26T19:44:53.737" v="747" actId="478"/>
          <ac:spMkLst>
            <pc:docMk/>
            <pc:sldMk cId="1374905863" sldId="286"/>
            <ac:spMk id="6" creationId="{6A4018A2-F304-8FD8-44F5-48B384A45E47}"/>
          </ac:spMkLst>
        </pc:spChg>
        <pc:spChg chg="add del mod">
          <ac:chgData name="MaengJiwoo" userId="06fe445f-97e3-4d7d-9f7a-3efcc5dfeb3b" providerId="ADAL" clId="{3E97A9FC-F485-423A-BA02-C4D62605E1BF}" dt="2024-06-27T02:01:02.814" v="1224" actId="478"/>
          <ac:spMkLst>
            <pc:docMk/>
            <pc:sldMk cId="1374905863" sldId="286"/>
            <ac:spMk id="7" creationId="{B847A5B6-2CFC-6B25-3C51-BA043A3574E8}"/>
          </ac:spMkLst>
        </pc:spChg>
        <pc:spChg chg="add mod">
          <ac:chgData name="MaengJiwoo" userId="06fe445f-97e3-4d7d-9f7a-3efcc5dfeb3b" providerId="ADAL" clId="{3E97A9FC-F485-423A-BA02-C4D62605E1BF}" dt="2024-07-04T00:53:08.125" v="9776" actId="1076"/>
          <ac:spMkLst>
            <pc:docMk/>
            <pc:sldMk cId="1374905863" sldId="286"/>
            <ac:spMk id="9" creationId="{93075832-9920-9161-9D1D-3973FF5243EB}"/>
          </ac:spMkLst>
        </pc:spChg>
      </pc:sldChg>
      <pc:sldChg chg="addSp delSp modSp del mod">
        <pc:chgData name="MaengJiwoo" userId="06fe445f-97e3-4d7d-9f7a-3efcc5dfeb3b" providerId="ADAL" clId="{3E97A9FC-F485-423A-BA02-C4D62605E1BF}" dt="2024-06-26T18:52:59.386" v="637" actId="47"/>
        <pc:sldMkLst>
          <pc:docMk/>
          <pc:sldMk cId="1593409585" sldId="288"/>
        </pc:sldMkLst>
        <pc:spChg chg="del">
          <ac:chgData name="MaengJiwoo" userId="06fe445f-97e3-4d7d-9f7a-3efcc5dfeb3b" providerId="ADAL" clId="{3E97A9FC-F485-423A-BA02-C4D62605E1BF}" dt="2024-06-26T13:54:10.688" v="470" actId="478"/>
          <ac:spMkLst>
            <pc:docMk/>
            <pc:sldMk cId="1593409585" sldId="288"/>
            <ac:spMk id="10" creationId="{25316DF0-B1D1-DC3E-D6E0-3C6B2558857A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11" creationId="{50712612-1B8A-B459-CA81-0722DC82C8F7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13" creationId="{FE6FE188-D7E0-8B45-8FBE-B6666968B326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16" creationId="{2A95588E-FB73-F2B9-2B8A-57E245BA92AC}"/>
          </ac:spMkLst>
        </pc:spChg>
        <pc:spChg chg="del">
          <ac:chgData name="MaengJiwoo" userId="06fe445f-97e3-4d7d-9f7a-3efcc5dfeb3b" providerId="ADAL" clId="{3E97A9FC-F485-423A-BA02-C4D62605E1BF}" dt="2024-06-26T13:54:11.276" v="471" actId="478"/>
          <ac:spMkLst>
            <pc:docMk/>
            <pc:sldMk cId="1593409585" sldId="288"/>
            <ac:spMk id="17" creationId="{80230E74-C7D2-8CA2-505B-55DEEE85D398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18" creationId="{5F22C640-D8A0-0FE6-2278-297B65ABA29E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19" creationId="{2587DBEC-CCA2-58AA-92EB-59C2D80534E8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0" creationId="{499F32E9-2B28-6ED1-1B25-707EF0D78EA7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1" creationId="{C8EDF3AB-E8C1-D0E2-9A8C-E9D167B49579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2" creationId="{F09107C6-01AE-7764-CCFC-DBF9AC8A84D1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3" creationId="{A530E8C8-6A1B-CFB4-5660-AE1DC6315C7A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4" creationId="{3E241ECC-D3F5-AD39-168D-915C5EFC0935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6" creationId="{27D27168-4396-8759-2252-D77EBC69CDAB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7" creationId="{2C018910-3106-AF57-DA99-5147AE2AD8B8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8" creationId="{7C5CAFEF-363D-E400-C66D-1F30C92CBFD1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29" creationId="{D49832C8-841D-0319-2D59-5306683F6D3D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0" creationId="{6C29305C-6F7B-3FA1-F067-AE6C341EAC61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3" creationId="{FD8DC0A1-C827-A7A9-36FC-992F0E2626E5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4" creationId="{E25CB7D8-5790-E43B-3807-1C0F1E6B5377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5" creationId="{9AC78B58-D345-8403-BAE5-D81676DE926C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6" creationId="{E219DA9C-D7AE-09EA-816B-E5E759CE4878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7" creationId="{9CCA50E2-FB0B-63E1-446B-B1827401CEF8}"/>
          </ac:spMkLst>
        </pc:spChg>
        <pc:spChg chg="del">
          <ac:chgData name="MaengJiwoo" userId="06fe445f-97e3-4d7d-9f7a-3efcc5dfeb3b" providerId="ADAL" clId="{3E97A9FC-F485-423A-BA02-C4D62605E1BF}" dt="2024-06-26T13:54:13.312" v="472" actId="478"/>
          <ac:spMkLst>
            <pc:docMk/>
            <pc:sldMk cId="1593409585" sldId="288"/>
            <ac:spMk id="38" creationId="{5A727195-FF24-8213-8266-4175F96C019F}"/>
          </ac:spMkLst>
        </pc:spChg>
        <pc:picChg chg="add mod">
          <ac:chgData name="MaengJiwoo" userId="06fe445f-97e3-4d7d-9f7a-3efcc5dfeb3b" providerId="ADAL" clId="{3E97A9FC-F485-423A-BA02-C4D62605E1BF}" dt="2024-06-26T13:54:25.799" v="475" actId="1076"/>
          <ac:picMkLst>
            <pc:docMk/>
            <pc:sldMk cId="1593409585" sldId="288"/>
            <ac:picMk id="6" creationId="{0DFF1B97-04A4-30F0-60E3-258F4AAA681B}"/>
          </ac:picMkLst>
        </pc:picChg>
        <pc:picChg chg="del">
          <ac:chgData name="MaengJiwoo" userId="06fe445f-97e3-4d7d-9f7a-3efcc5dfeb3b" providerId="ADAL" clId="{3E97A9FC-F485-423A-BA02-C4D62605E1BF}" dt="2024-06-26T13:54:13.312" v="472" actId="478"/>
          <ac:picMkLst>
            <pc:docMk/>
            <pc:sldMk cId="1593409585" sldId="288"/>
            <ac:picMk id="9" creationId="{25D28746-FEA5-BD0C-9921-1F67D7E02DC0}"/>
          </ac:picMkLst>
        </pc:picChg>
        <pc:picChg chg="del">
          <ac:chgData name="MaengJiwoo" userId="06fe445f-97e3-4d7d-9f7a-3efcc5dfeb3b" providerId="ADAL" clId="{3E97A9FC-F485-423A-BA02-C4D62605E1BF}" dt="2024-06-26T13:54:13.312" v="472" actId="478"/>
          <ac:picMkLst>
            <pc:docMk/>
            <pc:sldMk cId="1593409585" sldId="288"/>
            <ac:picMk id="40" creationId="{5764E002-C1A0-742A-CEC8-D55D484D503C}"/>
          </ac:picMkLst>
        </pc:picChg>
        <pc:picChg chg="del">
          <ac:chgData name="MaengJiwoo" userId="06fe445f-97e3-4d7d-9f7a-3efcc5dfeb3b" providerId="ADAL" clId="{3E97A9FC-F485-423A-BA02-C4D62605E1BF}" dt="2024-06-26T13:54:13.312" v="472" actId="478"/>
          <ac:picMkLst>
            <pc:docMk/>
            <pc:sldMk cId="1593409585" sldId="288"/>
            <ac:picMk id="41" creationId="{2DF4E7EC-988E-9FF9-52CF-4242BDF5FEBE}"/>
          </ac:picMkLst>
        </pc:picChg>
        <pc:picChg chg="del">
          <ac:chgData name="MaengJiwoo" userId="06fe445f-97e3-4d7d-9f7a-3efcc5dfeb3b" providerId="ADAL" clId="{3E97A9FC-F485-423A-BA02-C4D62605E1BF}" dt="2024-06-26T13:54:13.312" v="472" actId="478"/>
          <ac:picMkLst>
            <pc:docMk/>
            <pc:sldMk cId="1593409585" sldId="288"/>
            <ac:picMk id="42" creationId="{CBFD5AED-617D-595F-B740-7E1973356BCA}"/>
          </ac:picMkLst>
        </pc:picChg>
        <pc:cxnChg chg="del">
          <ac:chgData name="MaengJiwoo" userId="06fe445f-97e3-4d7d-9f7a-3efcc5dfeb3b" providerId="ADAL" clId="{3E97A9FC-F485-423A-BA02-C4D62605E1BF}" dt="2024-06-26T13:54:13.312" v="472" actId="478"/>
          <ac:cxnSpMkLst>
            <pc:docMk/>
            <pc:sldMk cId="1593409585" sldId="288"/>
            <ac:cxnSpMk id="4" creationId="{6C27171F-6D2F-03A7-D223-CB9CEA646781}"/>
          </ac:cxnSpMkLst>
        </pc:cxnChg>
        <pc:cxnChg chg="del">
          <ac:chgData name="MaengJiwoo" userId="06fe445f-97e3-4d7d-9f7a-3efcc5dfeb3b" providerId="ADAL" clId="{3E97A9FC-F485-423A-BA02-C4D62605E1BF}" dt="2024-06-26T13:54:13.312" v="472" actId="478"/>
          <ac:cxnSpMkLst>
            <pc:docMk/>
            <pc:sldMk cId="1593409585" sldId="288"/>
            <ac:cxnSpMk id="25" creationId="{3756C6B2-27E8-2E6A-7385-94A3C88C8627}"/>
          </ac:cxnSpMkLst>
        </pc:cxnChg>
        <pc:cxnChg chg="del">
          <ac:chgData name="MaengJiwoo" userId="06fe445f-97e3-4d7d-9f7a-3efcc5dfeb3b" providerId="ADAL" clId="{3E97A9FC-F485-423A-BA02-C4D62605E1BF}" dt="2024-06-26T13:54:13.312" v="472" actId="478"/>
          <ac:cxnSpMkLst>
            <pc:docMk/>
            <pc:sldMk cId="1593409585" sldId="288"/>
            <ac:cxnSpMk id="39" creationId="{DD6A54A5-1153-DAD3-FC3F-24E267D1BE72}"/>
          </ac:cxnSpMkLst>
        </pc:cxnChg>
      </pc:sldChg>
      <pc:sldChg chg="delSp del mod">
        <pc:chgData name="MaengJiwoo" userId="06fe445f-97e3-4d7d-9f7a-3efcc5dfeb3b" providerId="ADAL" clId="{3E97A9FC-F485-423A-BA02-C4D62605E1BF}" dt="2024-06-26T18:53:32.605" v="639" actId="47"/>
        <pc:sldMkLst>
          <pc:docMk/>
          <pc:sldMk cId="1601353065" sldId="289"/>
        </pc:sldMkLst>
        <pc:graphicFrameChg chg="del">
          <ac:chgData name="MaengJiwoo" userId="06fe445f-97e3-4d7d-9f7a-3efcc5dfeb3b" providerId="ADAL" clId="{3E97A9FC-F485-423A-BA02-C4D62605E1BF}" dt="2024-06-26T13:55:14.515" v="480" actId="478"/>
          <ac:graphicFrameMkLst>
            <pc:docMk/>
            <pc:sldMk cId="1601353065" sldId="289"/>
            <ac:graphicFrameMk id="6" creationId="{3E7EDEB5-DE29-540B-C56D-83C89363BDA5}"/>
          </ac:graphicFrameMkLst>
        </pc:graphicFrameChg>
        <pc:picChg chg="del">
          <ac:chgData name="MaengJiwoo" userId="06fe445f-97e3-4d7d-9f7a-3efcc5dfeb3b" providerId="ADAL" clId="{3E97A9FC-F485-423A-BA02-C4D62605E1BF}" dt="2024-06-26T13:55:15.460" v="482" actId="478"/>
          <ac:picMkLst>
            <pc:docMk/>
            <pc:sldMk cId="1601353065" sldId="289"/>
            <ac:picMk id="7" creationId="{FD7B6EBF-5907-5DD4-7E62-27C848DAC1E6}"/>
          </ac:picMkLst>
        </pc:picChg>
        <pc:picChg chg="del">
          <ac:chgData name="MaengJiwoo" userId="06fe445f-97e3-4d7d-9f7a-3efcc5dfeb3b" providerId="ADAL" clId="{3E97A9FC-F485-423A-BA02-C4D62605E1BF}" dt="2024-06-26T13:55:14.515" v="480" actId="478"/>
          <ac:picMkLst>
            <pc:docMk/>
            <pc:sldMk cId="1601353065" sldId="289"/>
            <ac:picMk id="9" creationId="{23F91264-8E38-A136-866A-76EC80F994C0}"/>
          </ac:picMkLst>
        </pc:picChg>
        <pc:picChg chg="del">
          <ac:chgData name="MaengJiwoo" userId="06fe445f-97e3-4d7d-9f7a-3efcc5dfeb3b" providerId="ADAL" clId="{3E97A9FC-F485-423A-BA02-C4D62605E1BF}" dt="2024-06-26T13:55:15.027" v="481" actId="478"/>
          <ac:picMkLst>
            <pc:docMk/>
            <pc:sldMk cId="1601353065" sldId="289"/>
            <ac:picMk id="11" creationId="{8D6BDC0C-D657-552A-A36C-093F21F461AF}"/>
          </ac:picMkLst>
        </pc:picChg>
        <pc:picChg chg="del">
          <ac:chgData name="MaengJiwoo" userId="06fe445f-97e3-4d7d-9f7a-3efcc5dfeb3b" providerId="ADAL" clId="{3E97A9FC-F485-423A-BA02-C4D62605E1BF}" dt="2024-06-26T13:55:14.515" v="480" actId="478"/>
          <ac:picMkLst>
            <pc:docMk/>
            <pc:sldMk cId="1601353065" sldId="289"/>
            <ac:picMk id="12" creationId="{3B480309-9244-ADF1-7133-421E7A86FAA1}"/>
          </ac:picMkLst>
        </pc:picChg>
      </pc:sldChg>
      <pc:sldChg chg="delSp del mod">
        <pc:chgData name="MaengJiwoo" userId="06fe445f-97e3-4d7d-9f7a-3efcc5dfeb3b" providerId="ADAL" clId="{3E97A9FC-F485-423A-BA02-C4D62605E1BF}" dt="2024-06-26T18:53:30.213" v="638" actId="47"/>
        <pc:sldMkLst>
          <pc:docMk/>
          <pc:sldMk cId="819251684" sldId="291"/>
        </pc:sldMkLst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7" creationId="{4CD443A0-1614-E9FF-CB72-C12FFEF16EB2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9" creationId="{6079CD1B-4005-6E9F-9DC9-54E1A93EDF99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10" creationId="{64E6902F-9DD3-F75A-0CE9-8729A8BA81F6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11" creationId="{3DA73D3E-18A4-6635-60FA-811BC695A1AD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13" creationId="{141491FF-8DDB-E960-D491-E94F96FF6F7F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14" creationId="{7AD62F52-7251-63B1-A85A-40AADC335E56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16" creationId="{A87A2658-7B0F-5BE3-36E6-AA63558F5B37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26" creationId="{D50C27E0-BE19-571A-6E54-76388283AD13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29" creationId="{3BB7271B-431A-DA80-D241-12AD13DE83AB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30" creationId="{675D1637-3824-016F-D53E-98A1679E7024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31" creationId="{C99BDB74-1206-80F9-EEE0-72D1335061D2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50" creationId="{9FABF833-17C3-7183-2549-5E13887F540E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56" creationId="{00CF1263-1363-8703-D172-91925473FD7E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62" creationId="{B1684B06-C8AF-7B03-7BE7-7D6F8C6883F8}"/>
          </ac:spMkLst>
        </pc:spChg>
        <pc:spChg chg="del">
          <ac:chgData name="MaengJiwoo" userId="06fe445f-97e3-4d7d-9f7a-3efcc5dfeb3b" providerId="ADAL" clId="{3E97A9FC-F485-423A-BA02-C4D62605E1BF}" dt="2024-06-26T13:54:37.889" v="476" actId="478"/>
          <ac:spMkLst>
            <pc:docMk/>
            <pc:sldMk cId="819251684" sldId="291"/>
            <ac:spMk id="63" creationId="{76EDAA52-5658-EBFF-92F2-5F74581C0154}"/>
          </ac:spMkLst>
        </pc:spChg>
        <pc:picChg chg="del">
          <ac:chgData name="MaengJiwoo" userId="06fe445f-97e3-4d7d-9f7a-3efcc5dfeb3b" providerId="ADAL" clId="{3E97A9FC-F485-423A-BA02-C4D62605E1BF}" dt="2024-06-26T13:54:37.889" v="476" actId="478"/>
          <ac:picMkLst>
            <pc:docMk/>
            <pc:sldMk cId="819251684" sldId="291"/>
            <ac:picMk id="57" creationId="{C7E94E6F-A50B-9410-69CC-47F9DB5C6EF1}"/>
          </ac:picMkLst>
        </pc:picChg>
        <pc:picChg chg="del">
          <ac:chgData name="MaengJiwoo" userId="06fe445f-97e3-4d7d-9f7a-3efcc5dfeb3b" providerId="ADAL" clId="{3E97A9FC-F485-423A-BA02-C4D62605E1BF}" dt="2024-06-26T13:54:37.889" v="476" actId="478"/>
          <ac:picMkLst>
            <pc:docMk/>
            <pc:sldMk cId="819251684" sldId="291"/>
            <ac:picMk id="61" creationId="{C0F026BE-20F0-D8F3-D130-861B940EAB52}"/>
          </ac:picMkLst>
        </pc:pic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20" creationId="{42FC84FB-BDF9-AB3A-EA44-50198683EC5B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22" creationId="{B7AE076F-5F5E-7F99-3D23-9DDAB7E2200B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23" creationId="{9C66C0A9-D287-3865-935D-88476C50047F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44" creationId="{4D1ECBC2-CF0C-B921-16E8-8BBB8C45F0A6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53" creationId="{43F8E1E9-3FE1-6D86-8AD5-4CE62ABAB3CF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55" creationId="{2B6DD10A-2DE2-9978-C6EB-C426794670C4}"/>
          </ac:cxnSpMkLst>
        </pc:cxnChg>
        <pc:cxnChg chg="del">
          <ac:chgData name="MaengJiwoo" userId="06fe445f-97e3-4d7d-9f7a-3efcc5dfeb3b" providerId="ADAL" clId="{3E97A9FC-F485-423A-BA02-C4D62605E1BF}" dt="2024-06-26T13:54:37.889" v="476" actId="478"/>
          <ac:cxnSpMkLst>
            <pc:docMk/>
            <pc:sldMk cId="819251684" sldId="291"/>
            <ac:cxnSpMk id="60" creationId="{98508BC7-CB66-2A09-E6B5-B7820EFEADE3}"/>
          </ac:cxnSpMkLst>
        </pc:cxnChg>
      </pc:sldChg>
      <pc:sldChg chg="delSp del mod">
        <pc:chgData name="MaengJiwoo" userId="06fe445f-97e3-4d7d-9f7a-3efcc5dfeb3b" providerId="ADAL" clId="{3E97A9FC-F485-423A-BA02-C4D62605E1BF}" dt="2024-06-26T18:52:05.834" v="576" actId="47"/>
        <pc:sldMkLst>
          <pc:docMk/>
          <pc:sldMk cId="2933959700" sldId="292"/>
        </pc:sldMkLst>
        <pc:spChg chg="del">
          <ac:chgData name="MaengJiwoo" userId="06fe445f-97e3-4d7d-9f7a-3efcc5dfeb3b" providerId="ADAL" clId="{3E97A9FC-F485-423A-BA02-C4D62605E1BF}" dt="2024-06-26T13:53:12.205" v="449" actId="478"/>
          <ac:spMkLst>
            <pc:docMk/>
            <pc:sldMk cId="2933959700" sldId="292"/>
            <ac:spMk id="19" creationId="{7D580684-60D4-1C73-CB89-D1C4F0F9429D}"/>
          </ac:spMkLst>
        </pc:spChg>
        <pc:picChg chg="del">
          <ac:chgData name="MaengJiwoo" userId="06fe445f-97e3-4d7d-9f7a-3efcc5dfeb3b" providerId="ADAL" clId="{3E97A9FC-F485-423A-BA02-C4D62605E1BF}" dt="2024-06-26T13:53:10.703" v="447" actId="478"/>
          <ac:picMkLst>
            <pc:docMk/>
            <pc:sldMk cId="2933959700" sldId="292"/>
            <ac:picMk id="4" creationId="{95EC9B25-4617-AA47-ADAD-F46A7C899BDD}"/>
          </ac:picMkLst>
        </pc:picChg>
        <pc:picChg chg="del">
          <ac:chgData name="MaengJiwoo" userId="06fe445f-97e3-4d7d-9f7a-3efcc5dfeb3b" providerId="ADAL" clId="{3E97A9FC-F485-423A-BA02-C4D62605E1BF}" dt="2024-06-26T13:53:10.001" v="445" actId="478"/>
          <ac:picMkLst>
            <pc:docMk/>
            <pc:sldMk cId="2933959700" sldId="292"/>
            <ac:picMk id="18" creationId="{410153F8-E03E-599A-C24C-94D4850C6FA2}"/>
          </ac:picMkLst>
        </pc:picChg>
        <pc:picChg chg="del">
          <ac:chgData name="MaengJiwoo" userId="06fe445f-97e3-4d7d-9f7a-3efcc5dfeb3b" providerId="ADAL" clId="{3E97A9FC-F485-423A-BA02-C4D62605E1BF}" dt="2024-06-26T13:53:10.333" v="446" actId="478"/>
          <ac:picMkLst>
            <pc:docMk/>
            <pc:sldMk cId="2933959700" sldId="292"/>
            <ac:picMk id="2050" creationId="{50285D97-25D5-5BE1-D9F3-C38729828B93}"/>
          </ac:picMkLst>
        </pc:picChg>
        <pc:picChg chg="del">
          <ac:chgData name="MaengJiwoo" userId="06fe445f-97e3-4d7d-9f7a-3efcc5dfeb3b" providerId="ADAL" clId="{3E97A9FC-F485-423A-BA02-C4D62605E1BF}" dt="2024-06-26T13:53:11.129" v="448" actId="478"/>
          <ac:picMkLst>
            <pc:docMk/>
            <pc:sldMk cId="2933959700" sldId="292"/>
            <ac:picMk id="2052" creationId="{0EDB091E-4483-F7F7-FA86-F207827BF149}"/>
          </ac:picMkLst>
        </pc:picChg>
      </pc:sldChg>
      <pc:sldChg chg="addSp delSp modSp new del mod ord">
        <pc:chgData name="MaengJiwoo" userId="06fe445f-97e3-4d7d-9f7a-3efcc5dfeb3b" providerId="ADAL" clId="{3E97A9FC-F485-423A-BA02-C4D62605E1BF}" dt="2024-06-26T13:50:54.338" v="432" actId="47"/>
        <pc:sldMkLst>
          <pc:docMk/>
          <pc:sldMk cId="1545977239" sldId="293"/>
        </pc:sldMkLst>
        <pc:spChg chg="del">
          <ac:chgData name="MaengJiwoo" userId="06fe445f-97e3-4d7d-9f7a-3efcc5dfeb3b" providerId="ADAL" clId="{3E97A9FC-F485-423A-BA02-C4D62605E1BF}" dt="2024-06-26T11:07:17.550" v="3" actId="478"/>
          <ac:spMkLst>
            <pc:docMk/>
            <pc:sldMk cId="1545977239" sldId="293"/>
            <ac:spMk id="2" creationId="{7FEAE7CC-706C-224C-70D8-DDE67FC4271E}"/>
          </ac:spMkLst>
        </pc:spChg>
        <pc:spChg chg="del">
          <ac:chgData name="MaengJiwoo" userId="06fe445f-97e3-4d7d-9f7a-3efcc5dfeb3b" providerId="ADAL" clId="{3E97A9FC-F485-423A-BA02-C4D62605E1BF}" dt="2024-06-26T11:07:17.550" v="3" actId="478"/>
          <ac:spMkLst>
            <pc:docMk/>
            <pc:sldMk cId="1545977239" sldId="293"/>
            <ac:spMk id="3" creationId="{D5C002C6-0ABD-9DBF-93A2-EEC75F2ADF92}"/>
          </ac:spMkLst>
        </pc:spChg>
        <pc:spChg chg="del">
          <ac:chgData name="MaengJiwoo" userId="06fe445f-97e3-4d7d-9f7a-3efcc5dfeb3b" providerId="ADAL" clId="{3E97A9FC-F485-423A-BA02-C4D62605E1BF}" dt="2024-06-26T11:56:10.938" v="161" actId="478"/>
          <ac:spMkLst>
            <pc:docMk/>
            <pc:sldMk cId="1545977239" sldId="293"/>
            <ac:spMk id="4" creationId="{85E38468-F312-3F6D-6E11-0472B9D5F0B0}"/>
          </ac:spMkLst>
        </pc:spChg>
        <pc:spChg chg="add mod">
          <ac:chgData name="MaengJiwoo" userId="06fe445f-97e3-4d7d-9f7a-3efcc5dfeb3b" providerId="ADAL" clId="{3E97A9FC-F485-423A-BA02-C4D62605E1BF}" dt="2024-06-26T11:09:20.478" v="16" actId="14100"/>
          <ac:spMkLst>
            <pc:docMk/>
            <pc:sldMk cId="1545977239" sldId="293"/>
            <ac:spMk id="6" creationId="{2D6903E8-CCAB-D633-D868-583EB506B118}"/>
          </ac:spMkLst>
        </pc:spChg>
        <pc:spChg chg="add mod">
          <ac:chgData name="MaengJiwoo" userId="06fe445f-97e3-4d7d-9f7a-3efcc5dfeb3b" providerId="ADAL" clId="{3E97A9FC-F485-423A-BA02-C4D62605E1BF}" dt="2024-06-26T11:09:32.037" v="20" actId="14100"/>
          <ac:spMkLst>
            <pc:docMk/>
            <pc:sldMk cId="1545977239" sldId="293"/>
            <ac:spMk id="7" creationId="{30AC96D7-7DE7-BB34-CFFA-A90B0B33392A}"/>
          </ac:spMkLst>
        </pc:spChg>
        <pc:spChg chg="add mod">
          <ac:chgData name="MaengJiwoo" userId="06fe445f-97e3-4d7d-9f7a-3efcc5dfeb3b" providerId="ADAL" clId="{3E97A9FC-F485-423A-BA02-C4D62605E1BF}" dt="2024-06-26T11:09:41.492" v="22" actId="14100"/>
          <ac:spMkLst>
            <pc:docMk/>
            <pc:sldMk cId="1545977239" sldId="293"/>
            <ac:spMk id="8" creationId="{6C5938A7-ED61-E82F-0D87-4C441DFD1002}"/>
          </ac:spMkLst>
        </pc:spChg>
        <pc:spChg chg="add mod ord">
          <ac:chgData name="MaengJiwoo" userId="06fe445f-97e3-4d7d-9f7a-3efcc5dfeb3b" providerId="ADAL" clId="{3E97A9FC-F485-423A-BA02-C4D62605E1BF}" dt="2024-06-26T12:02:30.714" v="177" actId="1076"/>
          <ac:spMkLst>
            <pc:docMk/>
            <pc:sldMk cId="1545977239" sldId="293"/>
            <ac:spMk id="11" creationId="{8B346349-4E39-8EC0-B7B1-D04E15108964}"/>
          </ac:spMkLst>
        </pc:spChg>
        <pc:spChg chg="add mod">
          <ac:chgData name="MaengJiwoo" userId="06fe445f-97e3-4d7d-9f7a-3efcc5dfeb3b" providerId="ADAL" clId="{3E97A9FC-F485-423A-BA02-C4D62605E1BF}" dt="2024-06-26T13:46:34.475" v="327" actId="1076"/>
          <ac:spMkLst>
            <pc:docMk/>
            <pc:sldMk cId="1545977239" sldId="293"/>
            <ac:spMk id="18" creationId="{FC278250-7544-D8E8-257B-3DB5937F6849}"/>
          </ac:spMkLst>
        </pc:spChg>
        <pc:spChg chg="add mod">
          <ac:chgData name="MaengJiwoo" userId="06fe445f-97e3-4d7d-9f7a-3efcc5dfeb3b" providerId="ADAL" clId="{3E97A9FC-F485-423A-BA02-C4D62605E1BF}" dt="2024-06-26T13:47:12.953" v="376" actId="1076"/>
          <ac:spMkLst>
            <pc:docMk/>
            <pc:sldMk cId="1545977239" sldId="293"/>
            <ac:spMk id="19" creationId="{370F18D4-BFC8-0224-D056-C1C2DCBD0116}"/>
          </ac:spMkLst>
        </pc:spChg>
        <pc:spChg chg="add del mod">
          <ac:chgData name="MaengJiwoo" userId="06fe445f-97e3-4d7d-9f7a-3efcc5dfeb3b" providerId="ADAL" clId="{3E97A9FC-F485-423A-BA02-C4D62605E1BF}" dt="2024-06-26T13:49:32.137" v="417" actId="478"/>
          <ac:spMkLst>
            <pc:docMk/>
            <pc:sldMk cId="1545977239" sldId="293"/>
            <ac:spMk id="21" creationId="{6239BDDC-E41D-C731-EA14-DE113D90E6A3}"/>
          </ac:spMkLst>
        </pc:spChg>
        <pc:spChg chg="add mod ord">
          <ac:chgData name="MaengJiwoo" userId="06fe445f-97e3-4d7d-9f7a-3efcc5dfeb3b" providerId="ADAL" clId="{3E97A9FC-F485-423A-BA02-C4D62605E1BF}" dt="2024-06-26T13:50:07.740" v="424" actId="167"/>
          <ac:spMkLst>
            <pc:docMk/>
            <pc:sldMk cId="1545977239" sldId="293"/>
            <ac:spMk id="22" creationId="{8F8C101E-9F73-8B89-4AD8-DBA3B62D937F}"/>
          </ac:spMkLst>
        </pc:spChg>
        <pc:spChg chg="add mod ord">
          <ac:chgData name="MaengJiwoo" userId="06fe445f-97e3-4d7d-9f7a-3efcc5dfeb3b" providerId="ADAL" clId="{3E97A9FC-F485-423A-BA02-C4D62605E1BF}" dt="2024-06-26T13:50:23.050" v="426" actId="167"/>
          <ac:spMkLst>
            <pc:docMk/>
            <pc:sldMk cId="1545977239" sldId="293"/>
            <ac:spMk id="23" creationId="{2BBAE5C5-3384-5FA7-ABC6-307764792157}"/>
          </ac:spMkLst>
        </pc:spChg>
        <pc:spChg chg="add mod">
          <ac:chgData name="MaengJiwoo" userId="06fe445f-97e3-4d7d-9f7a-3efcc5dfeb3b" providerId="ADAL" clId="{3E97A9FC-F485-423A-BA02-C4D62605E1BF}" dt="2024-06-26T12:03:26.150" v="201" actId="14100"/>
          <ac:spMkLst>
            <pc:docMk/>
            <pc:sldMk cId="1545977239" sldId="293"/>
            <ac:spMk id="33" creationId="{B919ED5E-9647-4CDF-9411-52D21C3FA96F}"/>
          </ac:spMkLst>
        </pc:spChg>
        <pc:spChg chg="add mod">
          <ac:chgData name="MaengJiwoo" userId="06fe445f-97e3-4d7d-9f7a-3efcc5dfeb3b" providerId="ADAL" clId="{3E97A9FC-F485-423A-BA02-C4D62605E1BF}" dt="2024-06-26T12:03:49.463" v="209" actId="1076"/>
          <ac:spMkLst>
            <pc:docMk/>
            <pc:sldMk cId="1545977239" sldId="293"/>
            <ac:spMk id="35" creationId="{06BB31E3-B4F1-4548-8FDF-59AB1491D85E}"/>
          </ac:spMkLst>
        </pc:spChg>
        <pc:spChg chg="add mod">
          <ac:chgData name="MaengJiwoo" userId="06fe445f-97e3-4d7d-9f7a-3efcc5dfeb3b" providerId="ADAL" clId="{3E97A9FC-F485-423A-BA02-C4D62605E1BF}" dt="2024-06-26T12:03:54.904" v="210" actId="1076"/>
          <ac:spMkLst>
            <pc:docMk/>
            <pc:sldMk cId="1545977239" sldId="293"/>
            <ac:spMk id="36" creationId="{CD8B2D75-47FB-4107-8129-6781CC0D2336}"/>
          </ac:spMkLst>
        </pc:spChg>
        <pc:picChg chg="add del mod modCrop">
          <ac:chgData name="MaengJiwoo" userId="06fe445f-97e3-4d7d-9f7a-3efcc5dfeb3b" providerId="ADAL" clId="{3E97A9FC-F485-423A-BA02-C4D62605E1BF}" dt="2024-06-26T11:09:43.250" v="23" actId="478"/>
          <ac:picMkLst>
            <pc:docMk/>
            <pc:sldMk cId="1545977239" sldId="293"/>
            <ac:picMk id="5" creationId="{B35F66A4-694E-7BE9-D60D-FBD8C3CA5CF7}"/>
          </ac:picMkLst>
        </pc:picChg>
        <pc:picChg chg="add del mod">
          <ac:chgData name="MaengJiwoo" userId="06fe445f-97e3-4d7d-9f7a-3efcc5dfeb3b" providerId="ADAL" clId="{3E97A9FC-F485-423A-BA02-C4D62605E1BF}" dt="2024-06-26T11:10:06.868" v="25" actId="478"/>
          <ac:picMkLst>
            <pc:docMk/>
            <pc:sldMk cId="1545977239" sldId="293"/>
            <ac:picMk id="10" creationId="{7A3FAB59-DCD7-007A-D7BC-5119658E7C2B}"/>
          </ac:picMkLst>
        </pc:picChg>
        <pc:picChg chg="add mod">
          <ac:chgData name="MaengJiwoo" userId="06fe445f-97e3-4d7d-9f7a-3efcc5dfeb3b" providerId="ADAL" clId="{3E97A9FC-F485-423A-BA02-C4D62605E1BF}" dt="2024-06-26T12:00:32.337" v="163" actId="1076"/>
          <ac:picMkLst>
            <pc:docMk/>
            <pc:sldMk cId="1545977239" sldId="293"/>
            <ac:picMk id="12" creationId="{F3DD8A1D-CF1C-F07D-41DE-6E6C5C125244}"/>
          </ac:picMkLst>
        </pc:picChg>
        <pc:picChg chg="add del mod">
          <ac:chgData name="MaengJiwoo" userId="06fe445f-97e3-4d7d-9f7a-3efcc5dfeb3b" providerId="ADAL" clId="{3E97A9FC-F485-423A-BA02-C4D62605E1BF}" dt="2024-06-26T12:00:34.729" v="165" actId="478"/>
          <ac:picMkLst>
            <pc:docMk/>
            <pc:sldMk cId="1545977239" sldId="293"/>
            <ac:picMk id="13" creationId="{096798BA-E60A-6472-3470-F11FE24D1F64}"/>
          </ac:picMkLst>
        </pc:picChg>
        <pc:picChg chg="add mod">
          <ac:chgData name="MaengJiwoo" userId="06fe445f-97e3-4d7d-9f7a-3efcc5dfeb3b" providerId="ADAL" clId="{3E97A9FC-F485-423A-BA02-C4D62605E1BF}" dt="2024-06-26T12:00:54.563" v="167" actId="1076"/>
          <ac:picMkLst>
            <pc:docMk/>
            <pc:sldMk cId="1545977239" sldId="293"/>
            <ac:picMk id="14" creationId="{2ED5F3D9-94DA-1145-8136-4268B10D5CD6}"/>
          </ac:picMkLst>
        </pc:picChg>
        <pc:picChg chg="add mod">
          <ac:chgData name="MaengJiwoo" userId="06fe445f-97e3-4d7d-9f7a-3efcc5dfeb3b" providerId="ADAL" clId="{3E97A9FC-F485-423A-BA02-C4D62605E1BF}" dt="2024-06-26T12:01:10.316" v="169" actId="1076"/>
          <ac:picMkLst>
            <pc:docMk/>
            <pc:sldMk cId="1545977239" sldId="293"/>
            <ac:picMk id="15" creationId="{A4DE730C-6D5A-2D79-23F5-290023FE530B}"/>
          </ac:picMkLst>
        </pc:picChg>
        <pc:picChg chg="add del mod">
          <ac:chgData name="MaengJiwoo" userId="06fe445f-97e3-4d7d-9f7a-3efcc5dfeb3b" providerId="ADAL" clId="{3E97A9FC-F485-423A-BA02-C4D62605E1BF}" dt="2024-06-26T13:49:16.862" v="414" actId="478"/>
          <ac:picMkLst>
            <pc:docMk/>
            <pc:sldMk cId="1545977239" sldId="293"/>
            <ac:picMk id="16" creationId="{491A1A00-A61A-8A18-6F24-8730E84F3062}"/>
          </ac:picMkLst>
        </pc:picChg>
        <pc:picChg chg="add del mod">
          <ac:chgData name="MaengJiwoo" userId="06fe445f-97e3-4d7d-9f7a-3efcc5dfeb3b" providerId="ADAL" clId="{3E97A9FC-F485-423A-BA02-C4D62605E1BF}" dt="2024-06-26T13:49:17.436" v="415" actId="478"/>
          <ac:picMkLst>
            <pc:docMk/>
            <pc:sldMk cId="1545977239" sldId="293"/>
            <ac:picMk id="17" creationId="{FCE2696D-58C2-3961-9EA3-D7EADC0F9EF9}"/>
          </ac:picMkLst>
        </pc:picChg>
        <pc:picChg chg="add mod">
          <ac:chgData name="MaengJiwoo" userId="06fe445f-97e3-4d7d-9f7a-3efcc5dfeb3b" providerId="ADAL" clId="{3E97A9FC-F485-423A-BA02-C4D62605E1BF}" dt="2024-06-26T13:49:13.045" v="413" actId="1076"/>
          <ac:picMkLst>
            <pc:docMk/>
            <pc:sldMk cId="1545977239" sldId="293"/>
            <ac:picMk id="20" creationId="{18A64AD4-86D3-0355-E5D8-DB2E429D5DE6}"/>
          </ac:picMkLst>
        </pc:picChg>
      </pc:sldChg>
      <pc:sldChg chg="addSp delSp modSp add mod ord">
        <pc:chgData name="MaengJiwoo" userId="06fe445f-97e3-4d7d-9f7a-3efcc5dfeb3b" providerId="ADAL" clId="{3E97A9FC-F485-423A-BA02-C4D62605E1BF}" dt="2024-07-04T00:57:50.601" v="9838" actId="1076"/>
        <pc:sldMkLst>
          <pc:docMk/>
          <pc:sldMk cId="1380930581" sldId="294"/>
        </pc:sldMkLst>
        <pc:spChg chg="add mod or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2" creationId="{4ACA0457-2195-ADC5-FA7D-BEDAABF14094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6" creationId="{2D6903E8-CCAB-D633-D868-583EB506B118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7" creationId="{30AC96D7-7DE7-BB34-CFFA-A90B0B33392A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8" creationId="{6C5938A7-ED61-E82F-0D87-4C441DFD1002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11" creationId="{8B346349-4E39-8EC0-B7B1-D04E15108964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18" creationId="{FC278250-7544-D8E8-257B-3DB5937F6849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19" creationId="{370F18D4-BFC8-0224-D056-C1C2DCBD0116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22" creationId="{8F8C101E-9F73-8B89-4AD8-DBA3B62D937F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23" creationId="{2BBAE5C5-3384-5FA7-ABC6-307764792157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33" creationId="{B919ED5E-9647-4CDF-9411-52D21C3FA96F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35" creationId="{06BB31E3-B4F1-4548-8FDF-59AB1491D85E}"/>
          </ac:spMkLst>
        </pc:spChg>
        <pc:spChg chg="mod topLvl">
          <ac:chgData name="MaengJiwoo" userId="06fe445f-97e3-4d7d-9f7a-3efcc5dfeb3b" providerId="ADAL" clId="{3E97A9FC-F485-423A-BA02-C4D62605E1BF}" dt="2024-07-04T00:57:50.601" v="9838" actId="1076"/>
          <ac:spMkLst>
            <pc:docMk/>
            <pc:sldMk cId="1380930581" sldId="294"/>
            <ac:spMk id="36" creationId="{CD8B2D75-47FB-4107-8129-6781CC0D2336}"/>
          </ac:spMkLst>
        </pc:spChg>
        <pc:grpChg chg="add del mod">
          <ac:chgData name="MaengJiwoo" userId="06fe445f-97e3-4d7d-9f7a-3efcc5dfeb3b" providerId="ADAL" clId="{3E97A9FC-F485-423A-BA02-C4D62605E1BF}" dt="2024-06-26T17:20:38.744" v="483" actId="165"/>
          <ac:grpSpMkLst>
            <pc:docMk/>
            <pc:sldMk cId="1380930581" sldId="294"/>
            <ac:grpSpMk id="3" creationId="{5672A3C8-585A-AF33-B8CF-F05E5510EE3A}"/>
          </ac:grpSpMkLst>
        </pc:grpChg>
        <pc:grpChg chg="add del mod">
          <ac:chgData name="MaengJiwoo" userId="06fe445f-97e3-4d7d-9f7a-3efcc5dfeb3b" providerId="ADAL" clId="{3E97A9FC-F485-423A-BA02-C4D62605E1BF}" dt="2024-06-27T02:49:53.304" v="1267" actId="165"/>
          <ac:grpSpMkLst>
            <pc:docMk/>
            <pc:sldMk cId="1380930581" sldId="294"/>
            <ac:grpSpMk id="3" creationId="{73B525F7-96D5-05B9-FD20-7861A36B92F9}"/>
          </ac:grpSpMkLst>
        </pc:grpChg>
        <pc:grpChg chg="add mod">
          <ac:chgData name="MaengJiwoo" userId="06fe445f-97e3-4d7d-9f7a-3efcc5dfeb3b" providerId="ADAL" clId="{3E97A9FC-F485-423A-BA02-C4D62605E1BF}" dt="2024-07-04T00:57:50.601" v="9838" actId="1076"/>
          <ac:grpSpMkLst>
            <pc:docMk/>
            <pc:sldMk cId="1380930581" sldId="294"/>
            <ac:grpSpMk id="4" creationId="{1EDCFFE4-DBC1-6829-3C4E-CF2B8DEBB1A8}"/>
          </ac:grpSpMkLst>
        </pc:grpChg>
        <pc:grpChg chg="add mod">
          <ac:chgData name="MaengJiwoo" userId="06fe445f-97e3-4d7d-9f7a-3efcc5dfeb3b" providerId="ADAL" clId="{3E97A9FC-F485-423A-BA02-C4D62605E1BF}" dt="2024-07-04T00:57:50.601" v="9838" actId="1076"/>
          <ac:grpSpMkLst>
            <pc:docMk/>
            <pc:sldMk cId="1380930581" sldId="294"/>
            <ac:grpSpMk id="5" creationId="{31C9DFA4-68E0-E73F-E030-C250DC48B5C3}"/>
          </ac:grpSpMkLst>
        </pc:grpChg>
        <pc:picChg chg="del">
          <ac:chgData name="MaengJiwoo" userId="06fe445f-97e3-4d7d-9f7a-3efcc5dfeb3b" providerId="ADAL" clId="{3E97A9FC-F485-423A-BA02-C4D62605E1BF}" dt="2024-06-26T13:51:04.365" v="435" actId="478"/>
          <ac:picMkLst>
            <pc:docMk/>
            <pc:sldMk cId="1380930581" sldId="294"/>
            <ac:picMk id="12" creationId="{F3DD8A1D-CF1C-F07D-41DE-6E6C5C125244}"/>
          </ac:picMkLst>
        </pc:picChg>
        <pc:picChg chg="del">
          <ac:chgData name="MaengJiwoo" userId="06fe445f-97e3-4d7d-9f7a-3efcc5dfeb3b" providerId="ADAL" clId="{3E97A9FC-F485-423A-BA02-C4D62605E1BF}" dt="2024-06-26T13:51:05.276" v="436" actId="478"/>
          <ac:picMkLst>
            <pc:docMk/>
            <pc:sldMk cId="1380930581" sldId="294"/>
            <ac:picMk id="14" creationId="{2ED5F3D9-94DA-1145-8136-4268B10D5CD6}"/>
          </ac:picMkLst>
        </pc:picChg>
        <pc:picChg chg="del">
          <ac:chgData name="MaengJiwoo" userId="06fe445f-97e3-4d7d-9f7a-3efcc5dfeb3b" providerId="ADAL" clId="{3E97A9FC-F485-423A-BA02-C4D62605E1BF}" dt="2024-06-26T13:51:06.294" v="437" actId="478"/>
          <ac:picMkLst>
            <pc:docMk/>
            <pc:sldMk cId="1380930581" sldId="294"/>
            <ac:picMk id="15" creationId="{A4DE730C-6D5A-2D79-23F5-290023FE530B}"/>
          </ac:picMkLst>
        </pc:picChg>
        <pc:picChg chg="mod topLvl">
          <ac:chgData name="MaengJiwoo" userId="06fe445f-97e3-4d7d-9f7a-3efcc5dfeb3b" providerId="ADAL" clId="{3E97A9FC-F485-423A-BA02-C4D62605E1BF}" dt="2024-07-04T00:57:50.601" v="9838" actId="1076"/>
          <ac:picMkLst>
            <pc:docMk/>
            <pc:sldMk cId="1380930581" sldId="294"/>
            <ac:picMk id="20" creationId="{18A64AD4-86D3-0355-E5D8-DB2E429D5DE6}"/>
          </ac:picMkLst>
        </pc:picChg>
      </pc:sldChg>
      <pc:sldChg chg="add del">
        <pc:chgData name="MaengJiwoo" userId="06fe445f-97e3-4d7d-9f7a-3efcc5dfeb3b" providerId="ADAL" clId="{3E97A9FC-F485-423A-BA02-C4D62605E1BF}" dt="2024-06-26T13:50:55.400" v="433" actId="47"/>
        <pc:sldMkLst>
          <pc:docMk/>
          <pc:sldMk cId="184046953" sldId="295"/>
        </pc:sldMkLst>
      </pc:sldChg>
      <pc:sldChg chg="addSp delSp modSp add del mod">
        <pc:chgData name="MaengJiwoo" userId="06fe445f-97e3-4d7d-9f7a-3efcc5dfeb3b" providerId="ADAL" clId="{3E97A9FC-F485-423A-BA02-C4D62605E1BF}" dt="2024-06-27T02:52:35.018" v="1285" actId="47"/>
        <pc:sldMkLst>
          <pc:docMk/>
          <pc:sldMk cId="1412785125" sldId="295"/>
        </pc:sldMkLst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2" creationId="{4ACA0457-2195-ADC5-FA7D-BEDAABF14094}"/>
          </ac:spMkLst>
        </pc:spChg>
        <pc:spChg chg="add mod">
          <ac:chgData name="MaengJiwoo" userId="06fe445f-97e3-4d7d-9f7a-3efcc5dfeb3b" providerId="ADAL" clId="{3E97A9FC-F485-423A-BA02-C4D62605E1BF}" dt="2024-06-27T02:45:18.253" v="1236" actId="1076"/>
          <ac:spMkLst>
            <pc:docMk/>
            <pc:sldMk cId="1412785125" sldId="295"/>
            <ac:spMk id="4" creationId="{FE51FE03-57E5-AB56-1B7C-4BBB5DBA8F42}"/>
          </ac:spMkLst>
        </pc:spChg>
        <pc:spChg chg="add mod">
          <ac:chgData name="MaengJiwoo" userId="06fe445f-97e3-4d7d-9f7a-3efcc5dfeb3b" providerId="ADAL" clId="{3E97A9FC-F485-423A-BA02-C4D62605E1BF}" dt="2024-06-27T02:45:18.253" v="1236" actId="1076"/>
          <ac:spMkLst>
            <pc:docMk/>
            <pc:sldMk cId="1412785125" sldId="295"/>
            <ac:spMk id="5" creationId="{C055611D-32F0-F419-4B4A-2AD4D845DE6F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6" creationId="{2D6903E8-CCAB-D633-D868-583EB506B118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7" creationId="{30AC96D7-7DE7-BB34-CFFA-A90B0B33392A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8" creationId="{6C5938A7-ED61-E82F-0D87-4C441DFD1002}"/>
          </ac:spMkLst>
        </pc:spChg>
        <pc:spChg chg="add del mod">
          <ac:chgData name="MaengJiwoo" userId="06fe445f-97e3-4d7d-9f7a-3efcc5dfeb3b" providerId="ADAL" clId="{3E97A9FC-F485-423A-BA02-C4D62605E1BF}" dt="2024-06-27T02:45:23.446" v="1240" actId="478"/>
          <ac:spMkLst>
            <pc:docMk/>
            <pc:sldMk cId="1412785125" sldId="295"/>
            <ac:spMk id="9" creationId="{5C1B2292-66F6-6119-318F-C5F0DF32B1B5}"/>
          </ac:spMkLst>
        </pc:spChg>
        <pc:spChg chg="add del mod">
          <ac:chgData name="MaengJiwoo" userId="06fe445f-97e3-4d7d-9f7a-3efcc5dfeb3b" providerId="ADAL" clId="{3E97A9FC-F485-423A-BA02-C4D62605E1BF}" dt="2024-06-27T02:45:23.446" v="1240" actId="478"/>
          <ac:spMkLst>
            <pc:docMk/>
            <pc:sldMk cId="1412785125" sldId="295"/>
            <ac:spMk id="10" creationId="{1947A5B9-DB2F-EF96-DFF5-C4C0336FD344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11" creationId="{8B346349-4E39-8EC0-B7B1-D04E15108964}"/>
          </ac:spMkLst>
        </pc:spChg>
        <pc:spChg chg="add del mod">
          <ac:chgData name="MaengJiwoo" userId="06fe445f-97e3-4d7d-9f7a-3efcc5dfeb3b" providerId="ADAL" clId="{3E97A9FC-F485-423A-BA02-C4D62605E1BF}" dt="2024-06-27T02:45:27.061" v="1241" actId="478"/>
          <ac:spMkLst>
            <pc:docMk/>
            <pc:sldMk cId="1412785125" sldId="295"/>
            <ac:spMk id="18" creationId="{FC278250-7544-D8E8-257B-3DB5937F6849}"/>
          </ac:spMkLst>
        </pc:spChg>
        <pc:spChg chg="del mod">
          <ac:chgData name="MaengJiwoo" userId="06fe445f-97e3-4d7d-9f7a-3efcc5dfeb3b" providerId="ADAL" clId="{3E97A9FC-F485-423A-BA02-C4D62605E1BF}" dt="2024-06-27T02:45:10.417" v="1232" actId="478"/>
          <ac:spMkLst>
            <pc:docMk/>
            <pc:sldMk cId="1412785125" sldId="295"/>
            <ac:spMk id="19" creationId="{370F18D4-BFC8-0224-D056-C1C2DCBD0116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22" creationId="{8F8C101E-9F73-8B89-4AD8-DBA3B62D937F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23" creationId="{2BBAE5C5-3384-5FA7-ABC6-307764792157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33" creationId="{B919ED5E-9647-4CDF-9411-52D21C3FA96F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35" creationId="{06BB31E3-B4F1-4548-8FDF-59AB1491D85E}"/>
          </ac:spMkLst>
        </pc:spChg>
        <pc:spChg chg="mod">
          <ac:chgData name="MaengJiwoo" userId="06fe445f-97e3-4d7d-9f7a-3efcc5dfeb3b" providerId="ADAL" clId="{3E97A9FC-F485-423A-BA02-C4D62605E1BF}" dt="2024-06-26T13:51:19.823" v="440" actId="1076"/>
          <ac:spMkLst>
            <pc:docMk/>
            <pc:sldMk cId="1412785125" sldId="295"/>
            <ac:spMk id="36" creationId="{CD8B2D75-47FB-4107-8129-6781CC0D2336}"/>
          </ac:spMkLst>
        </pc:spChg>
        <pc:grpChg chg="mod">
          <ac:chgData name="MaengJiwoo" userId="06fe445f-97e3-4d7d-9f7a-3efcc5dfeb3b" providerId="ADAL" clId="{3E97A9FC-F485-423A-BA02-C4D62605E1BF}" dt="2024-06-26T13:51:19.823" v="440" actId="1076"/>
          <ac:grpSpMkLst>
            <pc:docMk/>
            <pc:sldMk cId="1412785125" sldId="295"/>
            <ac:grpSpMk id="3" creationId="{5672A3C8-585A-AF33-B8CF-F05E5510EE3A}"/>
          </ac:grpSpMkLst>
        </pc:grpChg>
        <pc:picChg chg="mod">
          <ac:chgData name="MaengJiwoo" userId="06fe445f-97e3-4d7d-9f7a-3efcc5dfeb3b" providerId="ADAL" clId="{3E97A9FC-F485-423A-BA02-C4D62605E1BF}" dt="2024-06-26T13:51:19.823" v="440" actId="1076"/>
          <ac:picMkLst>
            <pc:docMk/>
            <pc:sldMk cId="1412785125" sldId="295"/>
            <ac:picMk id="20" creationId="{18A64AD4-86D3-0355-E5D8-DB2E429D5DE6}"/>
          </ac:picMkLst>
        </pc:picChg>
      </pc:sldChg>
      <pc:sldChg chg="modSp add del mod">
        <pc:chgData name="MaengJiwoo" userId="06fe445f-97e3-4d7d-9f7a-3efcc5dfeb3b" providerId="ADAL" clId="{3E97A9FC-F485-423A-BA02-C4D62605E1BF}" dt="2024-06-27T02:52:36.222" v="1286" actId="47"/>
        <pc:sldMkLst>
          <pc:docMk/>
          <pc:sldMk cId="3497072305" sldId="296"/>
        </pc:sldMkLst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2" creationId="{4ACA0457-2195-ADC5-FA7D-BEDAABF14094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6" creationId="{2D6903E8-CCAB-D633-D868-583EB506B118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7" creationId="{30AC96D7-7DE7-BB34-CFFA-A90B0B33392A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8" creationId="{6C5938A7-ED61-E82F-0D87-4C441DFD1002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11" creationId="{8B346349-4E39-8EC0-B7B1-D04E15108964}"/>
          </ac:spMkLst>
        </pc:spChg>
        <pc:spChg chg="mod">
          <ac:chgData name="MaengJiwoo" userId="06fe445f-97e3-4d7d-9f7a-3efcc5dfeb3b" providerId="ADAL" clId="{3E97A9FC-F485-423A-BA02-C4D62605E1BF}" dt="2024-06-26T18:01:25.318" v="500" actId="20577"/>
          <ac:spMkLst>
            <pc:docMk/>
            <pc:sldMk cId="3497072305" sldId="296"/>
            <ac:spMk id="18" creationId="{FC278250-7544-D8E8-257B-3DB5937F6849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19" creationId="{370F18D4-BFC8-0224-D056-C1C2DCBD0116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22" creationId="{8F8C101E-9F73-8B89-4AD8-DBA3B62D937F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23" creationId="{2BBAE5C5-3384-5FA7-ABC6-307764792157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33" creationId="{B919ED5E-9647-4CDF-9411-52D21C3FA96F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35" creationId="{06BB31E3-B4F1-4548-8FDF-59AB1491D85E}"/>
          </ac:spMkLst>
        </pc:spChg>
        <pc:spChg chg="mod">
          <ac:chgData name="MaengJiwoo" userId="06fe445f-97e3-4d7d-9f7a-3efcc5dfeb3b" providerId="ADAL" clId="{3E97A9FC-F485-423A-BA02-C4D62605E1BF}" dt="2024-06-26T13:51:33.223" v="441" actId="1076"/>
          <ac:spMkLst>
            <pc:docMk/>
            <pc:sldMk cId="3497072305" sldId="296"/>
            <ac:spMk id="36" creationId="{CD8B2D75-47FB-4107-8129-6781CC0D2336}"/>
          </ac:spMkLst>
        </pc:spChg>
        <pc:grpChg chg="mod">
          <ac:chgData name="MaengJiwoo" userId="06fe445f-97e3-4d7d-9f7a-3efcc5dfeb3b" providerId="ADAL" clId="{3E97A9FC-F485-423A-BA02-C4D62605E1BF}" dt="2024-06-26T13:51:33.223" v="441" actId="1076"/>
          <ac:grpSpMkLst>
            <pc:docMk/>
            <pc:sldMk cId="3497072305" sldId="296"/>
            <ac:grpSpMk id="3" creationId="{5672A3C8-585A-AF33-B8CF-F05E5510EE3A}"/>
          </ac:grpSpMkLst>
        </pc:grpChg>
        <pc:picChg chg="mod">
          <ac:chgData name="MaengJiwoo" userId="06fe445f-97e3-4d7d-9f7a-3efcc5dfeb3b" providerId="ADAL" clId="{3E97A9FC-F485-423A-BA02-C4D62605E1BF}" dt="2024-06-26T13:51:33.223" v="441" actId="1076"/>
          <ac:picMkLst>
            <pc:docMk/>
            <pc:sldMk cId="3497072305" sldId="296"/>
            <ac:picMk id="20" creationId="{18A64AD4-86D3-0355-E5D8-DB2E429D5DE6}"/>
          </ac:picMkLst>
        </pc:picChg>
      </pc:sldChg>
      <pc:sldChg chg="addSp delSp modSp add del mod">
        <pc:chgData name="MaengJiwoo" userId="06fe445f-97e3-4d7d-9f7a-3efcc5dfeb3b" providerId="ADAL" clId="{3E97A9FC-F485-423A-BA02-C4D62605E1BF}" dt="2024-07-01T15:34:48.007" v="5656" actId="47"/>
        <pc:sldMkLst>
          <pc:docMk/>
          <pc:sldMk cId="2326292872" sldId="297"/>
        </pc:sldMkLst>
        <pc:spChg chg="del">
          <ac:chgData name="MaengJiwoo" userId="06fe445f-97e3-4d7d-9f7a-3efcc5dfeb3b" providerId="ADAL" clId="{3E97A9FC-F485-423A-BA02-C4D62605E1BF}" dt="2024-06-27T01:41:57.162" v="1011" actId="478"/>
          <ac:spMkLst>
            <pc:docMk/>
            <pc:sldMk cId="2326292872" sldId="297"/>
            <ac:spMk id="3" creationId="{12265B7F-2BD6-0F8B-6EFF-A8DB67391983}"/>
          </ac:spMkLst>
        </pc:spChg>
        <pc:spChg chg="add del mod">
          <ac:chgData name="MaengJiwoo" userId="06fe445f-97e3-4d7d-9f7a-3efcc5dfeb3b" providerId="ADAL" clId="{3E97A9FC-F485-423A-BA02-C4D62605E1BF}" dt="2024-06-27T01:52:18.933" v="1179" actId="478"/>
          <ac:spMkLst>
            <pc:docMk/>
            <pc:sldMk cId="2326292872" sldId="297"/>
            <ac:spMk id="4" creationId="{FA426D3C-D8D1-6B31-3E0C-407103A4D747}"/>
          </ac:spMkLst>
        </pc:spChg>
        <pc:spChg chg="mod">
          <ac:chgData name="MaengJiwoo" userId="06fe445f-97e3-4d7d-9f7a-3efcc5dfeb3b" providerId="ADAL" clId="{3E97A9FC-F485-423A-BA02-C4D62605E1BF}" dt="2024-06-26T19:07:57.901" v="671" actId="6559"/>
          <ac:spMkLst>
            <pc:docMk/>
            <pc:sldMk cId="2326292872" sldId="297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1:57.377" v="1012"/>
          <ac:spMkLst>
            <pc:docMk/>
            <pc:sldMk cId="2326292872" sldId="297"/>
            <ac:spMk id="7" creationId="{6B27F91C-15D6-1364-BB0F-6EA73E988F31}"/>
          </ac:spMkLst>
        </pc:spChg>
        <pc:spChg chg="add mod">
          <ac:chgData name="MaengJiwoo" userId="06fe445f-97e3-4d7d-9f7a-3efcc5dfeb3b" providerId="ADAL" clId="{3E97A9FC-F485-423A-BA02-C4D62605E1BF}" dt="2024-06-27T01:41:57.377" v="1012"/>
          <ac:spMkLst>
            <pc:docMk/>
            <pc:sldMk cId="2326292872" sldId="297"/>
            <ac:spMk id="8" creationId="{8F404954-BED4-297B-53E1-E55D9ED69674}"/>
          </ac:spMkLst>
        </pc:spChg>
        <pc:spChg chg="del">
          <ac:chgData name="MaengJiwoo" userId="06fe445f-97e3-4d7d-9f7a-3efcc5dfeb3b" providerId="ADAL" clId="{3E97A9FC-F485-423A-BA02-C4D62605E1BF}" dt="2024-06-26T19:44:38.705" v="741" actId="478"/>
          <ac:spMkLst>
            <pc:docMk/>
            <pc:sldMk cId="2326292872" sldId="297"/>
            <ac:spMk id="9" creationId="{3EB3C554-1DB4-FABF-7ED9-00C3764F0BCD}"/>
          </ac:spMkLst>
        </pc:spChg>
        <pc:spChg chg="add del mod">
          <ac:chgData name="MaengJiwoo" userId="06fe445f-97e3-4d7d-9f7a-3efcc5dfeb3b" providerId="ADAL" clId="{3E97A9FC-F485-423A-BA02-C4D62605E1BF}" dt="2024-07-01T15:34:34.989" v="5650"/>
          <ac:spMkLst>
            <pc:docMk/>
            <pc:sldMk cId="2326292872" sldId="297"/>
            <ac:spMk id="9" creationId="{94CC590A-F657-CD39-30C9-D1929BB281AB}"/>
          </ac:spMkLst>
        </pc:spChg>
      </pc:sldChg>
      <pc:sldChg chg="addSp delSp modSp add del mod">
        <pc:chgData name="MaengJiwoo" userId="06fe445f-97e3-4d7d-9f7a-3efcc5dfeb3b" providerId="ADAL" clId="{3E97A9FC-F485-423A-BA02-C4D62605E1BF}" dt="2024-06-26T17:22:35.351" v="491" actId="47"/>
        <pc:sldMkLst>
          <pc:docMk/>
          <pc:sldMk cId="3564675256" sldId="297"/>
        </pc:sldMkLst>
        <pc:spChg chg="del mod">
          <ac:chgData name="MaengJiwoo" userId="06fe445f-97e3-4d7d-9f7a-3efcc5dfeb3b" providerId="ADAL" clId="{3E97A9FC-F485-423A-BA02-C4D62605E1BF}" dt="2024-06-26T17:22:29.905" v="490" actId="478"/>
          <ac:spMkLst>
            <pc:docMk/>
            <pc:sldMk cId="3564675256" sldId="297"/>
            <ac:spMk id="2" creationId="{4ACA0457-2195-ADC5-FA7D-BEDAABF14094}"/>
          </ac:spMkLst>
        </pc:spChg>
        <pc:picChg chg="add mod">
          <ac:chgData name="MaengJiwoo" userId="06fe445f-97e3-4d7d-9f7a-3efcc5dfeb3b" providerId="ADAL" clId="{3E97A9FC-F485-423A-BA02-C4D62605E1BF}" dt="2024-06-26T17:22:24.012" v="488"/>
          <ac:picMkLst>
            <pc:docMk/>
            <pc:sldMk cId="3564675256" sldId="297"/>
            <ac:picMk id="3" creationId="{A709C027-CB4D-6DAD-04B4-A64AEFFE5836}"/>
          </ac:picMkLst>
        </pc:picChg>
      </pc:sldChg>
      <pc:sldChg chg="addSp delSp modSp add del mod modNotesTx">
        <pc:chgData name="MaengJiwoo" userId="06fe445f-97e3-4d7d-9f7a-3efcc5dfeb3b" providerId="ADAL" clId="{3E97A9FC-F485-423A-BA02-C4D62605E1BF}" dt="2024-07-02T09:53:38.508" v="7849" actId="1076"/>
        <pc:sldMkLst>
          <pc:docMk/>
          <pc:sldMk cId="4059292949" sldId="298"/>
        </pc:sldMkLst>
        <pc:spChg chg="del">
          <ac:chgData name="MaengJiwoo" userId="06fe445f-97e3-4d7d-9f7a-3efcc5dfeb3b" providerId="ADAL" clId="{3E97A9FC-F485-423A-BA02-C4D62605E1BF}" dt="2024-06-27T01:42:00.520" v="1013" actId="478"/>
          <ac:spMkLst>
            <pc:docMk/>
            <pc:sldMk cId="4059292949" sldId="298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6-27T01:42:00.925" v="1014"/>
          <ac:spMkLst>
            <pc:docMk/>
            <pc:sldMk cId="4059292949" sldId="298"/>
            <ac:spMk id="4" creationId="{9002E92E-4C3C-A78C-1AA7-E963703C7636}"/>
          </ac:spMkLst>
        </pc:spChg>
        <pc:spChg chg="mod">
          <ac:chgData name="MaengJiwoo" userId="06fe445f-97e3-4d7d-9f7a-3efcc5dfeb3b" providerId="ADAL" clId="{3E97A9FC-F485-423A-BA02-C4D62605E1BF}" dt="2024-06-26T19:03:07.393" v="669" actId="113"/>
          <ac:spMkLst>
            <pc:docMk/>
            <pc:sldMk cId="4059292949" sldId="298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2:00.925" v="1014"/>
          <ac:spMkLst>
            <pc:docMk/>
            <pc:sldMk cId="4059292949" sldId="298"/>
            <ac:spMk id="7" creationId="{ED7CB0E6-EC81-960F-DAE9-81867A3A190D}"/>
          </ac:spMkLst>
        </pc:spChg>
        <pc:spChg chg="add del mod">
          <ac:chgData name="MaengJiwoo" userId="06fe445f-97e3-4d7d-9f7a-3efcc5dfeb3b" providerId="ADAL" clId="{3E97A9FC-F485-423A-BA02-C4D62605E1BF}" dt="2024-07-02T09:42:24.196" v="7843" actId="20577"/>
          <ac:spMkLst>
            <pc:docMk/>
            <pc:sldMk cId="4059292949" sldId="298"/>
            <ac:spMk id="8" creationId="{63D1DB6B-90A8-82EA-ACE5-A8C63D5D3825}"/>
          </ac:spMkLst>
        </pc:spChg>
        <pc:spChg chg="del mod">
          <ac:chgData name="MaengJiwoo" userId="06fe445f-97e3-4d7d-9f7a-3efcc5dfeb3b" providerId="ADAL" clId="{3E97A9FC-F485-423A-BA02-C4D62605E1BF}" dt="2024-06-27T01:55:31.341" v="1183" actId="478"/>
          <ac:spMkLst>
            <pc:docMk/>
            <pc:sldMk cId="4059292949" sldId="298"/>
            <ac:spMk id="9" creationId="{3EB3C554-1DB4-FABF-7ED9-00C3764F0BCD}"/>
          </ac:spMkLst>
        </pc:spChg>
        <pc:picChg chg="add del mod">
          <ac:chgData name="MaengJiwoo" userId="06fe445f-97e3-4d7d-9f7a-3efcc5dfeb3b" providerId="ADAL" clId="{3E97A9FC-F485-423A-BA02-C4D62605E1BF}" dt="2024-07-01T18:43:01.022" v="6645" actId="478"/>
          <ac:picMkLst>
            <pc:docMk/>
            <pc:sldMk cId="4059292949" sldId="298"/>
            <ac:picMk id="2" creationId="{AEC47714-456E-30CB-4ADC-288A7A5F158B}"/>
          </ac:picMkLst>
        </pc:picChg>
        <pc:picChg chg="add mod modCrop">
          <ac:chgData name="MaengJiwoo" userId="06fe445f-97e3-4d7d-9f7a-3efcc5dfeb3b" providerId="ADAL" clId="{3E97A9FC-F485-423A-BA02-C4D62605E1BF}" dt="2024-07-02T09:53:38.508" v="7849" actId="1076"/>
          <ac:picMkLst>
            <pc:docMk/>
            <pc:sldMk cId="4059292949" sldId="298"/>
            <ac:picMk id="2" creationId="{EEBD1ACC-14FC-6BFE-AC7B-6494080A94E8}"/>
          </ac:picMkLst>
        </pc:picChg>
      </pc:sldChg>
      <pc:sldChg chg="addSp delSp modSp add mod ord modNotesTx">
        <pc:chgData name="MaengJiwoo" userId="06fe445f-97e3-4d7d-9f7a-3efcc5dfeb3b" providerId="ADAL" clId="{3E97A9FC-F485-423A-BA02-C4D62605E1BF}" dt="2024-07-04T00:32:30.366" v="9419" actId="1037"/>
        <pc:sldMkLst>
          <pc:docMk/>
          <pc:sldMk cId="2707695718" sldId="299"/>
        </pc:sldMkLst>
        <pc:spChg chg="del">
          <ac:chgData name="MaengJiwoo" userId="06fe445f-97e3-4d7d-9f7a-3efcc5dfeb3b" providerId="ADAL" clId="{3E97A9FC-F485-423A-BA02-C4D62605E1BF}" dt="2024-06-27T01:42:03.829" v="1015" actId="478"/>
          <ac:spMkLst>
            <pc:docMk/>
            <pc:sldMk cId="2707695718" sldId="299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3" creationId="{C104B19B-7161-6254-27E2-043A343EE3CD}"/>
          </ac:spMkLst>
        </pc:spChg>
        <pc:spChg chg="add del mod">
          <ac:chgData name="MaengJiwoo" userId="06fe445f-97e3-4d7d-9f7a-3efcc5dfeb3b" providerId="ADAL" clId="{3E97A9FC-F485-423A-BA02-C4D62605E1BF}" dt="2024-06-27T01:56:21.577" v="1191" actId="478"/>
          <ac:spMkLst>
            <pc:docMk/>
            <pc:sldMk cId="2707695718" sldId="299"/>
            <ac:spMk id="4" creationId="{F3D293E9-429A-3B01-2213-D5E24A90B462}"/>
          </ac:spMkLst>
        </pc:spChg>
        <pc:spChg chg="mod">
          <ac:chgData name="MaengJiwoo" userId="06fe445f-97e3-4d7d-9f7a-3efcc5dfeb3b" providerId="ADAL" clId="{3E97A9FC-F485-423A-BA02-C4D62605E1BF}" dt="2024-06-26T19:08:11.987" v="673" actId="6559"/>
          <ac:spMkLst>
            <pc:docMk/>
            <pc:sldMk cId="2707695718" sldId="299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2:04.034" v="1016"/>
          <ac:spMkLst>
            <pc:docMk/>
            <pc:sldMk cId="2707695718" sldId="299"/>
            <ac:spMk id="7" creationId="{3786A006-992C-4C8F-38C4-9C3E15BA9D09}"/>
          </ac:spMkLst>
        </pc:spChg>
        <pc:spChg chg="add mod">
          <ac:chgData name="MaengJiwoo" userId="06fe445f-97e3-4d7d-9f7a-3efcc5dfeb3b" providerId="ADAL" clId="{3E97A9FC-F485-423A-BA02-C4D62605E1BF}" dt="2024-06-27T01:42:04.034" v="1016"/>
          <ac:spMkLst>
            <pc:docMk/>
            <pc:sldMk cId="2707695718" sldId="299"/>
            <ac:spMk id="8" creationId="{E1026A8D-2772-4401-EBDB-95B4DD58359E}"/>
          </ac:spMkLst>
        </pc:spChg>
        <pc:spChg chg="del">
          <ac:chgData name="MaengJiwoo" userId="06fe445f-97e3-4d7d-9f7a-3efcc5dfeb3b" providerId="ADAL" clId="{3E97A9FC-F485-423A-BA02-C4D62605E1BF}" dt="2024-06-26T19:35:16.365" v="689" actId="478"/>
          <ac:spMkLst>
            <pc:docMk/>
            <pc:sldMk cId="2707695718" sldId="299"/>
            <ac:spMk id="9" creationId="{3EB3C554-1DB4-FABF-7ED9-00C3764F0BCD}"/>
          </ac:spMkLst>
        </pc:spChg>
        <pc:spChg chg="add del mod">
          <ac:chgData name="MaengJiwoo" userId="06fe445f-97e3-4d7d-9f7a-3efcc5dfeb3b" providerId="ADAL" clId="{3E97A9FC-F485-423A-BA02-C4D62605E1BF}" dt="2024-07-03T11:21:15.168" v="8420" actId="478"/>
          <ac:spMkLst>
            <pc:docMk/>
            <pc:sldMk cId="2707695718" sldId="299"/>
            <ac:spMk id="9" creationId="{E8C76D7F-CB3B-B9D5-7C44-BC8D7BB37D7A}"/>
          </ac:spMkLst>
        </pc:spChg>
        <pc:spChg chg="add mod">
          <ac:chgData name="MaengJiwoo" userId="06fe445f-97e3-4d7d-9f7a-3efcc5dfeb3b" providerId="ADAL" clId="{3E97A9FC-F485-423A-BA02-C4D62605E1BF}" dt="2024-07-03T18:05:38.452" v="9030" actId="1076"/>
          <ac:spMkLst>
            <pc:docMk/>
            <pc:sldMk cId="2707695718" sldId="299"/>
            <ac:spMk id="10" creationId="{FB4B21E5-87EC-52D3-FC57-929A73B06119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11" creationId="{998C54F5-D8DE-4362-589A-21BF133F08FD}"/>
          </ac:spMkLst>
        </pc:spChg>
        <pc:spChg chg="add mod">
          <ac:chgData name="MaengJiwoo" userId="06fe445f-97e3-4d7d-9f7a-3efcc5dfeb3b" providerId="ADAL" clId="{3E97A9FC-F485-423A-BA02-C4D62605E1BF}" dt="2024-07-03T18:05:42.941" v="9032" actId="14100"/>
          <ac:spMkLst>
            <pc:docMk/>
            <pc:sldMk cId="2707695718" sldId="299"/>
            <ac:spMk id="12" creationId="{7A7DD62A-10D7-552C-35CF-56EE09D4605B}"/>
          </ac:spMkLst>
        </pc:spChg>
        <pc:spChg chg="add del mod">
          <ac:chgData name="MaengJiwoo" userId="06fe445f-97e3-4d7d-9f7a-3efcc5dfeb3b" providerId="ADAL" clId="{3E97A9FC-F485-423A-BA02-C4D62605E1BF}" dt="2024-07-03T11:19:54.001" v="8371" actId="478"/>
          <ac:spMkLst>
            <pc:docMk/>
            <pc:sldMk cId="2707695718" sldId="299"/>
            <ac:spMk id="13" creationId="{02E488EA-4136-E4FA-BBDF-4A714540823A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14" creationId="{92F47A35-4721-E4E1-BA8D-ABBFDF4D9746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15" creationId="{0CEF60E4-C177-D6D7-FF9E-BA3E7C6AC0B5}"/>
          </ac:spMkLst>
        </pc:spChg>
        <pc:spChg chg="add del">
          <ac:chgData name="MaengJiwoo" userId="06fe445f-97e3-4d7d-9f7a-3efcc5dfeb3b" providerId="ADAL" clId="{3E97A9FC-F485-423A-BA02-C4D62605E1BF}" dt="2024-07-03T17:13:30.259" v="8513" actId="478"/>
          <ac:spMkLst>
            <pc:docMk/>
            <pc:sldMk cId="2707695718" sldId="299"/>
            <ac:spMk id="16" creationId="{0D6FB70A-707C-25EB-B2C8-E2C0472069D6}"/>
          </ac:spMkLst>
        </pc:spChg>
        <pc:spChg chg="add del mod">
          <ac:chgData name="MaengJiwoo" userId="06fe445f-97e3-4d7d-9f7a-3efcc5dfeb3b" providerId="ADAL" clId="{3E97A9FC-F485-423A-BA02-C4D62605E1BF}" dt="2024-07-03T17:21:06.469" v="8556" actId="478"/>
          <ac:spMkLst>
            <pc:docMk/>
            <pc:sldMk cId="2707695718" sldId="299"/>
            <ac:spMk id="17" creationId="{631AAFA5-A569-1919-BDC3-7461B223E27B}"/>
          </ac:spMkLst>
        </pc:spChg>
        <pc:spChg chg="add mod">
          <ac:chgData name="MaengJiwoo" userId="06fe445f-97e3-4d7d-9f7a-3efcc5dfeb3b" providerId="ADAL" clId="{3E97A9FC-F485-423A-BA02-C4D62605E1BF}" dt="2024-07-03T17:33:29.831" v="8633" actId="164"/>
          <ac:spMkLst>
            <pc:docMk/>
            <pc:sldMk cId="2707695718" sldId="299"/>
            <ac:spMk id="18" creationId="{A31301B0-EA42-1AD8-F6B1-B8253B2D3EAE}"/>
          </ac:spMkLst>
        </pc:spChg>
        <pc:spChg chg="add mod">
          <ac:chgData name="MaengJiwoo" userId="06fe445f-97e3-4d7d-9f7a-3efcc5dfeb3b" providerId="ADAL" clId="{3E97A9FC-F485-423A-BA02-C4D62605E1BF}" dt="2024-07-03T17:40:14.378" v="8656" actId="20577"/>
          <ac:spMkLst>
            <pc:docMk/>
            <pc:sldMk cId="2707695718" sldId="299"/>
            <ac:spMk id="19" creationId="{762FC355-1E8F-89E4-BCEE-9AB88B8A6755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43" creationId="{BA9966CA-F30A-781F-2197-33C2567CED8D}"/>
          </ac:spMkLst>
        </pc:spChg>
        <pc:spChg chg="add mod">
          <ac:chgData name="MaengJiwoo" userId="06fe445f-97e3-4d7d-9f7a-3efcc5dfeb3b" providerId="ADAL" clId="{3E97A9FC-F485-423A-BA02-C4D62605E1BF}" dt="2024-07-04T00:32:30.366" v="9419" actId="1037"/>
          <ac:spMkLst>
            <pc:docMk/>
            <pc:sldMk cId="2707695718" sldId="299"/>
            <ac:spMk id="46" creationId="{5275569C-C758-A08F-C0C2-A3ED53D795CF}"/>
          </ac:spMkLst>
        </pc:spChg>
        <pc:spChg chg="add del mod">
          <ac:chgData name="MaengJiwoo" userId="06fe445f-97e3-4d7d-9f7a-3efcc5dfeb3b" providerId="ADAL" clId="{3E97A9FC-F485-423A-BA02-C4D62605E1BF}" dt="2024-07-03T18:04:15.925" v="8942" actId="478"/>
          <ac:spMkLst>
            <pc:docMk/>
            <pc:sldMk cId="2707695718" sldId="299"/>
            <ac:spMk id="52" creationId="{C6487266-3676-6A97-27C3-426DD069B46B}"/>
          </ac:spMkLst>
        </pc:spChg>
        <pc:grpChg chg="add mod">
          <ac:chgData name="MaengJiwoo" userId="06fe445f-97e3-4d7d-9f7a-3efcc5dfeb3b" providerId="ADAL" clId="{3E97A9FC-F485-423A-BA02-C4D62605E1BF}" dt="2024-07-04T00:32:30.366" v="9419" actId="1037"/>
          <ac:grpSpMkLst>
            <pc:docMk/>
            <pc:sldMk cId="2707695718" sldId="299"/>
            <ac:grpSpMk id="20" creationId="{2C724883-5A1F-427E-0228-149E1FA7CE7B}"/>
          </ac:grpSpMkLst>
        </pc:grpChg>
        <pc:picChg chg="add del mod">
          <ac:chgData name="MaengJiwoo" userId="06fe445f-97e3-4d7d-9f7a-3efcc5dfeb3b" providerId="ADAL" clId="{3E97A9FC-F485-423A-BA02-C4D62605E1BF}" dt="2024-07-03T08:01:38.272" v="8237" actId="478"/>
          <ac:picMkLst>
            <pc:docMk/>
            <pc:sldMk cId="2707695718" sldId="299"/>
            <ac:picMk id="2" creationId="{1BCDA9B2-E3C8-1A5C-D03C-C0D9734BBD5E}"/>
          </ac:picMkLst>
        </pc:picChg>
        <pc:picChg chg="add del mod">
          <ac:chgData name="MaengJiwoo" userId="06fe445f-97e3-4d7d-9f7a-3efcc5dfeb3b" providerId="ADAL" clId="{3E97A9FC-F485-423A-BA02-C4D62605E1BF}" dt="2024-07-03T17:39:30.021" v="8639" actId="478"/>
          <ac:picMkLst>
            <pc:docMk/>
            <pc:sldMk cId="2707695718" sldId="299"/>
            <ac:picMk id="4" creationId="{9838F7AC-6600-CECC-00A0-0D3B8406BA0A}"/>
          </ac:picMkLst>
        </pc:picChg>
        <pc:cxnChg chg="add del mod">
          <ac:chgData name="MaengJiwoo" userId="06fe445f-97e3-4d7d-9f7a-3efcc5dfeb3b" providerId="ADAL" clId="{3E97A9FC-F485-423A-BA02-C4D62605E1BF}" dt="2024-07-03T17:39:43.283" v="8642" actId="478"/>
          <ac:cxnSpMkLst>
            <pc:docMk/>
            <pc:sldMk cId="2707695718" sldId="299"/>
            <ac:cxnSpMk id="22" creationId="{A9B77E75-A7ED-4FEC-AE54-77F633AED6E4}"/>
          </ac:cxnSpMkLst>
        </pc:cxnChg>
        <pc:cxnChg chg="add del mod">
          <ac:chgData name="MaengJiwoo" userId="06fe445f-97e3-4d7d-9f7a-3efcc5dfeb3b" providerId="ADAL" clId="{3E97A9FC-F485-423A-BA02-C4D62605E1BF}" dt="2024-07-03T17:39:56.159" v="8645" actId="478"/>
          <ac:cxnSpMkLst>
            <pc:docMk/>
            <pc:sldMk cId="2707695718" sldId="299"/>
            <ac:cxnSpMk id="24" creationId="{81209CBE-9077-E4C9-3E6D-076C4F776D06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26" creationId="{9EC4582A-C955-FEF0-6545-F74F9C883C74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28" creationId="{67DA7FCE-F99F-F633-C889-A25E8E3606F4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30" creationId="{01C124D8-4BA6-C874-6A08-C55C04A0348E}"/>
          </ac:cxnSpMkLst>
        </pc:cxnChg>
        <pc:cxnChg chg="add del mod">
          <ac:chgData name="MaengJiwoo" userId="06fe445f-97e3-4d7d-9f7a-3efcc5dfeb3b" providerId="ADAL" clId="{3E97A9FC-F485-423A-BA02-C4D62605E1BF}" dt="2024-07-03T17:58:55.154" v="8825" actId="478"/>
          <ac:cxnSpMkLst>
            <pc:docMk/>
            <pc:sldMk cId="2707695718" sldId="299"/>
            <ac:cxnSpMk id="34" creationId="{2B7E4C0D-B970-25EF-3194-AC222EE0AB2C}"/>
          </ac:cxnSpMkLst>
        </pc:cxnChg>
        <pc:cxnChg chg="add del mod">
          <ac:chgData name="MaengJiwoo" userId="06fe445f-97e3-4d7d-9f7a-3efcc5dfeb3b" providerId="ADAL" clId="{3E97A9FC-F485-423A-BA02-C4D62605E1BF}" dt="2024-07-03T17:58:58.291" v="8827" actId="478"/>
          <ac:cxnSpMkLst>
            <pc:docMk/>
            <pc:sldMk cId="2707695718" sldId="299"/>
            <ac:cxnSpMk id="37" creationId="{0DBB70B3-BF23-04E8-6D54-6216EDE130B8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38" creationId="{B257B242-BD02-FAEE-584F-61FCF554DC8C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59" creationId="{8CC01FA2-1B4F-AA3E-B9F1-DF03E856F69F}"/>
          </ac:cxnSpMkLst>
        </pc:cxnChg>
        <pc:cxnChg chg="add mod">
          <ac:chgData name="MaengJiwoo" userId="06fe445f-97e3-4d7d-9f7a-3efcc5dfeb3b" providerId="ADAL" clId="{3E97A9FC-F485-423A-BA02-C4D62605E1BF}" dt="2024-07-04T00:32:30.366" v="9419" actId="1037"/>
          <ac:cxnSpMkLst>
            <pc:docMk/>
            <pc:sldMk cId="2707695718" sldId="299"/>
            <ac:cxnSpMk id="62" creationId="{73FD667A-6D89-DDE6-FDAF-90413BCF9B43}"/>
          </ac:cxnSpMkLst>
        </pc:cxnChg>
      </pc:sldChg>
      <pc:sldChg chg="addSp delSp modSp add mod">
        <pc:chgData name="MaengJiwoo" userId="06fe445f-97e3-4d7d-9f7a-3efcc5dfeb3b" providerId="ADAL" clId="{3E97A9FC-F485-423A-BA02-C4D62605E1BF}" dt="2024-07-04T00:02:23.328" v="9348" actId="21"/>
        <pc:sldMkLst>
          <pc:docMk/>
          <pc:sldMk cId="3608662026" sldId="300"/>
        </pc:sldMkLst>
        <pc:spChg chg="add del mod">
          <ac:chgData name="MaengJiwoo" userId="06fe445f-97e3-4d7d-9f7a-3efcc5dfeb3b" providerId="ADAL" clId="{3E97A9FC-F485-423A-BA02-C4D62605E1BF}" dt="2024-07-02T09:41:31.416" v="7828" actId="478"/>
          <ac:spMkLst>
            <pc:docMk/>
            <pc:sldMk cId="3608662026" sldId="300"/>
            <ac:spMk id="2" creationId="{E8C76D7F-CB3B-B9D5-7C44-BC8D7BB37D7A}"/>
          </ac:spMkLst>
        </pc:spChg>
        <pc:spChg chg="del">
          <ac:chgData name="MaengJiwoo" userId="06fe445f-97e3-4d7d-9f7a-3efcc5dfeb3b" providerId="ADAL" clId="{3E97A9FC-F485-423A-BA02-C4D62605E1BF}" dt="2024-06-27T01:42:11.046" v="1019" actId="478"/>
          <ac:spMkLst>
            <pc:docMk/>
            <pc:sldMk cId="3608662026" sldId="300"/>
            <ac:spMk id="3" creationId="{12265B7F-2BD6-0F8B-6EFF-A8DB67391983}"/>
          </ac:spMkLst>
        </pc:spChg>
        <pc:spChg chg="add del mod">
          <ac:chgData name="MaengJiwoo" userId="06fe445f-97e3-4d7d-9f7a-3efcc5dfeb3b" providerId="ADAL" clId="{3E97A9FC-F485-423A-BA02-C4D62605E1BF}" dt="2024-06-27T01:47:20.396" v="1126" actId="478"/>
          <ac:spMkLst>
            <pc:docMk/>
            <pc:sldMk cId="3608662026" sldId="300"/>
            <ac:spMk id="4" creationId="{A72A9CB8-0F60-D1D5-FE32-0ADBB090EDED}"/>
          </ac:spMkLst>
        </pc:spChg>
        <pc:spChg chg="mod">
          <ac:chgData name="MaengJiwoo" userId="06fe445f-97e3-4d7d-9f7a-3efcc5dfeb3b" providerId="ADAL" clId="{3E97A9FC-F485-423A-BA02-C4D62605E1BF}" dt="2024-06-26T19:08:16.944" v="674" actId="6559"/>
          <ac:spMkLst>
            <pc:docMk/>
            <pc:sldMk cId="3608662026" sldId="300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2:11.220" v="1020"/>
          <ac:spMkLst>
            <pc:docMk/>
            <pc:sldMk cId="3608662026" sldId="300"/>
            <ac:spMk id="8" creationId="{E3AB8E4C-99A2-0D04-7789-E2D56401BE0F}"/>
          </ac:spMkLst>
        </pc:spChg>
        <pc:spChg chg="del">
          <ac:chgData name="MaengJiwoo" userId="06fe445f-97e3-4d7d-9f7a-3efcc5dfeb3b" providerId="ADAL" clId="{3E97A9FC-F485-423A-BA02-C4D62605E1BF}" dt="2024-06-26T19:44:43.586" v="743" actId="478"/>
          <ac:spMkLst>
            <pc:docMk/>
            <pc:sldMk cId="3608662026" sldId="300"/>
            <ac:spMk id="9" creationId="{3EB3C554-1DB4-FABF-7ED9-00C3764F0BCD}"/>
          </ac:spMkLst>
        </pc:spChg>
        <pc:spChg chg="add del mod">
          <ac:chgData name="MaengJiwoo" userId="06fe445f-97e3-4d7d-9f7a-3efcc5dfeb3b" providerId="ADAL" clId="{3E97A9FC-F485-423A-BA02-C4D62605E1BF}" dt="2024-07-03T07:12:37.900" v="8099" actId="478"/>
          <ac:spMkLst>
            <pc:docMk/>
            <pc:sldMk cId="3608662026" sldId="300"/>
            <ac:spMk id="9" creationId="{FC0040F4-7C58-6AF9-B655-6B6A6044800D}"/>
          </ac:spMkLst>
        </pc:spChg>
        <pc:spChg chg="add del mod">
          <ac:chgData name="MaengJiwoo" userId="06fe445f-97e3-4d7d-9f7a-3efcc5dfeb3b" providerId="ADAL" clId="{3E97A9FC-F485-423A-BA02-C4D62605E1BF}" dt="2024-07-03T07:10:00.033" v="8008" actId="478"/>
          <ac:spMkLst>
            <pc:docMk/>
            <pc:sldMk cId="3608662026" sldId="300"/>
            <ac:spMk id="10" creationId="{3DD681DE-3337-83BB-FD02-183B6FE77198}"/>
          </ac:spMkLst>
        </pc:spChg>
        <pc:spChg chg="add del mod">
          <ac:chgData name="MaengJiwoo" userId="06fe445f-97e3-4d7d-9f7a-3efcc5dfeb3b" providerId="ADAL" clId="{3E97A9FC-F485-423A-BA02-C4D62605E1BF}" dt="2024-07-02T15:05:32.888" v="7910" actId="478"/>
          <ac:spMkLst>
            <pc:docMk/>
            <pc:sldMk cId="3608662026" sldId="300"/>
            <ac:spMk id="13" creationId="{E48C4486-8189-D141-9B59-AC4267825FAF}"/>
          </ac:spMkLst>
        </pc:spChg>
        <pc:spChg chg="add del mod">
          <ac:chgData name="MaengJiwoo" userId="06fe445f-97e3-4d7d-9f7a-3efcc5dfeb3b" providerId="ADAL" clId="{3E97A9FC-F485-423A-BA02-C4D62605E1BF}" dt="2024-07-02T15:05:43.811" v="7914" actId="478"/>
          <ac:spMkLst>
            <pc:docMk/>
            <pc:sldMk cId="3608662026" sldId="300"/>
            <ac:spMk id="14" creationId="{8572AAF4-DBA3-7DD6-8E55-CE78729A831A}"/>
          </ac:spMkLst>
        </pc:spChg>
        <pc:spChg chg="add del mod topLvl">
          <ac:chgData name="MaengJiwoo" userId="06fe445f-97e3-4d7d-9f7a-3efcc5dfeb3b" providerId="ADAL" clId="{3E97A9FC-F485-423A-BA02-C4D62605E1BF}" dt="2024-07-03T07:08:38.722" v="7976" actId="478"/>
          <ac:spMkLst>
            <pc:docMk/>
            <pc:sldMk cId="3608662026" sldId="300"/>
            <ac:spMk id="15" creationId="{477F3289-12CE-316D-BB15-4BDA83B4C0B1}"/>
          </ac:spMkLst>
        </pc:spChg>
        <pc:spChg chg="add mod ord">
          <ac:chgData name="MaengJiwoo" userId="06fe445f-97e3-4d7d-9f7a-3efcc5dfeb3b" providerId="ADAL" clId="{3E97A9FC-F485-423A-BA02-C4D62605E1BF}" dt="2024-07-03T07:13:48.586" v="8108" actId="20577"/>
          <ac:spMkLst>
            <pc:docMk/>
            <pc:sldMk cId="3608662026" sldId="300"/>
            <ac:spMk id="17" creationId="{3D9BE2D2-1E19-4B2C-FB25-CD6E11165E14}"/>
          </ac:spMkLst>
        </pc:spChg>
        <pc:spChg chg="add mod">
          <ac:chgData name="MaengJiwoo" userId="06fe445f-97e3-4d7d-9f7a-3efcc5dfeb3b" providerId="ADAL" clId="{3E97A9FC-F485-423A-BA02-C4D62605E1BF}" dt="2024-07-03T07:11:59.475" v="8086" actId="1035"/>
          <ac:spMkLst>
            <pc:docMk/>
            <pc:sldMk cId="3608662026" sldId="300"/>
            <ac:spMk id="18" creationId="{10405698-B20D-22D0-E046-49C93C5617BD}"/>
          </ac:spMkLst>
        </pc:spChg>
        <pc:spChg chg="add mod">
          <ac:chgData name="MaengJiwoo" userId="06fe445f-97e3-4d7d-9f7a-3efcc5dfeb3b" providerId="ADAL" clId="{3E97A9FC-F485-423A-BA02-C4D62605E1BF}" dt="2024-07-04T00:01:51.848" v="9281" actId="20577"/>
          <ac:spMkLst>
            <pc:docMk/>
            <pc:sldMk cId="3608662026" sldId="300"/>
            <ac:spMk id="19" creationId="{97EE45FD-FAD9-4411-3E13-D4DA83B02D2F}"/>
          </ac:spMkLst>
        </pc:spChg>
        <pc:spChg chg="add del mod">
          <ac:chgData name="MaengJiwoo" userId="06fe445f-97e3-4d7d-9f7a-3efcc5dfeb3b" providerId="ADAL" clId="{3E97A9FC-F485-423A-BA02-C4D62605E1BF}" dt="2024-07-03T07:12:09.672" v="8087" actId="478"/>
          <ac:spMkLst>
            <pc:docMk/>
            <pc:sldMk cId="3608662026" sldId="300"/>
            <ac:spMk id="20" creationId="{778F9C75-BFFF-5471-C063-545C9E784E41}"/>
          </ac:spMkLst>
        </pc:spChg>
        <pc:spChg chg="add del mod">
          <ac:chgData name="MaengJiwoo" userId="06fe445f-97e3-4d7d-9f7a-3efcc5dfeb3b" providerId="ADAL" clId="{3E97A9FC-F485-423A-BA02-C4D62605E1BF}" dt="2024-07-03T07:12:35.552" v="8098" actId="478"/>
          <ac:spMkLst>
            <pc:docMk/>
            <pc:sldMk cId="3608662026" sldId="300"/>
            <ac:spMk id="21" creationId="{28D23A72-6C77-DCAE-05EA-818FA0F22FE7}"/>
          </ac:spMkLst>
        </pc:spChg>
        <pc:spChg chg="add mod">
          <ac:chgData name="MaengJiwoo" userId="06fe445f-97e3-4d7d-9f7a-3efcc5dfeb3b" providerId="ADAL" clId="{3E97A9FC-F485-423A-BA02-C4D62605E1BF}" dt="2024-07-03T07:12:43.403" v="8100" actId="571"/>
          <ac:spMkLst>
            <pc:docMk/>
            <pc:sldMk cId="3608662026" sldId="300"/>
            <ac:spMk id="22" creationId="{5E950C71-EF11-01CB-75C6-716F006B6395}"/>
          </ac:spMkLst>
        </pc:spChg>
        <pc:spChg chg="add del mod">
          <ac:chgData name="MaengJiwoo" userId="06fe445f-97e3-4d7d-9f7a-3efcc5dfeb3b" providerId="ADAL" clId="{3E97A9FC-F485-423A-BA02-C4D62605E1BF}" dt="2024-07-03T07:13:37.877" v="8104" actId="478"/>
          <ac:spMkLst>
            <pc:docMk/>
            <pc:sldMk cId="3608662026" sldId="300"/>
            <ac:spMk id="23" creationId="{A8864903-40E5-A439-88AE-DE359C7B9170}"/>
          </ac:spMkLst>
        </pc:spChg>
        <pc:grpChg chg="add del mod">
          <ac:chgData name="MaengJiwoo" userId="06fe445f-97e3-4d7d-9f7a-3efcc5dfeb3b" providerId="ADAL" clId="{3E97A9FC-F485-423A-BA02-C4D62605E1BF}" dt="2024-07-03T07:08:34.431" v="7975" actId="165"/>
          <ac:grpSpMkLst>
            <pc:docMk/>
            <pc:sldMk cId="3608662026" sldId="300"/>
            <ac:grpSpMk id="16" creationId="{C18278DC-2B36-7673-ACB3-A4909671E1FE}"/>
          </ac:grpSpMkLst>
        </pc:grpChg>
        <pc:picChg chg="add del mod">
          <ac:chgData name="MaengJiwoo" userId="06fe445f-97e3-4d7d-9f7a-3efcc5dfeb3b" providerId="ADAL" clId="{3E97A9FC-F485-423A-BA02-C4D62605E1BF}" dt="2024-07-02T14:59:27.691" v="7893" actId="478"/>
          <ac:picMkLst>
            <pc:docMk/>
            <pc:sldMk cId="3608662026" sldId="300"/>
            <ac:picMk id="3" creationId="{0D999A37-754D-53E3-EDA5-F3218415543D}"/>
          </ac:picMkLst>
        </pc:picChg>
        <pc:picChg chg="add del mod">
          <ac:chgData name="MaengJiwoo" userId="06fe445f-97e3-4d7d-9f7a-3efcc5dfeb3b" providerId="ADAL" clId="{3E97A9FC-F485-423A-BA02-C4D62605E1BF}" dt="2024-06-30T11:07:09.944" v="3624" actId="478"/>
          <ac:picMkLst>
            <pc:docMk/>
            <pc:sldMk cId="3608662026" sldId="300"/>
            <ac:picMk id="7" creationId="{99CFE3A7-310B-85DE-21AA-CDF982BBF9E0}"/>
          </ac:picMkLst>
        </pc:picChg>
        <pc:picChg chg="add del mod">
          <ac:chgData name="MaengJiwoo" userId="06fe445f-97e3-4d7d-9f7a-3efcc5dfeb3b" providerId="ADAL" clId="{3E97A9FC-F485-423A-BA02-C4D62605E1BF}" dt="2024-07-02T15:01:12.686" v="7903" actId="478"/>
          <ac:picMkLst>
            <pc:docMk/>
            <pc:sldMk cId="3608662026" sldId="300"/>
            <ac:picMk id="7" creationId="{B3E46F82-5CFA-16AF-168D-328EA962D81F}"/>
          </ac:picMkLst>
        </pc:picChg>
        <pc:picChg chg="add mod topLvl">
          <ac:chgData name="MaengJiwoo" userId="06fe445f-97e3-4d7d-9f7a-3efcc5dfeb3b" providerId="ADAL" clId="{3E97A9FC-F485-423A-BA02-C4D62605E1BF}" dt="2024-07-03T07:09:42.407" v="8005" actId="1036"/>
          <ac:picMkLst>
            <pc:docMk/>
            <pc:sldMk cId="3608662026" sldId="300"/>
            <ac:picMk id="12" creationId="{90107C3E-72A9-5F33-DBD3-1118BDA68EDA}"/>
          </ac:picMkLst>
        </pc:picChg>
        <pc:picChg chg="add del mod">
          <ac:chgData name="MaengJiwoo" userId="06fe445f-97e3-4d7d-9f7a-3efcc5dfeb3b" providerId="ADAL" clId="{3E97A9FC-F485-423A-BA02-C4D62605E1BF}" dt="2024-07-04T00:02:23.328" v="9348" actId="21"/>
          <ac:picMkLst>
            <pc:docMk/>
            <pc:sldMk cId="3608662026" sldId="300"/>
            <ac:picMk id="25" creationId="{C3D2FB68-D1B0-B619-0454-8C5B0FFE7C7C}"/>
          </ac:picMkLst>
        </pc:picChg>
      </pc:sldChg>
      <pc:sldChg chg="addSp delSp modSp add del mod ord">
        <pc:chgData name="MaengJiwoo" userId="06fe445f-97e3-4d7d-9f7a-3efcc5dfeb3b" providerId="ADAL" clId="{3E97A9FC-F485-423A-BA02-C4D62605E1BF}" dt="2024-07-04T00:53:26.056" v="9777" actId="47"/>
        <pc:sldMkLst>
          <pc:docMk/>
          <pc:sldMk cId="3632675438" sldId="301"/>
        </pc:sldMkLst>
        <pc:spChg chg="del">
          <ac:chgData name="MaengJiwoo" userId="06fe445f-97e3-4d7d-9f7a-3efcc5dfeb3b" providerId="ADAL" clId="{3E97A9FC-F485-423A-BA02-C4D62605E1BF}" dt="2024-06-26T23:29:38.821" v="926" actId="478"/>
          <ac:spMkLst>
            <pc:docMk/>
            <pc:sldMk cId="3632675438" sldId="301"/>
            <ac:spMk id="2" creationId="{88C2E7FE-5443-85EE-3693-4BE602044C2A}"/>
          </ac:spMkLst>
        </pc:spChg>
        <pc:spChg chg="del">
          <ac:chgData name="MaengJiwoo" userId="06fe445f-97e3-4d7d-9f7a-3efcc5dfeb3b" providerId="ADAL" clId="{3E97A9FC-F485-423A-BA02-C4D62605E1BF}" dt="2024-06-26T23:52:24.339" v="976" actId="478"/>
          <ac:spMkLst>
            <pc:docMk/>
            <pc:sldMk cId="3632675438" sldId="301"/>
            <ac:spMk id="3" creationId="{12265B7F-2BD6-0F8B-6EFF-A8DB67391983}"/>
          </ac:spMkLst>
        </pc:spChg>
        <pc:spChg chg="mod">
          <ac:chgData name="MaengJiwoo" userId="06fe445f-97e3-4d7d-9f7a-3efcc5dfeb3b" providerId="ADAL" clId="{3E97A9FC-F485-423A-BA02-C4D62605E1BF}" dt="2024-06-26T20:11:43.580" v="876" actId="20577"/>
          <ac:spMkLst>
            <pc:docMk/>
            <pc:sldMk cId="3632675438" sldId="301"/>
            <ac:spMk id="5" creationId="{9D34D060-E14C-27D5-C22F-7899BBA32EAB}"/>
          </ac:spMkLst>
        </pc:spChg>
        <pc:spChg chg="add del mod">
          <ac:chgData name="MaengJiwoo" userId="06fe445f-97e3-4d7d-9f7a-3efcc5dfeb3b" providerId="ADAL" clId="{3E97A9FC-F485-423A-BA02-C4D62605E1BF}" dt="2024-06-26T19:44:49.528" v="745" actId="478"/>
          <ac:spMkLst>
            <pc:docMk/>
            <pc:sldMk cId="3632675438" sldId="301"/>
            <ac:spMk id="7" creationId="{3A13535F-AB9A-8343-2008-38E03A558F69}"/>
          </ac:spMkLst>
        </pc:spChg>
        <pc:spChg chg="add mod">
          <ac:chgData name="MaengJiwoo" userId="06fe445f-97e3-4d7d-9f7a-3efcc5dfeb3b" providerId="ADAL" clId="{3E97A9FC-F485-423A-BA02-C4D62605E1BF}" dt="2024-06-26T23:52:24.636" v="977"/>
          <ac:spMkLst>
            <pc:docMk/>
            <pc:sldMk cId="3632675438" sldId="301"/>
            <ac:spMk id="7" creationId="{5921F532-3C1E-FFA1-49D5-CDA030A7E143}"/>
          </ac:spMkLst>
        </pc:spChg>
        <pc:spChg chg="add mod">
          <ac:chgData name="MaengJiwoo" userId="06fe445f-97e3-4d7d-9f7a-3efcc5dfeb3b" providerId="ADAL" clId="{3E97A9FC-F485-423A-BA02-C4D62605E1BF}" dt="2024-06-27T21:39:02.018" v="1546" actId="1076"/>
          <ac:spMkLst>
            <pc:docMk/>
            <pc:sldMk cId="3632675438" sldId="301"/>
            <ac:spMk id="8" creationId="{1D94E775-0A85-7B6F-4A0E-E993B930C96C}"/>
          </ac:spMkLst>
        </pc:spChg>
        <pc:spChg chg="del">
          <ac:chgData name="MaengJiwoo" userId="06fe445f-97e3-4d7d-9f7a-3efcc5dfeb3b" providerId="ADAL" clId="{3E97A9FC-F485-423A-BA02-C4D62605E1BF}" dt="2024-06-26T18:52:56.436" v="635" actId="478"/>
          <ac:spMkLst>
            <pc:docMk/>
            <pc:sldMk cId="3632675438" sldId="301"/>
            <ac:spMk id="9" creationId="{3EB3C554-1DB4-FABF-7ED9-00C3764F0BCD}"/>
          </ac:spMkLst>
        </pc:spChg>
        <pc:spChg chg="add mod">
          <ac:chgData name="MaengJiwoo" userId="06fe445f-97e3-4d7d-9f7a-3efcc5dfeb3b" providerId="ADAL" clId="{3E97A9FC-F485-423A-BA02-C4D62605E1BF}" dt="2024-06-26T23:52:24.636" v="977"/>
          <ac:spMkLst>
            <pc:docMk/>
            <pc:sldMk cId="3632675438" sldId="301"/>
            <ac:spMk id="9" creationId="{D9F57D55-2A9D-26E9-2219-0B67AC82E314}"/>
          </ac:spMkLst>
        </pc:spChg>
        <pc:picChg chg="add mod">
          <ac:chgData name="MaengJiwoo" userId="06fe445f-97e3-4d7d-9f7a-3efcc5dfeb3b" providerId="ADAL" clId="{3E97A9FC-F485-423A-BA02-C4D62605E1BF}" dt="2024-06-27T21:39:16.960" v="1549" actId="1076"/>
          <ac:picMkLst>
            <pc:docMk/>
            <pc:sldMk cId="3632675438" sldId="301"/>
            <ac:picMk id="4" creationId="{396B4410-472F-1189-0696-6B60AC98ACE3}"/>
          </ac:picMkLst>
        </pc:picChg>
        <pc:picChg chg="add del mod">
          <ac:chgData name="MaengJiwoo" userId="06fe445f-97e3-4d7d-9f7a-3efcc5dfeb3b" providerId="ADAL" clId="{3E97A9FC-F485-423A-BA02-C4D62605E1BF}" dt="2024-06-26T19:55:37.097" v="762" actId="21"/>
          <ac:picMkLst>
            <pc:docMk/>
            <pc:sldMk cId="3632675438" sldId="301"/>
            <ac:picMk id="4" creationId="{99CFE3A7-310B-85DE-21AA-CDF982BBF9E0}"/>
          </ac:picMkLst>
        </pc:picChg>
        <pc:picChg chg="add mod">
          <ac:chgData name="MaengJiwoo" userId="06fe445f-97e3-4d7d-9f7a-3efcc5dfeb3b" providerId="ADAL" clId="{3E97A9FC-F485-423A-BA02-C4D62605E1BF}" dt="2024-06-27T21:38:40.988" v="1543" actId="1076"/>
          <ac:picMkLst>
            <pc:docMk/>
            <pc:sldMk cId="3632675438" sldId="301"/>
            <ac:picMk id="11" creationId="{E2B05BC7-20A7-E357-0CF7-F0E203AD6E93}"/>
          </ac:picMkLst>
        </pc:picChg>
      </pc:sldChg>
      <pc:sldChg chg="addSp delSp modSp add del mod ord modNotesTx">
        <pc:chgData name="MaengJiwoo" userId="06fe445f-97e3-4d7d-9f7a-3efcc5dfeb3b" providerId="ADAL" clId="{3E97A9FC-F485-423A-BA02-C4D62605E1BF}" dt="2024-07-02T09:14:24.960" v="7803" actId="47"/>
        <pc:sldMkLst>
          <pc:docMk/>
          <pc:sldMk cId="3265781579" sldId="302"/>
        </pc:sldMkLst>
        <pc:spChg chg="add del mod">
          <ac:chgData name="MaengJiwoo" userId="06fe445f-97e3-4d7d-9f7a-3efcc5dfeb3b" providerId="ADAL" clId="{3E97A9FC-F485-423A-BA02-C4D62605E1BF}" dt="2024-07-01T19:27:09.898" v="7049" actId="478"/>
          <ac:spMkLst>
            <pc:docMk/>
            <pc:sldMk cId="3265781579" sldId="302"/>
            <ac:spMk id="2" creationId="{7776634E-7C23-89D1-43ED-0B8B03FBC1CC}"/>
          </ac:spMkLst>
        </pc:spChg>
        <pc:spChg chg="del">
          <ac:chgData name="MaengJiwoo" userId="06fe445f-97e3-4d7d-9f7a-3efcc5dfeb3b" providerId="ADAL" clId="{3E97A9FC-F485-423A-BA02-C4D62605E1BF}" dt="2024-06-27T01:42:07.927" v="1017" actId="478"/>
          <ac:spMkLst>
            <pc:docMk/>
            <pc:sldMk cId="3265781579" sldId="302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7-01T19:29:28.221" v="7116" actId="1076"/>
          <ac:spMkLst>
            <pc:docMk/>
            <pc:sldMk cId="3265781579" sldId="302"/>
            <ac:spMk id="3" creationId="{2E1DBB26-81A7-1740-5962-48C06625FFD9}"/>
          </ac:spMkLst>
        </pc:spChg>
        <pc:spChg chg="add mod">
          <ac:chgData name="MaengJiwoo" userId="06fe445f-97e3-4d7d-9f7a-3efcc5dfeb3b" providerId="ADAL" clId="{3E97A9FC-F485-423A-BA02-C4D62605E1BF}" dt="2024-06-27T01:42:08.095" v="1018"/>
          <ac:spMkLst>
            <pc:docMk/>
            <pc:sldMk cId="3265781579" sldId="302"/>
            <ac:spMk id="4" creationId="{812C0C2C-4DC2-EA0F-7E62-B2A5C7ABF20F}"/>
          </ac:spMkLst>
        </pc:spChg>
        <pc:spChg chg="mod">
          <ac:chgData name="MaengJiwoo" userId="06fe445f-97e3-4d7d-9f7a-3efcc5dfeb3b" providerId="ADAL" clId="{3E97A9FC-F485-423A-BA02-C4D62605E1BF}" dt="2024-07-01T19:52:15.364" v="7228" actId="20577"/>
          <ac:spMkLst>
            <pc:docMk/>
            <pc:sldMk cId="3265781579" sldId="302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8:41.995" v="1141" actId="1076"/>
          <ac:spMkLst>
            <pc:docMk/>
            <pc:sldMk cId="3265781579" sldId="302"/>
            <ac:spMk id="7" creationId="{FC56BFF9-B5CA-426A-F761-6D94B9B351B4}"/>
          </ac:spMkLst>
        </pc:spChg>
        <pc:spChg chg="del mod">
          <ac:chgData name="MaengJiwoo" userId="06fe445f-97e3-4d7d-9f7a-3efcc5dfeb3b" providerId="ADAL" clId="{3E97A9FC-F485-423A-BA02-C4D62605E1BF}" dt="2024-06-27T01:47:41.717" v="1135"/>
          <ac:spMkLst>
            <pc:docMk/>
            <pc:sldMk cId="3265781579" sldId="302"/>
            <ac:spMk id="8" creationId="{1D94E775-0A85-7B6F-4A0E-E993B930C96C}"/>
          </ac:spMkLst>
        </pc:spChg>
        <pc:spChg chg="add mod">
          <ac:chgData name="MaengJiwoo" userId="06fe445f-97e3-4d7d-9f7a-3efcc5dfeb3b" providerId="ADAL" clId="{3E97A9FC-F485-423A-BA02-C4D62605E1BF}" dt="2024-07-01T19:28:28.781" v="7105" actId="1076"/>
          <ac:spMkLst>
            <pc:docMk/>
            <pc:sldMk cId="3265781579" sldId="302"/>
            <ac:spMk id="8" creationId="{462089E1-6D97-4A33-8050-14DC58E34ABC}"/>
          </ac:spMkLst>
        </pc:spChg>
        <pc:spChg chg="add mod">
          <ac:chgData name="MaengJiwoo" userId="06fe445f-97e3-4d7d-9f7a-3efcc5dfeb3b" providerId="ADAL" clId="{3E97A9FC-F485-423A-BA02-C4D62605E1BF}" dt="2024-07-01T19:29:14.033" v="7114" actId="1076"/>
          <ac:spMkLst>
            <pc:docMk/>
            <pc:sldMk cId="3265781579" sldId="302"/>
            <ac:spMk id="9" creationId="{79A9CC65-4966-7189-AE90-89E3A221D495}"/>
          </ac:spMkLst>
        </pc:spChg>
        <pc:spChg chg="add del mod">
          <ac:chgData name="MaengJiwoo" userId="06fe445f-97e3-4d7d-9f7a-3efcc5dfeb3b" providerId="ADAL" clId="{3E97A9FC-F485-423A-BA02-C4D62605E1BF}" dt="2024-06-29T14:12:01.491" v="2367" actId="478"/>
          <ac:spMkLst>
            <pc:docMk/>
            <pc:sldMk cId="3265781579" sldId="302"/>
            <ac:spMk id="10" creationId="{ABBA875A-951C-3AA7-C5FD-BA3AA0D7B0DE}"/>
          </ac:spMkLst>
        </pc:spChg>
        <pc:spChg chg="add mod">
          <ac:chgData name="MaengJiwoo" userId="06fe445f-97e3-4d7d-9f7a-3efcc5dfeb3b" providerId="ADAL" clId="{3E97A9FC-F485-423A-BA02-C4D62605E1BF}" dt="2024-07-01T19:28:28.781" v="7105" actId="1076"/>
          <ac:spMkLst>
            <pc:docMk/>
            <pc:sldMk cId="3265781579" sldId="302"/>
            <ac:spMk id="11" creationId="{D24763FC-CCFA-C99C-C7A5-16D92506E03A}"/>
          </ac:spMkLst>
        </pc:spChg>
        <pc:spChg chg="add mod">
          <ac:chgData name="MaengJiwoo" userId="06fe445f-97e3-4d7d-9f7a-3efcc5dfeb3b" providerId="ADAL" clId="{3E97A9FC-F485-423A-BA02-C4D62605E1BF}" dt="2024-06-29T20:08:24.451" v="3125" actId="1038"/>
          <ac:spMkLst>
            <pc:docMk/>
            <pc:sldMk cId="3265781579" sldId="302"/>
            <ac:spMk id="12" creationId="{1C17A0FB-D1A4-D338-3450-50E0E05E86A0}"/>
          </ac:spMkLst>
        </pc:spChg>
        <pc:spChg chg="add del mod">
          <ac:chgData name="MaengJiwoo" userId="06fe445f-97e3-4d7d-9f7a-3efcc5dfeb3b" providerId="ADAL" clId="{3E97A9FC-F485-423A-BA02-C4D62605E1BF}" dt="2024-06-29T14:16:46.073" v="2483" actId="478"/>
          <ac:spMkLst>
            <pc:docMk/>
            <pc:sldMk cId="3265781579" sldId="302"/>
            <ac:spMk id="13" creationId="{7B6B8E0E-8171-47BB-71AB-2ACA2AF90B78}"/>
          </ac:spMkLst>
        </pc:spChg>
        <pc:spChg chg="add del mod">
          <ac:chgData name="MaengJiwoo" userId="06fe445f-97e3-4d7d-9f7a-3efcc5dfeb3b" providerId="ADAL" clId="{3E97A9FC-F485-423A-BA02-C4D62605E1BF}" dt="2024-06-29T14:16:04.224" v="2475" actId="478"/>
          <ac:spMkLst>
            <pc:docMk/>
            <pc:sldMk cId="3265781579" sldId="302"/>
            <ac:spMk id="14" creationId="{C3F54FF6-214C-079B-0D32-7D029DFE6C97}"/>
          </ac:spMkLst>
        </pc:spChg>
        <pc:spChg chg="add del mod">
          <ac:chgData name="MaengJiwoo" userId="06fe445f-97e3-4d7d-9f7a-3efcc5dfeb3b" providerId="ADAL" clId="{3E97A9FC-F485-423A-BA02-C4D62605E1BF}" dt="2024-06-29T14:16:16.810" v="2477" actId="478"/>
          <ac:spMkLst>
            <pc:docMk/>
            <pc:sldMk cId="3265781579" sldId="302"/>
            <ac:spMk id="15" creationId="{E898DF13-2CAA-FA76-AD6E-45ABC4FEC21F}"/>
          </ac:spMkLst>
        </pc:spChg>
        <pc:spChg chg="add del mod">
          <ac:chgData name="MaengJiwoo" userId="06fe445f-97e3-4d7d-9f7a-3efcc5dfeb3b" providerId="ADAL" clId="{3E97A9FC-F485-423A-BA02-C4D62605E1BF}" dt="2024-06-29T14:15:58.977" v="2473" actId="478"/>
          <ac:spMkLst>
            <pc:docMk/>
            <pc:sldMk cId="3265781579" sldId="302"/>
            <ac:spMk id="16" creationId="{720EB764-838E-B574-8C57-77546AB83926}"/>
          </ac:spMkLst>
        </pc:spChg>
        <pc:spChg chg="add mod">
          <ac:chgData name="MaengJiwoo" userId="06fe445f-97e3-4d7d-9f7a-3efcc5dfeb3b" providerId="ADAL" clId="{3E97A9FC-F485-423A-BA02-C4D62605E1BF}" dt="2024-06-29T20:08:24.451" v="3125" actId="1038"/>
          <ac:spMkLst>
            <pc:docMk/>
            <pc:sldMk cId="3265781579" sldId="302"/>
            <ac:spMk id="17" creationId="{DE9D1668-3F7B-3A7B-C970-0472538D0B9E}"/>
          </ac:spMkLst>
        </pc:spChg>
        <pc:spChg chg="add mod">
          <ac:chgData name="MaengJiwoo" userId="06fe445f-97e3-4d7d-9f7a-3efcc5dfeb3b" providerId="ADAL" clId="{3E97A9FC-F485-423A-BA02-C4D62605E1BF}" dt="2024-06-29T20:08:24.451" v="3125" actId="1038"/>
          <ac:spMkLst>
            <pc:docMk/>
            <pc:sldMk cId="3265781579" sldId="302"/>
            <ac:spMk id="18" creationId="{00AF3B7E-49CD-EF3A-8AD9-BF6442471813}"/>
          </ac:spMkLst>
        </pc:spChg>
        <pc:spChg chg="add mod">
          <ac:chgData name="MaengJiwoo" userId="06fe445f-97e3-4d7d-9f7a-3efcc5dfeb3b" providerId="ADAL" clId="{3E97A9FC-F485-423A-BA02-C4D62605E1BF}" dt="2024-06-29T20:08:24.451" v="3125" actId="1038"/>
          <ac:spMkLst>
            <pc:docMk/>
            <pc:sldMk cId="3265781579" sldId="302"/>
            <ac:spMk id="19" creationId="{72E960C6-EE2B-54FC-926D-26F96D7296EF}"/>
          </ac:spMkLst>
        </pc:spChg>
        <pc:spChg chg="mod">
          <ac:chgData name="MaengJiwoo" userId="06fe445f-97e3-4d7d-9f7a-3efcc5dfeb3b" providerId="ADAL" clId="{3E97A9FC-F485-423A-BA02-C4D62605E1BF}" dt="2024-06-29T20:05:57.700" v="3069" actId="207"/>
          <ac:spMkLst>
            <pc:docMk/>
            <pc:sldMk cId="3265781579" sldId="302"/>
            <ac:spMk id="22" creationId="{C9F7629E-7431-2A9B-0E26-3045BA51D6B0}"/>
          </ac:spMkLst>
        </pc:spChg>
        <pc:spChg chg="mod">
          <ac:chgData name="MaengJiwoo" userId="06fe445f-97e3-4d7d-9f7a-3efcc5dfeb3b" providerId="ADAL" clId="{3E97A9FC-F485-423A-BA02-C4D62605E1BF}" dt="2024-06-29T14:35:00.617" v="2784" actId="2085"/>
          <ac:spMkLst>
            <pc:docMk/>
            <pc:sldMk cId="3265781579" sldId="302"/>
            <ac:spMk id="23" creationId="{0ACE545C-D678-6EEA-3202-452C4B53974E}"/>
          </ac:spMkLst>
        </pc:spChg>
        <pc:spChg chg="mod">
          <ac:chgData name="MaengJiwoo" userId="06fe445f-97e3-4d7d-9f7a-3efcc5dfeb3b" providerId="ADAL" clId="{3E97A9FC-F485-423A-BA02-C4D62605E1BF}" dt="2024-06-29T14:35:00.617" v="2784" actId="2085"/>
          <ac:spMkLst>
            <pc:docMk/>
            <pc:sldMk cId="3265781579" sldId="302"/>
            <ac:spMk id="24" creationId="{0AF103DC-A8A1-9CC6-803B-602F5A343041}"/>
          </ac:spMkLst>
        </pc:spChg>
        <pc:spChg chg="mod">
          <ac:chgData name="MaengJiwoo" userId="06fe445f-97e3-4d7d-9f7a-3efcc5dfeb3b" providerId="ADAL" clId="{3E97A9FC-F485-423A-BA02-C4D62605E1BF}" dt="2024-06-29T14:35:00.617" v="2784" actId="2085"/>
          <ac:spMkLst>
            <pc:docMk/>
            <pc:sldMk cId="3265781579" sldId="302"/>
            <ac:spMk id="25" creationId="{FD805483-2B6D-31A2-AF72-95CCEFDBB629}"/>
          </ac:spMkLst>
        </pc:spChg>
        <pc:spChg chg="mod">
          <ac:chgData name="MaengJiwoo" userId="06fe445f-97e3-4d7d-9f7a-3efcc5dfeb3b" providerId="ADAL" clId="{3E97A9FC-F485-423A-BA02-C4D62605E1BF}" dt="2024-06-29T14:16:57.901" v="2486" actId="571"/>
          <ac:spMkLst>
            <pc:docMk/>
            <pc:sldMk cId="3265781579" sldId="302"/>
            <ac:spMk id="27" creationId="{93F4BE7C-0942-568E-7030-051495A07983}"/>
          </ac:spMkLst>
        </pc:spChg>
        <pc:spChg chg="mod">
          <ac:chgData name="MaengJiwoo" userId="06fe445f-97e3-4d7d-9f7a-3efcc5dfeb3b" providerId="ADAL" clId="{3E97A9FC-F485-423A-BA02-C4D62605E1BF}" dt="2024-06-29T14:16:57.901" v="2486" actId="571"/>
          <ac:spMkLst>
            <pc:docMk/>
            <pc:sldMk cId="3265781579" sldId="302"/>
            <ac:spMk id="28" creationId="{4881E7F8-ADA6-913C-4D1E-51D82FE6FD52}"/>
          </ac:spMkLst>
        </pc:spChg>
        <pc:spChg chg="mod">
          <ac:chgData name="MaengJiwoo" userId="06fe445f-97e3-4d7d-9f7a-3efcc5dfeb3b" providerId="ADAL" clId="{3E97A9FC-F485-423A-BA02-C4D62605E1BF}" dt="2024-06-29T14:16:57.901" v="2486" actId="571"/>
          <ac:spMkLst>
            <pc:docMk/>
            <pc:sldMk cId="3265781579" sldId="302"/>
            <ac:spMk id="29" creationId="{EE015FFC-C589-7221-AF4F-A8A9857C824E}"/>
          </ac:spMkLst>
        </pc:spChg>
        <pc:spChg chg="mod">
          <ac:chgData name="MaengJiwoo" userId="06fe445f-97e3-4d7d-9f7a-3efcc5dfeb3b" providerId="ADAL" clId="{3E97A9FC-F485-423A-BA02-C4D62605E1BF}" dt="2024-06-29T14:16:57.901" v="2486" actId="571"/>
          <ac:spMkLst>
            <pc:docMk/>
            <pc:sldMk cId="3265781579" sldId="302"/>
            <ac:spMk id="30" creationId="{539FBFA0-F7A9-8FB9-7775-1E18DE539685}"/>
          </ac:spMkLst>
        </pc:spChg>
        <pc:spChg chg="add mod">
          <ac:chgData name="MaengJiwoo" userId="06fe445f-97e3-4d7d-9f7a-3efcc5dfeb3b" providerId="ADAL" clId="{3E97A9FC-F485-423A-BA02-C4D62605E1BF}" dt="2024-06-29T14:35:00.617" v="2784" actId="2085"/>
          <ac:spMkLst>
            <pc:docMk/>
            <pc:sldMk cId="3265781579" sldId="302"/>
            <ac:spMk id="31" creationId="{3225C3C3-5BA8-9FC9-3B6E-170D14931EC3}"/>
          </ac:spMkLst>
        </pc:spChg>
        <pc:spChg chg="mod">
          <ac:chgData name="MaengJiwoo" userId="06fe445f-97e3-4d7d-9f7a-3efcc5dfeb3b" providerId="ADAL" clId="{3E97A9FC-F485-423A-BA02-C4D62605E1BF}" dt="2024-06-29T14:17:16.914" v="2489" actId="571"/>
          <ac:spMkLst>
            <pc:docMk/>
            <pc:sldMk cId="3265781579" sldId="302"/>
            <ac:spMk id="33" creationId="{51CFB59B-F294-33E5-A4A0-532C116F6CCB}"/>
          </ac:spMkLst>
        </pc:spChg>
        <pc:spChg chg="mod">
          <ac:chgData name="MaengJiwoo" userId="06fe445f-97e3-4d7d-9f7a-3efcc5dfeb3b" providerId="ADAL" clId="{3E97A9FC-F485-423A-BA02-C4D62605E1BF}" dt="2024-06-29T14:17:16.914" v="2489" actId="571"/>
          <ac:spMkLst>
            <pc:docMk/>
            <pc:sldMk cId="3265781579" sldId="302"/>
            <ac:spMk id="34" creationId="{544F144B-2121-2DEB-FA26-7D96D4C21123}"/>
          </ac:spMkLst>
        </pc:spChg>
        <pc:spChg chg="mod">
          <ac:chgData name="MaengJiwoo" userId="06fe445f-97e3-4d7d-9f7a-3efcc5dfeb3b" providerId="ADAL" clId="{3E97A9FC-F485-423A-BA02-C4D62605E1BF}" dt="2024-06-29T14:17:16.914" v="2489" actId="571"/>
          <ac:spMkLst>
            <pc:docMk/>
            <pc:sldMk cId="3265781579" sldId="302"/>
            <ac:spMk id="35" creationId="{90EC21E9-E9AB-3D55-560C-FC2318C92771}"/>
          </ac:spMkLst>
        </pc:spChg>
        <pc:spChg chg="mod">
          <ac:chgData name="MaengJiwoo" userId="06fe445f-97e3-4d7d-9f7a-3efcc5dfeb3b" providerId="ADAL" clId="{3E97A9FC-F485-423A-BA02-C4D62605E1BF}" dt="2024-06-29T14:17:16.914" v="2489" actId="571"/>
          <ac:spMkLst>
            <pc:docMk/>
            <pc:sldMk cId="3265781579" sldId="302"/>
            <ac:spMk id="36" creationId="{0C8CB8ED-4890-0222-59FA-88372D7209CE}"/>
          </ac:spMkLst>
        </pc:spChg>
        <pc:spChg chg="mod">
          <ac:chgData name="MaengJiwoo" userId="06fe445f-97e3-4d7d-9f7a-3efcc5dfeb3b" providerId="ADAL" clId="{3E97A9FC-F485-423A-BA02-C4D62605E1BF}" dt="2024-06-29T14:17:16.914" v="2489" actId="571"/>
          <ac:spMkLst>
            <pc:docMk/>
            <pc:sldMk cId="3265781579" sldId="302"/>
            <ac:spMk id="37" creationId="{350CC8B5-751A-B77D-8FD5-B422B8EE3A16}"/>
          </ac:spMkLst>
        </pc:spChg>
        <pc:spChg chg="add mod">
          <ac:chgData name="MaengJiwoo" userId="06fe445f-97e3-4d7d-9f7a-3efcc5dfeb3b" providerId="ADAL" clId="{3E97A9FC-F485-423A-BA02-C4D62605E1BF}" dt="2024-06-29T14:35:00.617" v="2784" actId="2085"/>
          <ac:spMkLst>
            <pc:docMk/>
            <pc:sldMk cId="3265781579" sldId="302"/>
            <ac:spMk id="38" creationId="{279EBDE1-F901-5E9E-6D20-A9EE0C1CB827}"/>
          </ac:spMkLst>
        </pc:spChg>
        <pc:spChg chg="mod">
          <ac:chgData name="MaengJiwoo" userId="06fe445f-97e3-4d7d-9f7a-3efcc5dfeb3b" providerId="ADAL" clId="{3E97A9FC-F485-423A-BA02-C4D62605E1BF}" dt="2024-06-29T20:08:11.614" v="3103" actId="1037"/>
          <ac:spMkLst>
            <pc:docMk/>
            <pc:sldMk cId="3265781579" sldId="302"/>
            <ac:spMk id="40" creationId="{0931EAF5-7A72-8EBE-C493-FC3DEA25838C}"/>
          </ac:spMkLst>
        </pc:spChg>
        <pc:spChg chg="del mod">
          <ac:chgData name="MaengJiwoo" userId="06fe445f-97e3-4d7d-9f7a-3efcc5dfeb3b" providerId="ADAL" clId="{3E97A9FC-F485-423A-BA02-C4D62605E1BF}" dt="2024-06-29T14:17:55.723" v="2495" actId="478"/>
          <ac:spMkLst>
            <pc:docMk/>
            <pc:sldMk cId="3265781579" sldId="302"/>
            <ac:spMk id="41" creationId="{43CBE934-5A32-A205-714A-92C2F22DB6A7}"/>
          </ac:spMkLst>
        </pc:spChg>
        <pc:spChg chg="del mod">
          <ac:chgData name="MaengJiwoo" userId="06fe445f-97e3-4d7d-9f7a-3efcc5dfeb3b" providerId="ADAL" clId="{3E97A9FC-F485-423A-BA02-C4D62605E1BF}" dt="2024-06-29T14:17:57.098" v="2496" actId="478"/>
          <ac:spMkLst>
            <pc:docMk/>
            <pc:sldMk cId="3265781579" sldId="302"/>
            <ac:spMk id="42" creationId="{6BE30526-9BBB-54A0-F87E-F37023F87360}"/>
          </ac:spMkLst>
        </pc:spChg>
        <pc:spChg chg="mod">
          <ac:chgData name="MaengJiwoo" userId="06fe445f-97e3-4d7d-9f7a-3efcc5dfeb3b" providerId="ADAL" clId="{3E97A9FC-F485-423A-BA02-C4D62605E1BF}" dt="2024-06-29T20:08:11.614" v="3103" actId="1037"/>
          <ac:spMkLst>
            <pc:docMk/>
            <pc:sldMk cId="3265781579" sldId="302"/>
            <ac:spMk id="43" creationId="{62E5CE54-6D31-0CF5-F1FF-B5F415282AA0}"/>
          </ac:spMkLst>
        </pc:spChg>
        <pc:spChg chg="add mod">
          <ac:chgData name="MaengJiwoo" userId="06fe445f-97e3-4d7d-9f7a-3efcc5dfeb3b" providerId="ADAL" clId="{3E97A9FC-F485-423A-BA02-C4D62605E1BF}" dt="2024-07-01T19:28:24.667" v="7104" actId="1076"/>
          <ac:spMkLst>
            <pc:docMk/>
            <pc:sldMk cId="3265781579" sldId="302"/>
            <ac:spMk id="44" creationId="{1BB1EC55-993D-BF63-20C1-A3330F9457F1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46" creationId="{9DCD2121-138A-DE1E-4F77-33F97402A3BA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47" creationId="{1653DCBB-4FC0-EA78-C201-E56A54C2F378}"/>
          </ac:spMkLst>
        </pc:spChg>
        <pc:spChg chg="add mod">
          <ac:chgData name="MaengJiwoo" userId="06fe445f-97e3-4d7d-9f7a-3efcc5dfeb3b" providerId="ADAL" clId="{3E97A9FC-F485-423A-BA02-C4D62605E1BF}" dt="2024-06-29T20:08:24.451" v="3125" actId="1038"/>
          <ac:spMkLst>
            <pc:docMk/>
            <pc:sldMk cId="3265781579" sldId="302"/>
            <ac:spMk id="86" creationId="{412B2F6E-170C-BC3D-56C9-97638509E6C2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87" creationId="{AE80E865-7C03-F002-C92D-20848AC635D5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88" creationId="{7A00402B-2210-ABA3-E311-1DAD1D0123E1}"/>
          </ac:spMkLst>
        </pc:spChg>
        <pc:spChg chg="add mod">
          <ac:chgData name="MaengJiwoo" userId="06fe445f-97e3-4d7d-9f7a-3efcc5dfeb3b" providerId="ADAL" clId="{3E97A9FC-F485-423A-BA02-C4D62605E1BF}" dt="2024-06-29T20:08:11.614" v="3103" actId="1037"/>
          <ac:spMkLst>
            <pc:docMk/>
            <pc:sldMk cId="3265781579" sldId="302"/>
            <ac:spMk id="135" creationId="{0BBB070D-7DA3-5ED6-77C0-B48043601E5F}"/>
          </ac:spMkLst>
        </pc:spChg>
        <pc:spChg chg="add mod">
          <ac:chgData name="MaengJiwoo" userId="06fe445f-97e3-4d7d-9f7a-3efcc5dfeb3b" providerId="ADAL" clId="{3E97A9FC-F485-423A-BA02-C4D62605E1BF}" dt="2024-06-29T20:04:23.368" v="3032" actId="164"/>
          <ac:spMkLst>
            <pc:docMk/>
            <pc:sldMk cId="3265781579" sldId="302"/>
            <ac:spMk id="136" creationId="{BF29592B-81EA-B9B1-9001-353DDFDF8E94}"/>
          </ac:spMkLst>
        </pc:spChg>
        <pc:spChg chg="add del mod">
          <ac:chgData name="MaengJiwoo" userId="06fe445f-97e3-4d7d-9f7a-3efcc5dfeb3b" providerId="ADAL" clId="{3E97A9FC-F485-423A-BA02-C4D62605E1BF}" dt="2024-06-29T20:04:50.265" v="3036" actId="478"/>
          <ac:spMkLst>
            <pc:docMk/>
            <pc:sldMk cId="3265781579" sldId="302"/>
            <ac:spMk id="138" creationId="{5BA79BB3-D5AC-5350-EC15-BD14A4FEF3E7}"/>
          </ac:spMkLst>
        </pc:spChg>
        <pc:spChg chg="add mod">
          <ac:chgData name="MaengJiwoo" userId="06fe445f-97e3-4d7d-9f7a-3efcc5dfeb3b" providerId="ADAL" clId="{3E97A9FC-F485-423A-BA02-C4D62605E1BF}" dt="2024-07-01T19:30:04.683" v="7118" actId="1076"/>
          <ac:spMkLst>
            <pc:docMk/>
            <pc:sldMk cId="3265781579" sldId="302"/>
            <ac:spMk id="139" creationId="{2BC317A4-7AB2-C22A-0A95-EBC6DBBBC0B4}"/>
          </ac:spMkLst>
        </pc:spChg>
        <pc:spChg chg="add mod">
          <ac:chgData name="MaengJiwoo" userId="06fe445f-97e3-4d7d-9f7a-3efcc5dfeb3b" providerId="ADAL" clId="{3E97A9FC-F485-423A-BA02-C4D62605E1BF}" dt="2024-07-01T19:28:34.854" v="7107" actId="1076"/>
          <ac:spMkLst>
            <pc:docMk/>
            <pc:sldMk cId="3265781579" sldId="302"/>
            <ac:spMk id="140" creationId="{E2ED80BC-C079-B600-F117-142EA2578954}"/>
          </ac:spMkLst>
        </pc:spChg>
        <pc:spChg chg="add mod">
          <ac:chgData name="MaengJiwoo" userId="06fe445f-97e3-4d7d-9f7a-3efcc5dfeb3b" providerId="ADAL" clId="{3E97A9FC-F485-423A-BA02-C4D62605E1BF}" dt="2024-07-01T19:30:08.637" v="7123" actId="1037"/>
          <ac:spMkLst>
            <pc:docMk/>
            <pc:sldMk cId="3265781579" sldId="302"/>
            <ac:spMk id="141" creationId="{6B8BF8A2-6FB8-E83B-CA95-DF731FD60260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142" creationId="{9AE907A2-3E26-D149-E448-E2BB6E0443DE}"/>
          </ac:spMkLst>
        </pc:spChg>
        <pc:spChg chg="add del mod">
          <ac:chgData name="MaengJiwoo" userId="06fe445f-97e3-4d7d-9f7a-3efcc5dfeb3b" providerId="ADAL" clId="{3E97A9FC-F485-423A-BA02-C4D62605E1BF}" dt="2024-06-29T20:07:56.580" v="3084" actId="478"/>
          <ac:spMkLst>
            <pc:docMk/>
            <pc:sldMk cId="3265781579" sldId="302"/>
            <ac:spMk id="143" creationId="{8CC7B808-080D-69AF-FE76-68E040DCD2C3}"/>
          </ac:spMkLst>
        </pc:spChg>
        <pc:spChg chg="add del mod">
          <ac:chgData name="MaengJiwoo" userId="06fe445f-97e3-4d7d-9f7a-3efcc5dfeb3b" providerId="ADAL" clId="{3E97A9FC-F485-423A-BA02-C4D62605E1BF}" dt="2024-06-29T20:07:56.580" v="3084" actId="478"/>
          <ac:spMkLst>
            <pc:docMk/>
            <pc:sldMk cId="3265781579" sldId="302"/>
            <ac:spMk id="144" creationId="{0C0B1B47-A5AE-41BE-3F14-3355978C3912}"/>
          </ac:spMkLst>
        </pc:spChg>
        <pc:spChg chg="add del mod">
          <ac:chgData name="MaengJiwoo" userId="06fe445f-97e3-4d7d-9f7a-3efcc5dfeb3b" providerId="ADAL" clId="{3E97A9FC-F485-423A-BA02-C4D62605E1BF}" dt="2024-07-01T18:56:27.028" v="6925" actId="478"/>
          <ac:spMkLst>
            <pc:docMk/>
            <pc:sldMk cId="3265781579" sldId="302"/>
            <ac:spMk id="145" creationId="{C50767AA-405A-F489-AA24-B53D86ED671D}"/>
          </ac:spMkLst>
        </pc:spChg>
        <pc:grpChg chg="add mod">
          <ac:chgData name="MaengJiwoo" userId="06fe445f-97e3-4d7d-9f7a-3efcc5dfeb3b" providerId="ADAL" clId="{3E97A9FC-F485-423A-BA02-C4D62605E1BF}" dt="2024-06-29T19:59:58.266" v="2918" actId="164"/>
          <ac:grpSpMkLst>
            <pc:docMk/>
            <pc:sldMk cId="3265781579" sldId="302"/>
            <ac:grpSpMk id="20" creationId="{359011F4-1DA7-EB42-5B50-BBA9AFE1EDFD}"/>
          </ac:grpSpMkLst>
        </pc:grpChg>
        <pc:grpChg chg="add mod">
          <ac:chgData name="MaengJiwoo" userId="06fe445f-97e3-4d7d-9f7a-3efcc5dfeb3b" providerId="ADAL" clId="{3E97A9FC-F485-423A-BA02-C4D62605E1BF}" dt="2024-06-29T19:59:58.266" v="2918" actId="164"/>
          <ac:grpSpMkLst>
            <pc:docMk/>
            <pc:sldMk cId="3265781579" sldId="302"/>
            <ac:grpSpMk id="21" creationId="{01F40F0A-68B6-2ABC-4192-E27799B4C146}"/>
          </ac:grpSpMkLst>
        </pc:grpChg>
        <pc:grpChg chg="add del mod">
          <ac:chgData name="MaengJiwoo" userId="06fe445f-97e3-4d7d-9f7a-3efcc5dfeb3b" providerId="ADAL" clId="{3E97A9FC-F485-423A-BA02-C4D62605E1BF}" dt="2024-06-29T14:16:58.798" v="2487" actId="478"/>
          <ac:grpSpMkLst>
            <pc:docMk/>
            <pc:sldMk cId="3265781579" sldId="302"/>
            <ac:grpSpMk id="26" creationId="{4BF49E1D-8A33-8B7C-450F-84E800151B68}"/>
          </ac:grpSpMkLst>
        </pc:grpChg>
        <pc:grpChg chg="add del mod">
          <ac:chgData name="MaengJiwoo" userId="06fe445f-97e3-4d7d-9f7a-3efcc5dfeb3b" providerId="ADAL" clId="{3E97A9FC-F485-423A-BA02-C4D62605E1BF}" dt="2024-06-29T14:17:17.746" v="2490" actId="478"/>
          <ac:grpSpMkLst>
            <pc:docMk/>
            <pc:sldMk cId="3265781579" sldId="302"/>
            <ac:grpSpMk id="32" creationId="{D5DEAAC9-AC52-6E62-88FE-075FDFC40606}"/>
          </ac:grpSpMkLst>
        </pc:grpChg>
        <pc:grpChg chg="add mod">
          <ac:chgData name="MaengJiwoo" userId="06fe445f-97e3-4d7d-9f7a-3efcc5dfeb3b" providerId="ADAL" clId="{3E97A9FC-F485-423A-BA02-C4D62605E1BF}" dt="2024-06-29T19:59:58.266" v="2918" actId="164"/>
          <ac:grpSpMkLst>
            <pc:docMk/>
            <pc:sldMk cId="3265781579" sldId="302"/>
            <ac:grpSpMk id="39" creationId="{FFFDB8A5-C21C-2A29-278F-03BA62BF08DA}"/>
          </ac:grpSpMkLst>
        </pc:grpChg>
        <pc:grpChg chg="add mod">
          <ac:chgData name="MaengJiwoo" userId="06fe445f-97e3-4d7d-9f7a-3efcc5dfeb3b" providerId="ADAL" clId="{3E97A9FC-F485-423A-BA02-C4D62605E1BF}" dt="2024-06-29T20:04:23.368" v="3032" actId="164"/>
          <ac:grpSpMkLst>
            <pc:docMk/>
            <pc:sldMk cId="3265781579" sldId="302"/>
            <ac:grpSpMk id="134" creationId="{8AD470AE-53D3-09A4-6C3E-295B0B748737}"/>
          </ac:grpSpMkLst>
        </pc:grpChg>
        <pc:grpChg chg="add del mod">
          <ac:chgData name="MaengJiwoo" userId="06fe445f-97e3-4d7d-9f7a-3efcc5dfeb3b" providerId="ADAL" clId="{3E97A9FC-F485-423A-BA02-C4D62605E1BF}" dt="2024-07-01T18:56:27.028" v="6925" actId="478"/>
          <ac:grpSpMkLst>
            <pc:docMk/>
            <pc:sldMk cId="3265781579" sldId="302"/>
            <ac:grpSpMk id="137" creationId="{794C372C-0ACD-BF56-5A20-5159BD40316C}"/>
          </ac:grpSpMkLst>
        </pc:grpChg>
        <pc:graphicFrameChg chg="add mod modGraphic">
          <ac:chgData name="MaengJiwoo" userId="06fe445f-97e3-4d7d-9f7a-3efcc5dfeb3b" providerId="ADAL" clId="{3E97A9FC-F485-423A-BA02-C4D62605E1BF}" dt="2024-07-01T19:29:03.088" v="7112" actId="1076"/>
          <ac:graphicFrameMkLst>
            <pc:docMk/>
            <pc:sldMk cId="3265781579" sldId="302"/>
            <ac:graphicFrameMk id="45" creationId="{00B7457B-CFA4-B655-7621-21B1D1A897B5}"/>
          </ac:graphicFrameMkLst>
        </pc:graphicFrameChg>
        <pc:picChg chg="add del mod">
          <ac:chgData name="MaengJiwoo" userId="06fe445f-97e3-4d7d-9f7a-3efcc5dfeb3b" providerId="ADAL" clId="{3E97A9FC-F485-423A-BA02-C4D62605E1BF}" dt="2024-06-29T14:26:14.604" v="2662" actId="478"/>
          <ac:picMkLst>
            <pc:docMk/>
            <pc:sldMk cId="3265781579" sldId="302"/>
            <ac:picMk id="2" creationId="{B71EC88C-E281-F147-CEED-F8C54ADCD068}"/>
          </ac:picMkLst>
        </pc:picChg>
        <pc:cxnChg chg="add del mod">
          <ac:chgData name="MaengJiwoo" userId="06fe445f-97e3-4d7d-9f7a-3efcc5dfeb3b" providerId="ADAL" clId="{3E97A9FC-F485-423A-BA02-C4D62605E1BF}" dt="2024-06-29T14:36:54.126" v="2813" actId="478"/>
          <ac:cxnSpMkLst>
            <pc:docMk/>
            <pc:sldMk cId="3265781579" sldId="302"/>
            <ac:cxnSpMk id="49" creationId="{D8CB4D6A-442B-733A-E7B6-E18EE1DBF04F}"/>
          </ac:cxnSpMkLst>
        </pc:cxnChg>
        <pc:cxnChg chg="add del mod">
          <ac:chgData name="MaengJiwoo" userId="06fe445f-97e3-4d7d-9f7a-3efcc5dfeb3b" providerId="ADAL" clId="{3E97A9FC-F485-423A-BA02-C4D62605E1BF}" dt="2024-06-29T14:36:53.565" v="2812" actId="478"/>
          <ac:cxnSpMkLst>
            <pc:docMk/>
            <pc:sldMk cId="3265781579" sldId="302"/>
            <ac:cxnSpMk id="51" creationId="{DFB6BB67-77C5-ED3A-CA34-AC9B66B2D1F4}"/>
          </ac:cxnSpMkLst>
        </pc:cxnChg>
        <pc:cxnChg chg="add del mod">
          <ac:chgData name="MaengJiwoo" userId="06fe445f-97e3-4d7d-9f7a-3efcc5dfeb3b" providerId="ADAL" clId="{3E97A9FC-F485-423A-BA02-C4D62605E1BF}" dt="2024-06-29T14:36:54.676" v="2814" actId="478"/>
          <ac:cxnSpMkLst>
            <pc:docMk/>
            <pc:sldMk cId="3265781579" sldId="302"/>
            <ac:cxnSpMk id="56" creationId="{1D9939FC-8E90-F1E2-190D-82203F3B30ED}"/>
          </ac:cxnSpMkLst>
        </pc:cxnChg>
        <pc:cxnChg chg="add del mod">
          <ac:chgData name="MaengJiwoo" userId="06fe445f-97e3-4d7d-9f7a-3efcc5dfeb3b" providerId="ADAL" clId="{3E97A9FC-F485-423A-BA02-C4D62605E1BF}" dt="2024-06-29T14:36:55.665" v="2815" actId="478"/>
          <ac:cxnSpMkLst>
            <pc:docMk/>
            <pc:sldMk cId="3265781579" sldId="302"/>
            <ac:cxnSpMk id="57" creationId="{E12E7E7D-CEE6-E50F-523E-F2FFF7C389DB}"/>
          </ac:cxnSpMkLst>
        </pc:cxnChg>
        <pc:cxnChg chg="add del mod">
          <ac:chgData name="MaengJiwoo" userId="06fe445f-97e3-4d7d-9f7a-3efcc5dfeb3b" providerId="ADAL" clId="{3E97A9FC-F485-423A-BA02-C4D62605E1BF}" dt="2024-06-29T14:36:56.479" v="2816" actId="478"/>
          <ac:cxnSpMkLst>
            <pc:docMk/>
            <pc:sldMk cId="3265781579" sldId="302"/>
            <ac:cxnSpMk id="58" creationId="{91240CDD-0504-0D5F-E056-07A939A5DC11}"/>
          </ac:cxnSpMkLst>
        </pc:cxnChg>
        <pc:cxnChg chg="add del mod">
          <ac:chgData name="MaengJiwoo" userId="06fe445f-97e3-4d7d-9f7a-3efcc5dfeb3b" providerId="ADAL" clId="{3E97A9FC-F485-423A-BA02-C4D62605E1BF}" dt="2024-06-29T14:36:52.327" v="2811" actId="478"/>
          <ac:cxnSpMkLst>
            <pc:docMk/>
            <pc:sldMk cId="3265781579" sldId="302"/>
            <ac:cxnSpMk id="59" creationId="{DE8970D6-0BBD-3E85-7500-6C18F5D99556}"/>
          </ac:cxnSpMkLst>
        </pc:cxnChg>
        <pc:cxnChg chg="add del">
          <ac:chgData name="MaengJiwoo" userId="06fe445f-97e3-4d7d-9f7a-3efcc5dfeb3b" providerId="ADAL" clId="{3E97A9FC-F485-423A-BA02-C4D62605E1BF}" dt="2024-06-29T14:36:38.765" v="2809" actId="478"/>
          <ac:cxnSpMkLst>
            <pc:docMk/>
            <pc:sldMk cId="3265781579" sldId="302"/>
            <ac:cxnSpMk id="70" creationId="{F6AC79CB-E34B-EDEC-9EDF-EFF95EDB6A4A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72" creationId="{1F70DF8A-029E-CA57-5803-B0B30182B754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74" creationId="{A9BFC5F2-A4AF-A7D1-9541-DEAFD6BB7991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77" creationId="{D5E7DC72-2A16-C0D0-5429-D35A684F8A12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78" creationId="{D0117B48-6730-6AA5-FEF7-0F5CF11FBA16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79" creationId="{66743155-6311-A053-C2D7-D9B6430DE0F6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89" creationId="{9113068D-8E17-29A3-7872-7F86793519E6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90" creationId="{52DFE08B-5F48-B72E-CC50-9CE9B573AC8C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91" creationId="{48C32402-2D27-F02D-103D-BC190C29406D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92" creationId="{7F4246D5-FC3B-5A8A-6747-793AE247F8BB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93" creationId="{F5D07AB1-BBA0-5B49-A59E-F35EB92D832A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94" creationId="{3A29A3B9-01E3-FEB1-DBB2-4BD1E5B06B63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07" creationId="{06CEB8D8-EF9E-13CC-7EA9-2C72B79135A3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08" creationId="{06B5634F-F61B-8030-D9CB-0C312F49C977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09" creationId="{57200DC1-C37A-B171-1F3D-469DE7A18C40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10" creationId="{C3CD21DF-25D0-464E-0C3E-226FD13F254A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19" creationId="{683BFC1C-A279-C615-B2CD-B9621BD58271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22" creationId="{4D42DD80-1293-78E3-3A14-EB6B644042B9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23" creationId="{3AF2CB28-90EE-3DAE-3796-D52D45B87969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24" creationId="{AE35028E-790B-D433-BF95-4ACA14CD3669}"/>
          </ac:cxnSpMkLst>
        </pc:cxnChg>
        <pc:cxnChg chg="add mod">
          <ac:chgData name="MaengJiwoo" userId="06fe445f-97e3-4d7d-9f7a-3efcc5dfeb3b" providerId="ADAL" clId="{3E97A9FC-F485-423A-BA02-C4D62605E1BF}" dt="2024-07-01T18:56:27.028" v="6925" actId="478"/>
          <ac:cxnSpMkLst>
            <pc:docMk/>
            <pc:sldMk cId="3265781579" sldId="302"/>
            <ac:cxnSpMk id="125" creationId="{5526C2A1-E3C3-BD9E-1938-E65674FE268F}"/>
          </ac:cxnSpMkLst>
        </pc:cxnChg>
      </pc:sldChg>
      <pc:sldChg chg="addSp delSp modSp add del mod ord modNotesTx">
        <pc:chgData name="MaengJiwoo" userId="06fe445f-97e3-4d7d-9f7a-3efcc5dfeb3b" providerId="ADAL" clId="{3E97A9FC-F485-423A-BA02-C4D62605E1BF}" dt="2024-07-01T17:33:28.201" v="6114" actId="47"/>
        <pc:sldMkLst>
          <pc:docMk/>
          <pc:sldMk cId="98696426" sldId="303"/>
        </pc:sldMkLst>
        <pc:spChg chg="del">
          <ac:chgData name="MaengJiwoo" userId="06fe445f-97e3-4d7d-9f7a-3efcc5dfeb3b" providerId="ADAL" clId="{3E97A9FC-F485-423A-BA02-C4D62605E1BF}" dt="2024-06-27T01:42:17.071" v="1023" actId="478"/>
          <ac:spMkLst>
            <pc:docMk/>
            <pc:sldMk cId="98696426" sldId="303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6-27T01:42:17.319" v="1024"/>
          <ac:spMkLst>
            <pc:docMk/>
            <pc:sldMk cId="98696426" sldId="303"/>
            <ac:spMk id="4" creationId="{535479B0-6D0F-2AC2-F170-E8C2D47755A7}"/>
          </ac:spMkLst>
        </pc:spChg>
        <pc:spChg chg="mod">
          <ac:chgData name="MaengJiwoo" userId="06fe445f-97e3-4d7d-9f7a-3efcc5dfeb3b" providerId="ADAL" clId="{3E97A9FC-F485-423A-BA02-C4D62605E1BF}" dt="2024-07-01T17:32:48.088" v="6025"/>
          <ac:spMkLst>
            <pc:docMk/>
            <pc:sldMk cId="98696426" sldId="303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9T13:47:17.710" v="2175" actId="1076"/>
          <ac:spMkLst>
            <pc:docMk/>
            <pc:sldMk cId="98696426" sldId="303"/>
            <ac:spMk id="7" creationId="{9983E013-66F3-5377-ECC0-607558C6BF56}"/>
          </ac:spMkLst>
        </pc:spChg>
        <pc:spChg chg="del mod">
          <ac:chgData name="MaengJiwoo" userId="06fe445f-97e3-4d7d-9f7a-3efcc5dfeb3b" providerId="ADAL" clId="{3E97A9FC-F485-423A-BA02-C4D62605E1BF}" dt="2024-06-27T02:00:45.842" v="1214" actId="478"/>
          <ac:spMkLst>
            <pc:docMk/>
            <pc:sldMk cId="98696426" sldId="303"/>
            <ac:spMk id="8" creationId="{1D94E775-0A85-7B6F-4A0E-E993B930C96C}"/>
          </ac:spMkLst>
        </pc:spChg>
        <pc:spChg chg="add mod">
          <ac:chgData name="MaengJiwoo" userId="06fe445f-97e3-4d7d-9f7a-3efcc5dfeb3b" providerId="ADAL" clId="{3E97A9FC-F485-423A-BA02-C4D62605E1BF}" dt="2024-07-01T15:15:17.388" v="5209" actId="20577"/>
          <ac:spMkLst>
            <pc:docMk/>
            <pc:sldMk cId="98696426" sldId="303"/>
            <ac:spMk id="9" creationId="{41D1036A-5DCA-0240-32B7-D44BE734E3D7}"/>
          </ac:spMkLst>
        </pc:spChg>
        <pc:spChg chg="add del mod ord">
          <ac:chgData name="MaengJiwoo" userId="06fe445f-97e3-4d7d-9f7a-3efcc5dfeb3b" providerId="ADAL" clId="{3E97A9FC-F485-423A-BA02-C4D62605E1BF}" dt="2024-06-29T13:34:54.134" v="1959" actId="478"/>
          <ac:spMkLst>
            <pc:docMk/>
            <pc:sldMk cId="98696426" sldId="303"/>
            <ac:spMk id="11" creationId="{29969E25-32F4-ACAE-67E2-57A6A6C30EA1}"/>
          </ac:spMkLst>
        </pc:spChg>
        <pc:spChg chg="add mod">
          <ac:chgData name="MaengJiwoo" userId="06fe445f-97e3-4d7d-9f7a-3efcc5dfeb3b" providerId="ADAL" clId="{3E97A9FC-F485-423A-BA02-C4D62605E1BF}" dt="2024-07-01T15:15:32.888" v="5227" actId="1036"/>
          <ac:spMkLst>
            <pc:docMk/>
            <pc:sldMk cId="98696426" sldId="303"/>
            <ac:spMk id="25" creationId="{66C5BE0F-7C90-07CF-159A-5F31B528BF8B}"/>
          </ac:spMkLst>
        </pc:spChg>
        <pc:spChg chg="add mod">
          <ac:chgData name="MaengJiwoo" userId="06fe445f-97e3-4d7d-9f7a-3efcc5dfeb3b" providerId="ADAL" clId="{3E97A9FC-F485-423A-BA02-C4D62605E1BF}" dt="2024-07-01T15:15:32.888" v="5227" actId="1036"/>
          <ac:spMkLst>
            <pc:docMk/>
            <pc:sldMk cId="98696426" sldId="303"/>
            <ac:spMk id="26" creationId="{4223488D-FC73-87A6-7F66-DD68A8934523}"/>
          </ac:spMkLst>
        </pc:spChg>
        <pc:spChg chg="add mod">
          <ac:chgData name="MaengJiwoo" userId="06fe445f-97e3-4d7d-9f7a-3efcc5dfeb3b" providerId="ADAL" clId="{3E97A9FC-F485-423A-BA02-C4D62605E1BF}" dt="2024-07-01T15:15:32.888" v="5227" actId="1036"/>
          <ac:spMkLst>
            <pc:docMk/>
            <pc:sldMk cId="98696426" sldId="303"/>
            <ac:spMk id="27" creationId="{B9A97B49-956E-80EC-0940-946DC6DCAC77}"/>
          </ac:spMkLst>
        </pc:spChg>
        <pc:spChg chg="add mod">
          <ac:chgData name="MaengJiwoo" userId="06fe445f-97e3-4d7d-9f7a-3efcc5dfeb3b" providerId="ADAL" clId="{3E97A9FC-F485-423A-BA02-C4D62605E1BF}" dt="2024-06-29T13:35:46.419" v="1972" actId="164"/>
          <ac:spMkLst>
            <pc:docMk/>
            <pc:sldMk cId="98696426" sldId="303"/>
            <ac:spMk id="30" creationId="{5037B56D-A21E-515D-F5FE-BC195FFF1A10}"/>
          </ac:spMkLst>
        </pc:spChg>
        <pc:spChg chg="add mod">
          <ac:chgData name="MaengJiwoo" userId="06fe445f-97e3-4d7d-9f7a-3efcc5dfeb3b" providerId="ADAL" clId="{3E97A9FC-F485-423A-BA02-C4D62605E1BF}" dt="2024-06-29T13:38:22.658" v="1998" actId="207"/>
          <ac:spMkLst>
            <pc:docMk/>
            <pc:sldMk cId="98696426" sldId="303"/>
            <ac:spMk id="31" creationId="{CDD5F17D-0FB6-3BF5-00BD-6C31548E8B54}"/>
          </ac:spMkLst>
        </pc:spChg>
        <pc:spChg chg="add del mod">
          <ac:chgData name="MaengJiwoo" userId="06fe445f-97e3-4d7d-9f7a-3efcc5dfeb3b" providerId="ADAL" clId="{3E97A9FC-F485-423A-BA02-C4D62605E1BF}" dt="2024-06-29T13:45:25.101" v="2102" actId="478"/>
          <ac:spMkLst>
            <pc:docMk/>
            <pc:sldMk cId="98696426" sldId="303"/>
            <ac:spMk id="41" creationId="{DEE8312A-5BC0-D8CD-2DCF-DE3F8EEC8727}"/>
          </ac:spMkLst>
        </pc:spChg>
        <pc:spChg chg="add mod">
          <ac:chgData name="MaengJiwoo" userId="06fe445f-97e3-4d7d-9f7a-3efcc5dfeb3b" providerId="ADAL" clId="{3E97A9FC-F485-423A-BA02-C4D62605E1BF}" dt="2024-07-01T15:15:32.888" v="5227" actId="1036"/>
          <ac:spMkLst>
            <pc:docMk/>
            <pc:sldMk cId="98696426" sldId="303"/>
            <ac:spMk id="42" creationId="{D0A4FE71-B083-BD4D-64EB-3AC1E233C4B3}"/>
          </ac:spMkLst>
        </pc:spChg>
        <pc:spChg chg="add mod">
          <ac:chgData name="MaengJiwoo" userId="06fe445f-97e3-4d7d-9f7a-3efcc5dfeb3b" providerId="ADAL" clId="{3E97A9FC-F485-423A-BA02-C4D62605E1BF}" dt="2024-07-01T15:15:32.888" v="5227" actId="1036"/>
          <ac:spMkLst>
            <pc:docMk/>
            <pc:sldMk cId="98696426" sldId="303"/>
            <ac:spMk id="43" creationId="{226BCAB6-B935-4982-0DE5-A5993776B896}"/>
          </ac:spMkLst>
        </pc:spChg>
        <pc:grpChg chg="add mod">
          <ac:chgData name="MaengJiwoo" userId="06fe445f-97e3-4d7d-9f7a-3efcc5dfeb3b" providerId="ADAL" clId="{3E97A9FC-F485-423A-BA02-C4D62605E1BF}" dt="2024-06-29T13:31:58.114" v="1907" actId="164"/>
          <ac:grpSpMkLst>
            <pc:docMk/>
            <pc:sldMk cId="98696426" sldId="303"/>
            <ac:grpSpMk id="23" creationId="{A66A258D-F17A-CBC1-7DBC-2A9320EEF9E1}"/>
          </ac:grpSpMkLst>
        </pc:grpChg>
        <pc:grpChg chg="add mod">
          <ac:chgData name="MaengJiwoo" userId="06fe445f-97e3-4d7d-9f7a-3efcc5dfeb3b" providerId="ADAL" clId="{3E97A9FC-F485-423A-BA02-C4D62605E1BF}" dt="2024-07-01T15:15:32.888" v="5227" actId="1036"/>
          <ac:grpSpMkLst>
            <pc:docMk/>
            <pc:sldMk cId="98696426" sldId="303"/>
            <ac:grpSpMk id="24" creationId="{E3512931-479E-5DEB-2EAA-40FA0FFDDF41}"/>
          </ac:grpSpMkLst>
        </pc:grpChg>
        <pc:grpChg chg="add mod">
          <ac:chgData name="MaengJiwoo" userId="06fe445f-97e3-4d7d-9f7a-3efcc5dfeb3b" providerId="ADAL" clId="{3E97A9FC-F485-423A-BA02-C4D62605E1BF}" dt="2024-07-01T15:15:32.888" v="5227" actId="1036"/>
          <ac:grpSpMkLst>
            <pc:docMk/>
            <pc:sldMk cId="98696426" sldId="303"/>
            <ac:grpSpMk id="32" creationId="{753F903A-4B2E-9A96-5400-29E332FC3617}"/>
          </ac:grpSpMkLst>
        </pc:grpChg>
        <pc:grpChg chg="add mod">
          <ac:chgData name="MaengJiwoo" userId="06fe445f-97e3-4d7d-9f7a-3efcc5dfeb3b" providerId="ADAL" clId="{3E97A9FC-F485-423A-BA02-C4D62605E1BF}" dt="2024-07-01T15:15:32.888" v="5227" actId="1036"/>
          <ac:grpSpMkLst>
            <pc:docMk/>
            <pc:sldMk cId="98696426" sldId="303"/>
            <ac:grpSpMk id="33" creationId="{169FA3E3-FA88-A0D8-5196-CD60D4462830}"/>
          </ac:grpSpMkLst>
        </pc:grpChg>
        <pc:picChg chg="add del mod">
          <ac:chgData name="MaengJiwoo" userId="06fe445f-97e3-4d7d-9f7a-3efcc5dfeb3b" providerId="ADAL" clId="{3E97A9FC-F485-423A-BA02-C4D62605E1BF}" dt="2024-06-29T12:58:38.509" v="1779" actId="478"/>
          <ac:picMkLst>
            <pc:docMk/>
            <pc:sldMk cId="98696426" sldId="303"/>
            <ac:picMk id="3" creationId="{C3C92C29-A681-15C2-AB79-E2C370DCF072}"/>
          </ac:picMkLst>
        </pc:picChg>
        <pc:picChg chg="add del mod">
          <ac:chgData name="MaengJiwoo" userId="06fe445f-97e3-4d7d-9f7a-3efcc5dfeb3b" providerId="ADAL" clId="{3E97A9FC-F485-423A-BA02-C4D62605E1BF}" dt="2024-06-29T13:14:12.818" v="1794" actId="478"/>
          <ac:picMkLst>
            <pc:docMk/>
            <pc:sldMk cId="98696426" sldId="303"/>
            <ac:picMk id="10" creationId="{28244D8D-9E9F-1EFB-30B4-500B3745E7A7}"/>
          </ac:picMkLst>
        </pc:picChg>
        <pc:picChg chg="add mod">
          <ac:chgData name="MaengJiwoo" userId="06fe445f-97e3-4d7d-9f7a-3efcc5dfeb3b" providerId="ADAL" clId="{3E97A9FC-F485-423A-BA02-C4D62605E1BF}" dt="2024-07-01T15:15:32.888" v="5227" actId="1036"/>
          <ac:picMkLst>
            <pc:docMk/>
            <pc:sldMk cId="98696426" sldId="303"/>
            <ac:picMk id="13" creationId="{78D9B8CF-E7BE-E91F-9FA6-D10F92826E5E}"/>
          </ac:picMkLst>
        </pc:picChg>
        <pc:picChg chg="add mod ord modCrop">
          <ac:chgData name="MaengJiwoo" userId="06fe445f-97e3-4d7d-9f7a-3efcc5dfeb3b" providerId="ADAL" clId="{3E97A9FC-F485-423A-BA02-C4D62605E1BF}" dt="2024-07-01T15:15:32.888" v="5227" actId="1036"/>
          <ac:picMkLst>
            <pc:docMk/>
            <pc:sldMk cId="98696426" sldId="303"/>
            <ac:picMk id="15" creationId="{F085D787-7DCF-258E-5F10-8193F202907D}"/>
          </ac:picMkLst>
        </pc:picChg>
        <pc:picChg chg="add mod modCrop">
          <ac:chgData name="MaengJiwoo" userId="06fe445f-97e3-4d7d-9f7a-3efcc5dfeb3b" providerId="ADAL" clId="{3E97A9FC-F485-423A-BA02-C4D62605E1BF}" dt="2024-06-29T13:36:00.569" v="1975" actId="732"/>
          <ac:picMkLst>
            <pc:docMk/>
            <pc:sldMk cId="98696426" sldId="303"/>
            <ac:picMk id="17" creationId="{84C64145-9652-0B6B-2D50-DD2A7CA401AC}"/>
          </ac:picMkLst>
        </pc:picChg>
        <pc:picChg chg="add mod modCrop">
          <ac:chgData name="MaengJiwoo" userId="06fe445f-97e3-4d7d-9f7a-3efcc5dfeb3b" providerId="ADAL" clId="{3E97A9FC-F485-423A-BA02-C4D62605E1BF}" dt="2024-06-29T13:36:12.005" v="1977" actId="732"/>
          <ac:picMkLst>
            <pc:docMk/>
            <pc:sldMk cId="98696426" sldId="303"/>
            <ac:picMk id="19" creationId="{EE1F2AEC-1016-0F98-2244-F791596B5F40}"/>
          </ac:picMkLst>
        </pc:picChg>
        <pc:picChg chg="add mod modCrop">
          <ac:chgData name="MaengJiwoo" userId="06fe445f-97e3-4d7d-9f7a-3efcc5dfeb3b" providerId="ADAL" clId="{3E97A9FC-F485-423A-BA02-C4D62605E1BF}" dt="2024-06-29T13:32:17.539" v="1910" actId="732"/>
          <ac:picMkLst>
            <pc:docMk/>
            <pc:sldMk cId="98696426" sldId="303"/>
            <ac:picMk id="20" creationId="{DEA1D234-8D3C-5E32-723E-FAC37EEDA05B}"/>
          </ac:picMkLst>
        </pc:picChg>
        <pc:picChg chg="add mod modCrop">
          <ac:chgData name="MaengJiwoo" userId="06fe445f-97e3-4d7d-9f7a-3efcc5dfeb3b" providerId="ADAL" clId="{3E97A9FC-F485-423A-BA02-C4D62605E1BF}" dt="2024-06-29T13:31:58.114" v="1907" actId="164"/>
          <ac:picMkLst>
            <pc:docMk/>
            <pc:sldMk cId="98696426" sldId="303"/>
            <ac:picMk id="21" creationId="{479072A5-6182-64D9-95E5-C6EB6CB11293}"/>
          </ac:picMkLst>
        </pc:picChg>
        <pc:picChg chg="add mod modCrop">
          <ac:chgData name="MaengJiwoo" userId="06fe445f-97e3-4d7d-9f7a-3efcc5dfeb3b" providerId="ADAL" clId="{3E97A9FC-F485-423A-BA02-C4D62605E1BF}" dt="2024-06-29T13:31:35.631" v="1859" actId="164"/>
          <ac:picMkLst>
            <pc:docMk/>
            <pc:sldMk cId="98696426" sldId="303"/>
            <ac:picMk id="22" creationId="{0E0566B4-C6B7-2896-DCC8-9AEBF144C74A}"/>
          </ac:picMkLst>
        </pc:picChg>
        <pc:cxnChg chg="mod">
          <ac:chgData name="MaengJiwoo" userId="06fe445f-97e3-4d7d-9f7a-3efcc5dfeb3b" providerId="ADAL" clId="{3E97A9FC-F485-423A-BA02-C4D62605E1BF}" dt="2024-07-01T15:15:27.061" v="5220" actId="1036"/>
          <ac:cxnSpMkLst>
            <pc:docMk/>
            <pc:sldMk cId="98696426" sldId="303"/>
            <ac:cxnSpMk id="6" creationId="{7351DCCB-B301-C99B-643C-D37956C4A5AF}"/>
          </ac:cxnSpMkLst>
        </pc:cxnChg>
        <pc:cxnChg chg="add del">
          <ac:chgData name="MaengJiwoo" userId="06fe445f-97e3-4d7d-9f7a-3efcc5dfeb3b" providerId="ADAL" clId="{3E97A9FC-F485-423A-BA02-C4D62605E1BF}" dt="2024-06-29T13:35:12.184" v="1962" actId="478"/>
          <ac:cxnSpMkLst>
            <pc:docMk/>
            <pc:sldMk cId="98696426" sldId="303"/>
            <ac:cxnSpMk id="29" creationId="{9FDCEE64-8BA8-F6F5-5EED-8731705096DC}"/>
          </ac:cxnSpMkLst>
        </pc:cxnChg>
        <pc:cxnChg chg="add del mod">
          <ac:chgData name="MaengJiwoo" userId="06fe445f-97e3-4d7d-9f7a-3efcc5dfeb3b" providerId="ADAL" clId="{3E97A9FC-F485-423A-BA02-C4D62605E1BF}" dt="2024-06-29T13:37:53.812" v="1997" actId="478"/>
          <ac:cxnSpMkLst>
            <pc:docMk/>
            <pc:sldMk cId="98696426" sldId="303"/>
            <ac:cxnSpMk id="35" creationId="{FA432185-DE1C-1EAB-3E64-D1C2AE5FD77C}"/>
          </ac:cxnSpMkLst>
        </pc:cxnChg>
        <pc:cxnChg chg="add del mod">
          <ac:chgData name="MaengJiwoo" userId="06fe445f-97e3-4d7d-9f7a-3efcc5dfeb3b" providerId="ADAL" clId="{3E97A9FC-F485-423A-BA02-C4D62605E1BF}" dt="2024-06-29T13:37:52.502" v="1996" actId="478"/>
          <ac:cxnSpMkLst>
            <pc:docMk/>
            <pc:sldMk cId="98696426" sldId="303"/>
            <ac:cxnSpMk id="38" creationId="{7601910D-BAFC-9AC3-3F4B-0E5258C0B912}"/>
          </ac:cxnSpMkLst>
        </pc:cxnChg>
      </pc:sldChg>
      <pc:sldChg chg="addSp delSp modSp add del mod modNotesTx">
        <pc:chgData name="MaengJiwoo" userId="06fe445f-97e3-4d7d-9f7a-3efcc5dfeb3b" providerId="ADAL" clId="{3E97A9FC-F485-423A-BA02-C4D62605E1BF}" dt="2024-07-01T19:37:45.417" v="7162" actId="47"/>
        <pc:sldMkLst>
          <pc:docMk/>
          <pc:sldMk cId="1917224206" sldId="304"/>
        </pc:sldMkLst>
        <pc:spChg chg="del">
          <ac:chgData name="MaengJiwoo" userId="06fe445f-97e3-4d7d-9f7a-3efcc5dfeb3b" providerId="ADAL" clId="{3E97A9FC-F485-423A-BA02-C4D62605E1BF}" dt="2024-06-27T01:42:20.220" v="1025" actId="478"/>
          <ac:spMkLst>
            <pc:docMk/>
            <pc:sldMk cId="1917224206" sldId="304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6-27T01:42:20.381" v="1026"/>
          <ac:spMkLst>
            <pc:docMk/>
            <pc:sldMk cId="1917224206" sldId="304"/>
            <ac:spMk id="4" creationId="{65B728FA-932A-250A-BDE2-812337FA17BF}"/>
          </ac:spMkLst>
        </pc:spChg>
        <pc:spChg chg="add mod">
          <ac:chgData name="MaengJiwoo" userId="06fe445f-97e3-4d7d-9f7a-3efcc5dfeb3b" providerId="ADAL" clId="{3E97A9FC-F485-423A-BA02-C4D62605E1BF}" dt="2024-06-27T01:42:20.381" v="1026"/>
          <ac:spMkLst>
            <pc:docMk/>
            <pc:sldMk cId="1917224206" sldId="304"/>
            <ac:spMk id="7" creationId="{60B81D44-13BB-B441-ED7E-CE980E888A16}"/>
          </ac:spMkLst>
        </pc:spChg>
        <pc:spChg chg="add del">
          <ac:chgData name="MaengJiwoo" userId="06fe445f-97e3-4d7d-9f7a-3efcc5dfeb3b" providerId="ADAL" clId="{3E97A9FC-F485-423A-BA02-C4D62605E1BF}" dt="2024-06-27T02:00:49.194" v="1215" actId="478"/>
          <ac:spMkLst>
            <pc:docMk/>
            <pc:sldMk cId="1917224206" sldId="304"/>
            <ac:spMk id="8" creationId="{1D94E775-0A85-7B6F-4A0E-E993B930C96C}"/>
          </ac:spMkLst>
        </pc:spChg>
        <pc:spChg chg="add del">
          <ac:chgData name="MaengJiwoo" userId="06fe445f-97e3-4d7d-9f7a-3efcc5dfeb3b" providerId="ADAL" clId="{3E97A9FC-F485-423A-BA02-C4D62605E1BF}" dt="2024-06-27T02:00:30.414" v="1209" actId="22"/>
          <ac:spMkLst>
            <pc:docMk/>
            <pc:sldMk cId="1917224206" sldId="304"/>
            <ac:spMk id="10" creationId="{6F12DFB2-7B55-D346-E51C-94B3ACEC12C3}"/>
          </ac:spMkLst>
        </pc:spChg>
        <pc:spChg chg="add del mod">
          <ac:chgData name="MaengJiwoo" userId="06fe445f-97e3-4d7d-9f7a-3efcc5dfeb3b" providerId="ADAL" clId="{3E97A9FC-F485-423A-BA02-C4D62605E1BF}" dt="2024-06-27T03:02:54.951" v="1440" actId="478"/>
          <ac:spMkLst>
            <pc:docMk/>
            <pc:sldMk cId="1917224206" sldId="304"/>
            <ac:spMk id="11" creationId="{6D840634-83F4-902E-9693-20CA9B6CA76B}"/>
          </ac:spMkLst>
        </pc:spChg>
        <pc:spChg chg="add mod">
          <ac:chgData name="MaengJiwoo" userId="06fe445f-97e3-4d7d-9f7a-3efcc5dfeb3b" providerId="ADAL" clId="{3E97A9FC-F485-423A-BA02-C4D62605E1BF}" dt="2024-07-01T08:36:40.004" v="3762" actId="20577"/>
          <ac:spMkLst>
            <pc:docMk/>
            <pc:sldMk cId="1917224206" sldId="304"/>
            <ac:spMk id="12" creationId="{8C926364-D9CC-A581-6E0F-0458BF40BC1A}"/>
          </ac:spMkLst>
        </pc:spChg>
      </pc:sldChg>
      <pc:sldChg chg="add del">
        <pc:chgData name="MaengJiwoo" userId="06fe445f-97e3-4d7d-9f7a-3efcc5dfeb3b" providerId="ADAL" clId="{3E97A9FC-F485-423A-BA02-C4D62605E1BF}" dt="2024-06-26T23:58:37.255" v="1006" actId="47"/>
        <pc:sldMkLst>
          <pc:docMk/>
          <pc:sldMk cId="1358276639" sldId="305"/>
        </pc:sldMkLst>
      </pc:sldChg>
      <pc:sldChg chg="addSp delSp modSp add mod modNotesTx">
        <pc:chgData name="MaengJiwoo" userId="06fe445f-97e3-4d7d-9f7a-3efcc5dfeb3b" providerId="ADAL" clId="{3E97A9FC-F485-423A-BA02-C4D62605E1BF}" dt="2024-07-04T00:51:08.801" v="9557" actId="21"/>
        <pc:sldMkLst>
          <pc:docMk/>
          <pc:sldMk cId="1924118174" sldId="306"/>
        </pc:sldMkLst>
        <pc:spChg chg="del">
          <ac:chgData name="MaengJiwoo" userId="06fe445f-97e3-4d7d-9f7a-3efcc5dfeb3b" providerId="ADAL" clId="{3E97A9FC-F485-423A-BA02-C4D62605E1BF}" dt="2024-06-27T01:42:22.903" v="1027" actId="478"/>
          <ac:spMkLst>
            <pc:docMk/>
            <pc:sldMk cId="1924118174" sldId="306"/>
            <ac:spMk id="3" creationId="{12265B7F-2BD6-0F8B-6EFF-A8DB67391983}"/>
          </ac:spMkLst>
        </pc:spChg>
        <pc:spChg chg="add mod">
          <ac:chgData name="MaengJiwoo" userId="06fe445f-97e3-4d7d-9f7a-3efcc5dfeb3b" providerId="ADAL" clId="{3E97A9FC-F485-423A-BA02-C4D62605E1BF}" dt="2024-06-27T01:42:23.070" v="1028"/>
          <ac:spMkLst>
            <pc:docMk/>
            <pc:sldMk cId="1924118174" sldId="306"/>
            <ac:spMk id="4" creationId="{572F593E-B4E0-DD3B-71AB-2BDE2CA01A2E}"/>
          </ac:spMkLst>
        </pc:spChg>
        <pc:spChg chg="mod">
          <ac:chgData name="MaengJiwoo" userId="06fe445f-97e3-4d7d-9f7a-3efcc5dfeb3b" providerId="ADAL" clId="{3E97A9FC-F485-423A-BA02-C4D62605E1BF}" dt="2024-06-26T20:04:14.883" v="832"/>
          <ac:spMkLst>
            <pc:docMk/>
            <pc:sldMk cId="1924118174" sldId="306"/>
            <ac:spMk id="5" creationId="{9D34D060-E14C-27D5-C22F-7899BBA32EAB}"/>
          </ac:spMkLst>
        </pc:spChg>
        <pc:spChg chg="add mod">
          <ac:chgData name="MaengJiwoo" userId="06fe445f-97e3-4d7d-9f7a-3efcc5dfeb3b" providerId="ADAL" clId="{3E97A9FC-F485-423A-BA02-C4D62605E1BF}" dt="2024-06-27T01:42:23.070" v="1028"/>
          <ac:spMkLst>
            <pc:docMk/>
            <pc:sldMk cId="1924118174" sldId="306"/>
            <ac:spMk id="7" creationId="{635032C8-6B1F-2485-B37B-20EFF8054BB1}"/>
          </ac:spMkLst>
        </pc:spChg>
        <pc:spChg chg="del mod">
          <ac:chgData name="MaengJiwoo" userId="06fe445f-97e3-4d7d-9f7a-3efcc5dfeb3b" providerId="ADAL" clId="{3E97A9FC-F485-423A-BA02-C4D62605E1BF}" dt="2024-06-27T02:00:10.841" v="1202" actId="478"/>
          <ac:spMkLst>
            <pc:docMk/>
            <pc:sldMk cId="1924118174" sldId="306"/>
            <ac:spMk id="8" creationId="{1D94E775-0A85-7B6F-4A0E-E993B930C96C}"/>
          </ac:spMkLst>
        </pc:spChg>
        <pc:spChg chg="add mod">
          <ac:chgData name="MaengJiwoo" userId="06fe445f-97e3-4d7d-9f7a-3efcc5dfeb3b" providerId="ADAL" clId="{3E97A9FC-F485-423A-BA02-C4D62605E1BF}" dt="2024-07-04T00:51:08.801" v="9557" actId="21"/>
          <ac:spMkLst>
            <pc:docMk/>
            <pc:sldMk cId="1924118174" sldId="306"/>
            <ac:spMk id="9" creationId="{BF6A8B11-0ECF-5F7F-E2D2-F0A8DD421A44}"/>
          </ac:spMkLst>
        </pc:spChg>
      </pc:sldChg>
      <pc:sldChg chg="addSp delSp modSp add del mod">
        <pc:chgData name="MaengJiwoo" userId="06fe445f-97e3-4d7d-9f7a-3efcc5dfeb3b" providerId="ADAL" clId="{3E97A9FC-F485-423A-BA02-C4D62605E1BF}" dt="2024-07-01T17:37:57.127" v="6122" actId="47"/>
        <pc:sldMkLst>
          <pc:docMk/>
          <pc:sldMk cId="2245063351" sldId="307"/>
        </pc:sldMkLst>
        <pc:spChg chg="del">
          <ac:chgData name="MaengJiwoo" userId="06fe445f-97e3-4d7d-9f7a-3efcc5dfeb3b" providerId="ADAL" clId="{3E97A9FC-F485-423A-BA02-C4D62605E1BF}" dt="2024-06-27T01:42:13.462" v="1021" actId="478"/>
          <ac:spMkLst>
            <pc:docMk/>
            <pc:sldMk cId="2245063351" sldId="307"/>
            <ac:spMk id="3" creationId="{12265B7F-2BD6-0F8B-6EFF-A8DB67391983}"/>
          </ac:spMkLst>
        </pc:spChg>
        <pc:spChg chg="del">
          <ac:chgData name="MaengJiwoo" userId="06fe445f-97e3-4d7d-9f7a-3efcc5dfeb3b" providerId="ADAL" clId="{3E97A9FC-F485-423A-BA02-C4D62605E1BF}" dt="2024-06-27T02:00:42.086" v="1212" actId="478"/>
          <ac:spMkLst>
            <pc:docMk/>
            <pc:sldMk cId="2245063351" sldId="307"/>
            <ac:spMk id="4" creationId="{A72A9CB8-0F60-D1D5-FE32-0ADBB090EDED}"/>
          </ac:spMkLst>
        </pc:spChg>
        <pc:spChg chg="add mod">
          <ac:chgData name="MaengJiwoo" userId="06fe445f-97e3-4d7d-9f7a-3efcc5dfeb3b" providerId="ADAL" clId="{3E97A9FC-F485-423A-BA02-C4D62605E1BF}" dt="2024-06-27T01:42:13.640" v="1022"/>
          <ac:spMkLst>
            <pc:docMk/>
            <pc:sldMk cId="2245063351" sldId="307"/>
            <ac:spMk id="7" creationId="{30AFBA2C-A3A1-AADE-1165-24D4E3B66D58}"/>
          </ac:spMkLst>
        </pc:spChg>
        <pc:spChg chg="add mod">
          <ac:chgData name="MaengJiwoo" userId="06fe445f-97e3-4d7d-9f7a-3efcc5dfeb3b" providerId="ADAL" clId="{3E97A9FC-F485-423A-BA02-C4D62605E1BF}" dt="2024-06-27T01:42:13.640" v="1022"/>
          <ac:spMkLst>
            <pc:docMk/>
            <pc:sldMk cId="2245063351" sldId="307"/>
            <ac:spMk id="8" creationId="{2E1A104E-2D69-7559-E0E2-E059E86808A9}"/>
          </ac:spMkLst>
        </pc:spChg>
        <pc:spChg chg="add mod">
          <ac:chgData name="MaengJiwoo" userId="06fe445f-97e3-4d7d-9f7a-3efcc5dfeb3b" providerId="ADAL" clId="{3E97A9FC-F485-423A-BA02-C4D62605E1BF}" dt="2024-06-30T11:06:28.607" v="3619" actId="20577"/>
          <ac:spMkLst>
            <pc:docMk/>
            <pc:sldMk cId="2245063351" sldId="307"/>
            <ac:spMk id="9" creationId="{2DADA486-8740-330E-517B-CCCF2501452E}"/>
          </ac:spMkLst>
        </pc:spChg>
        <pc:spChg chg="mod">
          <ac:chgData name="MaengJiwoo" userId="06fe445f-97e3-4d7d-9f7a-3efcc5dfeb3b" providerId="ADAL" clId="{3E97A9FC-F485-423A-BA02-C4D62605E1BF}" dt="2024-06-27T03:01:51.549" v="1366"/>
          <ac:spMkLst>
            <pc:docMk/>
            <pc:sldMk cId="2245063351" sldId="307"/>
            <ac:spMk id="13" creationId="{2BEC0362-1874-4632-BD3D-1D6EB10833F2}"/>
          </ac:spMkLst>
        </pc:spChg>
        <pc:grpChg chg="add mod">
          <ac:chgData name="MaengJiwoo" userId="06fe445f-97e3-4d7d-9f7a-3efcc5dfeb3b" providerId="ADAL" clId="{3E97A9FC-F485-423A-BA02-C4D62605E1BF}" dt="2024-06-27T03:01:57.808" v="1370" actId="1076"/>
          <ac:grpSpMkLst>
            <pc:docMk/>
            <pc:sldMk cId="2245063351" sldId="307"/>
            <ac:grpSpMk id="11" creationId="{797BAAE0-58BE-F1D1-AC90-FDE702057956}"/>
          </ac:grpSpMkLst>
        </pc:grpChg>
        <pc:picChg chg="del">
          <ac:chgData name="MaengJiwoo" userId="06fe445f-97e3-4d7d-9f7a-3efcc5dfeb3b" providerId="ADAL" clId="{3E97A9FC-F485-423A-BA02-C4D62605E1BF}" dt="2024-06-26T20:12:24.189" v="918" actId="478"/>
          <ac:picMkLst>
            <pc:docMk/>
            <pc:sldMk cId="2245063351" sldId="307"/>
            <ac:picMk id="7" creationId="{99CFE3A7-310B-85DE-21AA-CDF982BBF9E0}"/>
          </ac:picMkLst>
        </pc:picChg>
        <pc:picChg chg="add mod">
          <ac:chgData name="MaengJiwoo" userId="06fe445f-97e3-4d7d-9f7a-3efcc5dfeb3b" providerId="ADAL" clId="{3E97A9FC-F485-423A-BA02-C4D62605E1BF}" dt="2024-06-27T03:01:44.123" v="1364" actId="1076"/>
          <ac:picMkLst>
            <pc:docMk/>
            <pc:sldMk cId="2245063351" sldId="307"/>
            <ac:picMk id="10" creationId="{00A6B396-14D2-D4C5-ADB7-B0FF4A67BC3D}"/>
          </ac:picMkLst>
        </pc:picChg>
        <pc:picChg chg="mod">
          <ac:chgData name="MaengJiwoo" userId="06fe445f-97e3-4d7d-9f7a-3efcc5dfeb3b" providerId="ADAL" clId="{3E97A9FC-F485-423A-BA02-C4D62605E1BF}" dt="2024-06-27T03:01:51.549" v="1366"/>
          <ac:picMkLst>
            <pc:docMk/>
            <pc:sldMk cId="2245063351" sldId="307"/>
            <ac:picMk id="12" creationId="{3E370CF7-4C3D-37A5-ACF8-7DBC69B54ECB}"/>
          </ac:picMkLst>
        </pc:picChg>
        <pc:picChg chg="add mod">
          <ac:chgData name="MaengJiwoo" userId="06fe445f-97e3-4d7d-9f7a-3efcc5dfeb3b" providerId="ADAL" clId="{3E97A9FC-F485-423A-BA02-C4D62605E1BF}" dt="2024-06-27T03:02:07.897" v="1373" actId="14100"/>
          <ac:picMkLst>
            <pc:docMk/>
            <pc:sldMk cId="2245063351" sldId="307"/>
            <ac:picMk id="14" creationId="{BD834477-8C2D-ED38-43FA-1D5EB217A970}"/>
          </ac:picMkLst>
        </pc:picChg>
      </pc:sldChg>
      <pc:sldChg chg="add del">
        <pc:chgData name="MaengJiwoo" userId="06fe445f-97e3-4d7d-9f7a-3efcc5dfeb3b" providerId="ADAL" clId="{3E97A9FC-F485-423A-BA02-C4D62605E1BF}" dt="2024-06-27T02:42:35.874" v="1228" actId="47"/>
        <pc:sldMkLst>
          <pc:docMk/>
          <pc:sldMk cId="3770758371" sldId="308"/>
        </pc:sldMkLst>
      </pc:sldChg>
      <pc:sldChg chg="modSp add">
        <pc:chgData name="MaengJiwoo" userId="06fe445f-97e3-4d7d-9f7a-3efcc5dfeb3b" providerId="ADAL" clId="{3E97A9FC-F485-423A-BA02-C4D62605E1BF}" dt="2024-06-27T02:52:45.168" v="1289" actId="1076"/>
        <pc:sldMkLst>
          <pc:docMk/>
          <pc:sldMk cId="4208417987" sldId="308"/>
        </pc:sldMkLst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2" creationId="{4ACA0457-2195-ADC5-FA7D-BEDAABF14094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6" creationId="{2D6903E8-CCAB-D633-D868-583EB506B118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7" creationId="{30AC96D7-7DE7-BB34-CFFA-A90B0B33392A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8" creationId="{6C5938A7-ED61-E82F-0D87-4C441DFD1002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11" creationId="{8B346349-4E39-8EC0-B7B1-D04E15108964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18" creationId="{FC278250-7544-D8E8-257B-3DB5937F6849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19" creationId="{370F18D4-BFC8-0224-D056-C1C2DCBD0116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22" creationId="{8F8C101E-9F73-8B89-4AD8-DBA3B62D937F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23" creationId="{2BBAE5C5-3384-5FA7-ABC6-307764792157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33" creationId="{B919ED5E-9647-4CDF-9411-52D21C3FA96F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35" creationId="{06BB31E3-B4F1-4548-8FDF-59AB1491D85E}"/>
          </ac:spMkLst>
        </pc:spChg>
        <pc:spChg chg="mod">
          <ac:chgData name="MaengJiwoo" userId="06fe445f-97e3-4d7d-9f7a-3efcc5dfeb3b" providerId="ADAL" clId="{3E97A9FC-F485-423A-BA02-C4D62605E1BF}" dt="2024-06-27T02:52:45.168" v="1289" actId="1076"/>
          <ac:spMkLst>
            <pc:docMk/>
            <pc:sldMk cId="4208417987" sldId="308"/>
            <ac:spMk id="36" creationId="{CD8B2D75-47FB-4107-8129-6781CC0D2336}"/>
          </ac:spMkLst>
        </pc:spChg>
        <pc:grpChg chg="mod">
          <ac:chgData name="MaengJiwoo" userId="06fe445f-97e3-4d7d-9f7a-3efcc5dfeb3b" providerId="ADAL" clId="{3E97A9FC-F485-423A-BA02-C4D62605E1BF}" dt="2024-06-27T02:52:45.168" v="1289" actId="1076"/>
          <ac:grpSpMkLst>
            <pc:docMk/>
            <pc:sldMk cId="4208417987" sldId="308"/>
            <ac:grpSpMk id="4" creationId="{1EDCFFE4-DBC1-6829-3C4E-CF2B8DEBB1A8}"/>
          </ac:grpSpMkLst>
        </pc:grpChg>
        <pc:grpChg chg="mod">
          <ac:chgData name="MaengJiwoo" userId="06fe445f-97e3-4d7d-9f7a-3efcc5dfeb3b" providerId="ADAL" clId="{3E97A9FC-F485-423A-BA02-C4D62605E1BF}" dt="2024-06-27T02:52:45.168" v="1289" actId="1076"/>
          <ac:grpSpMkLst>
            <pc:docMk/>
            <pc:sldMk cId="4208417987" sldId="308"/>
            <ac:grpSpMk id="5" creationId="{31C9DFA4-68E0-E73F-E030-C250DC48B5C3}"/>
          </ac:grpSpMkLst>
        </pc:grpChg>
        <pc:picChg chg="mod">
          <ac:chgData name="MaengJiwoo" userId="06fe445f-97e3-4d7d-9f7a-3efcc5dfeb3b" providerId="ADAL" clId="{3E97A9FC-F485-423A-BA02-C4D62605E1BF}" dt="2024-06-27T02:52:45.168" v="1289" actId="1076"/>
          <ac:picMkLst>
            <pc:docMk/>
            <pc:sldMk cId="4208417987" sldId="308"/>
            <ac:picMk id="20" creationId="{18A64AD4-86D3-0355-E5D8-DB2E429D5DE6}"/>
          </ac:picMkLst>
        </pc:picChg>
      </pc:sldChg>
      <pc:sldChg chg="modSp add">
        <pc:chgData name="MaengJiwoo" userId="06fe445f-97e3-4d7d-9f7a-3efcc5dfeb3b" providerId="ADAL" clId="{3E97A9FC-F485-423A-BA02-C4D62605E1BF}" dt="2024-06-27T02:52:49.719" v="1290" actId="1076"/>
        <pc:sldMkLst>
          <pc:docMk/>
          <pc:sldMk cId="303482862" sldId="309"/>
        </pc:sldMkLst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2" creationId="{4ACA0457-2195-ADC5-FA7D-BEDAABF14094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6" creationId="{2D6903E8-CCAB-D633-D868-583EB506B118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7" creationId="{30AC96D7-7DE7-BB34-CFFA-A90B0B33392A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8" creationId="{6C5938A7-ED61-E82F-0D87-4C441DFD1002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11" creationId="{8B346349-4E39-8EC0-B7B1-D04E15108964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18" creationId="{FC278250-7544-D8E8-257B-3DB5937F6849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19" creationId="{370F18D4-BFC8-0224-D056-C1C2DCBD0116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22" creationId="{8F8C101E-9F73-8B89-4AD8-DBA3B62D937F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23" creationId="{2BBAE5C5-3384-5FA7-ABC6-307764792157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33" creationId="{B919ED5E-9647-4CDF-9411-52D21C3FA96F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35" creationId="{06BB31E3-B4F1-4548-8FDF-59AB1491D85E}"/>
          </ac:spMkLst>
        </pc:spChg>
        <pc:spChg chg="mod">
          <ac:chgData name="MaengJiwoo" userId="06fe445f-97e3-4d7d-9f7a-3efcc5dfeb3b" providerId="ADAL" clId="{3E97A9FC-F485-423A-BA02-C4D62605E1BF}" dt="2024-06-27T02:52:49.719" v="1290" actId="1076"/>
          <ac:spMkLst>
            <pc:docMk/>
            <pc:sldMk cId="303482862" sldId="309"/>
            <ac:spMk id="36" creationId="{CD8B2D75-47FB-4107-8129-6781CC0D2336}"/>
          </ac:spMkLst>
        </pc:spChg>
        <pc:grpChg chg="mod">
          <ac:chgData name="MaengJiwoo" userId="06fe445f-97e3-4d7d-9f7a-3efcc5dfeb3b" providerId="ADAL" clId="{3E97A9FC-F485-423A-BA02-C4D62605E1BF}" dt="2024-06-27T02:52:49.719" v="1290" actId="1076"/>
          <ac:grpSpMkLst>
            <pc:docMk/>
            <pc:sldMk cId="303482862" sldId="309"/>
            <ac:grpSpMk id="4" creationId="{1EDCFFE4-DBC1-6829-3C4E-CF2B8DEBB1A8}"/>
          </ac:grpSpMkLst>
        </pc:grpChg>
        <pc:grpChg chg="mod">
          <ac:chgData name="MaengJiwoo" userId="06fe445f-97e3-4d7d-9f7a-3efcc5dfeb3b" providerId="ADAL" clId="{3E97A9FC-F485-423A-BA02-C4D62605E1BF}" dt="2024-06-27T02:52:49.719" v="1290" actId="1076"/>
          <ac:grpSpMkLst>
            <pc:docMk/>
            <pc:sldMk cId="303482862" sldId="309"/>
            <ac:grpSpMk id="5" creationId="{31C9DFA4-68E0-E73F-E030-C250DC48B5C3}"/>
          </ac:grpSpMkLst>
        </pc:grpChg>
        <pc:picChg chg="mod">
          <ac:chgData name="MaengJiwoo" userId="06fe445f-97e3-4d7d-9f7a-3efcc5dfeb3b" providerId="ADAL" clId="{3E97A9FC-F485-423A-BA02-C4D62605E1BF}" dt="2024-06-27T02:52:49.719" v="1290" actId="1076"/>
          <ac:picMkLst>
            <pc:docMk/>
            <pc:sldMk cId="303482862" sldId="309"/>
            <ac:picMk id="20" creationId="{18A64AD4-86D3-0355-E5D8-DB2E429D5DE6}"/>
          </ac:picMkLst>
        </pc:picChg>
      </pc:sldChg>
      <pc:sldChg chg="add del">
        <pc:chgData name="MaengJiwoo" userId="06fe445f-97e3-4d7d-9f7a-3efcc5dfeb3b" providerId="ADAL" clId="{3E97A9FC-F485-423A-BA02-C4D62605E1BF}" dt="2024-06-27T02:42:36.829" v="1229" actId="47"/>
        <pc:sldMkLst>
          <pc:docMk/>
          <pc:sldMk cId="3619519090" sldId="309"/>
        </pc:sldMkLst>
      </pc:sldChg>
      <pc:sldChg chg="addSp delSp modSp new add del mod">
        <pc:chgData name="MaengJiwoo" userId="06fe445f-97e3-4d7d-9f7a-3efcc5dfeb3b" providerId="ADAL" clId="{3E97A9FC-F485-423A-BA02-C4D62605E1BF}" dt="2024-07-01T20:52:16.435" v="7716" actId="47"/>
        <pc:sldMkLst>
          <pc:docMk/>
          <pc:sldMk cId="1872131653" sldId="310"/>
        </pc:sldMkLst>
        <pc:spChg chg="del">
          <ac:chgData name="MaengJiwoo" userId="06fe445f-97e3-4d7d-9f7a-3efcc5dfeb3b" providerId="ADAL" clId="{3E97A9FC-F485-423A-BA02-C4D62605E1BF}" dt="2024-06-27T03:03:05.959" v="1445" actId="478"/>
          <ac:spMkLst>
            <pc:docMk/>
            <pc:sldMk cId="1872131653" sldId="310"/>
            <ac:spMk id="2" creationId="{6CD737CD-568C-041B-23E0-AC1D829B6187}"/>
          </ac:spMkLst>
        </pc:spChg>
        <pc:spChg chg="del">
          <ac:chgData name="MaengJiwoo" userId="06fe445f-97e3-4d7d-9f7a-3efcc5dfeb3b" providerId="ADAL" clId="{3E97A9FC-F485-423A-BA02-C4D62605E1BF}" dt="2024-06-27T03:03:05.959" v="1445" actId="478"/>
          <ac:spMkLst>
            <pc:docMk/>
            <pc:sldMk cId="1872131653" sldId="310"/>
            <ac:spMk id="3" creationId="{B77B0C21-9B22-A62E-FF3B-061BA78CD1A0}"/>
          </ac:spMkLst>
        </pc:spChg>
        <pc:spChg chg="add mod">
          <ac:chgData name="MaengJiwoo" userId="06fe445f-97e3-4d7d-9f7a-3efcc5dfeb3b" providerId="ADAL" clId="{3E97A9FC-F485-423A-BA02-C4D62605E1BF}" dt="2024-06-30T11:17:19.207" v="3756" actId="13926"/>
          <ac:spMkLst>
            <pc:docMk/>
            <pc:sldMk cId="1872131653" sldId="310"/>
            <ac:spMk id="6" creationId="{C0A98FA6-B1B9-4341-289F-4163289BD931}"/>
          </ac:spMkLst>
        </pc:spChg>
        <pc:picChg chg="add mod">
          <ac:chgData name="MaengJiwoo" userId="06fe445f-97e3-4d7d-9f7a-3efcc5dfeb3b" providerId="ADAL" clId="{3E97A9FC-F485-423A-BA02-C4D62605E1BF}" dt="2024-06-30T00:07:39.377" v="3198" actId="14100"/>
          <ac:picMkLst>
            <pc:docMk/>
            <pc:sldMk cId="1872131653" sldId="310"/>
            <ac:picMk id="2" creationId="{2854D53A-D204-5682-8155-82076128CB8F}"/>
          </ac:picMkLst>
        </pc:picChg>
        <pc:picChg chg="add mod">
          <ac:chgData name="MaengJiwoo" userId="06fe445f-97e3-4d7d-9f7a-3efcc5dfeb3b" providerId="ADAL" clId="{3E97A9FC-F485-423A-BA02-C4D62605E1BF}" dt="2024-06-30T00:05:25.715" v="3171" actId="14100"/>
          <ac:picMkLst>
            <pc:docMk/>
            <pc:sldMk cId="1872131653" sldId="310"/>
            <ac:picMk id="3" creationId="{0A410868-01F3-1C03-2A0F-73E061962324}"/>
          </ac:picMkLst>
        </pc:picChg>
        <pc:picChg chg="add mod">
          <ac:chgData name="MaengJiwoo" userId="06fe445f-97e3-4d7d-9f7a-3efcc5dfeb3b" providerId="ADAL" clId="{3E97A9FC-F485-423A-BA02-C4D62605E1BF}" dt="2024-06-30T00:05:44.907" v="3175" actId="14100"/>
          <ac:picMkLst>
            <pc:docMk/>
            <pc:sldMk cId="1872131653" sldId="310"/>
            <ac:picMk id="4" creationId="{174A3C16-E1C0-FFAE-692C-60C5189827D8}"/>
          </ac:picMkLst>
        </pc:picChg>
        <pc:picChg chg="add del mod">
          <ac:chgData name="MaengJiwoo" userId="06fe445f-97e3-4d7d-9f7a-3efcc5dfeb3b" providerId="ADAL" clId="{3E97A9FC-F485-423A-BA02-C4D62605E1BF}" dt="2024-06-30T00:05:39.510" v="3174" actId="478"/>
          <ac:picMkLst>
            <pc:docMk/>
            <pc:sldMk cId="1872131653" sldId="310"/>
            <ac:picMk id="5" creationId="{C816C0F1-BB74-791A-6D81-685C969279D6}"/>
          </ac:picMkLst>
        </pc:picChg>
        <pc:picChg chg="add mod">
          <ac:chgData name="MaengJiwoo" userId="06fe445f-97e3-4d7d-9f7a-3efcc5dfeb3b" providerId="ADAL" clId="{3E97A9FC-F485-423A-BA02-C4D62605E1BF}" dt="2024-06-30T00:06:14.246" v="3181" actId="14100"/>
          <ac:picMkLst>
            <pc:docMk/>
            <pc:sldMk cId="1872131653" sldId="310"/>
            <ac:picMk id="7" creationId="{27567844-5FBE-7738-AFE8-4D1E8567324E}"/>
          </ac:picMkLst>
        </pc:picChg>
        <pc:picChg chg="add mod">
          <ac:chgData name="MaengJiwoo" userId="06fe445f-97e3-4d7d-9f7a-3efcc5dfeb3b" providerId="ADAL" clId="{3E97A9FC-F485-423A-BA02-C4D62605E1BF}" dt="2024-06-30T00:06:39.684" v="3186" actId="14100"/>
          <ac:picMkLst>
            <pc:docMk/>
            <pc:sldMk cId="1872131653" sldId="310"/>
            <ac:picMk id="8" creationId="{D8A41AD0-5280-8D7D-CCBF-5BC4D863F945}"/>
          </ac:picMkLst>
        </pc:picChg>
        <pc:picChg chg="add del mod">
          <ac:chgData name="MaengJiwoo" userId="06fe445f-97e3-4d7d-9f7a-3efcc5dfeb3b" providerId="ADAL" clId="{3E97A9FC-F485-423A-BA02-C4D62605E1BF}" dt="2024-07-01T08:44:37.775" v="4695" actId="478"/>
          <ac:picMkLst>
            <pc:docMk/>
            <pc:sldMk cId="1872131653" sldId="310"/>
            <ac:picMk id="9" creationId="{09365BB0-14BC-F5DC-EB7F-A6B77D361FC7}"/>
          </ac:picMkLst>
        </pc:picChg>
        <pc:picChg chg="add del mod">
          <ac:chgData name="MaengJiwoo" userId="06fe445f-97e3-4d7d-9f7a-3efcc5dfeb3b" providerId="ADAL" clId="{3E97A9FC-F485-423A-BA02-C4D62605E1BF}" dt="2024-06-30T11:14:25.712" v="3702" actId="478"/>
          <ac:picMkLst>
            <pc:docMk/>
            <pc:sldMk cId="1872131653" sldId="310"/>
            <ac:picMk id="10" creationId="{CC1A4061-5B3E-B298-0215-89BFD3F4F36D}"/>
          </ac:picMkLst>
        </pc:picChg>
        <pc:picChg chg="add del mod">
          <ac:chgData name="MaengJiwoo" userId="06fe445f-97e3-4d7d-9f7a-3efcc5dfeb3b" providerId="ADAL" clId="{3E97A9FC-F485-423A-BA02-C4D62605E1BF}" dt="2024-06-30T11:14:56.805" v="3708" actId="478"/>
          <ac:picMkLst>
            <pc:docMk/>
            <pc:sldMk cId="1872131653" sldId="310"/>
            <ac:picMk id="11" creationId="{77D54B0D-CB96-EB8C-5A64-6004B2BF03F2}"/>
          </ac:picMkLst>
        </pc:picChg>
        <pc:picChg chg="add mod">
          <ac:chgData name="MaengJiwoo" userId="06fe445f-97e3-4d7d-9f7a-3efcc5dfeb3b" providerId="ADAL" clId="{3E97A9FC-F485-423A-BA02-C4D62605E1BF}" dt="2024-06-30T00:07:53.335" v="3201" actId="14100"/>
          <ac:picMkLst>
            <pc:docMk/>
            <pc:sldMk cId="1872131653" sldId="310"/>
            <ac:picMk id="12" creationId="{9F16C8B4-86BD-7F5F-3853-EACCE73D5FA1}"/>
          </ac:picMkLst>
        </pc:picChg>
        <pc:picChg chg="add del mod">
          <ac:chgData name="MaengJiwoo" userId="06fe445f-97e3-4d7d-9f7a-3efcc5dfeb3b" providerId="ADAL" clId="{3E97A9FC-F485-423A-BA02-C4D62605E1BF}" dt="2024-06-30T11:15:16.981" v="3711" actId="478"/>
          <ac:picMkLst>
            <pc:docMk/>
            <pc:sldMk cId="1872131653" sldId="310"/>
            <ac:picMk id="13" creationId="{8271AA63-8A3F-FE2B-ED2E-079C08B6EC0A}"/>
          </ac:picMkLst>
        </pc:picChg>
        <pc:picChg chg="add mod">
          <ac:chgData name="MaengJiwoo" userId="06fe445f-97e3-4d7d-9f7a-3efcc5dfeb3b" providerId="ADAL" clId="{3E97A9FC-F485-423A-BA02-C4D62605E1BF}" dt="2024-06-30T00:08:21.948" v="3207" actId="14100"/>
          <ac:picMkLst>
            <pc:docMk/>
            <pc:sldMk cId="1872131653" sldId="310"/>
            <ac:picMk id="14" creationId="{D15BD638-B9A8-666C-BA5B-C4F82C2804BB}"/>
          </ac:picMkLst>
        </pc:picChg>
        <pc:picChg chg="add del mod">
          <ac:chgData name="MaengJiwoo" userId="06fe445f-97e3-4d7d-9f7a-3efcc5dfeb3b" providerId="ADAL" clId="{3E97A9FC-F485-423A-BA02-C4D62605E1BF}" dt="2024-06-30T00:13:11.432" v="3542" actId="478"/>
          <ac:picMkLst>
            <pc:docMk/>
            <pc:sldMk cId="1872131653" sldId="310"/>
            <ac:picMk id="15" creationId="{67C0C3F0-FA27-4103-1213-355834E2ACD8}"/>
          </ac:picMkLst>
        </pc:picChg>
        <pc:picChg chg="add del mod">
          <ac:chgData name="MaengJiwoo" userId="06fe445f-97e3-4d7d-9f7a-3efcc5dfeb3b" providerId="ADAL" clId="{3E97A9FC-F485-423A-BA02-C4D62605E1BF}" dt="2024-06-30T11:16:00.367" v="3726" actId="478"/>
          <ac:picMkLst>
            <pc:docMk/>
            <pc:sldMk cId="1872131653" sldId="310"/>
            <ac:picMk id="16" creationId="{C2DDD825-1D2C-5E3C-748B-E1E3069E5216}"/>
          </ac:picMkLst>
        </pc:picChg>
        <pc:picChg chg="add mod">
          <ac:chgData name="MaengJiwoo" userId="06fe445f-97e3-4d7d-9f7a-3efcc5dfeb3b" providerId="ADAL" clId="{3E97A9FC-F485-423A-BA02-C4D62605E1BF}" dt="2024-06-30T00:09:19.529" v="3218" actId="14100"/>
          <ac:picMkLst>
            <pc:docMk/>
            <pc:sldMk cId="1872131653" sldId="310"/>
            <ac:picMk id="17" creationId="{746E1A74-F13E-06B6-2F5E-F31D02BD61DD}"/>
          </ac:picMkLst>
        </pc:picChg>
        <pc:picChg chg="add del mod">
          <ac:chgData name="MaengJiwoo" userId="06fe445f-97e3-4d7d-9f7a-3efcc5dfeb3b" providerId="ADAL" clId="{3E97A9FC-F485-423A-BA02-C4D62605E1BF}" dt="2024-06-30T11:16:13.679" v="3731" actId="478"/>
          <ac:picMkLst>
            <pc:docMk/>
            <pc:sldMk cId="1872131653" sldId="310"/>
            <ac:picMk id="18" creationId="{8CADADE8-83DC-37F6-A6A9-2954D4CACC8C}"/>
          </ac:picMkLst>
        </pc:picChg>
        <pc:picChg chg="add mod">
          <ac:chgData name="MaengJiwoo" userId="06fe445f-97e3-4d7d-9f7a-3efcc5dfeb3b" providerId="ADAL" clId="{3E97A9FC-F485-423A-BA02-C4D62605E1BF}" dt="2024-07-01T08:44:43.427" v="4696" actId="1076"/>
          <ac:picMkLst>
            <pc:docMk/>
            <pc:sldMk cId="1872131653" sldId="310"/>
            <ac:picMk id="19" creationId="{1556B6BB-7BAD-3A2E-DFD9-7A9C1DAEDCEA}"/>
          </ac:picMkLst>
        </pc:picChg>
        <pc:picChg chg="add mod">
          <ac:chgData name="MaengJiwoo" userId="06fe445f-97e3-4d7d-9f7a-3efcc5dfeb3b" providerId="ADAL" clId="{3E97A9FC-F485-423A-BA02-C4D62605E1BF}" dt="2024-07-01T08:44:35.826" v="4693" actId="1076"/>
          <ac:picMkLst>
            <pc:docMk/>
            <pc:sldMk cId="1872131653" sldId="310"/>
            <ac:picMk id="20" creationId="{1A6ED9C6-9285-C6B4-6675-44E0D1496E38}"/>
          </ac:picMkLst>
        </pc:picChg>
        <pc:picChg chg="add mod">
          <ac:chgData name="MaengJiwoo" userId="06fe445f-97e3-4d7d-9f7a-3efcc5dfeb3b" providerId="ADAL" clId="{3E97A9FC-F485-423A-BA02-C4D62605E1BF}" dt="2024-06-30T11:15:03.010" v="3710" actId="14100"/>
          <ac:picMkLst>
            <pc:docMk/>
            <pc:sldMk cId="1872131653" sldId="310"/>
            <ac:picMk id="21" creationId="{19242BF5-0109-A47D-D874-24BAAFEB0198}"/>
          </ac:picMkLst>
        </pc:picChg>
        <pc:picChg chg="add del mod">
          <ac:chgData name="MaengJiwoo" userId="06fe445f-97e3-4d7d-9f7a-3efcc5dfeb3b" providerId="ADAL" clId="{3E97A9FC-F485-423A-BA02-C4D62605E1BF}" dt="2024-06-30T11:15:58.437" v="3725" actId="478"/>
          <ac:picMkLst>
            <pc:docMk/>
            <pc:sldMk cId="1872131653" sldId="310"/>
            <ac:picMk id="22" creationId="{8E5A65FC-CB6A-2388-4027-49F47061098A}"/>
          </ac:picMkLst>
        </pc:picChg>
        <pc:picChg chg="add del mod">
          <ac:chgData name="MaengJiwoo" userId="06fe445f-97e3-4d7d-9f7a-3efcc5dfeb3b" providerId="ADAL" clId="{3E97A9FC-F485-423A-BA02-C4D62605E1BF}" dt="2024-06-30T11:16:01.243" v="3727" actId="478"/>
          <ac:picMkLst>
            <pc:docMk/>
            <pc:sldMk cId="1872131653" sldId="310"/>
            <ac:picMk id="23" creationId="{6DF79756-1D2B-0DE8-7237-10DF807CDAB2}"/>
          </ac:picMkLst>
        </pc:picChg>
        <pc:picChg chg="add mod">
          <ac:chgData name="MaengJiwoo" userId="06fe445f-97e3-4d7d-9f7a-3efcc5dfeb3b" providerId="ADAL" clId="{3E97A9FC-F485-423A-BA02-C4D62605E1BF}" dt="2024-06-30T11:16:04.814" v="3729" actId="1076"/>
          <ac:picMkLst>
            <pc:docMk/>
            <pc:sldMk cId="1872131653" sldId="310"/>
            <ac:picMk id="24" creationId="{6DF79756-1D2B-0DE8-7237-10DF807CDAB2}"/>
          </ac:picMkLst>
        </pc:picChg>
        <pc:picChg chg="add mod">
          <ac:chgData name="MaengJiwoo" userId="06fe445f-97e3-4d7d-9f7a-3efcc5dfeb3b" providerId="ADAL" clId="{3E97A9FC-F485-423A-BA02-C4D62605E1BF}" dt="2024-06-30T11:16:32.081" v="3736" actId="14100"/>
          <ac:picMkLst>
            <pc:docMk/>
            <pc:sldMk cId="1872131653" sldId="310"/>
            <ac:picMk id="25" creationId="{3CA17741-96DB-B6A2-9342-C56794A4F319}"/>
          </ac:picMkLst>
        </pc:picChg>
      </pc:sldChg>
      <pc:sldChg chg="add del">
        <pc:chgData name="MaengJiwoo" userId="06fe445f-97e3-4d7d-9f7a-3efcc5dfeb3b" providerId="ADAL" clId="{3E97A9FC-F485-423A-BA02-C4D62605E1BF}" dt="2024-06-29T23:57:32.116" v="3165"/>
        <pc:sldMkLst>
          <pc:docMk/>
          <pc:sldMk cId="284550256" sldId="311"/>
        </pc:sldMkLst>
      </pc:sldChg>
      <pc:sldChg chg="addSp delSp modSp add mod">
        <pc:chgData name="MaengJiwoo" userId="06fe445f-97e3-4d7d-9f7a-3efcc5dfeb3b" providerId="ADAL" clId="{3E97A9FC-F485-423A-BA02-C4D62605E1BF}" dt="2024-07-02T09:40:52.498" v="7825" actId="20577"/>
        <pc:sldMkLst>
          <pc:docMk/>
          <pc:sldMk cId="2016513584" sldId="311"/>
        </pc:sldMkLst>
        <pc:spChg chg="add mod">
          <ac:chgData name="MaengJiwoo" userId="06fe445f-97e3-4d7d-9f7a-3efcc5dfeb3b" providerId="ADAL" clId="{3E97A9FC-F485-423A-BA02-C4D62605E1BF}" dt="2024-07-01T19:38:01.710" v="7163"/>
          <ac:spMkLst>
            <pc:docMk/>
            <pc:sldMk cId="2016513584" sldId="311"/>
            <ac:spMk id="3" creationId="{3AC0874D-B46C-11B8-DDA7-3A52B177F009}"/>
          </ac:spMkLst>
        </pc:spChg>
        <pc:spChg chg="del">
          <ac:chgData name="MaengJiwoo" userId="06fe445f-97e3-4d7d-9f7a-3efcc5dfeb3b" providerId="ADAL" clId="{3E97A9FC-F485-423A-BA02-C4D62605E1BF}" dt="2024-07-01T17:37:34.872" v="6118" actId="478"/>
          <ac:spMkLst>
            <pc:docMk/>
            <pc:sldMk cId="2016513584" sldId="311"/>
            <ac:spMk id="5" creationId="{9D34D060-E14C-27D5-C22F-7899BBA32EAB}"/>
          </ac:spMkLst>
        </pc:spChg>
        <pc:spChg chg="add del mod">
          <ac:chgData name="MaengJiwoo" userId="06fe445f-97e3-4d7d-9f7a-3efcc5dfeb3b" providerId="ADAL" clId="{3E97A9FC-F485-423A-BA02-C4D62605E1BF}" dt="2024-07-01T20:16:44.082" v="7254" actId="21"/>
          <ac:spMkLst>
            <pc:docMk/>
            <pc:sldMk cId="2016513584" sldId="311"/>
            <ac:spMk id="9" creationId="{E8C76D7F-CB3B-B9D5-7C44-BC8D7BB37D7A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13" creationId="{6213A0B2-72EA-AF6E-4722-EA991A9DBEE5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15" creationId="{2BAB3C7E-928A-A7BD-D472-278A7E320D73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16" creationId="{04D88317-FE59-A2C5-7EAC-905841D558BF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66" creationId="{ED565775-11D5-BB9E-0FEE-BD18D16A38AF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67" creationId="{B40CA4E4-DCB4-FA95-010D-8D83A5A67D31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68" creationId="{1B195BDE-C0DD-C80F-239D-2114F26188C8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69" creationId="{52049DBF-F177-5F65-6262-C26FE8C721EF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0" creationId="{D89BBB98-00E1-7DD7-26AA-5EBE056DE8CA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1" creationId="{C554CE61-9ECF-437C-A3E3-E18C035F68CA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2" creationId="{44A3C3FD-CE66-C878-8DD6-783C5F137705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3" creationId="{1DDC550E-3187-EDB6-F2EF-EFB1B8014D98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4" creationId="{A7F7113F-145A-A087-F17F-E06F57A43C57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5" creationId="{1B1DF467-8D76-99DE-3A2C-3CEA141595B5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6" creationId="{CCE2E76C-E4A4-1EB1-D4C2-2CE984C14E55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7" creationId="{CBDD0D36-5AD5-E2D1-B892-FEEA7EC37B02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8" creationId="{C7F48871-9EB5-6DB9-DDA5-A25CCA322C86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79" creationId="{83E43183-C674-06DF-1A00-0B52C740684C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80" creationId="{4040148C-2878-B0A4-38A6-5E45936208D2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81" creationId="{FA54DC41-FB10-86BA-6B99-205E27315E01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82" creationId="{8988B81C-19BB-6A51-B066-7498D9B6548F}"/>
          </ac:spMkLst>
        </pc:spChg>
        <pc:spChg chg="mod">
          <ac:chgData name="MaengJiwoo" userId="06fe445f-97e3-4d7d-9f7a-3efcc5dfeb3b" providerId="ADAL" clId="{3E97A9FC-F485-423A-BA02-C4D62605E1BF}" dt="2024-07-01T20:16:23.263" v="7248"/>
          <ac:spMkLst>
            <pc:docMk/>
            <pc:sldMk cId="2016513584" sldId="311"/>
            <ac:spMk id="83" creationId="{4A443C0F-6BE7-A1B4-313E-962CBDE46C2D}"/>
          </ac:spMkLst>
        </pc:spChg>
        <pc:spChg chg="add del mod">
          <ac:chgData name="MaengJiwoo" userId="06fe445f-97e3-4d7d-9f7a-3efcc5dfeb3b" providerId="ADAL" clId="{3E97A9FC-F485-423A-BA02-C4D62605E1BF}" dt="2024-07-01T20:39:58.857" v="7355" actId="478"/>
          <ac:spMkLst>
            <pc:docMk/>
            <pc:sldMk cId="2016513584" sldId="311"/>
            <ac:spMk id="84" creationId="{683BB2E9-9E4B-F211-01D5-0EC089F864F0}"/>
          </ac:spMkLst>
        </pc:spChg>
        <pc:spChg chg="add del mod">
          <ac:chgData name="MaengJiwoo" userId="06fe445f-97e3-4d7d-9f7a-3efcc5dfeb3b" providerId="ADAL" clId="{3E97A9FC-F485-423A-BA02-C4D62605E1BF}" dt="2024-07-01T20:39:58.857" v="7355" actId="478"/>
          <ac:spMkLst>
            <pc:docMk/>
            <pc:sldMk cId="2016513584" sldId="311"/>
            <ac:spMk id="85" creationId="{FA292FF4-1722-7020-4186-68D0268A5202}"/>
          </ac:spMkLst>
        </pc:spChg>
        <pc:spChg chg="add del mod">
          <ac:chgData name="MaengJiwoo" userId="06fe445f-97e3-4d7d-9f7a-3efcc5dfeb3b" providerId="ADAL" clId="{3E97A9FC-F485-423A-BA02-C4D62605E1BF}" dt="2024-07-01T20:39:58.857" v="7355" actId="478"/>
          <ac:spMkLst>
            <pc:docMk/>
            <pc:sldMk cId="2016513584" sldId="311"/>
            <ac:spMk id="86" creationId="{5D6F14B7-0C43-E60A-4B5E-E40ABFB7B9B6}"/>
          </ac:spMkLst>
        </pc:spChg>
        <pc:spChg chg="add mod">
          <ac:chgData name="MaengJiwoo" userId="06fe445f-97e3-4d7d-9f7a-3efcc5dfeb3b" providerId="ADAL" clId="{3E97A9FC-F485-423A-BA02-C4D62605E1BF}" dt="2024-07-02T09:40:52.498" v="7825" actId="20577"/>
          <ac:spMkLst>
            <pc:docMk/>
            <pc:sldMk cId="2016513584" sldId="311"/>
            <ac:spMk id="91" creationId="{029F49D7-58E3-B400-DA04-66CC66B400EB}"/>
          </ac:spMkLst>
        </pc:spChg>
        <pc:grpChg chg="add del mod">
          <ac:chgData name="MaengJiwoo" userId="06fe445f-97e3-4d7d-9f7a-3efcc5dfeb3b" providerId="ADAL" clId="{3E97A9FC-F485-423A-BA02-C4D62605E1BF}" dt="2024-07-01T20:17:05.358" v="7260" actId="478"/>
          <ac:grpSpMkLst>
            <pc:docMk/>
            <pc:sldMk cId="2016513584" sldId="311"/>
            <ac:grpSpMk id="12" creationId="{A4988959-F661-EB61-2496-BC730542187F}"/>
          </ac:grpSpMkLst>
        </pc:grpChg>
        <pc:grpChg chg="mod">
          <ac:chgData name="MaengJiwoo" userId="06fe445f-97e3-4d7d-9f7a-3efcc5dfeb3b" providerId="ADAL" clId="{3E97A9FC-F485-423A-BA02-C4D62605E1BF}" dt="2024-07-01T20:16:23.263" v="7248"/>
          <ac:grpSpMkLst>
            <pc:docMk/>
            <pc:sldMk cId="2016513584" sldId="311"/>
            <ac:grpSpMk id="14" creationId="{6B34BFE4-0711-A5C9-C696-F4DF9329D0A8}"/>
          </ac:grpSpMkLst>
        </pc:grpChg>
        <pc:grpChg chg="mod">
          <ac:chgData name="MaengJiwoo" userId="06fe445f-97e3-4d7d-9f7a-3efcc5dfeb3b" providerId="ADAL" clId="{3E97A9FC-F485-423A-BA02-C4D62605E1BF}" dt="2024-07-01T20:16:23.263" v="7248"/>
          <ac:grpSpMkLst>
            <pc:docMk/>
            <pc:sldMk cId="2016513584" sldId="311"/>
            <ac:grpSpMk id="17" creationId="{5F9EA909-D2C2-F980-5C97-F27865E81F70}"/>
          </ac:grpSpMkLst>
        </pc:grpChg>
        <pc:grpChg chg="mod">
          <ac:chgData name="MaengJiwoo" userId="06fe445f-97e3-4d7d-9f7a-3efcc5dfeb3b" providerId="ADAL" clId="{3E97A9FC-F485-423A-BA02-C4D62605E1BF}" dt="2024-07-01T20:16:23.263" v="7248"/>
          <ac:grpSpMkLst>
            <pc:docMk/>
            <pc:sldMk cId="2016513584" sldId="311"/>
            <ac:grpSpMk id="18" creationId="{486CF89C-B511-01D4-459A-5F182DE8D6DD}"/>
          </ac:grpSpMkLst>
        </pc:grpChg>
        <pc:grpChg chg="mod">
          <ac:chgData name="MaengJiwoo" userId="06fe445f-97e3-4d7d-9f7a-3efcc5dfeb3b" providerId="ADAL" clId="{3E97A9FC-F485-423A-BA02-C4D62605E1BF}" dt="2024-07-01T20:16:23.263" v="7248"/>
          <ac:grpSpMkLst>
            <pc:docMk/>
            <pc:sldMk cId="2016513584" sldId="311"/>
            <ac:grpSpMk id="19" creationId="{0E0D50CB-ADD1-696B-4CB7-0CA96A605DB1}"/>
          </ac:grpSpMkLst>
        </pc:grpChg>
        <pc:picChg chg="del mod">
          <ac:chgData name="MaengJiwoo" userId="06fe445f-97e3-4d7d-9f7a-3efcc5dfeb3b" providerId="ADAL" clId="{3E97A9FC-F485-423A-BA02-C4D62605E1BF}" dt="2024-07-01T19:42:05.073" v="7166" actId="478"/>
          <ac:picMkLst>
            <pc:docMk/>
            <pc:sldMk cId="2016513584" sldId="311"/>
            <ac:picMk id="2" creationId="{1BCDA9B2-E3C8-1A5C-D03C-C0D9734BBD5E}"/>
          </ac:picMkLst>
        </pc:picChg>
        <pc:picChg chg="add del mod">
          <ac:chgData name="MaengJiwoo" userId="06fe445f-97e3-4d7d-9f7a-3efcc5dfeb3b" providerId="ADAL" clId="{3E97A9FC-F485-423A-BA02-C4D62605E1BF}" dt="2024-07-02T09:40:50.630" v="7824" actId="478"/>
          <ac:picMkLst>
            <pc:docMk/>
            <pc:sldMk cId="2016513584" sldId="311"/>
            <ac:picMk id="2" creationId="{513340BC-FB58-1152-23D9-0405235A143E}"/>
          </ac:picMkLst>
        </pc:picChg>
        <pc:picChg chg="add del mod">
          <ac:chgData name="MaengJiwoo" userId="06fe445f-97e3-4d7d-9f7a-3efcc5dfeb3b" providerId="ADAL" clId="{3E97A9FC-F485-423A-BA02-C4D62605E1BF}" dt="2024-07-01T20:39:55.442" v="7353" actId="478"/>
          <ac:picMkLst>
            <pc:docMk/>
            <pc:sldMk cId="2016513584" sldId="311"/>
            <ac:picMk id="4" creationId="{ED3F6716-45F8-B578-0268-819419B4E723}"/>
          </ac:picMkLst>
        </pc:picChg>
        <pc:picChg chg="add del mod">
          <ac:chgData name="MaengJiwoo" userId="06fe445f-97e3-4d7d-9f7a-3efcc5dfeb3b" providerId="ADAL" clId="{3E97A9FC-F485-423A-BA02-C4D62605E1BF}" dt="2024-07-01T20:16:59.843" v="7259" actId="478"/>
          <ac:picMkLst>
            <pc:docMk/>
            <pc:sldMk cId="2016513584" sldId="311"/>
            <ac:picMk id="10" creationId="{78D4B4CB-1098-1918-EE24-BB459D0B7D62}"/>
          </ac:picMkLst>
        </pc:picChg>
        <pc:picChg chg="add del mod">
          <ac:chgData name="MaengJiwoo" userId="06fe445f-97e3-4d7d-9f7a-3efcc5dfeb3b" providerId="ADAL" clId="{3E97A9FC-F485-423A-BA02-C4D62605E1BF}" dt="2024-07-01T20:45:56.104" v="7418" actId="478"/>
          <ac:picMkLst>
            <pc:docMk/>
            <pc:sldMk cId="2016513584" sldId="311"/>
            <ac:picMk id="11" creationId="{1194F272-9A41-9347-940F-8E67B59F025C}"/>
          </ac:picMkLst>
        </pc:picChg>
        <pc:picChg chg="add del mod">
          <ac:chgData name="MaengJiwoo" userId="06fe445f-97e3-4d7d-9f7a-3efcc5dfeb3b" providerId="ADAL" clId="{3E97A9FC-F485-423A-BA02-C4D62605E1BF}" dt="2024-07-01T20:41:02.264" v="7361" actId="478"/>
          <ac:picMkLst>
            <pc:docMk/>
            <pc:sldMk cId="2016513584" sldId="311"/>
            <ac:picMk id="88" creationId="{6E1B5582-D5A3-8F60-3B39-C1F39A6F6709}"/>
          </ac:picMkLst>
        </pc:picChg>
        <pc:picChg chg="add mod">
          <ac:chgData name="MaengJiwoo" userId="06fe445f-97e3-4d7d-9f7a-3efcc5dfeb3b" providerId="ADAL" clId="{3E97A9FC-F485-423A-BA02-C4D62605E1BF}" dt="2024-07-01T20:43:06.325" v="7366" actId="1076"/>
          <ac:picMkLst>
            <pc:docMk/>
            <pc:sldMk cId="2016513584" sldId="311"/>
            <ac:picMk id="89" creationId="{AE019DDC-7EED-BDD4-0164-1A46F596B80B}"/>
          </ac:picMkLst>
        </pc:picChg>
        <pc:picChg chg="add del mod">
          <ac:chgData name="MaengJiwoo" userId="06fe445f-97e3-4d7d-9f7a-3efcc5dfeb3b" providerId="ADAL" clId="{3E97A9FC-F485-423A-BA02-C4D62605E1BF}" dt="2024-07-01T20:43:18.606" v="7369" actId="478"/>
          <ac:picMkLst>
            <pc:docMk/>
            <pc:sldMk cId="2016513584" sldId="311"/>
            <ac:picMk id="90" creationId="{66DCB217-8A63-225D-3A56-CD41380A0E94}"/>
          </ac:picMkLst>
        </pc:pic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0" creationId="{8E145CD0-1B84-2FEA-C990-06005670A5FB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1" creationId="{D4ED70E1-E15F-EE36-EC4D-ADE933D89CEC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2" creationId="{244EA89F-EC53-6B25-D85F-9A7BF95E986C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3" creationId="{16B6E95C-0ACC-F0CA-6945-848F03787A49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4" creationId="{B4E25256-11AF-2507-5BB7-76FA757EA7F9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5" creationId="{C13E694E-22DB-DCEC-7131-E5CBE13256EF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6" creationId="{E7959C9C-2055-0614-86A3-CE9421D4F4AB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7" creationId="{E6CE8721-3572-00FE-FB6A-C6DA1E0E7717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8" creationId="{53E32091-62F8-D8F3-7ACF-1D2FC9E50B33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29" creationId="{22610B72-08EC-5CBD-CE12-E3484361985F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0" creationId="{1038E1E4-CB50-FAC6-F2C8-7B2278D4C510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1" creationId="{34AFBB29-7125-64B8-862E-6C491EB5B9A2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2" creationId="{5D3CBDDC-E2CE-4A1B-2E75-E984B1FCFDB8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3" creationId="{FF6E300C-0569-7F15-CE3F-E24D084B4DB3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4" creationId="{8C2D9C6D-1E8C-54D6-2F1B-339BA07C00B8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5" creationId="{28E836AB-3C57-431B-BCA5-0279D5E6CEAA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6" creationId="{69130AF3-8D36-50C1-2101-B3CD3E8A0C91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7" creationId="{E52AF61C-BF5E-0378-11D9-76A6786C3B9F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8" creationId="{096544A3-A4E9-AC3D-AF05-6C89F3060C46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39" creationId="{6CAC32D2-AE34-1AEB-2D9F-BC2BF9951D4D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0" creationId="{5DB84E18-0271-27C1-5E44-2D50FF0841B4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1" creationId="{2EEF6BFA-A69B-1008-474B-F2F7EB51C289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2" creationId="{8E63658C-A813-CCE0-FD76-D1E513B1D96A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3" creationId="{5FA5FF4C-E472-DB37-D055-D108FD1A32BF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4" creationId="{2A434567-D07E-D987-33E5-8B65E8ED92CE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5" creationId="{EBF13A89-BB39-2007-9701-8B7E3576A43B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6" creationId="{E2FED3EF-50AA-BBD9-BCEF-54749008D526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7" creationId="{F8640B0D-1308-482E-4F9A-7EA2F3660AE0}"/>
          </ac:cxnSpMkLst>
        </pc:cxnChg>
        <pc:cxnChg chg="mod">
          <ac:chgData name="MaengJiwoo" userId="06fe445f-97e3-4d7d-9f7a-3efcc5dfeb3b" providerId="ADAL" clId="{3E97A9FC-F485-423A-BA02-C4D62605E1BF}" dt="2024-07-01T20:16:23.263" v="7248"/>
          <ac:cxnSpMkLst>
            <pc:docMk/>
            <pc:sldMk cId="2016513584" sldId="311"/>
            <ac:cxnSpMk id="48" creationId="{5D39BE59-198C-9C06-AC6C-D39B0F00AC19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49" creationId="{CF0A3278-F411-F5C0-6D5C-2E4C441710F1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0" creationId="{33FCC609-D316-8ED7-3166-E3A081B0231D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1" creationId="{24D8546D-BBE4-C2A6-18A2-B17790EAF18E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2" creationId="{9B4A2D9D-7B39-B43B-4E80-02A96F5754FA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3" creationId="{CC389D8C-2B64-FF59-6212-50B9B55EA3AA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4" creationId="{F1E5761B-0033-938F-4DB6-095F7311E620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5" creationId="{1701F558-F41A-D637-7069-F1814ED6B66F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6" creationId="{C1361848-26A5-6B98-19C9-733BF9ABD438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7" creationId="{D3613F68-C4C6-349F-EE72-1FD8B3F7EE30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8" creationId="{6EF7DD2D-DAF6-BDD8-1991-E81465FC7799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59" creationId="{F39032E4-8D72-D0C9-80BB-0119886FC146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0" creationId="{2A61603F-DB68-C946-55D3-3403ACD6DF76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1" creationId="{0E671DEF-FAD5-0692-94B4-1A2CE28B1BC2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2" creationId="{648018D7-15E2-CC73-F091-BE74D0DFCB48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3" creationId="{F902BDA9-0973-1681-3916-800B87F42CF5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4" creationId="{5ED21F0A-EB62-5349-6EE6-0F4468F211C1}"/>
          </ac:cxnSpMkLst>
        </pc:cxnChg>
        <pc:cxnChg chg="mod">
          <ac:chgData name="MaengJiwoo" userId="06fe445f-97e3-4d7d-9f7a-3efcc5dfeb3b" providerId="ADAL" clId="{3E97A9FC-F485-423A-BA02-C4D62605E1BF}" dt="2024-07-01T20:17:05.358" v="7260" actId="478"/>
          <ac:cxnSpMkLst>
            <pc:docMk/>
            <pc:sldMk cId="2016513584" sldId="311"/>
            <ac:cxnSpMk id="65" creationId="{2FE54C4A-2242-0ADE-3BA9-52B422E7570D}"/>
          </ac:cxnSpMkLst>
        </pc:cxnChg>
      </pc:sldChg>
      <pc:sldChg chg="add del">
        <pc:chgData name="MaengJiwoo" userId="06fe445f-97e3-4d7d-9f7a-3efcc5dfeb3b" providerId="ADAL" clId="{3E97A9FC-F485-423A-BA02-C4D62605E1BF}" dt="2024-07-01T01:26:50.280" v="3760" actId="2696"/>
        <pc:sldMkLst>
          <pc:docMk/>
          <pc:sldMk cId="3049785748" sldId="311"/>
        </pc:sldMkLst>
      </pc:sldChg>
      <pc:sldChg chg="delSp new del mod">
        <pc:chgData name="MaengJiwoo" userId="06fe445f-97e3-4d7d-9f7a-3efcc5dfeb3b" providerId="ADAL" clId="{3E97A9FC-F485-423A-BA02-C4D62605E1BF}" dt="2024-06-29T10:30:21.795" v="1597" actId="47"/>
        <pc:sldMkLst>
          <pc:docMk/>
          <pc:sldMk cId="3117499802" sldId="311"/>
        </pc:sldMkLst>
        <pc:spChg chg="del">
          <ac:chgData name="MaengJiwoo" userId="06fe445f-97e3-4d7d-9f7a-3efcc5dfeb3b" providerId="ADAL" clId="{3E97A9FC-F485-423A-BA02-C4D62605E1BF}" dt="2024-06-28T00:03:08.269" v="1551" actId="478"/>
          <ac:spMkLst>
            <pc:docMk/>
            <pc:sldMk cId="3117499802" sldId="311"/>
            <ac:spMk id="2" creationId="{4ED6B9B2-8FAD-8791-1450-7BF7F343AB9E}"/>
          </ac:spMkLst>
        </pc:spChg>
        <pc:spChg chg="del">
          <ac:chgData name="MaengJiwoo" userId="06fe445f-97e3-4d7d-9f7a-3efcc5dfeb3b" providerId="ADAL" clId="{3E97A9FC-F485-423A-BA02-C4D62605E1BF}" dt="2024-06-28T00:03:08.269" v="1551" actId="478"/>
          <ac:spMkLst>
            <pc:docMk/>
            <pc:sldMk cId="3117499802" sldId="311"/>
            <ac:spMk id="3" creationId="{66507415-95C5-A0B3-F0E9-5A45DF983F3E}"/>
          </ac:spMkLst>
        </pc:spChg>
      </pc:sldChg>
      <pc:sldChg chg="add del">
        <pc:chgData name="MaengJiwoo" userId="06fe445f-97e3-4d7d-9f7a-3efcc5dfeb3b" providerId="ADAL" clId="{3E97A9FC-F485-423A-BA02-C4D62605E1BF}" dt="2024-07-01T01:26:21.312" v="3758" actId="2696"/>
        <pc:sldMkLst>
          <pc:docMk/>
          <pc:sldMk cId="3247002323" sldId="311"/>
        </pc:sldMkLst>
      </pc:sldChg>
      <pc:sldChg chg="modSp add del mod ord">
        <pc:chgData name="MaengJiwoo" userId="06fe445f-97e3-4d7d-9f7a-3efcc5dfeb3b" providerId="ADAL" clId="{3E97A9FC-F485-423A-BA02-C4D62605E1BF}" dt="2024-07-01T20:52:12.954" v="7715" actId="47"/>
        <pc:sldMkLst>
          <pc:docMk/>
          <pc:sldMk cId="663739072" sldId="312"/>
        </pc:sldMkLst>
        <pc:spChg chg="mod">
          <ac:chgData name="MaengJiwoo" userId="06fe445f-97e3-4d7d-9f7a-3efcc5dfeb3b" providerId="ADAL" clId="{3E97A9FC-F485-423A-BA02-C4D62605E1BF}" dt="2024-07-01T17:33:36.816" v="6115"/>
          <ac:spMkLst>
            <pc:docMk/>
            <pc:sldMk cId="663739072" sldId="312"/>
            <ac:spMk id="5" creationId="{9D34D060-E14C-27D5-C22F-7899BBA32EAB}"/>
          </ac:spMkLst>
        </pc:spChg>
        <pc:spChg chg="mod">
          <ac:chgData name="MaengJiwoo" userId="06fe445f-97e3-4d7d-9f7a-3efcc5dfeb3b" providerId="ADAL" clId="{3E97A9FC-F485-423A-BA02-C4D62605E1BF}" dt="2024-07-01T18:55:53.030" v="6923" actId="207"/>
          <ac:spMkLst>
            <pc:docMk/>
            <pc:sldMk cId="663739072" sldId="312"/>
            <ac:spMk id="9" creationId="{41D1036A-5DCA-0240-32B7-D44BE734E3D7}"/>
          </ac:spMkLst>
        </pc:spChg>
      </pc:sldChg>
      <pc:sldChg chg="addSp delSp modSp add mod">
        <pc:chgData name="MaengJiwoo" userId="06fe445f-97e3-4d7d-9f7a-3efcc5dfeb3b" providerId="ADAL" clId="{3E97A9FC-F485-423A-BA02-C4D62605E1BF}" dt="2024-07-04T00:58:35.860" v="9869" actId="1036"/>
        <pc:sldMkLst>
          <pc:docMk/>
          <pc:sldMk cId="1786023594" sldId="313"/>
        </pc:sldMkLst>
        <pc:spChg chg="mod">
          <ac:chgData name="MaengJiwoo" userId="06fe445f-97e3-4d7d-9f7a-3efcc5dfeb3b" providerId="ADAL" clId="{3E97A9FC-F485-423A-BA02-C4D62605E1BF}" dt="2024-07-01T20:52:23.015" v="7720" actId="1076"/>
          <ac:spMkLst>
            <pc:docMk/>
            <pc:sldMk cId="1786023594" sldId="313"/>
            <ac:spMk id="6" creationId="{C0A98FA6-B1B9-4341-289F-4163289BD931}"/>
          </ac:spMkLst>
        </pc:spChg>
        <pc:grpChg chg="add mod">
          <ac:chgData name="MaengJiwoo" userId="06fe445f-97e3-4d7d-9f7a-3efcc5dfeb3b" providerId="ADAL" clId="{3E97A9FC-F485-423A-BA02-C4D62605E1BF}" dt="2024-07-04T00:58:35.860" v="9869" actId="1036"/>
          <ac:grpSpMkLst>
            <pc:docMk/>
            <pc:sldMk cId="1786023594" sldId="313"/>
            <ac:grpSpMk id="20" creationId="{1C7EE4DD-66B8-CE8F-0856-152D670BEA0F}"/>
          </ac:grpSpMkLst>
        </pc:grpChg>
        <pc:grpChg chg="add mod">
          <ac:chgData name="MaengJiwoo" userId="06fe445f-97e3-4d7d-9f7a-3efcc5dfeb3b" providerId="ADAL" clId="{3E97A9FC-F485-423A-BA02-C4D62605E1BF}" dt="2024-07-04T00:58:35.860" v="9869" actId="1036"/>
          <ac:grpSpMkLst>
            <pc:docMk/>
            <pc:sldMk cId="1786023594" sldId="313"/>
            <ac:grpSpMk id="22" creationId="{B0833105-504D-8142-A939-B796EAB2BB8B}"/>
          </ac:grpSpMkLst>
        </pc:grpChg>
        <pc:grpChg chg="add mod">
          <ac:chgData name="MaengJiwoo" userId="06fe445f-97e3-4d7d-9f7a-3efcc5dfeb3b" providerId="ADAL" clId="{3E97A9FC-F485-423A-BA02-C4D62605E1BF}" dt="2024-07-04T00:58:35.860" v="9869" actId="1036"/>
          <ac:grpSpMkLst>
            <pc:docMk/>
            <pc:sldMk cId="1786023594" sldId="313"/>
            <ac:grpSpMk id="23" creationId="{7C426EE3-0143-ACC9-E93E-F29DF6910474}"/>
          </ac:grpSpMkLst>
        </pc:grpChg>
        <pc:picChg chg="del mod">
          <ac:chgData name="MaengJiwoo" userId="06fe445f-97e3-4d7d-9f7a-3efcc5dfeb3b" providerId="ADAL" clId="{3E97A9FC-F485-423A-BA02-C4D62605E1BF}" dt="2024-07-03T18:08:11.969" v="9146" actId="478"/>
          <ac:picMkLst>
            <pc:docMk/>
            <pc:sldMk cId="1786023594" sldId="313"/>
            <ac:picMk id="2" creationId="{2854D53A-D204-5682-8155-82076128CB8F}"/>
          </ac:picMkLst>
        </pc:picChg>
        <pc:picChg chg="del mod">
          <ac:chgData name="MaengJiwoo" userId="06fe445f-97e3-4d7d-9f7a-3efcc5dfeb3b" providerId="ADAL" clId="{3E97A9FC-F485-423A-BA02-C4D62605E1BF}" dt="2024-07-03T18:10:19.677" v="9174" actId="478"/>
          <ac:picMkLst>
            <pc:docMk/>
            <pc:sldMk cId="1786023594" sldId="313"/>
            <ac:picMk id="3" creationId="{0A410868-01F3-1C03-2A0F-73E061962324}"/>
          </ac:picMkLst>
        </pc:picChg>
        <pc:picChg chg="del mod">
          <ac:chgData name="MaengJiwoo" userId="06fe445f-97e3-4d7d-9f7a-3efcc5dfeb3b" providerId="ADAL" clId="{3E97A9FC-F485-423A-BA02-C4D62605E1BF}" dt="2024-07-03T18:10:20.051" v="9175" actId="478"/>
          <ac:picMkLst>
            <pc:docMk/>
            <pc:sldMk cId="1786023594" sldId="313"/>
            <ac:picMk id="4" creationId="{174A3C16-E1C0-FFAE-692C-60C5189827D8}"/>
          </ac:picMkLst>
        </pc:picChg>
        <pc:picChg chg="add del mod">
          <ac:chgData name="MaengJiwoo" userId="06fe445f-97e3-4d7d-9f7a-3efcc5dfeb3b" providerId="ADAL" clId="{3E97A9FC-F485-423A-BA02-C4D62605E1BF}" dt="2024-07-01T18:51:31.886" v="6800" actId="478"/>
          <ac:picMkLst>
            <pc:docMk/>
            <pc:sldMk cId="1786023594" sldId="313"/>
            <ac:picMk id="5" creationId="{DE1BD9C9-FC61-3CAA-A140-E4AD58F74900}"/>
          </ac:picMkLst>
        </pc:picChg>
        <pc:picChg chg="add mod">
          <ac:chgData name="MaengJiwoo" userId="06fe445f-97e3-4d7d-9f7a-3efcc5dfeb3b" providerId="ADAL" clId="{3E97A9FC-F485-423A-BA02-C4D62605E1BF}" dt="2024-07-04T00:55:33.904" v="9808" actId="164"/>
          <ac:picMkLst>
            <pc:docMk/>
            <pc:sldMk cId="1786023594" sldId="313"/>
            <ac:picMk id="5" creationId="{F290811F-6A03-1E89-CF83-3D801A043323}"/>
          </ac:picMkLst>
        </pc:picChg>
        <pc:picChg chg="del mod">
          <ac:chgData name="MaengJiwoo" userId="06fe445f-97e3-4d7d-9f7a-3efcc5dfeb3b" providerId="ADAL" clId="{3E97A9FC-F485-423A-BA02-C4D62605E1BF}" dt="2024-07-03T18:10:20.496" v="9176" actId="478"/>
          <ac:picMkLst>
            <pc:docMk/>
            <pc:sldMk cId="1786023594" sldId="313"/>
            <ac:picMk id="7" creationId="{27567844-5FBE-7738-AFE8-4D1E8567324E}"/>
          </ac:picMkLst>
        </pc:picChg>
        <pc:picChg chg="add mod">
          <ac:chgData name="MaengJiwoo" userId="06fe445f-97e3-4d7d-9f7a-3efcc5dfeb3b" providerId="ADAL" clId="{3E97A9FC-F485-423A-BA02-C4D62605E1BF}" dt="2024-07-04T00:54:07.638" v="9787" actId="164"/>
          <ac:picMkLst>
            <pc:docMk/>
            <pc:sldMk cId="1786023594" sldId="313"/>
            <ac:picMk id="8" creationId="{D2CE606F-6587-3671-6FC2-84B46F4D1900}"/>
          </ac:picMkLst>
        </pc:picChg>
        <pc:picChg chg="del">
          <ac:chgData name="MaengJiwoo" userId="06fe445f-97e3-4d7d-9f7a-3efcc5dfeb3b" providerId="ADAL" clId="{3E97A9FC-F485-423A-BA02-C4D62605E1BF}" dt="2024-07-01T15:34:55.942" v="5658" actId="478"/>
          <ac:picMkLst>
            <pc:docMk/>
            <pc:sldMk cId="1786023594" sldId="313"/>
            <ac:picMk id="8" creationId="{D8A41AD0-5280-8D7D-CCBF-5BC4D863F945}"/>
          </ac:picMkLst>
        </pc:picChg>
        <pc:picChg chg="add mod">
          <ac:chgData name="MaengJiwoo" userId="06fe445f-97e3-4d7d-9f7a-3efcc5dfeb3b" providerId="ADAL" clId="{3E97A9FC-F485-423A-BA02-C4D62605E1BF}" dt="2024-07-04T00:55:33.904" v="9808" actId="164"/>
          <ac:picMkLst>
            <pc:docMk/>
            <pc:sldMk cId="1786023594" sldId="313"/>
            <ac:picMk id="9" creationId="{0BB0AF38-BB79-0A6C-1FEA-E48B0D32FEC4}"/>
          </ac:picMkLst>
        </pc:picChg>
        <pc:picChg chg="add del mod">
          <ac:chgData name="MaengJiwoo" userId="06fe445f-97e3-4d7d-9f7a-3efcc5dfeb3b" providerId="ADAL" clId="{3E97A9FC-F485-423A-BA02-C4D62605E1BF}" dt="2024-07-02T09:54:49.277" v="7866" actId="478"/>
          <ac:picMkLst>
            <pc:docMk/>
            <pc:sldMk cId="1786023594" sldId="313"/>
            <ac:picMk id="9" creationId="{4331D9BB-CF8E-6619-5778-91E37A02E2B8}"/>
          </ac:picMkLst>
        </pc:picChg>
        <pc:picChg chg="add del mod">
          <ac:chgData name="MaengJiwoo" userId="06fe445f-97e3-4d7d-9f7a-3efcc5dfeb3b" providerId="ADAL" clId="{3E97A9FC-F485-423A-BA02-C4D62605E1BF}" dt="2024-07-01T18:54:17.502" v="6920" actId="478"/>
          <ac:picMkLst>
            <pc:docMk/>
            <pc:sldMk cId="1786023594" sldId="313"/>
            <ac:picMk id="10" creationId="{0E78C6BA-B2A4-FDA0-6007-BBB5073D64AB}"/>
          </ac:picMkLst>
        </pc:picChg>
        <pc:picChg chg="add mod">
          <ac:chgData name="MaengJiwoo" userId="06fe445f-97e3-4d7d-9f7a-3efcc5dfeb3b" providerId="ADAL" clId="{3E97A9FC-F485-423A-BA02-C4D62605E1BF}" dt="2024-07-04T00:54:07.638" v="9787" actId="164"/>
          <ac:picMkLst>
            <pc:docMk/>
            <pc:sldMk cId="1786023594" sldId="313"/>
            <ac:picMk id="10" creationId="{187DA645-7AF1-F15B-F54F-BA4EA07C4024}"/>
          </ac:picMkLst>
        </pc:picChg>
        <pc:picChg chg="add mod">
          <ac:chgData name="MaengJiwoo" userId="06fe445f-97e3-4d7d-9f7a-3efcc5dfeb3b" providerId="ADAL" clId="{3E97A9FC-F485-423A-BA02-C4D62605E1BF}" dt="2024-07-04T00:54:07.638" v="9787" actId="164"/>
          <ac:picMkLst>
            <pc:docMk/>
            <pc:sldMk cId="1786023594" sldId="313"/>
            <ac:picMk id="11" creationId="{8627E1B7-D428-DA6D-B473-2CC7F1BD22C3}"/>
          </ac:picMkLst>
        </pc:picChg>
        <pc:picChg chg="del">
          <ac:chgData name="MaengJiwoo" userId="06fe445f-97e3-4d7d-9f7a-3efcc5dfeb3b" providerId="ADAL" clId="{3E97A9FC-F485-423A-BA02-C4D62605E1BF}" dt="2024-07-01T20:55:00.817" v="7741" actId="478"/>
          <ac:picMkLst>
            <pc:docMk/>
            <pc:sldMk cId="1786023594" sldId="313"/>
            <ac:picMk id="12" creationId="{9F16C8B4-86BD-7F5F-3853-EACCE73D5FA1}"/>
          </ac:picMkLst>
        </pc:picChg>
        <pc:picChg chg="add del mod">
          <ac:chgData name="MaengJiwoo" userId="06fe445f-97e3-4d7d-9f7a-3efcc5dfeb3b" providerId="ADAL" clId="{3E97A9FC-F485-423A-BA02-C4D62605E1BF}" dt="2024-07-03T18:14:35.266" v="9238" actId="478"/>
          <ac:picMkLst>
            <pc:docMk/>
            <pc:sldMk cId="1786023594" sldId="313"/>
            <ac:picMk id="12" creationId="{FB30FABC-5ECC-8226-801D-DA3CC0776E5E}"/>
          </ac:picMkLst>
        </pc:picChg>
        <pc:picChg chg="add mod">
          <ac:chgData name="MaengJiwoo" userId="06fe445f-97e3-4d7d-9f7a-3efcc5dfeb3b" providerId="ADAL" clId="{3E97A9FC-F485-423A-BA02-C4D62605E1BF}" dt="2024-07-04T00:53:48.224" v="9781" actId="164"/>
          <ac:picMkLst>
            <pc:docMk/>
            <pc:sldMk cId="1786023594" sldId="313"/>
            <ac:picMk id="13" creationId="{333E32CD-5D44-70B9-B106-1F1E9E4A3C42}"/>
          </ac:picMkLst>
        </pc:picChg>
        <pc:picChg chg="add del mod">
          <ac:chgData name="MaengJiwoo" userId="06fe445f-97e3-4d7d-9f7a-3efcc5dfeb3b" providerId="ADAL" clId="{3E97A9FC-F485-423A-BA02-C4D62605E1BF}" dt="2024-07-02T09:55:01.265" v="7869" actId="478"/>
          <ac:picMkLst>
            <pc:docMk/>
            <pc:sldMk cId="1786023594" sldId="313"/>
            <ac:picMk id="13" creationId="{ED38135D-EFE2-807F-371C-4210AB848483}"/>
          </ac:picMkLst>
        </pc:picChg>
        <pc:picChg chg="add mod">
          <ac:chgData name="MaengJiwoo" userId="06fe445f-97e3-4d7d-9f7a-3efcc5dfeb3b" providerId="ADAL" clId="{3E97A9FC-F485-423A-BA02-C4D62605E1BF}" dt="2024-07-04T00:53:48.224" v="9781" actId="164"/>
          <ac:picMkLst>
            <pc:docMk/>
            <pc:sldMk cId="1786023594" sldId="313"/>
            <ac:picMk id="14" creationId="{3CE2BA9F-F352-63BA-7B61-861731998006}"/>
          </ac:picMkLst>
        </pc:picChg>
        <pc:picChg chg="del mod">
          <ac:chgData name="MaengJiwoo" userId="06fe445f-97e3-4d7d-9f7a-3efcc5dfeb3b" providerId="ADAL" clId="{3E97A9FC-F485-423A-BA02-C4D62605E1BF}" dt="2024-07-01T20:57:33.743" v="7781" actId="478"/>
          <ac:picMkLst>
            <pc:docMk/>
            <pc:sldMk cId="1786023594" sldId="313"/>
            <ac:picMk id="14" creationId="{D15BD638-B9A8-666C-BA5B-C4F82C2804BB}"/>
          </ac:picMkLst>
        </pc:picChg>
        <pc:picChg chg="add mod">
          <ac:chgData name="MaengJiwoo" userId="06fe445f-97e3-4d7d-9f7a-3efcc5dfeb3b" providerId="ADAL" clId="{3E97A9FC-F485-423A-BA02-C4D62605E1BF}" dt="2024-07-04T00:56:00.556" v="9811" actId="1076"/>
          <ac:picMkLst>
            <pc:docMk/>
            <pc:sldMk cId="1786023594" sldId="313"/>
            <ac:picMk id="15" creationId="{426D67B3-46E0-5333-266D-9A758453FD8C}"/>
          </ac:picMkLst>
        </pc:picChg>
        <pc:picChg chg="add del mod">
          <ac:chgData name="MaengJiwoo" userId="06fe445f-97e3-4d7d-9f7a-3efcc5dfeb3b" providerId="ADAL" clId="{3E97A9FC-F485-423A-BA02-C4D62605E1BF}" dt="2024-07-02T09:16:02.522" v="7808" actId="478"/>
          <ac:picMkLst>
            <pc:docMk/>
            <pc:sldMk cId="1786023594" sldId="313"/>
            <ac:picMk id="16" creationId="{961D1C06-F09D-73F6-A7B2-6C22D1700492}"/>
          </ac:picMkLst>
        </pc:picChg>
        <pc:picChg chg="add mod">
          <ac:chgData name="MaengJiwoo" userId="06fe445f-97e3-4d7d-9f7a-3efcc5dfeb3b" providerId="ADAL" clId="{3E97A9FC-F485-423A-BA02-C4D62605E1BF}" dt="2024-07-04T00:54:46.247" v="9793" actId="1076"/>
          <ac:picMkLst>
            <pc:docMk/>
            <pc:sldMk cId="1786023594" sldId="313"/>
            <ac:picMk id="16" creationId="{D7395C7A-27BB-3F75-6BB8-99EAA42A31C6}"/>
          </ac:picMkLst>
        </pc:picChg>
        <pc:picChg chg="del">
          <ac:chgData name="MaengJiwoo" userId="06fe445f-97e3-4d7d-9f7a-3efcc5dfeb3b" providerId="ADAL" clId="{3E97A9FC-F485-423A-BA02-C4D62605E1BF}" dt="2024-07-01T20:57:49.700" v="7782" actId="478"/>
          <ac:picMkLst>
            <pc:docMk/>
            <pc:sldMk cId="1786023594" sldId="313"/>
            <ac:picMk id="17" creationId="{746E1A74-F13E-06B6-2F5E-F31D02BD61DD}"/>
          </ac:picMkLst>
        </pc:picChg>
        <pc:picChg chg="add 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17" creationId="{C6B18839-FCFE-5629-ACBD-8189FD6C51BE}"/>
          </ac:picMkLst>
        </pc:picChg>
        <pc:picChg chg="add del mod">
          <ac:chgData name="MaengJiwoo" userId="06fe445f-97e3-4d7d-9f7a-3efcc5dfeb3b" providerId="ADAL" clId="{3E97A9FC-F485-423A-BA02-C4D62605E1BF}" dt="2024-07-01T20:56:12.070" v="7756" actId="478"/>
          <ac:picMkLst>
            <pc:docMk/>
            <pc:sldMk cId="1786023594" sldId="313"/>
            <ac:picMk id="18" creationId="{4FCD4FCB-4381-31C9-41F3-7E7C549E3E3B}"/>
          </ac:picMkLst>
        </pc:picChg>
        <pc:picChg chg="add del mod">
          <ac:chgData name="MaengJiwoo" userId="06fe445f-97e3-4d7d-9f7a-3efcc5dfeb3b" providerId="ADAL" clId="{3E97A9FC-F485-423A-BA02-C4D62605E1BF}" dt="2024-07-04T00:57:13.155" v="9823" actId="478"/>
          <ac:picMkLst>
            <pc:docMk/>
            <pc:sldMk cId="1786023594" sldId="313"/>
            <ac:picMk id="18" creationId="{741FD1C2-6EAE-F691-B109-A015847DF85D}"/>
          </ac:picMkLst>
        </pc:picChg>
        <pc:picChg chg="del">
          <ac:chgData name="MaengJiwoo" userId="06fe445f-97e3-4d7d-9f7a-3efcc5dfeb3b" providerId="ADAL" clId="{3E97A9FC-F485-423A-BA02-C4D62605E1BF}" dt="2024-07-01T18:52:06.021" v="6805" actId="478"/>
          <ac:picMkLst>
            <pc:docMk/>
            <pc:sldMk cId="1786023594" sldId="313"/>
            <ac:picMk id="19" creationId="{1556B6BB-7BAD-3A2E-DFD9-7A9C1DAEDCEA}"/>
          </ac:picMkLst>
        </pc:picChg>
        <pc:picChg chg="add 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19" creationId="{EEBE9775-96C7-D704-D512-1C25CDD3886F}"/>
          </ac:picMkLst>
        </pc:picChg>
        <pc:picChg chg="del">
          <ac:chgData name="MaengJiwoo" userId="06fe445f-97e3-4d7d-9f7a-3efcc5dfeb3b" providerId="ADAL" clId="{3E97A9FC-F485-423A-BA02-C4D62605E1BF}" dt="2024-07-01T20:54:00.194" v="7728" actId="478"/>
          <ac:picMkLst>
            <pc:docMk/>
            <pc:sldMk cId="1786023594" sldId="313"/>
            <ac:picMk id="20" creationId="{1A6ED9C6-9285-C6B4-6675-44E0D1496E38}"/>
          </ac:picMkLst>
        </pc:picChg>
        <pc:picChg chg="del mod">
          <ac:chgData name="MaengJiwoo" userId="06fe445f-97e3-4d7d-9f7a-3efcc5dfeb3b" providerId="ADAL" clId="{3E97A9FC-F485-423A-BA02-C4D62605E1BF}" dt="2024-07-03T18:07:56.434" v="9142" actId="478"/>
          <ac:picMkLst>
            <pc:docMk/>
            <pc:sldMk cId="1786023594" sldId="313"/>
            <ac:picMk id="21" creationId="{19242BF5-0109-A47D-D874-24BAAFEB0198}"/>
          </ac:picMkLst>
        </pc:picChg>
        <pc:picChg chg="del">
          <ac:chgData name="MaengJiwoo" userId="06fe445f-97e3-4d7d-9f7a-3efcc5dfeb3b" providerId="ADAL" clId="{3E97A9FC-F485-423A-BA02-C4D62605E1BF}" dt="2024-07-01T20:55:19.338" v="7744" actId="478"/>
          <ac:picMkLst>
            <pc:docMk/>
            <pc:sldMk cId="1786023594" sldId="313"/>
            <ac:picMk id="22" creationId="{8E5A65FC-CB6A-2388-4027-49F47061098A}"/>
          </ac:picMkLst>
        </pc:picChg>
        <pc:picChg chg="add del mod">
          <ac:chgData name="MaengJiwoo" userId="06fe445f-97e3-4d7d-9f7a-3efcc5dfeb3b" providerId="ADAL" clId="{3E97A9FC-F485-423A-BA02-C4D62605E1BF}" dt="2024-07-02T09:16:03.249" v="7809" actId="478"/>
          <ac:picMkLst>
            <pc:docMk/>
            <pc:sldMk cId="1786023594" sldId="313"/>
            <ac:picMk id="23" creationId="{C1757BE8-C310-D05D-D9DF-C908B3751BAF}"/>
          </ac:picMkLst>
        </pc:picChg>
        <pc:picChg chg="add 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24" creationId="{5914304B-E204-27D4-DDF3-D86579F97115}"/>
          </ac:picMkLst>
        </pc:picChg>
        <pc:picChg chg="del">
          <ac:chgData name="MaengJiwoo" userId="06fe445f-97e3-4d7d-9f7a-3efcc5dfeb3b" providerId="ADAL" clId="{3E97A9FC-F485-423A-BA02-C4D62605E1BF}" dt="2024-07-01T20:57:21.303" v="7776" actId="478"/>
          <ac:picMkLst>
            <pc:docMk/>
            <pc:sldMk cId="1786023594" sldId="313"/>
            <ac:picMk id="24" creationId="{6DF79756-1D2B-0DE8-7237-10DF807CDAB2}"/>
          </ac:picMkLst>
        </pc:picChg>
        <pc:picChg chg="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25" creationId="{3CA17741-96DB-B6A2-9342-C56794A4F319}"/>
          </ac:picMkLst>
        </pc:picChg>
        <pc:picChg chg="add 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26" creationId="{33675748-7FCF-92C3-CD14-8820CF9F4E1F}"/>
          </ac:picMkLst>
        </pc:picChg>
        <pc:picChg chg="add del mod">
          <ac:chgData name="MaengJiwoo" userId="06fe445f-97e3-4d7d-9f7a-3efcc5dfeb3b" providerId="ADAL" clId="{3E97A9FC-F485-423A-BA02-C4D62605E1BF}" dt="2024-07-03T18:14:36.253" v="9239" actId="478"/>
          <ac:picMkLst>
            <pc:docMk/>
            <pc:sldMk cId="1786023594" sldId="313"/>
            <ac:picMk id="27" creationId="{805B7B51-8D8B-3771-8579-D4D66BC9EB91}"/>
          </ac:picMkLst>
        </pc:picChg>
        <pc:picChg chg="add del mod">
          <ac:chgData name="MaengJiwoo" userId="06fe445f-97e3-4d7d-9f7a-3efcc5dfeb3b" providerId="ADAL" clId="{3E97A9FC-F485-423A-BA02-C4D62605E1BF}" dt="2024-07-04T00:58:00.961" v="9840" actId="478"/>
          <ac:picMkLst>
            <pc:docMk/>
            <pc:sldMk cId="1786023594" sldId="313"/>
            <ac:picMk id="28" creationId="{8A1C20C4-0773-26AB-F348-5AECC1111297}"/>
          </ac:picMkLst>
        </pc:picChg>
        <pc:picChg chg="add mod">
          <ac:chgData name="MaengJiwoo" userId="06fe445f-97e3-4d7d-9f7a-3efcc5dfeb3b" providerId="ADAL" clId="{3E97A9FC-F485-423A-BA02-C4D62605E1BF}" dt="2024-07-04T00:58:35.860" v="9869" actId="1036"/>
          <ac:picMkLst>
            <pc:docMk/>
            <pc:sldMk cId="1786023594" sldId="313"/>
            <ac:picMk id="29" creationId="{744642D2-EC40-B12E-A96F-32381964F844}"/>
          </ac:picMkLst>
        </pc:picChg>
      </pc:sldChg>
      <pc:sldChg chg="addSp delSp modSp add mod modNotesTx">
        <pc:chgData name="MaengJiwoo" userId="06fe445f-97e3-4d7d-9f7a-3efcc5dfeb3b" providerId="ADAL" clId="{3E97A9FC-F485-423A-BA02-C4D62605E1BF}" dt="2024-07-01T18:53:43.257" v="6917" actId="1036"/>
        <pc:sldMkLst>
          <pc:docMk/>
          <pc:sldMk cId="716978417" sldId="314"/>
        </pc:sldMkLst>
        <pc:spChg chg="add mod ord">
          <ac:chgData name="MaengJiwoo" userId="06fe445f-97e3-4d7d-9f7a-3efcc5dfeb3b" providerId="ADAL" clId="{3E97A9FC-F485-423A-BA02-C4D62605E1BF}" dt="2024-07-01T18:48:45.524" v="6741" actId="20577"/>
          <ac:spMkLst>
            <pc:docMk/>
            <pc:sldMk cId="716978417" sldId="314"/>
            <ac:spMk id="3" creationId="{A15A2A5A-31AA-0973-74F9-B909FE48141B}"/>
          </ac:spMkLst>
        </pc:spChg>
        <pc:spChg chg="mod">
          <ac:chgData name="MaengJiwoo" userId="06fe445f-97e3-4d7d-9f7a-3efcc5dfeb3b" providerId="ADAL" clId="{3E97A9FC-F485-423A-BA02-C4D62605E1BF}" dt="2024-07-01T18:53:43.257" v="6917" actId="1036"/>
          <ac:spMkLst>
            <pc:docMk/>
            <pc:sldMk cId="716978417" sldId="314"/>
            <ac:spMk id="8" creationId="{63D1DB6B-90A8-82EA-ACE5-A8C63D5D3825}"/>
          </ac:spMkLst>
        </pc:spChg>
        <pc:spChg chg="add mo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9" creationId="{FE1D8BAD-53D8-1473-86EE-211532FD850F}"/>
          </ac:spMkLst>
        </pc:spChg>
        <pc:spChg chg="add del mod">
          <ac:chgData name="MaengJiwoo" userId="06fe445f-97e3-4d7d-9f7a-3efcc5dfeb3b" providerId="ADAL" clId="{3E97A9FC-F485-423A-BA02-C4D62605E1BF}" dt="2024-07-01T18:03:26.866" v="6296" actId="478"/>
          <ac:spMkLst>
            <pc:docMk/>
            <pc:sldMk cId="716978417" sldId="314"/>
            <ac:spMk id="10" creationId="{98079349-DA3E-E370-648B-D756D293C9D8}"/>
          </ac:spMkLst>
        </pc:spChg>
        <pc:spChg chg="add mod">
          <ac:chgData name="MaengJiwoo" userId="06fe445f-97e3-4d7d-9f7a-3efcc5dfeb3b" providerId="ADAL" clId="{3E97A9FC-F485-423A-BA02-C4D62605E1BF}" dt="2024-07-01T18:48:07.906" v="6729" actId="1036"/>
          <ac:spMkLst>
            <pc:docMk/>
            <pc:sldMk cId="716978417" sldId="314"/>
            <ac:spMk id="11" creationId="{DA7D0242-842D-3D50-F08E-10276F60EA9D}"/>
          </ac:spMkLst>
        </pc:spChg>
        <pc:spChg chg="add mo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13" creationId="{54C2778D-3E34-BD63-032B-D5049C8B16E0}"/>
          </ac:spMkLst>
        </pc:spChg>
        <pc:spChg chg="add mod or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14" creationId="{11C8C455-6DE4-2ED4-B209-AADB19909092}"/>
          </ac:spMkLst>
        </pc:spChg>
        <pc:spChg chg="add mo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15" creationId="{66A9787A-3FDC-0C6D-A051-A804BF0290DB}"/>
          </ac:spMkLst>
        </pc:spChg>
        <pc:spChg chg="add mo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17" creationId="{8B35F5F3-6638-A79F-7643-2885EA7F9D9D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0" creationId="{2D08D108-6B7B-D392-1F77-E08678F98E5C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1" creationId="{B4554394-3864-098D-9F43-FAF0FCD4DD39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2" creationId="{E66AAB26-7E9C-01A0-7CA2-4804DF16D4CF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3" creationId="{AEDBC036-3A51-9BBD-43B6-81288A327243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4" creationId="{5E878BC5-0DE7-BB7F-8DDF-17CE97C4C880}"/>
          </ac:spMkLst>
        </pc:spChg>
        <pc:spChg chg="mod">
          <ac:chgData name="MaengJiwoo" userId="06fe445f-97e3-4d7d-9f7a-3efcc5dfeb3b" providerId="ADAL" clId="{3E97A9FC-F485-423A-BA02-C4D62605E1BF}" dt="2024-07-01T18:07:35.231" v="6469" actId="571"/>
          <ac:spMkLst>
            <pc:docMk/>
            <pc:sldMk cId="716978417" sldId="314"/>
            <ac:spMk id="25" creationId="{70010024-324C-AD98-41DA-642587794522}"/>
          </ac:spMkLst>
        </pc:spChg>
        <pc:spChg chg="add del mod">
          <ac:chgData name="MaengJiwoo" userId="06fe445f-97e3-4d7d-9f7a-3efcc5dfeb3b" providerId="ADAL" clId="{3E97A9FC-F485-423A-BA02-C4D62605E1BF}" dt="2024-07-01T18:09:21.293" v="6558" actId="478"/>
          <ac:spMkLst>
            <pc:docMk/>
            <pc:sldMk cId="716978417" sldId="314"/>
            <ac:spMk id="26" creationId="{0E13FAD0-764E-2751-8497-DD9ABF877C64}"/>
          </ac:spMkLst>
        </pc:spChg>
        <pc:spChg chg="add mod">
          <ac:chgData name="MaengJiwoo" userId="06fe445f-97e3-4d7d-9f7a-3efcc5dfeb3b" providerId="ADAL" clId="{3E97A9FC-F485-423A-BA02-C4D62605E1BF}" dt="2024-07-01T18:47:49.179" v="6710" actId="571"/>
          <ac:spMkLst>
            <pc:docMk/>
            <pc:sldMk cId="716978417" sldId="314"/>
            <ac:spMk id="27" creationId="{48E3CE64-99C2-A163-8819-132779D71FB7}"/>
          </ac:spMkLst>
        </pc:spChg>
        <pc:spChg chg="add mod">
          <ac:chgData name="MaengJiwoo" userId="06fe445f-97e3-4d7d-9f7a-3efcc5dfeb3b" providerId="ADAL" clId="{3E97A9FC-F485-423A-BA02-C4D62605E1BF}" dt="2024-07-01T18:48:33.064" v="6738" actId="14100"/>
          <ac:spMkLst>
            <pc:docMk/>
            <pc:sldMk cId="716978417" sldId="314"/>
            <ac:spMk id="34" creationId="{70B116DF-0A74-7B4F-FB64-AFEC773B119D}"/>
          </ac:spMkLst>
        </pc:spChg>
        <pc:spChg chg="add del mod">
          <ac:chgData name="MaengJiwoo" userId="06fe445f-97e3-4d7d-9f7a-3efcc5dfeb3b" providerId="ADAL" clId="{3E97A9FC-F485-423A-BA02-C4D62605E1BF}" dt="2024-07-01T18:53:31.140" v="6894" actId="478"/>
          <ac:spMkLst>
            <pc:docMk/>
            <pc:sldMk cId="716978417" sldId="314"/>
            <ac:spMk id="35" creationId="{EC73B970-E87E-5107-A2FF-F63DFAF07B89}"/>
          </ac:spMkLst>
        </pc:spChg>
        <pc:grpChg chg="add mod">
          <ac:chgData name="MaengJiwoo" userId="06fe445f-97e3-4d7d-9f7a-3efcc5dfeb3b" providerId="ADAL" clId="{3E97A9FC-F485-423A-BA02-C4D62605E1BF}" dt="2024-07-01T18:47:49.179" v="6710" actId="571"/>
          <ac:grpSpMkLst>
            <pc:docMk/>
            <pc:sldMk cId="716978417" sldId="314"/>
            <ac:grpSpMk id="16" creationId="{42352EC7-99A4-E058-420E-4AD1EEEC9D33}"/>
          </ac:grpSpMkLst>
        </pc:grpChg>
        <pc:grpChg chg="add del mod">
          <ac:chgData name="MaengJiwoo" userId="06fe445f-97e3-4d7d-9f7a-3efcc5dfeb3b" providerId="ADAL" clId="{3E97A9FC-F485-423A-BA02-C4D62605E1BF}" dt="2024-07-01T18:17:12.007" v="6637" actId="478"/>
          <ac:grpSpMkLst>
            <pc:docMk/>
            <pc:sldMk cId="716978417" sldId="314"/>
            <ac:grpSpMk id="18" creationId="{5636FE69-556C-CFC0-ABED-583BD73E5BC3}"/>
          </ac:grpSpMkLst>
        </pc:grpChg>
        <pc:grpChg chg="add mod">
          <ac:chgData name="MaengJiwoo" userId="06fe445f-97e3-4d7d-9f7a-3efcc5dfeb3b" providerId="ADAL" clId="{3E97A9FC-F485-423A-BA02-C4D62605E1BF}" dt="2024-07-01T18:53:38.814" v="6914" actId="1035"/>
          <ac:grpSpMkLst>
            <pc:docMk/>
            <pc:sldMk cId="716978417" sldId="314"/>
            <ac:grpSpMk id="33" creationId="{54D97C3D-9E7F-8FBD-5CB7-DE764A9BCE61}"/>
          </ac:grpSpMkLst>
        </pc:grpChg>
        <pc:picChg chg="mod modCrop">
          <ac:chgData name="MaengJiwoo" userId="06fe445f-97e3-4d7d-9f7a-3efcc5dfeb3b" providerId="ADAL" clId="{3E97A9FC-F485-423A-BA02-C4D62605E1BF}" dt="2024-07-01T18:47:49.179" v="6710" actId="571"/>
          <ac:picMkLst>
            <pc:docMk/>
            <pc:sldMk cId="716978417" sldId="314"/>
            <ac:picMk id="2" creationId="{AEC47714-456E-30CB-4ADC-288A7A5F158B}"/>
          </ac:picMkLst>
        </pc:picChg>
        <pc:picChg chg="add del mod">
          <ac:chgData name="MaengJiwoo" userId="06fe445f-97e3-4d7d-9f7a-3efcc5dfeb3b" providerId="ADAL" clId="{3E97A9FC-F485-423A-BA02-C4D62605E1BF}" dt="2024-07-01T18:03:31.096" v="6298" actId="478"/>
          <ac:picMkLst>
            <pc:docMk/>
            <pc:sldMk cId="716978417" sldId="314"/>
            <ac:picMk id="12" creationId="{E2C18B54-1195-054C-9EE6-D9F5D33A5533}"/>
          </ac:picMkLst>
        </pc:picChg>
        <pc:picChg chg="mod">
          <ac:chgData name="MaengJiwoo" userId="06fe445f-97e3-4d7d-9f7a-3efcc5dfeb3b" providerId="ADAL" clId="{3E97A9FC-F485-423A-BA02-C4D62605E1BF}" dt="2024-07-01T18:07:35.231" v="6469" actId="571"/>
          <ac:picMkLst>
            <pc:docMk/>
            <pc:sldMk cId="716978417" sldId="314"/>
            <ac:picMk id="19" creationId="{07F76F6C-E807-4DCF-6476-DED8CEF97A4A}"/>
          </ac:picMkLst>
        </pc:picChg>
        <pc:cxnChg chg="add mod">
          <ac:chgData name="MaengJiwoo" userId="06fe445f-97e3-4d7d-9f7a-3efcc5dfeb3b" providerId="ADAL" clId="{3E97A9FC-F485-423A-BA02-C4D62605E1BF}" dt="2024-07-01T18:53:38.814" v="6914" actId="1035"/>
          <ac:cxnSpMkLst>
            <pc:docMk/>
            <pc:sldMk cId="716978417" sldId="314"/>
            <ac:cxnSpMk id="29" creationId="{6CAB7C7A-E2E2-66F0-2226-D6877889BB48}"/>
          </ac:cxnSpMkLst>
        </pc:cxnChg>
        <pc:cxnChg chg="add mod">
          <ac:chgData name="MaengJiwoo" userId="06fe445f-97e3-4d7d-9f7a-3efcc5dfeb3b" providerId="ADAL" clId="{3E97A9FC-F485-423A-BA02-C4D62605E1BF}" dt="2024-07-01T18:53:38.814" v="6914" actId="1035"/>
          <ac:cxnSpMkLst>
            <pc:docMk/>
            <pc:sldMk cId="716978417" sldId="314"/>
            <ac:cxnSpMk id="30" creationId="{489B2D3C-0527-A99A-36B9-AA3B5158D191}"/>
          </ac:cxnSpMkLst>
        </pc:cxnChg>
        <pc:cxnChg chg="add mod">
          <ac:chgData name="MaengJiwoo" userId="06fe445f-97e3-4d7d-9f7a-3efcc5dfeb3b" providerId="ADAL" clId="{3E97A9FC-F485-423A-BA02-C4D62605E1BF}" dt="2024-07-01T18:53:38.814" v="6914" actId="1035"/>
          <ac:cxnSpMkLst>
            <pc:docMk/>
            <pc:sldMk cId="716978417" sldId="314"/>
            <ac:cxnSpMk id="31" creationId="{2A668B6F-244F-51EE-8025-CDF863D4B1B8}"/>
          </ac:cxnSpMkLst>
        </pc:cxnChg>
      </pc:sldChg>
      <pc:sldChg chg="delSp modSp add del mod modNotesTx">
        <pc:chgData name="MaengJiwoo" userId="06fe445f-97e3-4d7d-9f7a-3efcc5dfeb3b" providerId="ADAL" clId="{3E97A9FC-F485-423A-BA02-C4D62605E1BF}" dt="2024-07-01T17:28:07.697" v="5772" actId="47"/>
        <pc:sldMkLst>
          <pc:docMk/>
          <pc:sldMk cId="3549284948" sldId="314"/>
        </pc:sldMkLst>
        <pc:spChg chg="mod">
          <ac:chgData name="MaengJiwoo" userId="06fe445f-97e3-4d7d-9f7a-3efcc5dfeb3b" providerId="ADAL" clId="{3E97A9FC-F485-423A-BA02-C4D62605E1BF}" dt="2024-07-01T15:39:00.322" v="5688"/>
          <ac:spMkLst>
            <pc:docMk/>
            <pc:sldMk cId="3549284948" sldId="314"/>
            <ac:spMk id="5" creationId="{9D34D060-E14C-27D5-C22F-7899BBA32EAB}"/>
          </ac:spMkLst>
        </pc:spChg>
        <pc:picChg chg="del">
          <ac:chgData name="MaengJiwoo" userId="06fe445f-97e3-4d7d-9f7a-3efcc5dfeb3b" providerId="ADAL" clId="{3E97A9FC-F485-423A-BA02-C4D62605E1BF}" dt="2024-07-01T15:39:01.008" v="5689" actId="478"/>
          <ac:picMkLst>
            <pc:docMk/>
            <pc:sldMk cId="3549284948" sldId="314"/>
            <ac:picMk id="2" creationId="{AEC47714-456E-30CB-4ADC-288A7A5F158B}"/>
          </ac:picMkLst>
        </pc:picChg>
      </pc:sldChg>
      <pc:sldChg chg="addSp delSp modSp add del mod">
        <pc:chgData name="MaengJiwoo" userId="06fe445f-97e3-4d7d-9f7a-3efcc5dfeb3b" providerId="ADAL" clId="{3E97A9FC-F485-423A-BA02-C4D62605E1BF}" dt="2024-07-02T09:14:27.351" v="7804" actId="47"/>
        <pc:sldMkLst>
          <pc:docMk/>
          <pc:sldMk cId="988972612" sldId="315"/>
        </pc:sldMkLst>
        <pc:spChg chg="add mod">
          <ac:chgData name="MaengJiwoo" userId="06fe445f-97e3-4d7d-9f7a-3efcc5dfeb3b" providerId="ADAL" clId="{3E97A9FC-F485-423A-BA02-C4D62605E1BF}" dt="2024-07-01T19:30:33.987" v="7130" actId="14100"/>
          <ac:spMkLst>
            <pc:docMk/>
            <pc:sldMk cId="988972612" sldId="315"/>
            <ac:spMk id="2" creationId="{CB13DD01-EDF6-7DA9-8173-5353F2E0927D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3" creationId="{2E1DBB26-81A7-1740-5962-48C06625FFD9}"/>
          </ac:spMkLst>
        </pc:spChg>
        <pc:spChg chg="mod">
          <ac:chgData name="MaengJiwoo" userId="06fe445f-97e3-4d7d-9f7a-3efcc5dfeb3b" providerId="ADAL" clId="{3E97A9FC-F485-423A-BA02-C4D62605E1BF}" dt="2024-07-01T19:52:20.579" v="7234"/>
          <ac:spMkLst>
            <pc:docMk/>
            <pc:sldMk cId="988972612" sldId="315"/>
            <ac:spMk id="5" creationId="{9D34D060-E14C-27D5-C22F-7899BBA32EAB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8" creationId="{462089E1-6D97-4A33-8050-14DC58E34ABC}"/>
          </ac:spMkLst>
        </pc:spChg>
        <pc:spChg chg="mod">
          <ac:chgData name="MaengJiwoo" userId="06fe445f-97e3-4d7d-9f7a-3efcc5dfeb3b" providerId="ADAL" clId="{3E97A9FC-F485-423A-BA02-C4D62605E1BF}" dt="2024-07-01T20:56:18.887" v="7763" actId="20577"/>
          <ac:spMkLst>
            <pc:docMk/>
            <pc:sldMk cId="988972612" sldId="315"/>
            <ac:spMk id="9" creationId="{79A9CC65-4966-7189-AE90-89E3A221D495}"/>
          </ac:spMkLst>
        </pc:spChg>
        <pc:spChg chg="add mod">
          <ac:chgData name="MaengJiwoo" userId="06fe445f-97e3-4d7d-9f7a-3efcc5dfeb3b" providerId="ADAL" clId="{3E97A9FC-F485-423A-BA02-C4D62605E1BF}" dt="2024-07-01T20:52:01.078" v="7714" actId="1076"/>
          <ac:spMkLst>
            <pc:docMk/>
            <pc:sldMk cId="988972612" sldId="315"/>
            <ac:spMk id="10" creationId="{EB30F1D7-03E8-CBCF-DCD7-6C54E20F1F17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11" creationId="{D24763FC-CCFA-C99C-C7A5-16D92506E03A}"/>
          </ac:spMkLst>
        </pc:spChg>
        <pc:spChg chg="mod">
          <ac:chgData name="MaengJiwoo" userId="06fe445f-97e3-4d7d-9f7a-3efcc5dfeb3b" providerId="ADAL" clId="{3E97A9FC-F485-423A-BA02-C4D62605E1BF}" dt="2024-07-01T20:51:03.836" v="7707" actId="1038"/>
          <ac:spMkLst>
            <pc:docMk/>
            <pc:sldMk cId="988972612" sldId="315"/>
            <ac:spMk id="12" creationId="{1C17A0FB-D1A4-D338-3450-50E0E05E86A0}"/>
          </ac:spMkLst>
        </pc:spChg>
        <pc:spChg chg="add mod">
          <ac:chgData name="MaengJiwoo" userId="06fe445f-97e3-4d7d-9f7a-3efcc5dfeb3b" providerId="ADAL" clId="{3E97A9FC-F485-423A-BA02-C4D62605E1BF}" dt="2024-07-01T20:52:01.078" v="7714" actId="1076"/>
          <ac:spMkLst>
            <pc:docMk/>
            <pc:sldMk cId="988972612" sldId="315"/>
            <ac:spMk id="13" creationId="{B91F525F-3FC7-EAC1-AD39-CF3B3EE7182B}"/>
          </ac:spMkLst>
        </pc:spChg>
        <pc:spChg chg="add mod">
          <ac:chgData name="MaengJiwoo" userId="06fe445f-97e3-4d7d-9f7a-3efcc5dfeb3b" providerId="ADAL" clId="{3E97A9FC-F485-423A-BA02-C4D62605E1BF}" dt="2024-07-01T20:52:01.078" v="7714" actId="1076"/>
          <ac:spMkLst>
            <pc:docMk/>
            <pc:sldMk cId="988972612" sldId="315"/>
            <ac:spMk id="14" creationId="{02686327-ADD3-345B-6E8B-5146880C7B91}"/>
          </ac:spMkLst>
        </pc:spChg>
        <pc:spChg chg="add mod">
          <ac:chgData name="MaengJiwoo" userId="06fe445f-97e3-4d7d-9f7a-3efcc5dfeb3b" providerId="ADAL" clId="{3E97A9FC-F485-423A-BA02-C4D62605E1BF}" dt="2024-07-01T20:52:01.078" v="7714" actId="1076"/>
          <ac:spMkLst>
            <pc:docMk/>
            <pc:sldMk cId="988972612" sldId="315"/>
            <ac:spMk id="15" creationId="{E0454A83-2CE7-2941-8FF1-C72EAED13FF0}"/>
          </ac:spMkLst>
        </pc:spChg>
        <pc:spChg chg="add mod">
          <ac:chgData name="MaengJiwoo" userId="06fe445f-97e3-4d7d-9f7a-3efcc5dfeb3b" providerId="ADAL" clId="{3E97A9FC-F485-423A-BA02-C4D62605E1BF}" dt="2024-07-01T20:52:01.078" v="7714" actId="1076"/>
          <ac:spMkLst>
            <pc:docMk/>
            <pc:sldMk cId="988972612" sldId="315"/>
            <ac:spMk id="16" creationId="{F86B0CDF-8708-C961-8D1D-F979B7BA48FA}"/>
          </ac:spMkLst>
        </pc:spChg>
        <pc:spChg chg="mod">
          <ac:chgData name="MaengJiwoo" userId="06fe445f-97e3-4d7d-9f7a-3efcc5dfeb3b" providerId="ADAL" clId="{3E97A9FC-F485-423A-BA02-C4D62605E1BF}" dt="2024-07-01T20:51:03.836" v="7707" actId="1038"/>
          <ac:spMkLst>
            <pc:docMk/>
            <pc:sldMk cId="988972612" sldId="315"/>
            <ac:spMk id="17" creationId="{DE9D1668-3F7B-3A7B-C970-0472538D0B9E}"/>
          </ac:spMkLst>
        </pc:spChg>
        <pc:spChg chg="mod">
          <ac:chgData name="MaengJiwoo" userId="06fe445f-97e3-4d7d-9f7a-3efcc5dfeb3b" providerId="ADAL" clId="{3E97A9FC-F485-423A-BA02-C4D62605E1BF}" dt="2024-07-01T20:51:03.836" v="7707" actId="1038"/>
          <ac:spMkLst>
            <pc:docMk/>
            <pc:sldMk cId="988972612" sldId="315"/>
            <ac:spMk id="18" creationId="{00AF3B7E-49CD-EF3A-8AD9-BF6442471813}"/>
          </ac:spMkLst>
        </pc:spChg>
        <pc:spChg chg="mod">
          <ac:chgData name="MaengJiwoo" userId="06fe445f-97e3-4d7d-9f7a-3efcc5dfeb3b" providerId="ADAL" clId="{3E97A9FC-F485-423A-BA02-C4D62605E1BF}" dt="2024-07-01T20:51:03.836" v="7707" actId="1038"/>
          <ac:spMkLst>
            <pc:docMk/>
            <pc:sldMk cId="988972612" sldId="315"/>
            <ac:spMk id="19" creationId="{72E960C6-EE2B-54FC-926D-26F96D7296EF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22" creationId="{C9F7629E-7431-2A9B-0E26-3045BA51D6B0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23" creationId="{0ACE545C-D678-6EEA-3202-452C4B53974E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24" creationId="{0AF103DC-A8A1-9CC6-803B-602F5A343041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25" creationId="{FD805483-2B6D-31A2-AF72-95CCEFDBB629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31" creationId="{3225C3C3-5BA8-9FC9-3B6E-170D14931EC3}"/>
          </ac:spMkLst>
        </pc:spChg>
        <pc:spChg chg="mod">
          <ac:chgData name="MaengJiwoo" userId="06fe445f-97e3-4d7d-9f7a-3efcc5dfeb3b" providerId="ADAL" clId="{3E97A9FC-F485-423A-BA02-C4D62605E1BF}" dt="2024-07-01T20:50:31.859" v="7671" actId="1037"/>
          <ac:spMkLst>
            <pc:docMk/>
            <pc:sldMk cId="988972612" sldId="315"/>
            <ac:spMk id="38" creationId="{279EBDE1-F901-5E9E-6D20-A9EE0C1CB827}"/>
          </ac:spMkLst>
        </pc:spChg>
        <pc:spChg chg="mod">
          <ac:chgData name="MaengJiwoo" userId="06fe445f-97e3-4d7d-9f7a-3efcc5dfeb3b" providerId="ADAL" clId="{3E97A9FC-F485-423A-BA02-C4D62605E1BF}" dt="2024-07-01T20:49:37.947" v="7591" actId="1076"/>
          <ac:spMkLst>
            <pc:docMk/>
            <pc:sldMk cId="988972612" sldId="315"/>
            <ac:spMk id="40" creationId="{0931EAF5-7A72-8EBE-C493-FC3DEA25838C}"/>
          </ac:spMkLst>
        </pc:spChg>
        <pc:spChg chg="mod">
          <ac:chgData name="MaengJiwoo" userId="06fe445f-97e3-4d7d-9f7a-3efcc5dfeb3b" providerId="ADAL" clId="{3E97A9FC-F485-423A-BA02-C4D62605E1BF}" dt="2024-07-01T20:49:37.947" v="7591" actId="1076"/>
          <ac:spMkLst>
            <pc:docMk/>
            <pc:sldMk cId="988972612" sldId="315"/>
            <ac:spMk id="43" creationId="{62E5CE54-6D31-0CF5-F1FF-B5F415282AA0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44" creationId="{1BB1EC55-993D-BF63-20C1-A3330F9457F1}"/>
          </ac:spMkLst>
        </pc:spChg>
        <pc:spChg chg="del mod">
          <ac:chgData name="MaengJiwoo" userId="06fe445f-97e3-4d7d-9f7a-3efcc5dfeb3b" providerId="ADAL" clId="{3E97A9FC-F485-423A-BA02-C4D62605E1BF}" dt="2024-07-01T19:30:25.874" v="7127" actId="478"/>
          <ac:spMkLst>
            <pc:docMk/>
            <pc:sldMk cId="988972612" sldId="315"/>
            <ac:spMk id="46" creationId="{9DCD2121-138A-DE1E-4F77-33F97402A3BA}"/>
          </ac:spMkLst>
        </pc:spChg>
        <pc:spChg chg="del mod">
          <ac:chgData name="MaengJiwoo" userId="06fe445f-97e3-4d7d-9f7a-3efcc5dfeb3b" providerId="ADAL" clId="{3E97A9FC-F485-423A-BA02-C4D62605E1BF}" dt="2024-07-01T19:31:53.412" v="7141" actId="478"/>
          <ac:spMkLst>
            <pc:docMk/>
            <pc:sldMk cId="988972612" sldId="315"/>
            <ac:spMk id="47" creationId="{1653DCBB-4FC0-EA78-C201-E56A54C2F378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56" creationId="{61359E83-9B91-4DA3-A0D3-646FD829A496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57" creationId="{CDB78A40-0657-D1CF-E1D4-EBF3FAE4BC4D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58" creationId="{BEA5A69E-65E6-28E8-912A-469A5589853A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59" creationId="{F3D5C156-89B1-66B4-7F32-ED8A10084362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60" creationId="{40335FC9-51E0-A79C-24BE-2CC3487ACAA3}"/>
          </ac:spMkLst>
        </pc:spChg>
        <pc:spChg chg="add mod">
          <ac:chgData name="MaengJiwoo" userId="06fe445f-97e3-4d7d-9f7a-3efcc5dfeb3b" providerId="ADAL" clId="{3E97A9FC-F485-423A-BA02-C4D62605E1BF}" dt="2024-07-01T20:50:19.248" v="7644" actId="1037"/>
          <ac:spMkLst>
            <pc:docMk/>
            <pc:sldMk cId="988972612" sldId="315"/>
            <ac:spMk id="61" creationId="{649AC044-19AF-8C30-8C87-F7566E56A019}"/>
          </ac:spMkLst>
        </pc:spChg>
        <pc:spChg chg="mod">
          <ac:chgData name="MaengJiwoo" userId="06fe445f-97e3-4d7d-9f7a-3efcc5dfeb3b" providerId="ADAL" clId="{3E97A9FC-F485-423A-BA02-C4D62605E1BF}" dt="2024-07-01T20:51:03.836" v="7707" actId="1038"/>
          <ac:spMkLst>
            <pc:docMk/>
            <pc:sldMk cId="988972612" sldId="315"/>
            <ac:spMk id="86" creationId="{412B2F6E-170C-BC3D-56C9-97638509E6C2}"/>
          </ac:spMkLst>
        </pc:spChg>
        <pc:spChg chg="del mod">
          <ac:chgData name="MaengJiwoo" userId="06fe445f-97e3-4d7d-9f7a-3efcc5dfeb3b" providerId="ADAL" clId="{3E97A9FC-F485-423A-BA02-C4D62605E1BF}" dt="2024-07-01T19:31:49.971" v="7140" actId="478"/>
          <ac:spMkLst>
            <pc:docMk/>
            <pc:sldMk cId="988972612" sldId="315"/>
            <ac:spMk id="87" creationId="{AE80E865-7C03-F002-C92D-20848AC635D5}"/>
          </ac:spMkLst>
        </pc:spChg>
        <pc:spChg chg="del mod">
          <ac:chgData name="MaengJiwoo" userId="06fe445f-97e3-4d7d-9f7a-3efcc5dfeb3b" providerId="ADAL" clId="{3E97A9FC-F485-423A-BA02-C4D62605E1BF}" dt="2024-07-01T19:31:49.971" v="7140" actId="478"/>
          <ac:spMkLst>
            <pc:docMk/>
            <pc:sldMk cId="988972612" sldId="315"/>
            <ac:spMk id="88" creationId="{7A00402B-2210-ABA3-E311-1DAD1D0123E1}"/>
          </ac:spMkLst>
        </pc:spChg>
        <pc:spChg chg="mod">
          <ac:chgData name="MaengJiwoo" userId="06fe445f-97e3-4d7d-9f7a-3efcc5dfeb3b" providerId="ADAL" clId="{3E97A9FC-F485-423A-BA02-C4D62605E1BF}" dt="2024-07-01T20:51:12.703" v="7709" actId="1076"/>
          <ac:spMkLst>
            <pc:docMk/>
            <pc:sldMk cId="988972612" sldId="315"/>
            <ac:spMk id="135" creationId="{0BBB070D-7DA3-5ED6-77C0-B48043601E5F}"/>
          </ac:spMkLst>
        </pc:spChg>
        <pc:spChg chg="mod">
          <ac:chgData name="MaengJiwoo" userId="06fe445f-97e3-4d7d-9f7a-3efcc5dfeb3b" providerId="ADAL" clId="{3E97A9FC-F485-423A-BA02-C4D62605E1BF}" dt="2024-07-01T20:50:55.519" v="7673" actId="1076"/>
          <ac:spMkLst>
            <pc:docMk/>
            <pc:sldMk cId="988972612" sldId="315"/>
            <ac:spMk id="136" creationId="{BF29592B-81EA-B9B1-9001-353DDFDF8E94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139" creationId="{2BC317A4-7AB2-C22A-0A95-EBC6DBBBC0B4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140" creationId="{E2ED80BC-C079-B600-F117-142EA2578954}"/>
          </ac:spMkLst>
        </pc:spChg>
        <pc:spChg chg="del">
          <ac:chgData name="MaengJiwoo" userId="06fe445f-97e3-4d7d-9f7a-3efcc5dfeb3b" providerId="ADAL" clId="{3E97A9FC-F485-423A-BA02-C4D62605E1BF}" dt="2024-07-01T19:30:17.071" v="7124" actId="478"/>
          <ac:spMkLst>
            <pc:docMk/>
            <pc:sldMk cId="988972612" sldId="315"/>
            <ac:spMk id="141" creationId="{6B8BF8A2-6FB8-E83B-CA95-DF731FD60260}"/>
          </ac:spMkLst>
        </pc:spChg>
        <pc:spChg chg="del mod">
          <ac:chgData name="MaengJiwoo" userId="06fe445f-97e3-4d7d-9f7a-3efcc5dfeb3b" providerId="ADAL" clId="{3E97A9FC-F485-423A-BA02-C4D62605E1BF}" dt="2024-07-01T19:31:49.971" v="7140" actId="478"/>
          <ac:spMkLst>
            <pc:docMk/>
            <pc:sldMk cId="988972612" sldId="315"/>
            <ac:spMk id="142" creationId="{9AE907A2-3E26-D149-E448-E2BB6E0443DE}"/>
          </ac:spMkLst>
        </pc:spChg>
        <pc:spChg chg="del mod">
          <ac:chgData name="MaengJiwoo" userId="06fe445f-97e3-4d7d-9f7a-3efcc5dfeb3b" providerId="ADAL" clId="{3E97A9FC-F485-423A-BA02-C4D62605E1BF}" dt="2024-07-01T19:31:53.412" v="7141" actId="478"/>
          <ac:spMkLst>
            <pc:docMk/>
            <pc:sldMk cId="988972612" sldId="315"/>
            <ac:spMk id="145" creationId="{C50767AA-405A-F489-AA24-B53D86ED671D}"/>
          </ac:spMkLst>
        </pc:spChg>
        <pc:grpChg chg="mod">
          <ac:chgData name="MaengJiwoo" userId="06fe445f-97e3-4d7d-9f7a-3efcc5dfeb3b" providerId="ADAL" clId="{3E97A9FC-F485-423A-BA02-C4D62605E1BF}" dt="2024-07-01T19:51:05.066" v="7216" actId="571"/>
          <ac:grpSpMkLst>
            <pc:docMk/>
            <pc:sldMk cId="988972612" sldId="315"/>
            <ac:grpSpMk id="20" creationId="{359011F4-1DA7-EB42-5B50-BBA9AFE1EDFD}"/>
          </ac:grpSpMkLst>
        </pc:grpChg>
        <pc:grpChg chg="mod">
          <ac:chgData name="MaengJiwoo" userId="06fe445f-97e3-4d7d-9f7a-3efcc5dfeb3b" providerId="ADAL" clId="{3E97A9FC-F485-423A-BA02-C4D62605E1BF}" dt="2024-07-01T19:51:05.066" v="7216" actId="571"/>
          <ac:grpSpMkLst>
            <pc:docMk/>
            <pc:sldMk cId="988972612" sldId="315"/>
            <ac:grpSpMk id="21" creationId="{01F40F0A-68B6-2ABC-4192-E27799B4C146}"/>
          </ac:grpSpMkLst>
        </pc:grpChg>
        <pc:grpChg chg="mod">
          <ac:chgData name="MaengJiwoo" userId="06fe445f-97e3-4d7d-9f7a-3efcc5dfeb3b" providerId="ADAL" clId="{3E97A9FC-F485-423A-BA02-C4D62605E1BF}" dt="2024-07-01T19:51:05.066" v="7216" actId="571"/>
          <ac:grpSpMkLst>
            <pc:docMk/>
            <pc:sldMk cId="988972612" sldId="315"/>
            <ac:grpSpMk id="39" creationId="{FFFDB8A5-C21C-2A29-278F-03BA62BF08DA}"/>
          </ac:grpSpMkLst>
        </pc:grpChg>
        <pc:grpChg chg="mod">
          <ac:chgData name="MaengJiwoo" userId="06fe445f-97e3-4d7d-9f7a-3efcc5dfeb3b" providerId="ADAL" clId="{3E97A9FC-F485-423A-BA02-C4D62605E1BF}" dt="2024-07-01T19:51:05.066" v="7216" actId="571"/>
          <ac:grpSpMkLst>
            <pc:docMk/>
            <pc:sldMk cId="988972612" sldId="315"/>
            <ac:grpSpMk id="134" creationId="{8AD470AE-53D3-09A4-6C3E-295B0B748737}"/>
          </ac:grpSpMkLst>
        </pc:grpChg>
        <pc:grpChg chg="mod">
          <ac:chgData name="MaengJiwoo" userId="06fe445f-97e3-4d7d-9f7a-3efcc5dfeb3b" providerId="ADAL" clId="{3E97A9FC-F485-423A-BA02-C4D62605E1BF}" dt="2024-07-01T20:52:01.078" v="7714" actId="1076"/>
          <ac:grpSpMkLst>
            <pc:docMk/>
            <pc:sldMk cId="988972612" sldId="315"/>
            <ac:grpSpMk id="137" creationId="{794C372C-0ACD-BF56-5A20-5159BD40316C}"/>
          </ac:grpSpMkLst>
        </pc:grpChg>
        <pc:graphicFrameChg chg="del">
          <ac:chgData name="MaengJiwoo" userId="06fe445f-97e3-4d7d-9f7a-3efcc5dfeb3b" providerId="ADAL" clId="{3E97A9FC-F485-423A-BA02-C4D62605E1BF}" dt="2024-07-01T19:30:17.071" v="7124" actId="478"/>
          <ac:graphicFrameMkLst>
            <pc:docMk/>
            <pc:sldMk cId="988972612" sldId="315"/>
            <ac:graphicFrameMk id="45" creationId="{00B7457B-CFA4-B655-7621-21B1D1A897B5}"/>
          </ac:graphicFrameMkLst>
        </pc:graphicFrameChg>
        <pc:cxnChg chg="add del mod">
          <ac:chgData name="MaengJiwoo" userId="06fe445f-97e3-4d7d-9f7a-3efcc5dfeb3b" providerId="ADAL" clId="{3E97A9FC-F485-423A-BA02-C4D62605E1BF}" dt="2024-07-01T19:47:35.052" v="7172" actId="478"/>
          <ac:cxnSpMkLst>
            <pc:docMk/>
            <pc:sldMk cId="988972612" sldId="315"/>
            <ac:cxnSpMk id="26" creationId="{DD6AA684-7C8F-E292-6560-C1B68046C80C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67" creationId="{862CD077-ACBA-FA89-C975-96C951C06964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68" creationId="{5EC40588-055B-E92E-2DEA-E7D56A2813D2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69" creationId="{5FFB68E5-3958-A815-DF00-13CC57E3E2F6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70" creationId="{858C1A04-6CD2-D9A8-C674-CC6690D7A318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71" creationId="{48160599-BB55-14B7-81A8-B56184BE5BE1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72" creationId="{1F70DF8A-029E-CA57-5803-B0B30182B754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74" creationId="{A9BFC5F2-A4AF-A7D1-9541-DEAFD6BB7991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77" creationId="{D5E7DC72-2A16-C0D0-5429-D35A684F8A12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78" creationId="{D0117B48-6730-6AA5-FEF7-0F5CF11FBA16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79" creationId="{66743155-6311-A053-C2D7-D9B6430DE0F6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89" creationId="{9113068D-8E17-29A3-7872-7F86793519E6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90" creationId="{52DFE08B-5F48-B72E-CC50-9CE9B573AC8C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91" creationId="{48C32402-2D27-F02D-103D-BC190C29406D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92" creationId="{7F4246D5-FC3B-5A8A-6747-793AE247F8BB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93" creationId="{F5D07AB1-BBA0-5B49-A59E-F35EB92D832A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94" creationId="{3A29A3B9-01E3-FEB1-DBB2-4BD1E5B06B63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96" creationId="{BDC43532-CFF2-C919-B6AF-B356F5E8B753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97" creationId="{A0E72AEB-D96A-F086-105A-A685C861F484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98" creationId="{B4B4359D-0C92-0E1A-9628-F50022CE9A48}"/>
          </ac:cxnSpMkLst>
        </pc:cxnChg>
        <pc:cxnChg chg="add del mod">
          <ac:chgData name="MaengJiwoo" userId="06fe445f-97e3-4d7d-9f7a-3efcc5dfeb3b" providerId="ADAL" clId="{3E97A9FC-F485-423A-BA02-C4D62605E1BF}" dt="2024-07-01T20:50:50.067" v="7672" actId="478"/>
          <ac:cxnSpMkLst>
            <pc:docMk/>
            <pc:sldMk cId="988972612" sldId="315"/>
            <ac:cxnSpMk id="99" creationId="{58F06A99-BFA6-591F-35A5-E3C90BBFFD9A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00" creationId="{07D805A3-543C-98E7-1064-FBCD1F0A8B29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107" creationId="{06CEB8D8-EF9E-13CC-7EA9-2C72B79135A3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108" creationId="{06B5634F-F61B-8030-D9CB-0C312F49C977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109" creationId="{57200DC1-C37A-B171-1F3D-469DE7A18C40}"/>
          </ac:cxnSpMkLst>
        </pc:cxnChg>
        <pc:cxnChg chg="mod">
          <ac:chgData name="MaengJiwoo" userId="06fe445f-97e3-4d7d-9f7a-3efcc5dfeb3b" providerId="ADAL" clId="{3E97A9FC-F485-423A-BA02-C4D62605E1BF}" dt="2024-07-01T20:51:03.836" v="7707" actId="1038"/>
          <ac:cxnSpMkLst>
            <pc:docMk/>
            <pc:sldMk cId="988972612" sldId="315"/>
            <ac:cxnSpMk id="110" creationId="{C3CD21DF-25D0-464E-0C3E-226FD13F254A}"/>
          </ac:cxnSpMkLst>
        </pc:cxnChg>
        <pc:cxnChg chg="mod">
          <ac:chgData name="MaengJiwoo" userId="06fe445f-97e3-4d7d-9f7a-3efcc5dfeb3b" providerId="ADAL" clId="{3E97A9FC-F485-423A-BA02-C4D62605E1BF}" dt="2024-07-01T20:50:19.248" v="7644" actId="1037"/>
          <ac:cxnSpMkLst>
            <pc:docMk/>
            <pc:sldMk cId="988972612" sldId="315"/>
            <ac:cxnSpMk id="119" creationId="{683BFC1C-A279-C615-B2CD-B9621BD58271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20" creationId="{6E2CF473-1F9A-570C-6494-4F50439EDA09}"/>
          </ac:cxnSpMkLst>
        </pc:cxnChg>
        <pc:cxnChg chg="mod">
          <ac:chgData name="MaengJiwoo" userId="06fe445f-97e3-4d7d-9f7a-3efcc5dfeb3b" providerId="ADAL" clId="{3E97A9FC-F485-423A-BA02-C4D62605E1BF}" dt="2024-07-01T20:50:19.248" v="7644" actId="1037"/>
          <ac:cxnSpMkLst>
            <pc:docMk/>
            <pc:sldMk cId="988972612" sldId="315"/>
            <ac:cxnSpMk id="122" creationId="{4D42DD80-1293-78E3-3A14-EB6B644042B9}"/>
          </ac:cxnSpMkLst>
        </pc:cxnChg>
        <pc:cxnChg chg="mod">
          <ac:chgData name="MaengJiwoo" userId="06fe445f-97e3-4d7d-9f7a-3efcc5dfeb3b" providerId="ADAL" clId="{3E97A9FC-F485-423A-BA02-C4D62605E1BF}" dt="2024-07-01T20:50:19.248" v="7644" actId="1037"/>
          <ac:cxnSpMkLst>
            <pc:docMk/>
            <pc:sldMk cId="988972612" sldId="315"/>
            <ac:cxnSpMk id="123" creationId="{3AF2CB28-90EE-3DAE-3796-D52D45B87969}"/>
          </ac:cxnSpMkLst>
        </pc:cxnChg>
        <pc:cxnChg chg="mod">
          <ac:chgData name="MaengJiwoo" userId="06fe445f-97e3-4d7d-9f7a-3efcc5dfeb3b" providerId="ADAL" clId="{3E97A9FC-F485-423A-BA02-C4D62605E1BF}" dt="2024-07-01T20:50:19.248" v="7644" actId="1037"/>
          <ac:cxnSpMkLst>
            <pc:docMk/>
            <pc:sldMk cId="988972612" sldId="315"/>
            <ac:cxnSpMk id="124" creationId="{AE35028E-790B-D433-BF95-4ACA14CD3669}"/>
          </ac:cxnSpMkLst>
        </pc:cxnChg>
        <pc:cxnChg chg="mod">
          <ac:chgData name="MaengJiwoo" userId="06fe445f-97e3-4d7d-9f7a-3efcc5dfeb3b" providerId="ADAL" clId="{3E97A9FC-F485-423A-BA02-C4D62605E1BF}" dt="2024-07-01T20:50:19.248" v="7644" actId="1037"/>
          <ac:cxnSpMkLst>
            <pc:docMk/>
            <pc:sldMk cId="988972612" sldId="315"/>
            <ac:cxnSpMk id="125" creationId="{5526C2A1-E3C3-BD9E-1938-E65674FE268F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27" creationId="{448B35CE-B41C-A72E-966D-B9E7AAD3E9A0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28" creationId="{3A835FDC-7422-A117-B953-0D5935DFC353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29" creationId="{0B9EB039-0301-4AD4-3CB5-9C0E363C4363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30" creationId="{D4C2CDAD-80AF-670A-A063-EACF75B2980C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31" creationId="{16F96742-E646-323A-3F3F-72B413D0BC28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51" creationId="{A22EF73F-3F52-6850-614D-975FE4FAACFF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52" creationId="{114549B5-FDAB-96FE-CB85-29D420639E21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53" creationId="{750A6159-DDBA-2876-318E-741756EEDAE2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54" creationId="{245E2BEE-D44E-1FD2-BE3E-0FBF07D78CF1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55" creationId="{3062CA39-5FCF-B7A7-EB1B-FF550B38BB5E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66" creationId="{7215B522-A1DA-0D23-0CEC-F0D152352B88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67" creationId="{EC395E41-15B7-4A1A-DA32-7741D1F22D9F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68" creationId="{A4E02EB0-5601-F87C-DD4D-B48EA44ABCC5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69" creationId="{3CF3A701-02C1-4697-A587-7516CE3A50AA}"/>
          </ac:cxnSpMkLst>
        </pc:cxnChg>
        <pc:cxnChg chg="add mod">
          <ac:chgData name="MaengJiwoo" userId="06fe445f-97e3-4d7d-9f7a-3efcc5dfeb3b" providerId="ADAL" clId="{3E97A9FC-F485-423A-BA02-C4D62605E1BF}" dt="2024-07-01T20:50:31.859" v="7671" actId="1037"/>
          <ac:cxnSpMkLst>
            <pc:docMk/>
            <pc:sldMk cId="988972612" sldId="315"/>
            <ac:cxnSpMk id="170" creationId="{32AC5ECC-0E22-C99C-8D2C-B4182CA2BB2C}"/>
          </ac:cxnSpMkLst>
        </pc:cxnChg>
      </pc:sldChg>
      <pc:sldChg chg="add">
        <pc:chgData name="MaengJiwoo" userId="06fe445f-97e3-4d7d-9f7a-3efcc5dfeb3b" providerId="ADAL" clId="{3E97A9FC-F485-423A-BA02-C4D62605E1BF}" dt="2024-07-01T19:52:47.552" v="7235" actId="2890"/>
        <pc:sldMkLst>
          <pc:docMk/>
          <pc:sldMk cId="2126820648" sldId="316"/>
        </pc:sldMkLst>
      </pc:sldChg>
      <pc:sldChg chg="add del">
        <pc:chgData name="MaengJiwoo" userId="06fe445f-97e3-4d7d-9f7a-3efcc5dfeb3b" providerId="ADAL" clId="{3E97A9FC-F485-423A-BA02-C4D62605E1BF}" dt="2024-07-01T20:54:21.505" v="7733"/>
        <pc:sldMkLst>
          <pc:docMk/>
          <pc:sldMk cId="2922868533" sldId="317"/>
        </pc:sldMkLst>
      </pc:sldChg>
      <pc:sldChg chg="addSp delSp modSp add mod">
        <pc:chgData name="MaengJiwoo" userId="06fe445f-97e3-4d7d-9f7a-3efcc5dfeb3b" providerId="ADAL" clId="{3E97A9FC-F485-423A-BA02-C4D62605E1BF}" dt="2024-07-02T09:14:20.892" v="7802" actId="1076"/>
        <pc:sldMkLst>
          <pc:docMk/>
          <pc:sldMk cId="4256058470" sldId="317"/>
        </pc:sldMkLst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3" creationId="{88C2A598-330F-63F8-D030-BF66B556B905}"/>
          </ac:spMkLst>
        </pc:spChg>
        <pc:spChg chg="mod">
          <ac:chgData name="MaengJiwoo" userId="06fe445f-97e3-4d7d-9f7a-3efcc5dfeb3b" providerId="ADAL" clId="{3E97A9FC-F485-423A-BA02-C4D62605E1BF}" dt="2024-07-02T09:14:20.892" v="7802" actId="1076"/>
          <ac:spMkLst>
            <pc:docMk/>
            <pc:sldMk cId="4256058470" sldId="317"/>
            <ac:spMk id="15" creationId="{6C413480-C14E-B87D-179C-81BB2F2D44F5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6" creationId="{5BD91ACF-F09A-1C66-DBD1-CF9C64866273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97" creationId="{90D5ECF6-1DBA-A764-E052-34989645F0FE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98" creationId="{72D8009F-5AE3-3DE2-6F7F-64F8C43704EB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99" creationId="{977EBCB6-0EAF-39A0-FAEB-B0FCCE6A0600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0" creationId="{67B809AE-A954-DC1C-63FB-9810CB765BFB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1" creationId="{7AEB27F8-C28F-0D05-9A3D-2142FF9BAC7C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2" creationId="{E6D755E3-0FF4-E5E3-0920-14795BF7EAE9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3" creationId="{5049C168-91D8-7FCF-699E-CDB114F32D53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4" creationId="{7C0C8E7F-B832-7F47-5677-C2AA2E8B33CB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5" creationId="{63EACC41-EE1B-D872-DD57-4AEAA49EA0C0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06" creationId="{63DCC0BA-2B2E-77A3-357C-D42325F451EF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1" creationId="{296C9732-05FD-B7EB-5BA2-B3223205F687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2" creationId="{F040B3CE-6759-0452-01D8-A9626A9E1F18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3" creationId="{E4A5748B-E05D-53C2-E1D9-07D457E3347B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4" creationId="{A30A7C62-7C2F-474E-F4FC-8012367E781D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5" creationId="{7F9F246E-F4D6-A30A-C391-BFBDC2FC94FC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6" creationId="{39FF3D90-184E-F8E5-C938-7AFFE4262E7D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7" creationId="{BCB0D35D-71B3-E6FC-1379-016F2E004B7C}"/>
          </ac:spMkLst>
        </pc:spChg>
        <pc:spChg chg="mod">
          <ac:chgData name="MaengJiwoo" userId="06fe445f-97e3-4d7d-9f7a-3efcc5dfeb3b" providerId="ADAL" clId="{3E97A9FC-F485-423A-BA02-C4D62605E1BF}" dt="2024-07-02T09:14:07.031" v="7799" actId="404"/>
          <ac:spMkLst>
            <pc:docMk/>
            <pc:sldMk cId="4256058470" sldId="317"/>
            <ac:spMk id="118" creationId="{06DBD2CE-6AC1-2554-AB3B-2B008B1E8E10}"/>
          </ac:spMkLst>
        </pc:spChg>
        <pc:grpChg chg="add mod">
          <ac:chgData name="MaengJiwoo" userId="06fe445f-97e3-4d7d-9f7a-3efcc5dfeb3b" providerId="ADAL" clId="{3E97A9FC-F485-423A-BA02-C4D62605E1BF}" dt="2024-07-02T09:14:14.466" v="7801" actId="1076"/>
          <ac:grpSpMkLst>
            <pc:docMk/>
            <pc:sldMk cId="4256058470" sldId="317"/>
            <ac:grpSpMk id="10" creationId="{AEC4191D-510F-8461-CE66-DC2A646C3667}"/>
          </ac:grpSpMkLst>
        </pc:grpChg>
        <pc:grpChg chg="mod">
          <ac:chgData name="MaengJiwoo" userId="06fe445f-97e3-4d7d-9f7a-3efcc5dfeb3b" providerId="ADAL" clId="{3E97A9FC-F485-423A-BA02-C4D62605E1BF}" dt="2024-07-02T09:13:52.736" v="7796"/>
          <ac:grpSpMkLst>
            <pc:docMk/>
            <pc:sldMk cId="4256058470" sldId="317"/>
            <ac:grpSpMk id="14" creationId="{6DEC0085-DC60-D698-7F8D-4915891C9B46}"/>
          </ac:grpSpMkLst>
        </pc:grpChg>
        <pc:grpChg chg="mod">
          <ac:chgData name="MaengJiwoo" userId="06fe445f-97e3-4d7d-9f7a-3efcc5dfeb3b" providerId="ADAL" clId="{3E97A9FC-F485-423A-BA02-C4D62605E1BF}" dt="2024-07-02T09:13:52.736" v="7796"/>
          <ac:grpSpMkLst>
            <pc:docMk/>
            <pc:sldMk cId="4256058470" sldId="317"/>
            <ac:grpSpMk id="26" creationId="{CCDAEE49-0F59-B49B-F63C-72BE190806AB}"/>
          </ac:grpSpMkLst>
        </pc:grpChg>
        <pc:grpChg chg="mod">
          <ac:chgData name="MaengJiwoo" userId="06fe445f-97e3-4d7d-9f7a-3efcc5dfeb3b" providerId="ADAL" clId="{3E97A9FC-F485-423A-BA02-C4D62605E1BF}" dt="2024-07-02T09:13:52.736" v="7796"/>
          <ac:grpSpMkLst>
            <pc:docMk/>
            <pc:sldMk cId="4256058470" sldId="317"/>
            <ac:grpSpMk id="27" creationId="{8250DD90-24C8-D3B1-9E62-C1D2B01DCDDF}"/>
          </ac:grpSpMkLst>
        </pc:grpChg>
        <pc:grpChg chg="mod">
          <ac:chgData name="MaengJiwoo" userId="06fe445f-97e3-4d7d-9f7a-3efcc5dfeb3b" providerId="ADAL" clId="{3E97A9FC-F485-423A-BA02-C4D62605E1BF}" dt="2024-07-02T09:13:52.736" v="7796"/>
          <ac:grpSpMkLst>
            <pc:docMk/>
            <pc:sldMk cId="4256058470" sldId="317"/>
            <ac:grpSpMk id="28" creationId="{1519E79B-B822-E445-FA64-D969DE7A95BD}"/>
          </ac:grpSpMkLst>
        </pc:grpChg>
        <pc:grpChg chg="del">
          <ac:chgData name="MaengJiwoo" userId="06fe445f-97e3-4d7d-9f7a-3efcc5dfeb3b" providerId="ADAL" clId="{3E97A9FC-F485-423A-BA02-C4D62605E1BF}" dt="2024-07-02T09:13:57.425" v="7797" actId="478"/>
          <ac:grpSpMkLst>
            <pc:docMk/>
            <pc:sldMk cId="4256058470" sldId="317"/>
            <ac:grpSpMk id="137" creationId="{794C372C-0ACD-BF56-5A20-5159BD40316C}"/>
          </ac:grpSpMkLst>
        </pc:grpChg>
        <pc:picChg chg="add del mod">
          <ac:chgData name="MaengJiwoo" userId="06fe445f-97e3-4d7d-9f7a-3efcc5dfeb3b" providerId="ADAL" clId="{3E97A9FC-F485-423A-BA02-C4D62605E1BF}" dt="2024-07-02T09:13:52.469" v="7795" actId="478"/>
          <ac:picMkLst>
            <pc:docMk/>
            <pc:sldMk cId="4256058470" sldId="317"/>
            <ac:picMk id="2" creationId="{8DC260BC-E9FE-1228-1273-D7FFD62BCEED}"/>
          </ac:picMkLst>
        </pc:pic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29" creationId="{BEF9353A-B374-041B-BB93-A6EA304CA764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0" creationId="{A1A1F4E1-0F65-1670-76FE-CFAD469F9B2D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2" creationId="{655463C2-A5CE-4B2F-0625-A2D0481C24DE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3" creationId="{C74F6964-E4A0-5C18-33A2-A9A887F2D9DE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4" creationId="{5ED5693C-D933-AE84-05AC-5283D9646689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5" creationId="{3C60AFAC-395D-76C2-2DBF-9A06A71ED53F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6" creationId="{79A4E05A-64C2-D2C2-714C-C58A7E8A2F9C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37" creationId="{C3920528-01F2-7B5D-9690-7B8F685EC0E7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41" creationId="{C99D770D-8982-26E1-99DA-9919558C564D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42" creationId="{82C0AA77-8E2B-2B96-DB0B-8307C1554EC2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48" creationId="{64C8F0DC-BD31-2116-37BF-A7BB5210DD4A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49" creationId="{03C9FD14-73AD-D460-0816-1AEA56B61E45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0" creationId="{92A38D10-F835-B76B-5086-18343DD5115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1" creationId="{BF767245-3E77-7352-244D-298D78885B76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2" creationId="{8D48998C-39AA-00F6-76C1-C2FE347CEA93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3" creationId="{B9F7B551-AB44-3D65-6C05-AE44E7F5F669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4" creationId="{374C57A4-FB84-9C90-EE06-40EC69F54BB9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5" creationId="{07A3E6E5-FCAB-84DA-122B-50952C501953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6" creationId="{92372437-0D74-0C8B-DE4A-6B0F361EF20A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7" creationId="{D5395291-BE3F-1421-3BB8-6518BFF7BDF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8" creationId="{5510CA7F-C969-931E-52BD-16B11F876DD7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59" creationId="{039104BF-2C9E-E039-3347-4A99EE4DC3E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0" creationId="{3CB52DD1-C9CC-5661-162C-77035C91CD06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1" creationId="{15395FF1-14FA-94F3-5A99-393C05F434C2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2" creationId="{77AB8B64-F9B3-2737-B6FB-7D9821B21829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3" creationId="{ECD2D282-5D0C-0EEE-CD4C-2344D19EDCB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4" creationId="{D95B0CD0-3B68-8FFE-EF44-A0EF9133D494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5" creationId="{812A0DB7-FC76-2975-527B-8F2097B0A09F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6" creationId="{F773218E-D1F6-5C4D-8BB3-A6515B33EDEC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7" creationId="{273E3211-B651-A97E-C7C2-EFEE168D56F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8" creationId="{324F78F3-09AF-5BEB-F7EB-6E6B43DDE1D8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69" creationId="{D768A78B-5C35-00C0-92DE-87321F598186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70" creationId="{3CB5CD76-A047-171A-1281-35F33221022A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71" creationId="{C0F664E8-9BC1-609A-1568-AE74270A68AA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72" creationId="{1F70DF8A-029E-CA57-5803-B0B30182B754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73" creationId="{A66A7303-3BB2-6861-B525-55A1FBA99965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74" creationId="{A9BFC5F2-A4AF-A7D1-9541-DEAFD6BB7991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75" creationId="{CEA152A9-7F85-C95E-F95E-7541DCC255A7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76" creationId="{09D3C904-4143-B8BB-92F4-97A43C7A4951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77" creationId="{D5E7DC72-2A16-C0D0-5429-D35A684F8A12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78" creationId="{D0117B48-6730-6AA5-FEF7-0F5CF11FBA16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79" creationId="{66743155-6311-A053-C2D7-D9B6430DE0F6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0" creationId="{FBB3B41E-524A-D376-1895-C27E1045E832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1" creationId="{A2DAFD76-4CE0-1FDC-12C7-97132AADC9D8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2" creationId="{4D118210-B82B-F858-4A16-0CA884B928D3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3" creationId="{DA81783B-2E6A-6918-2501-DF005A39151C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4" creationId="{E769CA58-AA73-BB70-F99C-1D881063D2FE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85" creationId="{5FA69523-7967-127B-F58F-DCAEB2157598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89" creationId="{9113068D-8E17-29A3-7872-7F86793519E6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90" creationId="{52DFE08B-5F48-B72E-CC50-9CE9B573AC8C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91" creationId="{48C32402-2D27-F02D-103D-BC190C29406D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92" creationId="{7F4246D5-FC3B-5A8A-6747-793AE247F8BB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93" creationId="{F5D07AB1-BBA0-5B49-A59E-F35EB92D832A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94" creationId="{3A29A3B9-01E3-FEB1-DBB2-4BD1E5B06B63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95" creationId="{2C008755-29C8-3628-4C3E-2BFEA1B5CEA4}"/>
          </ac:cxnSpMkLst>
        </pc:cxnChg>
        <pc:cxnChg chg="mod">
          <ac:chgData name="MaengJiwoo" userId="06fe445f-97e3-4d7d-9f7a-3efcc5dfeb3b" providerId="ADAL" clId="{3E97A9FC-F485-423A-BA02-C4D62605E1BF}" dt="2024-07-02T09:13:52.736" v="7796"/>
          <ac:cxnSpMkLst>
            <pc:docMk/>
            <pc:sldMk cId="4256058470" sldId="317"/>
            <ac:cxnSpMk id="96" creationId="{CC2C7051-A54B-CAF4-04F6-7D4650751C5D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07" creationId="{06CEB8D8-EF9E-13CC-7EA9-2C72B79135A3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08" creationId="{06B5634F-F61B-8030-D9CB-0C312F49C977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09" creationId="{57200DC1-C37A-B171-1F3D-469DE7A18C40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10" creationId="{C3CD21DF-25D0-464E-0C3E-226FD13F254A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19" creationId="{683BFC1C-A279-C615-B2CD-B9621BD58271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22" creationId="{4D42DD80-1293-78E3-3A14-EB6B644042B9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23" creationId="{3AF2CB28-90EE-3DAE-3796-D52D45B87969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24" creationId="{AE35028E-790B-D433-BF95-4ACA14CD3669}"/>
          </ac:cxnSpMkLst>
        </pc:cxnChg>
        <pc:cxnChg chg="mod">
          <ac:chgData name="MaengJiwoo" userId="06fe445f-97e3-4d7d-9f7a-3efcc5dfeb3b" providerId="ADAL" clId="{3E97A9FC-F485-423A-BA02-C4D62605E1BF}" dt="2024-07-02T09:13:57.425" v="7797" actId="478"/>
          <ac:cxnSpMkLst>
            <pc:docMk/>
            <pc:sldMk cId="4256058470" sldId="317"/>
            <ac:cxnSpMk id="125" creationId="{5526C2A1-E3C3-BD9E-1938-E65674FE268F}"/>
          </ac:cxnSpMkLst>
        </pc:cxnChg>
      </pc:sldChg>
      <pc:sldChg chg="addSp delSp modSp add mod">
        <pc:chgData name="MaengJiwoo" userId="06fe445f-97e3-4d7d-9f7a-3efcc5dfeb3b" providerId="ADAL" clId="{3E97A9FC-F485-423A-BA02-C4D62605E1BF}" dt="2024-07-04T00:49:05.991" v="9518" actId="1076"/>
        <pc:sldMkLst>
          <pc:docMk/>
          <pc:sldMk cId="84258915" sldId="318"/>
        </pc:sldMkLst>
        <pc:spChg chg="mod">
          <ac:chgData name="MaengJiwoo" userId="06fe445f-97e3-4d7d-9f7a-3efcc5dfeb3b" providerId="ADAL" clId="{3E97A9FC-F485-423A-BA02-C4D62605E1BF}" dt="2024-07-04T00:02:11.628" v="9321" actId="20577"/>
          <ac:spMkLst>
            <pc:docMk/>
            <pc:sldMk cId="84258915" sldId="318"/>
            <ac:spMk id="17" creationId="{3D9BE2D2-1E19-4B2C-FB25-CD6E11165E14}"/>
          </ac:spMkLst>
        </pc:spChg>
        <pc:spChg chg="mod">
          <ac:chgData name="MaengJiwoo" userId="06fe445f-97e3-4d7d-9f7a-3efcc5dfeb3b" providerId="ADAL" clId="{3E97A9FC-F485-423A-BA02-C4D62605E1BF}" dt="2024-07-04T00:02:20.786" v="9347"/>
          <ac:spMkLst>
            <pc:docMk/>
            <pc:sldMk cId="84258915" sldId="318"/>
            <ac:spMk id="19" creationId="{97EE45FD-FAD9-4411-3E13-D4DA83B02D2F}"/>
          </ac:spMkLst>
        </pc:spChg>
        <pc:spChg chg="add mod">
          <ac:chgData name="MaengJiwoo" userId="06fe445f-97e3-4d7d-9f7a-3efcc5dfeb3b" providerId="ADAL" clId="{3E97A9FC-F485-423A-BA02-C4D62605E1BF}" dt="2024-07-04T00:47:23.494" v="9487" actId="1076"/>
          <ac:spMkLst>
            <pc:docMk/>
            <pc:sldMk cId="84258915" sldId="318"/>
            <ac:spMk id="29" creationId="{C97892F5-3AF1-9BCB-D487-54F98BAFCEC9}"/>
          </ac:spMkLst>
        </pc:spChg>
        <pc:spChg chg="add mod">
          <ac:chgData name="MaengJiwoo" userId="06fe445f-97e3-4d7d-9f7a-3efcc5dfeb3b" providerId="ADAL" clId="{3E97A9FC-F485-423A-BA02-C4D62605E1BF}" dt="2024-07-04T00:47:29.336" v="9488" actId="571"/>
          <ac:spMkLst>
            <pc:docMk/>
            <pc:sldMk cId="84258915" sldId="318"/>
            <ac:spMk id="30" creationId="{84C3EC2D-0FB5-0B73-B7B2-BD2377A61089}"/>
          </ac:spMkLst>
        </pc:spChg>
        <pc:spChg chg="add mod">
          <ac:chgData name="MaengJiwoo" userId="06fe445f-97e3-4d7d-9f7a-3efcc5dfeb3b" providerId="ADAL" clId="{3E97A9FC-F485-423A-BA02-C4D62605E1BF}" dt="2024-07-04T00:49:05.991" v="9518" actId="1076"/>
          <ac:spMkLst>
            <pc:docMk/>
            <pc:sldMk cId="84258915" sldId="318"/>
            <ac:spMk id="31" creationId="{54E5CC31-57C7-B624-C445-7B727A26FD56}"/>
          </ac:spMkLst>
        </pc:spChg>
        <pc:spChg chg="add mod">
          <ac:chgData name="MaengJiwoo" userId="06fe445f-97e3-4d7d-9f7a-3efcc5dfeb3b" providerId="ADAL" clId="{3E97A9FC-F485-423A-BA02-C4D62605E1BF}" dt="2024-07-04T00:48:59.801" v="9517" actId="1076"/>
          <ac:spMkLst>
            <pc:docMk/>
            <pc:sldMk cId="84258915" sldId="318"/>
            <ac:spMk id="32" creationId="{94983BC7-26D3-14AD-CDF2-A54141562114}"/>
          </ac:spMkLst>
        </pc:spChg>
        <pc:grpChg chg="add mod">
          <ac:chgData name="MaengJiwoo" userId="06fe445f-97e3-4d7d-9f7a-3efcc5dfeb3b" providerId="ADAL" clId="{3E97A9FC-F485-423A-BA02-C4D62605E1BF}" dt="2024-07-04T00:45:39.943" v="9453" actId="14100"/>
          <ac:grpSpMkLst>
            <pc:docMk/>
            <pc:sldMk cId="84258915" sldId="318"/>
            <ac:grpSpMk id="13" creationId="{2F65FEED-653F-3ED2-28FA-A92218CBE8EF}"/>
          </ac:grpSpMkLst>
        </pc:grpChg>
        <pc:grpChg chg="add mod">
          <ac:chgData name="MaengJiwoo" userId="06fe445f-97e3-4d7d-9f7a-3efcc5dfeb3b" providerId="ADAL" clId="{3E97A9FC-F485-423A-BA02-C4D62605E1BF}" dt="2024-07-04T00:45:36.299" v="9452" actId="14100"/>
          <ac:grpSpMkLst>
            <pc:docMk/>
            <pc:sldMk cId="84258915" sldId="318"/>
            <ac:grpSpMk id="15" creationId="{D9A930CB-6C19-7B5A-5B42-78FCD710AE7C}"/>
          </ac:grpSpMkLst>
        </pc:grpChg>
        <pc:grpChg chg="add mod">
          <ac:chgData name="MaengJiwoo" userId="06fe445f-97e3-4d7d-9f7a-3efcc5dfeb3b" providerId="ADAL" clId="{3E97A9FC-F485-423A-BA02-C4D62605E1BF}" dt="2024-07-04T00:46:46.886" v="9481"/>
          <ac:grpSpMkLst>
            <pc:docMk/>
            <pc:sldMk cId="84258915" sldId="318"/>
            <ac:grpSpMk id="28" creationId="{8F841155-98BE-392B-F3DE-D83F1E219A66}"/>
          </ac:grpSpMkLst>
        </pc:grpChg>
        <pc:picChg chg="add mod modCrop">
          <ac:chgData name="MaengJiwoo" userId="06fe445f-97e3-4d7d-9f7a-3efcc5dfeb3b" providerId="ADAL" clId="{3E97A9FC-F485-423A-BA02-C4D62605E1BF}" dt="2024-07-04T00:30:30.818" v="9392" actId="164"/>
          <ac:picMkLst>
            <pc:docMk/>
            <pc:sldMk cId="84258915" sldId="318"/>
            <ac:picMk id="3" creationId="{DA9114FB-7799-2C4F-B448-BB752FA25189}"/>
          </ac:picMkLst>
        </pc:picChg>
        <pc:picChg chg="add mod modCrop">
          <ac:chgData name="MaengJiwoo" userId="06fe445f-97e3-4d7d-9f7a-3efcc5dfeb3b" providerId="ADAL" clId="{3E97A9FC-F485-423A-BA02-C4D62605E1BF}" dt="2024-07-04T00:30:05.076" v="9387" actId="164"/>
          <ac:picMkLst>
            <pc:docMk/>
            <pc:sldMk cId="84258915" sldId="318"/>
            <ac:picMk id="7" creationId="{77084B2E-33FE-9242-824F-D512720B3B48}"/>
          </ac:picMkLst>
        </pc:picChg>
        <pc:picChg chg="del">
          <ac:chgData name="MaengJiwoo" userId="06fe445f-97e3-4d7d-9f7a-3efcc5dfeb3b" providerId="ADAL" clId="{3E97A9FC-F485-423A-BA02-C4D62605E1BF}" dt="2024-07-03T17:13:44.906" v="8515" actId="478"/>
          <ac:picMkLst>
            <pc:docMk/>
            <pc:sldMk cId="84258915" sldId="318"/>
            <ac:picMk id="12" creationId="{90107C3E-72A9-5F33-DBD3-1118BDA68EDA}"/>
          </ac:picMkLst>
        </pc:picChg>
        <pc:picChg chg="add mod modCrop">
          <ac:chgData name="MaengJiwoo" userId="06fe445f-97e3-4d7d-9f7a-3efcc5dfeb3b" providerId="ADAL" clId="{3E97A9FC-F485-423A-BA02-C4D62605E1BF}" dt="2024-07-04T00:45:48.026" v="9455" actId="14100"/>
          <ac:picMkLst>
            <pc:docMk/>
            <pc:sldMk cId="84258915" sldId="318"/>
            <ac:picMk id="20" creationId="{D8161AAA-01EF-FA57-6B5E-E98D14DAD23C}"/>
          </ac:picMkLst>
        </pc:picChg>
        <pc:picChg chg="add del mod">
          <ac:chgData name="MaengJiwoo" userId="06fe445f-97e3-4d7d-9f7a-3efcc5dfeb3b" providerId="ADAL" clId="{3E97A9FC-F485-423A-BA02-C4D62605E1BF}" dt="2024-07-04T00:44:11.689" v="9425" actId="478"/>
          <ac:picMkLst>
            <pc:docMk/>
            <pc:sldMk cId="84258915" sldId="318"/>
            <ac:picMk id="21" creationId="{BD574816-C683-5044-B08A-B2C9CF6B10A8}"/>
          </ac:picMkLst>
        </pc:picChg>
        <pc:picChg chg="add del mod">
          <ac:chgData name="MaengJiwoo" userId="06fe445f-97e3-4d7d-9f7a-3efcc5dfeb3b" providerId="ADAL" clId="{3E97A9FC-F485-423A-BA02-C4D62605E1BF}" dt="2024-07-04T00:44:42.412" v="9434" actId="478"/>
          <ac:picMkLst>
            <pc:docMk/>
            <pc:sldMk cId="84258915" sldId="318"/>
            <ac:picMk id="23" creationId="{3673A2FD-569B-FB3E-D2FC-6232C5F15D98}"/>
          </ac:picMkLst>
        </pc:picChg>
        <pc:picChg chg="add del mod modCrop">
          <ac:chgData name="MaengJiwoo" userId="06fe445f-97e3-4d7d-9f7a-3efcc5dfeb3b" providerId="ADAL" clId="{3E97A9FC-F485-423A-BA02-C4D62605E1BF}" dt="2024-07-04T00:45:20.362" v="9446" actId="478"/>
          <ac:picMkLst>
            <pc:docMk/>
            <pc:sldMk cId="84258915" sldId="318"/>
            <ac:picMk id="24" creationId="{0F04282B-6ADC-71EE-CE2D-A9CA6445033F}"/>
          </ac:picMkLst>
        </pc:picChg>
        <pc:picChg chg="add del mod">
          <ac:chgData name="MaengJiwoo" userId="06fe445f-97e3-4d7d-9f7a-3efcc5dfeb3b" providerId="ADAL" clId="{3E97A9FC-F485-423A-BA02-C4D62605E1BF}" dt="2024-07-04T00:02:38.908" v="9354" actId="478"/>
          <ac:picMkLst>
            <pc:docMk/>
            <pc:sldMk cId="84258915" sldId="318"/>
            <ac:picMk id="25" creationId="{C3D2FB68-D1B0-B619-0454-8C5B0FFE7C7C}"/>
          </ac:picMkLst>
        </pc:picChg>
        <pc:picChg chg="add mod modCrop">
          <ac:chgData name="MaengJiwoo" userId="06fe445f-97e3-4d7d-9f7a-3efcc5dfeb3b" providerId="ADAL" clId="{3E97A9FC-F485-423A-BA02-C4D62605E1BF}" dt="2024-07-04T00:46:44.113" v="9480" actId="164"/>
          <ac:picMkLst>
            <pc:docMk/>
            <pc:sldMk cId="84258915" sldId="318"/>
            <ac:picMk id="26" creationId="{B79972B2-8B7B-D858-8CC9-5DB68A15AF3F}"/>
          </ac:picMkLst>
        </pc:picChg>
        <pc:picChg chg="add mod modCrop">
          <ac:chgData name="MaengJiwoo" userId="06fe445f-97e3-4d7d-9f7a-3efcc5dfeb3b" providerId="ADAL" clId="{3E97A9FC-F485-423A-BA02-C4D62605E1BF}" dt="2024-07-04T00:46:44.113" v="9480" actId="164"/>
          <ac:picMkLst>
            <pc:docMk/>
            <pc:sldMk cId="84258915" sldId="318"/>
            <ac:picMk id="27" creationId="{61F51DA3-DF7D-D4DE-A97B-EA89504CB3D2}"/>
          </ac:picMkLst>
        </pc:picChg>
        <pc:cxnChg chg="add mod">
          <ac:chgData name="MaengJiwoo" userId="06fe445f-97e3-4d7d-9f7a-3efcc5dfeb3b" providerId="ADAL" clId="{3E97A9FC-F485-423A-BA02-C4D62605E1BF}" dt="2024-07-04T00:30:05.076" v="9387" actId="164"/>
          <ac:cxnSpMkLst>
            <pc:docMk/>
            <pc:sldMk cId="84258915" sldId="318"/>
            <ac:cxnSpMk id="10" creationId="{3829385D-D36C-F78E-3A32-7FB4083BF4D0}"/>
          </ac:cxnSpMkLst>
        </pc:cxnChg>
        <pc:cxnChg chg="add mod">
          <ac:chgData name="MaengJiwoo" userId="06fe445f-97e3-4d7d-9f7a-3efcc5dfeb3b" providerId="ADAL" clId="{3E97A9FC-F485-423A-BA02-C4D62605E1BF}" dt="2024-07-04T00:30:30.818" v="9392" actId="164"/>
          <ac:cxnSpMkLst>
            <pc:docMk/>
            <pc:sldMk cId="84258915" sldId="318"/>
            <ac:cxnSpMk id="14" creationId="{714A6872-236C-1665-CECE-03FAE3AAE617}"/>
          </ac:cxnSpMkLst>
        </pc:cxnChg>
      </pc:sldChg>
      <pc:sldChg chg="new del">
        <pc:chgData name="MaengJiwoo" userId="06fe445f-97e3-4d7d-9f7a-3efcc5dfeb3b" providerId="ADAL" clId="{3E97A9FC-F485-423A-BA02-C4D62605E1BF}" dt="2024-07-03T07:31:28.018" v="8205" actId="680"/>
        <pc:sldMkLst>
          <pc:docMk/>
          <pc:sldMk cId="824653204" sldId="318"/>
        </pc:sldMkLst>
      </pc:sldChg>
      <pc:sldChg chg="add">
        <pc:chgData name="MaengJiwoo" userId="06fe445f-97e3-4d7d-9f7a-3efcc5dfeb3b" providerId="ADAL" clId="{3E97A9FC-F485-423A-BA02-C4D62605E1BF}" dt="2024-07-03T18:47:22.606" v="9272"/>
        <pc:sldMkLst>
          <pc:docMk/>
          <pc:sldMk cId="1655364439" sldId="319"/>
        </pc:sldMkLst>
      </pc:sldChg>
    </pc:docChg>
  </pc:docChgLst>
  <pc:docChgLst>
    <pc:chgData name="MaengJiwoo" userId="06fe445f-97e3-4d7d-9f7a-3efcc5dfeb3b" providerId="ADAL" clId="{B7877612-4838-40FD-AF18-95C2029ECE7D}"/>
    <pc:docChg chg="addSld delSld modSld sldOrd">
      <pc:chgData name="MaengJiwoo" userId="06fe445f-97e3-4d7d-9f7a-3efcc5dfeb3b" providerId="ADAL" clId="{B7877612-4838-40FD-AF18-95C2029ECE7D}" dt="2024-09-08T08:40:04.887" v="9" actId="164"/>
      <pc:docMkLst>
        <pc:docMk/>
      </pc:docMkLst>
      <pc:sldChg chg="addSp delSp modSp">
        <pc:chgData name="MaengJiwoo" userId="06fe445f-97e3-4d7d-9f7a-3efcc5dfeb3b" providerId="ADAL" clId="{B7877612-4838-40FD-AF18-95C2029ECE7D}" dt="2024-09-08T08:40:04.887" v="9" actId="164"/>
        <pc:sldMkLst>
          <pc:docMk/>
          <pc:sldMk cId="2600438166" sldId="344"/>
        </pc:sldMkLst>
        <pc:spChg chg="mod topLvl">
          <ac:chgData name="MaengJiwoo" userId="06fe445f-97e3-4d7d-9f7a-3efcc5dfeb3b" providerId="ADAL" clId="{B7877612-4838-40FD-AF18-95C2029ECE7D}" dt="2024-09-08T08:40:00.177" v="8" actId="165"/>
          <ac:spMkLst>
            <pc:docMk/>
            <pc:sldMk cId="2600438166" sldId="344"/>
            <ac:spMk id="5" creationId="{F304A2CD-4747-2BCB-6532-4A36D2181158}"/>
          </ac:spMkLst>
        </pc:spChg>
        <pc:spChg chg="mod topLvl">
          <ac:chgData name="MaengJiwoo" userId="06fe445f-97e3-4d7d-9f7a-3efcc5dfeb3b" providerId="ADAL" clId="{B7877612-4838-40FD-AF18-95C2029ECE7D}" dt="2024-09-08T08:40:00.177" v="8" actId="165"/>
          <ac:spMkLst>
            <pc:docMk/>
            <pc:sldMk cId="2600438166" sldId="344"/>
            <ac:spMk id="6" creationId="{8E08A773-866A-3004-0172-35FA800B1202}"/>
          </ac:spMkLst>
        </pc:spChg>
        <pc:spChg chg="mod topLvl">
          <ac:chgData name="MaengJiwoo" userId="06fe445f-97e3-4d7d-9f7a-3efcc5dfeb3b" providerId="ADAL" clId="{B7877612-4838-40FD-AF18-95C2029ECE7D}" dt="2024-09-08T08:40:04.887" v="9" actId="164"/>
          <ac:spMkLst>
            <pc:docMk/>
            <pc:sldMk cId="2600438166" sldId="344"/>
            <ac:spMk id="16" creationId="{F57C51F2-5C0E-DE43-769D-3CDA3C91E6E5}"/>
          </ac:spMkLst>
        </pc:spChg>
        <pc:spChg chg="mod topLvl">
          <ac:chgData name="MaengJiwoo" userId="06fe445f-97e3-4d7d-9f7a-3efcc5dfeb3b" providerId="ADAL" clId="{B7877612-4838-40FD-AF18-95C2029ECE7D}" dt="2024-09-08T08:40:04.887" v="9" actId="164"/>
          <ac:spMkLst>
            <pc:docMk/>
            <pc:sldMk cId="2600438166" sldId="344"/>
            <ac:spMk id="17" creationId="{F9478E91-29AC-ED96-EAE3-F52ABEF656A7}"/>
          </ac:spMkLst>
        </pc:spChg>
        <pc:grpChg chg="del">
          <ac:chgData name="MaengJiwoo" userId="06fe445f-97e3-4d7d-9f7a-3efcc5dfeb3b" providerId="ADAL" clId="{B7877612-4838-40FD-AF18-95C2029ECE7D}" dt="2024-09-08T08:40:00.177" v="8" actId="165"/>
          <ac:grpSpMkLst>
            <pc:docMk/>
            <pc:sldMk cId="2600438166" sldId="344"/>
            <ac:grpSpMk id="10" creationId="{6E7B6AF0-3642-2CAD-CB24-BB60D0E813EE}"/>
          </ac:grpSpMkLst>
        </pc:grpChg>
        <pc:grpChg chg="add mod">
          <ac:chgData name="MaengJiwoo" userId="06fe445f-97e3-4d7d-9f7a-3efcc5dfeb3b" providerId="ADAL" clId="{B7877612-4838-40FD-AF18-95C2029ECE7D}" dt="2024-09-08T08:40:04.887" v="9" actId="164"/>
          <ac:grpSpMkLst>
            <pc:docMk/>
            <pc:sldMk cId="2600438166" sldId="344"/>
            <ac:grpSpMk id="12" creationId="{1C02BE75-A3DA-90D6-A1F8-C218C78CF9BB}"/>
          </ac:grpSpMkLst>
        </pc:grpChg>
        <pc:picChg chg="mod topLvl">
          <ac:chgData name="MaengJiwoo" userId="06fe445f-97e3-4d7d-9f7a-3efcc5dfeb3b" providerId="ADAL" clId="{B7877612-4838-40FD-AF18-95C2029ECE7D}" dt="2024-09-08T08:40:04.887" v="9" actId="164"/>
          <ac:picMkLst>
            <pc:docMk/>
            <pc:sldMk cId="2600438166" sldId="344"/>
            <ac:picMk id="14" creationId="{EF7DCDB6-CABF-154D-E2DF-BC2AEE9F80D7}"/>
          </ac:picMkLst>
        </pc:picChg>
      </pc:sldChg>
      <pc:sldChg chg="ord">
        <pc:chgData name="MaengJiwoo" userId="06fe445f-97e3-4d7d-9f7a-3efcc5dfeb3b" providerId="ADAL" clId="{B7877612-4838-40FD-AF18-95C2029ECE7D}" dt="2024-09-01T09:41:36.818" v="5"/>
        <pc:sldMkLst>
          <pc:docMk/>
          <pc:sldMk cId="686934527" sldId="351"/>
        </pc:sldMkLst>
      </pc:sldChg>
      <pc:sldChg chg="del">
        <pc:chgData name="MaengJiwoo" userId="06fe445f-97e3-4d7d-9f7a-3efcc5dfeb3b" providerId="ADAL" clId="{B7877612-4838-40FD-AF18-95C2029ECE7D}" dt="2024-09-01T09:41:28.010" v="0" actId="47"/>
        <pc:sldMkLst>
          <pc:docMk/>
          <pc:sldMk cId="3758296979" sldId="354"/>
        </pc:sldMkLst>
      </pc:sldChg>
      <pc:sldChg chg="add">
        <pc:chgData name="MaengJiwoo" userId="06fe445f-97e3-4d7d-9f7a-3efcc5dfeb3b" providerId="ADAL" clId="{B7877612-4838-40FD-AF18-95C2029ECE7D}" dt="2024-09-01T09:41:34.466" v="3" actId="2890"/>
        <pc:sldMkLst>
          <pc:docMk/>
          <pc:sldMk cId="2901790760" sldId="359"/>
        </pc:sldMkLst>
      </pc:sldChg>
      <pc:sldChg chg="add del setBg">
        <pc:chgData name="MaengJiwoo" userId="06fe445f-97e3-4d7d-9f7a-3efcc5dfeb3b" providerId="ADAL" clId="{B7877612-4838-40FD-AF18-95C2029ECE7D}" dt="2024-09-01T09:41:32.427" v="2"/>
        <pc:sldMkLst>
          <pc:docMk/>
          <pc:sldMk cId="3120351576" sldId="359"/>
        </pc:sldMkLst>
      </pc:sldChg>
      <pc:sldChg chg="add del">
        <pc:chgData name="MaengJiwoo" userId="06fe445f-97e3-4d7d-9f7a-3efcc5dfeb3b" providerId="ADAL" clId="{B7877612-4838-40FD-AF18-95C2029ECE7D}" dt="2024-09-01T10:01:50.263" v="7" actId="2696"/>
        <pc:sldMkLst>
          <pc:docMk/>
          <pc:sldMk cId="1287074400" sldId="360"/>
        </pc:sldMkLst>
      </pc:sldChg>
    </pc:docChg>
  </pc:docChgLst>
  <pc:docChgLst>
    <pc:chgData name="MaengJiwoo" userId="06fe445f-97e3-4d7d-9f7a-3efcc5dfeb3b" providerId="ADAL" clId="{2A066F00-64B5-4D45-B959-D7E3AE4C8FF5}"/>
    <pc:docChg chg="undo redo custSel addSld delSld modSld sldOrd modMainMaster">
      <pc:chgData name="MaengJiwoo" userId="06fe445f-97e3-4d7d-9f7a-3efcc5dfeb3b" providerId="ADAL" clId="{2A066F00-64B5-4D45-B959-D7E3AE4C8FF5}" dt="2024-10-27T11:05:32.810" v="825" actId="47"/>
      <pc:docMkLst>
        <pc:docMk/>
      </pc:docMkLst>
      <pc:sldChg chg="addSp delSp modSp add mod setBg delAnim">
        <pc:chgData name="MaengJiwoo" userId="06fe445f-97e3-4d7d-9f7a-3efcc5dfeb3b" providerId="ADAL" clId="{2A066F00-64B5-4D45-B959-D7E3AE4C8FF5}" dt="2024-10-27T09:29:17.462" v="783" actId="478"/>
        <pc:sldMkLst>
          <pc:docMk/>
          <pc:sldMk cId="0" sldId="256"/>
        </pc:sldMkLst>
        <pc:spChg chg="add del mod">
          <ac:chgData name="MaengJiwoo" userId="06fe445f-97e3-4d7d-9f7a-3efcc5dfeb3b" providerId="ADAL" clId="{2A066F00-64B5-4D45-B959-D7E3AE4C8FF5}" dt="2024-10-27T08:08:40.769" v="614" actId="478"/>
          <ac:spMkLst>
            <pc:docMk/>
            <pc:sldMk cId="0" sldId="256"/>
            <ac:spMk id="2" creationId="{8B866FA0-71D8-A7D4-1075-1A6A11100366}"/>
          </ac:spMkLst>
        </pc:spChg>
        <pc:spChg chg="add del mod ord">
          <ac:chgData name="MaengJiwoo" userId="06fe445f-97e3-4d7d-9f7a-3efcc5dfeb3b" providerId="ADAL" clId="{2A066F00-64B5-4D45-B959-D7E3AE4C8FF5}" dt="2024-10-27T08:10:53.273" v="645"/>
          <ac:spMkLst>
            <pc:docMk/>
            <pc:sldMk cId="0" sldId="256"/>
            <ac:spMk id="3" creationId="{3759B698-0BFE-050D-9876-13A47744513F}"/>
          </ac:spMkLst>
        </pc:spChg>
        <pc:spChg chg="add del mod">
          <ac:chgData name="MaengJiwoo" userId="06fe445f-97e3-4d7d-9f7a-3efcc5dfeb3b" providerId="ADAL" clId="{2A066F00-64B5-4D45-B959-D7E3AE4C8FF5}" dt="2024-10-27T08:10:53.273" v="645"/>
          <ac:spMkLst>
            <pc:docMk/>
            <pc:sldMk cId="0" sldId="256"/>
            <ac:spMk id="5" creationId="{7BFAB308-48D8-A2A6-46D7-0E284F2B7868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6" creationId="{8E752477-DBA6-EDF4-5DAE-384829DC347A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9" creationId="{C1BB22BE-E4C4-C9FD-4FE9-71074A9918CB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10" creationId="{D9D65862-808C-09E3-314E-0478536C47CC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11" creationId="{8F95C8CB-0AF7-4918-0666-1E23A03BEA8C}"/>
          </ac:spMkLst>
        </pc:spChg>
        <pc:spChg chg="mod">
          <ac:chgData name="MaengJiwoo" userId="06fe445f-97e3-4d7d-9f7a-3efcc5dfeb3b" providerId="ADAL" clId="{2A066F00-64B5-4D45-B959-D7E3AE4C8FF5}" dt="2024-10-27T08:08:12.917" v="606" actId="1035"/>
          <ac:spMkLst>
            <pc:docMk/>
            <pc:sldMk cId="0" sldId="256"/>
            <ac:spMk id="12" creationId="{23D080B9-E89D-6DD1-4B95-9290157D82D2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13" creationId="{8418A700-C02D-03EA-42A2-2CD2557277EE}"/>
          </ac:spMkLst>
        </pc:spChg>
        <pc:spChg chg="mod">
          <ac:chgData name="MaengJiwoo" userId="06fe445f-97e3-4d7d-9f7a-3efcc5dfeb3b" providerId="ADAL" clId="{2A066F00-64B5-4D45-B959-D7E3AE4C8FF5}" dt="2024-10-27T08:08:06.522" v="602" actId="207"/>
          <ac:spMkLst>
            <pc:docMk/>
            <pc:sldMk cId="0" sldId="256"/>
            <ac:spMk id="14" creationId="{4D7F2A16-E863-F1AB-6408-C39F06956630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15" creationId="{A49A6CE7-076D-0E23-662A-B378A203EA92}"/>
          </ac:spMkLst>
        </pc:spChg>
        <pc:spChg chg="add del mod">
          <ac:chgData name="MaengJiwoo" userId="06fe445f-97e3-4d7d-9f7a-3efcc5dfeb3b" providerId="ADAL" clId="{2A066F00-64B5-4D45-B959-D7E3AE4C8FF5}" dt="2024-10-27T09:26:54.178" v="780" actId="1076"/>
          <ac:spMkLst>
            <pc:docMk/>
            <pc:sldMk cId="0" sldId="256"/>
            <ac:spMk id="16" creationId="{35B2F24B-48E8-8CEB-9476-902259943D14}"/>
          </ac:spMkLst>
        </pc:spChg>
        <pc:spChg chg="mod">
          <ac:chgData name="MaengJiwoo" userId="06fe445f-97e3-4d7d-9f7a-3efcc5dfeb3b" providerId="ADAL" clId="{2A066F00-64B5-4D45-B959-D7E3AE4C8FF5}" dt="2024-10-27T08:14:05.016" v="711" actId="207"/>
          <ac:spMkLst>
            <pc:docMk/>
            <pc:sldMk cId="0" sldId="256"/>
            <ac:spMk id="17" creationId="{E9DC7EFE-D415-5B17-0D5B-0D150BFB568E}"/>
          </ac:spMkLst>
        </pc:spChg>
        <pc:spChg chg="mod">
          <ac:chgData name="MaengJiwoo" userId="06fe445f-97e3-4d7d-9f7a-3efcc5dfeb3b" providerId="ADAL" clId="{2A066F00-64B5-4D45-B959-D7E3AE4C8FF5}" dt="2024-10-27T08:07:46.421" v="600" actId="207"/>
          <ac:spMkLst>
            <pc:docMk/>
            <pc:sldMk cId="0" sldId="256"/>
            <ac:spMk id="19" creationId="{5F28387A-BBC1-0739-C98E-10CA4424783B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0" creationId="{501DF153-5EC9-8384-B032-F4FDE7D81D55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1" creationId="{840D3918-E8BA-6730-DDED-C9C485186E42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2" creationId="{C304DCEC-CC69-EE86-DC72-89DC4D0B299C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3" creationId="{7C04B0DD-A8E1-A5C5-C4C7-8A5696020869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4" creationId="{0958758C-C04B-35FA-78AF-C1BF2CE1A1BD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5" creationId="{63195FD8-18CF-2345-C0B1-0F41E7DA678A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6" creationId="{AA102750-83C5-0263-1E4D-6B908BD85D2E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7" creationId="{3BC0B9A1-55B5-F7F7-17A6-E242309302CF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8" creationId="{79BD2E76-72EA-C09D-A7CF-5D3BAE3CFBC1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29" creationId="{4E59B7BA-5EB4-1EEB-BC84-9CB51F0C670A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0" creationId="{FB129D8E-B78B-A909-A52F-CC3BC4FCEA09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1" creationId="{FD4CE432-A31A-EC32-62AD-DD5155085B87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2" creationId="{8BE2012D-0F2D-16D2-A7A6-E3C77EE983B3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3" creationId="{0A721143-5648-D48D-9D19-2AF20CC6770C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4" creationId="{2704B160-76D8-97FD-F0AF-E43F908ADD4B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5" creationId="{6C56975B-7576-5EB2-CECC-E325EE7D369D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6" creationId="{F9DE8AC7-F271-0581-99A0-536C64FBC5F6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7" creationId="{7922448D-018A-7DBA-DD43-9F0597ADFA35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8" creationId="{A5DE7003-2FB1-0BB8-D722-80266A29F408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39" creationId="{5545C97C-C794-60BE-F27A-A651C701896A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0" creationId="{060A8C2A-57A3-CA1D-A330-FE49667E45A2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1" creationId="{8632BBA8-923A-118B-570A-735732CB4892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2" creationId="{6910EB72-5329-B36A-949B-76C0708E59AA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3" creationId="{3F736E1C-C187-9C82-2EE7-1404DF87F655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4" creationId="{8109E5B5-6B34-8B34-6BD0-5F44985AC959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5" creationId="{6F87EFCC-86B1-3450-941D-53E2C242F867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6" creationId="{27697172-9C31-C163-49F0-09C3AFD0C7D6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7" creationId="{6729FB72-638E-D00F-BD02-E4AC09024891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8" creationId="{3C4CFE56-5A14-66F9-2BF7-A9A558FDDBFC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49" creationId="{66649300-1A2F-CBD7-10C7-5A5962A089F2}"/>
          </ac:spMkLst>
        </pc:spChg>
        <pc:spChg chg="del mod">
          <ac:chgData name="MaengJiwoo" userId="06fe445f-97e3-4d7d-9f7a-3efcc5dfeb3b" providerId="ADAL" clId="{2A066F00-64B5-4D45-B959-D7E3AE4C8FF5}" dt="2024-10-27T08:10:58.008" v="648" actId="478"/>
          <ac:spMkLst>
            <pc:docMk/>
            <pc:sldMk cId="0" sldId="256"/>
            <ac:spMk id="50" creationId="{74C5010A-4CB8-8264-A720-67996A60618D}"/>
          </ac:spMkLst>
        </pc:spChg>
        <pc:spChg chg="del mod">
          <ac:chgData name="MaengJiwoo" userId="06fe445f-97e3-4d7d-9f7a-3efcc5dfeb3b" providerId="ADAL" clId="{2A066F00-64B5-4D45-B959-D7E3AE4C8FF5}" dt="2024-10-27T08:11:11.978" v="653" actId="478"/>
          <ac:spMkLst>
            <pc:docMk/>
            <pc:sldMk cId="0" sldId="256"/>
            <ac:spMk id="51" creationId="{5E28B0DA-EC26-C446-4C67-EB259BF7B5E1}"/>
          </ac:spMkLst>
        </pc:spChg>
        <pc:spChg chg="del mod">
          <ac:chgData name="MaengJiwoo" userId="06fe445f-97e3-4d7d-9f7a-3efcc5dfeb3b" providerId="ADAL" clId="{2A066F00-64B5-4D45-B959-D7E3AE4C8FF5}" dt="2024-10-27T08:10:56.304" v="647" actId="478"/>
          <ac:spMkLst>
            <pc:docMk/>
            <pc:sldMk cId="0" sldId="256"/>
            <ac:spMk id="52" creationId="{295A6294-01E4-CD04-AAC1-EDB6EED14EAF}"/>
          </ac:spMkLst>
        </pc:spChg>
        <pc:spChg chg="add del mod">
          <ac:chgData name="MaengJiwoo" userId="06fe445f-97e3-4d7d-9f7a-3efcc5dfeb3b" providerId="ADAL" clId="{2A066F00-64B5-4D45-B959-D7E3AE4C8FF5}" dt="2024-10-27T08:11:37.249" v="670" actId="478"/>
          <ac:spMkLst>
            <pc:docMk/>
            <pc:sldMk cId="0" sldId="256"/>
            <ac:spMk id="53" creationId="{F60C4278-B0CE-12CF-00D0-B2D3A5FE3989}"/>
          </ac:spMkLst>
        </pc:spChg>
        <pc:spChg chg="mod">
          <ac:chgData name="MaengJiwoo" userId="06fe445f-97e3-4d7d-9f7a-3efcc5dfeb3b" providerId="ADAL" clId="{2A066F00-64B5-4D45-B959-D7E3AE4C8FF5}" dt="2024-10-27T08:11:35.382" v="668"/>
          <ac:spMkLst>
            <pc:docMk/>
            <pc:sldMk cId="0" sldId="256"/>
            <ac:spMk id="54" creationId="{6BD54DE3-7B34-0453-6EB8-92239DF2B48A}"/>
          </ac:spMkLst>
        </pc:spChg>
        <pc:spChg chg="mod">
          <ac:chgData name="MaengJiwoo" userId="06fe445f-97e3-4d7d-9f7a-3efcc5dfeb3b" providerId="ADAL" clId="{2A066F00-64B5-4D45-B959-D7E3AE4C8FF5}" dt="2024-10-27T08:11:35.382" v="668"/>
          <ac:spMkLst>
            <pc:docMk/>
            <pc:sldMk cId="0" sldId="256"/>
            <ac:spMk id="55" creationId="{B668022C-1C3C-617F-310F-2FC623E66F68}"/>
          </ac:spMkLst>
        </pc:spChg>
        <pc:spChg chg="add del mod">
          <ac:chgData name="MaengJiwoo" userId="06fe445f-97e3-4d7d-9f7a-3efcc5dfeb3b" providerId="ADAL" clId="{2A066F00-64B5-4D45-B959-D7E3AE4C8FF5}" dt="2024-10-27T08:11:35.382" v="668"/>
          <ac:spMkLst>
            <pc:docMk/>
            <pc:sldMk cId="0" sldId="256"/>
            <ac:spMk id="56" creationId="{4F43434C-BC3D-51F2-375C-0E7DDAAEA078}"/>
          </ac:spMkLst>
        </pc:spChg>
        <pc:spChg chg="add del mod ord">
          <ac:chgData name="MaengJiwoo" userId="06fe445f-97e3-4d7d-9f7a-3efcc5dfeb3b" providerId="ADAL" clId="{2A066F00-64B5-4D45-B959-D7E3AE4C8FF5}" dt="2024-10-27T08:13:48.444" v="709" actId="478"/>
          <ac:spMkLst>
            <pc:docMk/>
            <pc:sldMk cId="0" sldId="256"/>
            <ac:spMk id="57" creationId="{4F43434C-BC3D-51F2-375C-0E7DDAAEA078}"/>
          </ac:spMkLst>
        </pc:spChg>
        <pc:spChg chg="add del mod">
          <ac:chgData name="MaengJiwoo" userId="06fe445f-97e3-4d7d-9f7a-3efcc5dfeb3b" providerId="ADAL" clId="{2A066F00-64B5-4D45-B959-D7E3AE4C8FF5}" dt="2024-10-27T08:12:14.229" v="681" actId="21"/>
          <ac:spMkLst>
            <pc:docMk/>
            <pc:sldMk cId="0" sldId="256"/>
            <ac:spMk id="58" creationId="{BEBE3254-DBAA-0B8D-232E-A652051F6C3C}"/>
          </ac:spMkLst>
        </pc:spChg>
        <pc:spChg chg="add del mod">
          <ac:chgData name="MaengJiwoo" userId="06fe445f-97e3-4d7d-9f7a-3efcc5dfeb3b" providerId="ADAL" clId="{2A066F00-64B5-4D45-B959-D7E3AE4C8FF5}" dt="2024-10-27T08:13:48.885" v="710" actId="478"/>
          <ac:spMkLst>
            <pc:docMk/>
            <pc:sldMk cId="0" sldId="256"/>
            <ac:spMk id="59" creationId="{BEBE3254-DBAA-0B8D-232E-A652051F6C3C}"/>
          </ac:spMkLst>
        </pc:spChg>
        <pc:picChg chg="del">
          <ac:chgData name="MaengJiwoo" userId="06fe445f-97e3-4d7d-9f7a-3efcc5dfeb3b" providerId="ADAL" clId="{2A066F00-64B5-4D45-B959-D7E3AE4C8FF5}" dt="2024-10-27T09:25:27.801" v="779" actId="478"/>
          <ac:picMkLst>
            <pc:docMk/>
            <pc:sldMk cId="0" sldId="256"/>
            <ac:picMk id="2" creationId="{34C5A221-AE34-4329-08C4-5841527E54E4}"/>
          </ac:picMkLst>
        </pc:picChg>
        <pc:picChg chg="del">
          <ac:chgData name="MaengJiwoo" userId="06fe445f-97e3-4d7d-9f7a-3efcc5dfeb3b" providerId="ADAL" clId="{2A066F00-64B5-4D45-B959-D7E3AE4C8FF5}" dt="2024-10-27T09:26:56.644" v="781" actId="478"/>
          <ac:picMkLst>
            <pc:docMk/>
            <pc:sldMk cId="0" sldId="256"/>
            <ac:picMk id="3" creationId="{E7B0F345-9599-6488-EDD7-C3CA0B28A438}"/>
          </ac:picMkLst>
        </pc:picChg>
        <pc:picChg chg="del">
          <ac:chgData name="MaengJiwoo" userId="06fe445f-97e3-4d7d-9f7a-3efcc5dfeb3b" providerId="ADAL" clId="{2A066F00-64B5-4D45-B959-D7E3AE4C8FF5}" dt="2024-10-27T09:28:34.590" v="782" actId="478"/>
          <ac:picMkLst>
            <pc:docMk/>
            <pc:sldMk cId="0" sldId="256"/>
            <ac:picMk id="5" creationId="{BD3D2A9E-C4F7-245C-D4FE-6A65D6B62414}"/>
          </ac:picMkLst>
        </pc:picChg>
        <pc:picChg chg="del">
          <ac:chgData name="MaengJiwoo" userId="06fe445f-97e3-4d7d-9f7a-3efcc5dfeb3b" providerId="ADAL" clId="{2A066F00-64B5-4D45-B959-D7E3AE4C8FF5}" dt="2024-10-27T09:29:17.462" v="783" actId="478"/>
          <ac:picMkLst>
            <pc:docMk/>
            <pc:sldMk cId="0" sldId="256"/>
            <ac:picMk id="6" creationId="{312E2F75-F805-6785-CDB0-1A92AFAA5CE8}"/>
          </ac:picMkLst>
        </pc:picChg>
        <pc:picChg chg="del mod">
          <ac:chgData name="MaengJiwoo" userId="06fe445f-97e3-4d7d-9f7a-3efcc5dfeb3b" providerId="ADAL" clId="{2A066F00-64B5-4D45-B959-D7E3AE4C8FF5}" dt="2024-10-27T08:08:14.903" v="607" actId="478"/>
          <ac:picMkLst>
            <pc:docMk/>
            <pc:sldMk cId="0" sldId="256"/>
            <ac:picMk id="8" creationId="{00000000-0000-0000-0000-000000000000}"/>
          </ac:picMkLst>
        </pc:picChg>
        <pc:picChg chg="del mod">
          <ac:chgData name="MaengJiwoo" userId="06fe445f-97e3-4d7d-9f7a-3efcc5dfeb3b" providerId="ADAL" clId="{2A066F00-64B5-4D45-B959-D7E3AE4C8FF5}" dt="2024-10-27T08:08:14.903" v="607" actId="478"/>
          <ac:picMkLst>
            <pc:docMk/>
            <pc:sldMk cId="0" sldId="256"/>
            <ac:picMk id="18" creationId="{D99049D3-C00E-7D6A-17E4-2D4D6B6DD2C1}"/>
          </ac:picMkLst>
        </pc:picChg>
      </pc:sldChg>
      <pc:sldChg chg="addSp delSp modSp mod">
        <pc:chgData name="MaengJiwoo" userId="06fe445f-97e3-4d7d-9f7a-3efcc5dfeb3b" providerId="ADAL" clId="{2A066F00-64B5-4D45-B959-D7E3AE4C8FF5}" dt="2024-10-27T11:04:26.783" v="819" actId="1076"/>
        <pc:sldMkLst>
          <pc:docMk/>
          <pc:sldMk cId="291818306" sldId="321"/>
        </pc:sldMkLst>
        <pc:spChg chg="add del mod">
          <ac:chgData name="MaengJiwoo" userId="06fe445f-97e3-4d7d-9f7a-3efcc5dfeb3b" providerId="ADAL" clId="{2A066F00-64B5-4D45-B959-D7E3AE4C8FF5}" dt="2024-10-27T07:53:51.175" v="139" actId="478"/>
          <ac:spMkLst>
            <pc:docMk/>
            <pc:sldMk cId="291818306" sldId="321"/>
            <ac:spMk id="3" creationId="{EA68D8FB-31FA-9480-8F80-F1AF31EA2480}"/>
          </ac:spMkLst>
        </pc:spChg>
        <pc:spChg chg="add del mod">
          <ac:chgData name="MaengJiwoo" userId="06fe445f-97e3-4d7d-9f7a-3efcc5dfeb3b" providerId="ADAL" clId="{2A066F00-64B5-4D45-B959-D7E3AE4C8FF5}" dt="2024-10-27T07:53:52.513" v="140" actId="478"/>
          <ac:spMkLst>
            <pc:docMk/>
            <pc:sldMk cId="291818306" sldId="321"/>
            <ac:spMk id="8" creationId="{65C0022F-F39F-3FAC-9681-2E83C7CAA89E}"/>
          </ac:spMkLst>
        </pc:spChg>
        <pc:spChg chg="add mod">
          <ac:chgData name="MaengJiwoo" userId="06fe445f-97e3-4d7d-9f7a-3efcc5dfeb3b" providerId="ADAL" clId="{2A066F00-64B5-4D45-B959-D7E3AE4C8FF5}" dt="2024-10-27T07:56:04.072" v="181" actId="404"/>
          <ac:spMkLst>
            <pc:docMk/>
            <pc:sldMk cId="291818306" sldId="321"/>
            <ac:spMk id="10" creationId="{4F43DB46-7615-AC06-3EFF-AE9886603505}"/>
          </ac:spMkLst>
        </pc:spChg>
        <pc:spChg chg="add mod">
          <ac:chgData name="MaengJiwoo" userId="06fe445f-97e3-4d7d-9f7a-3efcc5dfeb3b" providerId="ADAL" clId="{2A066F00-64B5-4D45-B959-D7E3AE4C8FF5}" dt="2024-10-27T07:56:04.072" v="181" actId="404"/>
          <ac:spMkLst>
            <pc:docMk/>
            <pc:sldMk cId="291818306" sldId="321"/>
            <ac:spMk id="11" creationId="{29B72F1D-FD98-8EE5-E08F-45C56F90E207}"/>
          </ac:spMkLst>
        </pc:spChg>
        <pc:spChg chg="add mod">
          <ac:chgData name="MaengJiwoo" userId="06fe445f-97e3-4d7d-9f7a-3efcc5dfeb3b" providerId="ADAL" clId="{2A066F00-64B5-4D45-B959-D7E3AE4C8FF5}" dt="2024-10-27T07:56:04.072" v="181" actId="404"/>
          <ac:spMkLst>
            <pc:docMk/>
            <pc:sldMk cId="291818306" sldId="321"/>
            <ac:spMk id="12" creationId="{4022585B-0DE0-DAB3-CDF1-9F4E74C23C7F}"/>
          </ac:spMkLst>
        </pc:spChg>
        <pc:spChg chg="del">
          <ac:chgData name="MaengJiwoo" userId="06fe445f-97e3-4d7d-9f7a-3efcc5dfeb3b" providerId="ADAL" clId="{2A066F00-64B5-4D45-B959-D7E3AE4C8FF5}" dt="2024-10-27T07:46:21.074" v="68" actId="478"/>
          <ac:spMkLst>
            <pc:docMk/>
            <pc:sldMk cId="291818306" sldId="321"/>
            <ac:spMk id="49" creationId="{68742F9F-2086-0260-4060-62AAE0C23C35}"/>
          </ac:spMkLst>
        </pc:spChg>
        <pc:spChg chg="mod">
          <ac:chgData name="MaengJiwoo" userId="06fe445f-97e3-4d7d-9f7a-3efcc5dfeb3b" providerId="ADAL" clId="{2A066F00-64B5-4D45-B959-D7E3AE4C8FF5}" dt="2024-10-27T07:54:27.500" v="160" actId="1035"/>
          <ac:spMkLst>
            <pc:docMk/>
            <pc:sldMk cId="291818306" sldId="321"/>
            <ac:spMk id="52" creationId="{0B2675A9-D8CE-02F8-D9B5-0E5C028D0D7B}"/>
          </ac:spMkLst>
        </pc:spChg>
        <pc:picChg chg="add mod">
          <ac:chgData name="MaengJiwoo" userId="06fe445f-97e3-4d7d-9f7a-3efcc5dfeb3b" providerId="ADAL" clId="{2A066F00-64B5-4D45-B959-D7E3AE4C8FF5}" dt="2024-10-27T07:56:18.211" v="186" actId="1036"/>
          <ac:picMkLst>
            <pc:docMk/>
            <pc:sldMk cId="291818306" sldId="321"/>
            <ac:picMk id="2" creationId="{163030AA-5720-67EA-0428-1E83CAC5C064}"/>
          </ac:picMkLst>
        </pc:picChg>
        <pc:picChg chg="mod">
          <ac:chgData name="MaengJiwoo" userId="06fe445f-97e3-4d7d-9f7a-3efcc5dfeb3b" providerId="ADAL" clId="{2A066F00-64B5-4D45-B959-D7E3AE4C8FF5}" dt="2024-10-27T11:04:26.783" v="819" actId="1076"/>
          <ac:picMkLst>
            <pc:docMk/>
            <pc:sldMk cId="291818306" sldId="321"/>
            <ac:picMk id="3" creationId="{B6A18909-D1EE-F106-CE5D-7232FD4CC921}"/>
          </ac:picMkLst>
        </pc:picChg>
        <pc:picChg chg="add mod">
          <ac:chgData name="MaengJiwoo" userId="06fe445f-97e3-4d7d-9f7a-3efcc5dfeb3b" providerId="ADAL" clId="{2A066F00-64B5-4D45-B959-D7E3AE4C8FF5}" dt="2024-10-27T07:56:18.211" v="186" actId="1036"/>
          <ac:picMkLst>
            <pc:docMk/>
            <pc:sldMk cId="291818306" sldId="321"/>
            <ac:picMk id="4" creationId="{03A7B7D7-C992-D93D-8EB4-0CB984B0964C}"/>
          </ac:picMkLst>
        </pc:picChg>
        <pc:picChg chg="add mod">
          <ac:chgData name="MaengJiwoo" userId="06fe445f-97e3-4d7d-9f7a-3efcc5dfeb3b" providerId="ADAL" clId="{2A066F00-64B5-4D45-B959-D7E3AE4C8FF5}" dt="2024-10-27T07:56:18.211" v="186" actId="1036"/>
          <ac:picMkLst>
            <pc:docMk/>
            <pc:sldMk cId="291818306" sldId="321"/>
            <ac:picMk id="9" creationId="{4C09EB09-553D-6978-6D50-3B19A1BA7B0A}"/>
          </ac:picMkLst>
        </pc:picChg>
        <pc:picChg chg="del">
          <ac:chgData name="MaengJiwoo" userId="06fe445f-97e3-4d7d-9f7a-3efcc5dfeb3b" providerId="ADAL" clId="{2A066F00-64B5-4D45-B959-D7E3AE4C8FF5}" dt="2024-10-27T07:46:18.240" v="66" actId="478"/>
          <ac:picMkLst>
            <pc:docMk/>
            <pc:sldMk cId="291818306" sldId="321"/>
            <ac:picMk id="48" creationId="{D651E537-F997-9D1D-02EC-28E0F4D2BFF9}"/>
          </ac:picMkLst>
        </pc:picChg>
      </pc:sldChg>
      <pc:sldChg chg="del">
        <pc:chgData name="MaengJiwoo" userId="06fe445f-97e3-4d7d-9f7a-3efcc5dfeb3b" providerId="ADAL" clId="{2A066F00-64B5-4D45-B959-D7E3AE4C8FF5}" dt="2024-10-27T08:04:56.037" v="384" actId="47"/>
        <pc:sldMkLst>
          <pc:docMk/>
          <pc:sldMk cId="1784277267" sldId="326"/>
        </pc:sldMkLst>
      </pc:sldChg>
      <pc:sldChg chg="setBg">
        <pc:chgData name="MaengJiwoo" userId="06fe445f-97e3-4d7d-9f7a-3efcc5dfeb3b" providerId="ADAL" clId="{2A066F00-64B5-4D45-B959-D7E3AE4C8FF5}" dt="2024-10-27T08:05:28.360" v="389"/>
        <pc:sldMkLst>
          <pc:docMk/>
          <pc:sldMk cId="3062095638" sldId="334"/>
        </pc:sldMkLst>
      </pc:sldChg>
      <pc:sldChg chg="setBg">
        <pc:chgData name="MaengJiwoo" userId="06fe445f-97e3-4d7d-9f7a-3efcc5dfeb3b" providerId="ADAL" clId="{2A066F00-64B5-4D45-B959-D7E3AE4C8FF5}" dt="2024-10-27T08:05:28.360" v="389"/>
        <pc:sldMkLst>
          <pc:docMk/>
          <pc:sldMk cId="1370270349" sldId="335"/>
        </pc:sldMkLst>
      </pc:sldChg>
      <pc:sldChg chg="setBg">
        <pc:chgData name="MaengJiwoo" userId="06fe445f-97e3-4d7d-9f7a-3efcc5dfeb3b" providerId="ADAL" clId="{2A066F00-64B5-4D45-B959-D7E3AE4C8FF5}" dt="2024-10-27T08:05:28.360" v="389"/>
        <pc:sldMkLst>
          <pc:docMk/>
          <pc:sldMk cId="1272851517" sldId="336"/>
        </pc:sldMkLst>
      </pc:sldChg>
      <pc:sldChg chg="delSp modSp mod delAnim">
        <pc:chgData name="MaengJiwoo" userId="06fe445f-97e3-4d7d-9f7a-3efcc5dfeb3b" providerId="ADAL" clId="{2A066F00-64B5-4D45-B959-D7E3AE4C8FF5}" dt="2024-10-27T09:34:15.260" v="785" actId="478"/>
        <pc:sldMkLst>
          <pc:docMk/>
          <pc:sldMk cId="1705371849" sldId="338"/>
        </pc:sldMkLst>
        <pc:spChg chg="mod">
          <ac:chgData name="MaengJiwoo" userId="06fe445f-97e3-4d7d-9f7a-3efcc5dfeb3b" providerId="ADAL" clId="{2A066F00-64B5-4D45-B959-D7E3AE4C8FF5}" dt="2024-10-27T07:49:35.593" v="122" actId="20577"/>
          <ac:spMkLst>
            <pc:docMk/>
            <pc:sldMk cId="1705371849" sldId="338"/>
            <ac:spMk id="3" creationId="{6819B8E8-BB3A-BBDC-1564-B4C124C2671D}"/>
          </ac:spMkLst>
        </pc:spChg>
        <pc:picChg chg="del">
          <ac:chgData name="MaengJiwoo" userId="06fe445f-97e3-4d7d-9f7a-3efcc5dfeb3b" providerId="ADAL" clId="{2A066F00-64B5-4D45-B959-D7E3AE4C8FF5}" dt="2024-10-27T09:24:23.112" v="778" actId="478"/>
          <ac:picMkLst>
            <pc:docMk/>
            <pc:sldMk cId="1705371849" sldId="338"/>
            <ac:picMk id="10" creationId="{3971FF08-6491-BBFE-8466-2E3115532E41}"/>
          </ac:picMkLst>
        </pc:picChg>
        <pc:picChg chg="del">
          <ac:chgData name="MaengJiwoo" userId="06fe445f-97e3-4d7d-9f7a-3efcc5dfeb3b" providerId="ADAL" clId="{2A066F00-64B5-4D45-B959-D7E3AE4C8FF5}" dt="2024-10-27T09:34:15.260" v="785" actId="478"/>
          <ac:picMkLst>
            <pc:docMk/>
            <pc:sldMk cId="1705371849" sldId="338"/>
            <ac:picMk id="11" creationId="{5854EE9C-E5CC-CBDC-350E-705EE1D556E3}"/>
          </ac:picMkLst>
        </pc:picChg>
      </pc:sldChg>
      <pc:sldChg chg="addSp delSp modSp mod addAnim delAnim modAnim">
        <pc:chgData name="MaengJiwoo" userId="06fe445f-97e3-4d7d-9f7a-3efcc5dfeb3b" providerId="ADAL" clId="{2A066F00-64B5-4D45-B959-D7E3AE4C8FF5}" dt="2024-10-27T11:04:10.501" v="808"/>
        <pc:sldMkLst>
          <pc:docMk/>
          <pc:sldMk cId="538806986" sldId="349"/>
        </pc:sldMkLst>
        <pc:spChg chg="add mod">
          <ac:chgData name="MaengJiwoo" userId="06fe445f-97e3-4d7d-9f7a-3efcc5dfeb3b" providerId="ADAL" clId="{2A066F00-64B5-4D45-B959-D7E3AE4C8FF5}" dt="2024-10-27T07:23:26.757" v="11"/>
          <ac:spMkLst>
            <pc:docMk/>
            <pc:sldMk cId="538806986" sldId="349"/>
            <ac:spMk id="4" creationId="{0D2EC89D-3D17-1BC2-1545-BE144CE1B03A}"/>
          </ac:spMkLst>
        </pc:spChg>
        <pc:spChg chg="del">
          <ac:chgData name="MaengJiwoo" userId="06fe445f-97e3-4d7d-9f7a-3efcc5dfeb3b" providerId="ADAL" clId="{2A066F00-64B5-4D45-B959-D7E3AE4C8FF5}" dt="2024-10-27T07:23:10.307" v="8" actId="478"/>
          <ac:spMkLst>
            <pc:docMk/>
            <pc:sldMk cId="538806986" sldId="349"/>
            <ac:spMk id="43" creationId="{7355569C-50FC-E5D0-299A-6D688875B879}"/>
          </ac:spMkLst>
        </pc:spChg>
        <pc:grpChg chg="del">
          <ac:chgData name="MaengJiwoo" userId="06fe445f-97e3-4d7d-9f7a-3efcc5dfeb3b" providerId="ADAL" clId="{2A066F00-64B5-4D45-B959-D7E3AE4C8FF5}" dt="2024-10-27T07:23:10.307" v="8" actId="478"/>
          <ac:grpSpMkLst>
            <pc:docMk/>
            <pc:sldMk cId="538806986" sldId="349"/>
            <ac:grpSpMk id="26" creationId="{39C6288A-08FE-24FB-31A6-CB36F58F7C04}"/>
          </ac:grpSpMkLst>
        </pc:grpChg>
        <pc:grpChg chg="del">
          <ac:chgData name="MaengJiwoo" userId="06fe445f-97e3-4d7d-9f7a-3efcc5dfeb3b" providerId="ADAL" clId="{2A066F00-64B5-4D45-B959-D7E3AE4C8FF5}" dt="2024-10-27T07:23:10.307" v="8" actId="478"/>
          <ac:grpSpMkLst>
            <pc:docMk/>
            <pc:sldMk cId="538806986" sldId="349"/>
            <ac:grpSpMk id="31" creationId="{AB996E72-5218-C8B2-7235-400AC79AA673}"/>
          </ac:grpSpMkLst>
        </pc:grpChg>
        <pc:grpChg chg="del">
          <ac:chgData name="MaengJiwoo" userId="06fe445f-97e3-4d7d-9f7a-3efcc5dfeb3b" providerId="ADAL" clId="{2A066F00-64B5-4D45-B959-D7E3AE4C8FF5}" dt="2024-10-27T07:23:10.307" v="8" actId="478"/>
          <ac:grpSpMkLst>
            <pc:docMk/>
            <pc:sldMk cId="538806986" sldId="349"/>
            <ac:grpSpMk id="39" creationId="{D4DAB6C6-7CDB-3166-D010-CC6B12A75D2D}"/>
          </ac:grpSpMkLst>
        </pc:grpChg>
        <pc:picChg chg="del">
          <ac:chgData name="MaengJiwoo" userId="06fe445f-97e3-4d7d-9f7a-3efcc5dfeb3b" providerId="ADAL" clId="{2A066F00-64B5-4D45-B959-D7E3AE4C8FF5}" dt="2024-10-27T09:35:44.504" v="786" actId="478"/>
          <ac:picMkLst>
            <pc:docMk/>
            <pc:sldMk cId="538806986" sldId="349"/>
            <ac:picMk id="2" creationId="{2B57E999-1172-4216-7070-E13CF58617D0}"/>
          </ac:picMkLst>
        </pc:picChg>
        <pc:picChg chg="add mod modCrop">
          <ac:chgData name="MaengJiwoo" userId="06fe445f-97e3-4d7d-9f7a-3efcc5dfeb3b" providerId="ADAL" clId="{2A066F00-64B5-4D45-B959-D7E3AE4C8FF5}" dt="2024-10-27T07:23:57.255" v="65" actId="732"/>
          <ac:picMkLst>
            <pc:docMk/>
            <pc:sldMk cId="538806986" sldId="349"/>
            <ac:picMk id="3" creationId="{6C0BB72E-5B8E-30EC-2919-BCECB91A2F1C}"/>
          </ac:picMkLst>
        </pc:picChg>
        <pc:picChg chg="add del mod">
          <ac:chgData name="MaengJiwoo" userId="06fe445f-97e3-4d7d-9f7a-3efcc5dfeb3b" providerId="ADAL" clId="{2A066F00-64B5-4D45-B959-D7E3AE4C8FF5}" dt="2024-10-27T11:04:10.501" v="808"/>
          <ac:picMkLst>
            <pc:docMk/>
            <pc:sldMk cId="538806986" sldId="349"/>
            <ac:picMk id="8" creationId="{BF0C2247-2BB8-F390-8806-10AE677FDA19}"/>
          </ac:picMkLst>
        </pc:picChg>
      </pc:sldChg>
      <pc:sldChg chg="addSp delSp modSp mod">
        <pc:chgData name="MaengJiwoo" userId="06fe445f-97e3-4d7d-9f7a-3efcc5dfeb3b" providerId="ADAL" clId="{2A066F00-64B5-4D45-B959-D7E3AE4C8FF5}" dt="2024-10-27T08:02:43.024" v="357" actId="1076"/>
        <pc:sldMkLst>
          <pc:docMk/>
          <pc:sldMk cId="794106071" sldId="350"/>
        </pc:sldMkLst>
        <pc:spChg chg="add del mod">
          <ac:chgData name="MaengJiwoo" userId="06fe445f-97e3-4d7d-9f7a-3efcc5dfeb3b" providerId="ADAL" clId="{2A066F00-64B5-4D45-B959-D7E3AE4C8FF5}" dt="2024-10-27T07:57:30.469" v="197"/>
          <ac:spMkLst>
            <pc:docMk/>
            <pc:sldMk cId="794106071" sldId="350"/>
            <ac:spMk id="3" creationId="{27E3F69D-FB8C-B872-8E20-A099456116B0}"/>
          </ac:spMkLst>
        </pc:spChg>
        <pc:spChg chg="add mod">
          <ac:chgData name="MaengJiwoo" userId="06fe445f-97e3-4d7d-9f7a-3efcc5dfeb3b" providerId="ADAL" clId="{2A066F00-64B5-4D45-B959-D7E3AE4C8FF5}" dt="2024-10-27T08:02:43.024" v="357" actId="1076"/>
          <ac:spMkLst>
            <pc:docMk/>
            <pc:sldMk cId="794106071" sldId="350"/>
            <ac:spMk id="4" creationId="{39449658-F9D0-E704-7CEF-C0446926F496}"/>
          </ac:spMkLst>
        </pc:spChg>
        <pc:spChg chg="del">
          <ac:chgData name="MaengJiwoo" userId="06fe445f-97e3-4d7d-9f7a-3efcc5dfeb3b" providerId="ADAL" clId="{2A066F00-64B5-4D45-B959-D7E3AE4C8FF5}" dt="2024-10-27T07:56:32.157" v="189" actId="478"/>
          <ac:spMkLst>
            <pc:docMk/>
            <pc:sldMk cId="794106071" sldId="350"/>
            <ac:spMk id="49" creationId="{68742F9F-2086-0260-4060-62AAE0C23C35}"/>
          </ac:spMkLst>
        </pc:spChg>
        <pc:spChg chg="del">
          <ac:chgData name="MaengJiwoo" userId="06fe445f-97e3-4d7d-9f7a-3efcc5dfeb3b" providerId="ADAL" clId="{2A066F00-64B5-4D45-B959-D7E3AE4C8FF5}" dt="2024-10-27T07:56:29.416" v="187" actId="478"/>
          <ac:spMkLst>
            <pc:docMk/>
            <pc:sldMk cId="794106071" sldId="350"/>
            <ac:spMk id="52" creationId="{0B2675A9-D8CE-02F8-D9B5-0E5C028D0D7B}"/>
          </ac:spMkLst>
        </pc:spChg>
        <pc:graphicFrameChg chg="del">
          <ac:chgData name="MaengJiwoo" userId="06fe445f-97e3-4d7d-9f7a-3efcc5dfeb3b" providerId="ADAL" clId="{2A066F00-64B5-4D45-B959-D7E3AE4C8FF5}" dt="2024-10-27T07:56:32.157" v="189" actId="478"/>
          <ac:graphicFrameMkLst>
            <pc:docMk/>
            <pc:sldMk cId="794106071" sldId="350"/>
            <ac:graphicFrameMk id="53" creationId="{2C925CC6-906E-BDE8-BC11-61A4E55B006C}"/>
          </ac:graphicFrameMkLst>
        </pc:graphicFrameChg>
        <pc:picChg chg="del">
          <ac:chgData name="MaengJiwoo" userId="06fe445f-97e3-4d7d-9f7a-3efcc5dfeb3b" providerId="ADAL" clId="{2A066F00-64B5-4D45-B959-D7E3AE4C8FF5}" dt="2024-10-27T07:56:29.818" v="188" actId="478"/>
          <ac:picMkLst>
            <pc:docMk/>
            <pc:sldMk cId="794106071" sldId="350"/>
            <ac:picMk id="21" creationId="{7A30A661-CCAE-8062-7DB6-A2714990D653}"/>
          </ac:picMkLst>
        </pc:picChg>
      </pc:sldChg>
      <pc:sldChg chg="add del setBg">
        <pc:chgData name="MaengJiwoo" userId="06fe445f-97e3-4d7d-9f7a-3efcc5dfeb3b" providerId="ADAL" clId="{2A066F00-64B5-4D45-B959-D7E3AE4C8FF5}" dt="2024-10-27T11:05:28.772" v="823" actId="47"/>
        <pc:sldMkLst>
          <pc:docMk/>
          <pc:sldMk cId="686934527" sldId="351"/>
        </pc:sldMkLst>
      </pc:sldChg>
      <pc:sldChg chg="addSp delSp del mod setBg">
        <pc:chgData name="MaengJiwoo" userId="06fe445f-97e3-4d7d-9f7a-3efcc5dfeb3b" providerId="ADAL" clId="{2A066F00-64B5-4D45-B959-D7E3AE4C8FF5}" dt="2024-10-27T08:14:38.558" v="712" actId="47"/>
        <pc:sldMkLst>
          <pc:docMk/>
          <pc:sldMk cId="2455711829" sldId="352"/>
        </pc:sldMkLst>
        <pc:spChg chg="add del">
          <ac:chgData name="MaengJiwoo" userId="06fe445f-97e3-4d7d-9f7a-3efcc5dfeb3b" providerId="ADAL" clId="{2A066F00-64B5-4D45-B959-D7E3AE4C8FF5}" dt="2024-10-27T08:04:11.942" v="359" actId="22"/>
          <ac:spMkLst>
            <pc:docMk/>
            <pc:sldMk cId="2455711829" sldId="352"/>
            <ac:spMk id="3" creationId="{291291D6-3D92-E0C3-FEAD-08A0E9632D60}"/>
          </ac:spMkLst>
        </pc:spChg>
      </pc:sldChg>
      <pc:sldChg chg="add del setBg">
        <pc:chgData name="MaengJiwoo" userId="06fe445f-97e3-4d7d-9f7a-3efcc5dfeb3b" providerId="ADAL" clId="{2A066F00-64B5-4D45-B959-D7E3AE4C8FF5}" dt="2024-10-27T11:05:32.810" v="825" actId="47"/>
        <pc:sldMkLst>
          <pc:docMk/>
          <pc:sldMk cId="1945405335" sldId="353"/>
        </pc:sldMkLst>
      </pc:sldChg>
      <pc:sldChg chg="addSp modSp del mod ord setBg">
        <pc:chgData name="MaengJiwoo" userId="06fe445f-97e3-4d7d-9f7a-3efcc5dfeb3b" providerId="ADAL" clId="{2A066F00-64B5-4D45-B959-D7E3AE4C8FF5}" dt="2024-10-27T08:21:29.306" v="729" actId="47"/>
        <pc:sldMkLst>
          <pc:docMk/>
          <pc:sldMk cId="1920548520" sldId="355"/>
        </pc:sldMkLst>
        <pc:spChg chg="add mod">
          <ac:chgData name="MaengJiwoo" userId="06fe445f-97e3-4d7d-9f7a-3efcc5dfeb3b" providerId="ADAL" clId="{2A066F00-64B5-4D45-B959-D7E3AE4C8FF5}" dt="2024-10-27T08:21:16.783" v="728" actId="14100"/>
          <ac:spMkLst>
            <pc:docMk/>
            <pc:sldMk cId="1920548520" sldId="355"/>
            <ac:spMk id="2" creationId="{FDCC6FC9-E22C-59F1-B1D0-5BA3293451C5}"/>
          </ac:spMkLst>
        </pc:spChg>
      </pc:sldChg>
      <pc:sldChg chg="add del setBg">
        <pc:chgData name="MaengJiwoo" userId="06fe445f-97e3-4d7d-9f7a-3efcc5dfeb3b" providerId="ADAL" clId="{2A066F00-64B5-4D45-B959-D7E3AE4C8FF5}" dt="2024-10-27T11:05:27.293" v="822" actId="47"/>
        <pc:sldMkLst>
          <pc:docMk/>
          <pc:sldMk cId="316787357" sldId="356"/>
        </pc:sldMkLst>
      </pc:sldChg>
      <pc:sldChg chg="setBg">
        <pc:chgData name="MaengJiwoo" userId="06fe445f-97e3-4d7d-9f7a-3efcc5dfeb3b" providerId="ADAL" clId="{2A066F00-64B5-4D45-B959-D7E3AE4C8FF5}" dt="2024-10-27T08:05:28.360" v="389"/>
        <pc:sldMkLst>
          <pc:docMk/>
          <pc:sldMk cId="4292279753" sldId="358"/>
        </pc:sldMkLst>
      </pc:sldChg>
      <pc:sldChg chg="add del setBg">
        <pc:chgData name="MaengJiwoo" userId="06fe445f-97e3-4d7d-9f7a-3efcc5dfeb3b" providerId="ADAL" clId="{2A066F00-64B5-4D45-B959-D7E3AE4C8FF5}" dt="2024-10-27T11:05:29.897" v="824" actId="47"/>
        <pc:sldMkLst>
          <pc:docMk/>
          <pc:sldMk cId="2901790760" sldId="359"/>
        </pc:sldMkLst>
      </pc:sldChg>
      <pc:sldChg chg="add">
        <pc:chgData name="MaengJiwoo" userId="06fe445f-97e3-4d7d-9f7a-3efcc5dfeb3b" providerId="ADAL" clId="{2A066F00-64B5-4D45-B959-D7E3AE4C8FF5}" dt="2024-10-27T08:20:26.999" v="713" actId="2890"/>
        <pc:sldMkLst>
          <pc:docMk/>
          <pc:sldMk cId="834222799" sldId="360"/>
        </pc:sldMkLst>
      </pc:sldChg>
      <pc:sldChg chg="addSp delSp modSp add mod">
        <pc:chgData name="MaengJiwoo" userId="06fe445f-97e3-4d7d-9f7a-3efcc5dfeb3b" providerId="ADAL" clId="{2A066F00-64B5-4D45-B959-D7E3AE4C8FF5}" dt="2024-10-27T08:34:30.569" v="777" actId="1076"/>
        <pc:sldMkLst>
          <pc:docMk/>
          <pc:sldMk cId="2153411436" sldId="361"/>
        </pc:sldMkLst>
        <pc:spChg chg="del">
          <ac:chgData name="MaengJiwoo" userId="06fe445f-97e3-4d7d-9f7a-3efcc5dfeb3b" providerId="ADAL" clId="{2A066F00-64B5-4D45-B959-D7E3AE4C8FF5}" dt="2024-10-27T08:31:58.408" v="731" actId="478"/>
          <ac:spMkLst>
            <pc:docMk/>
            <pc:sldMk cId="2153411436" sldId="361"/>
            <ac:spMk id="9" creationId="{D6544B6C-4852-7AE1-5CAE-90EC51160A3A}"/>
          </ac:spMkLst>
        </pc:spChg>
        <pc:spChg chg="add mod">
          <ac:chgData name="MaengJiwoo" userId="06fe445f-97e3-4d7d-9f7a-3efcc5dfeb3b" providerId="ADAL" clId="{2A066F00-64B5-4D45-B959-D7E3AE4C8FF5}" dt="2024-10-27T08:34:30.569" v="777" actId="1076"/>
          <ac:spMkLst>
            <pc:docMk/>
            <pc:sldMk cId="2153411436" sldId="361"/>
            <ac:spMk id="13" creationId="{8EB317E0-7438-D573-97EC-BA3FF8B11E55}"/>
          </ac:spMkLst>
        </pc:spChg>
      </pc:sldChg>
      <pc:sldMasterChg chg="setBg modSldLayout">
        <pc:chgData name="MaengJiwoo" userId="06fe445f-97e3-4d7d-9f7a-3efcc5dfeb3b" providerId="ADAL" clId="{2A066F00-64B5-4D45-B959-D7E3AE4C8FF5}" dt="2024-10-27T08:05:28.360" v="389"/>
        <pc:sldMasterMkLst>
          <pc:docMk/>
          <pc:sldMasterMk cId="1907669140" sldId="2147483672"/>
        </pc:sldMasterMkLst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1105277385" sldId="2147483673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78336004" sldId="2147483674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4162596032" sldId="2147483675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4093246751" sldId="2147483676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1112775878" sldId="2147483677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1675366988" sldId="2147483678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1435987997" sldId="2147483679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1505426979" sldId="2147483680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954249382" sldId="2147483681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402345404" sldId="2147483682"/>
          </pc:sldLayoutMkLst>
        </pc:sldLayoutChg>
        <pc:sldLayoutChg chg="setBg">
          <pc:chgData name="MaengJiwoo" userId="06fe445f-97e3-4d7d-9f7a-3efcc5dfeb3b" providerId="ADAL" clId="{2A066F00-64B5-4D45-B959-D7E3AE4C8FF5}" dt="2024-10-27T08:05:28.360" v="389"/>
          <pc:sldLayoutMkLst>
            <pc:docMk/>
            <pc:sldMasterMk cId="1907669140" sldId="2147483672"/>
            <pc:sldLayoutMk cId="3475476792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F49997-CB49-460E-4193-8921EA7C1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4"/>
            <a:ext cx="4434999" cy="35635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639F63-2BE0-5ABD-C878-9F52210087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8" y="4"/>
            <a:ext cx="4434999" cy="35635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E5AB7BAA-E472-4FB6-B821-0E57BD153B41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ADF784-B54B-C7BD-E673-7E0E3CBB1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6746120"/>
            <a:ext cx="4434999" cy="35635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39B9C-107B-CD70-F222-A3A3CB569A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8" y="6746120"/>
            <a:ext cx="4434999" cy="35635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E486A452-E404-486D-97E3-48C3665D2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12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4434999" cy="35635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4"/>
            <a:ext cx="4434999" cy="356357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5F4FF322-7C44-4365-9F83-C66E1F974B5F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7225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067"/>
            <a:ext cx="8187690" cy="2796600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746120"/>
            <a:ext cx="4434999" cy="35635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6120"/>
            <a:ext cx="4434999" cy="356356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104B629E-2410-45B1-ADA8-C8A9D65DF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886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519488" y="887413"/>
            <a:ext cx="3197225" cy="23971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안녕하십니까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악셀 및 브레이크 조작 기록을 통한 급발진 상황 분석 및 운전자 오류 검증 시스템을 주제로 발표할 시스템제어공학과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19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 이성원입니다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520BB-5EAB-41C1-BECB-DADF9CFBE8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9EBC-6C46-4302-BEB3-A85609EDFF6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B62B-5342-41E4-8A04-612D568C0324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6AB6-E667-43D7-8669-423256FDF006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81F1-9815-4FC3-A39B-FBEFBDF3D964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1B96-5234-4BF4-AEBB-07B9C0FDE826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9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3D88-0E70-4448-A0D7-6C751BC229C4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E3DA-97C4-44FA-A72E-B1D257F0DD14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8D94-7D0E-4AC3-91F6-B1021AF7174D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13BB-7D84-43CF-A05B-5300D5B2F1C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9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7CDF-7285-4B32-AB37-36EF25349A0E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4E86-8A02-42F2-AC03-1235B5B39A12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C074-836E-415C-A3E9-AD1543AEFE03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1877-0D49-408E-8FD1-634F93198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DC7EFE-D415-5B17-0D5B-0D150BFB568E}"/>
              </a:ext>
            </a:extLst>
          </p:cNvPr>
          <p:cNvSpPr/>
          <p:nvPr/>
        </p:nvSpPr>
        <p:spPr>
          <a:xfrm>
            <a:off x="0" y="2703030"/>
            <a:ext cx="9144000" cy="4154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35B2F24B-48E8-8CEB-9476-902259943D14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" name="Group 4"/>
          <p:cNvGrpSpPr/>
          <p:nvPr/>
        </p:nvGrpSpPr>
        <p:grpSpPr>
          <a:xfrm>
            <a:off x="1073741823" y="1075456323"/>
            <a:ext cx="1073741823" cy="1073741823"/>
            <a:chOff x="1610612735" y="1613184485"/>
            <a:chExt cx="1610612735" cy="1610612735"/>
          </a:xfrm>
        </p:grpSpPr>
      </p:grpSp>
      <p:grpSp>
        <p:nvGrpSpPr>
          <p:cNvPr id="7" name="Group 7"/>
          <p:cNvGrpSpPr/>
          <p:nvPr/>
        </p:nvGrpSpPr>
        <p:grpSpPr>
          <a:xfrm>
            <a:off x="1073741823" y="1075456323"/>
            <a:ext cx="1073741823" cy="1073741823"/>
            <a:chOff x="1610612735" y="1613184485"/>
            <a:chExt cx="1610612735" cy="1610612735"/>
          </a:xfrm>
        </p:grpSpPr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D080B9-E89D-6DD1-4B95-9290157D82D2}"/>
              </a:ext>
            </a:extLst>
          </p:cNvPr>
          <p:cNvSpPr txBox="1"/>
          <p:nvPr/>
        </p:nvSpPr>
        <p:spPr>
          <a:xfrm>
            <a:off x="965201" y="5319671"/>
            <a:ext cx="1769533" cy="65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33">
                <a:latin typeface="HY견고딕" panose="02030600000101010101" pitchFamily="18" charset="-127"/>
                <a:ea typeface="HY견고딕" panose="02030600000101010101" pitchFamily="18" charset="-127"/>
              </a:rPr>
              <a:t>20210710 </a:t>
            </a:r>
            <a:r>
              <a:rPr lang="ko-KR" altLang="en-US" sz="1333">
                <a:latin typeface="HY견고딕" panose="02030600000101010101" pitchFamily="18" charset="-127"/>
                <a:ea typeface="HY견고딕" panose="02030600000101010101" pitchFamily="18" charset="-127"/>
              </a:rPr>
              <a:t>맹지우</a:t>
            </a:r>
            <a:endParaRPr lang="en-US" altLang="ko-KR" sz="1333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333">
                <a:latin typeface="HY견고딕" panose="02030600000101010101" pitchFamily="18" charset="-127"/>
                <a:ea typeface="HY견고딕" panose="02030600000101010101" pitchFamily="18" charset="-127"/>
              </a:rPr>
              <a:t>2024. 11. 25.</a:t>
            </a:r>
            <a:endParaRPr lang="ko-KR" altLang="en-US" sz="1333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F2A16-E863-F1AB-6408-C39F06956630}"/>
              </a:ext>
            </a:extLst>
          </p:cNvPr>
          <p:cNvSpPr txBox="1"/>
          <p:nvPr/>
        </p:nvSpPr>
        <p:spPr>
          <a:xfrm>
            <a:off x="965200" y="2983147"/>
            <a:ext cx="5010147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강아지와 고양이 이미지 사진 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8387A-BBC1-0739-C98E-10CA4424783B}"/>
              </a:ext>
            </a:extLst>
          </p:cNvPr>
          <p:cNvSpPr txBox="1"/>
          <p:nvPr/>
        </p:nvSpPr>
        <p:spPr>
          <a:xfrm>
            <a:off x="965200" y="1811377"/>
            <a:ext cx="6248400" cy="97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i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333" i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활용</a:t>
            </a:r>
            <a:endParaRPr lang="en-US" altLang="ko-KR" sz="1333" i="1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발표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8"/>
    </mc:Choice>
    <mc:Fallback xmlns="">
      <p:transition spd="slow" advTm="250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AA624-EAA3-4210-E983-30395665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C5AA65EA-7806-37B3-2655-9B2978173966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8A3C6C-25AB-4B22-0A51-3E83BF73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70" y="1333018"/>
            <a:ext cx="4242696" cy="1943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97FE5-1A36-0015-DCFD-5CC2799A0545}"/>
              </a:ext>
            </a:extLst>
          </p:cNvPr>
          <p:cNvSpPr txBox="1"/>
          <p:nvPr/>
        </p:nvSpPr>
        <p:spPr>
          <a:xfrm>
            <a:off x="682835" y="647699"/>
            <a:ext cx="500676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5. epochs </a:t>
            </a:r>
            <a:r>
              <a:rPr lang="ko-KR" altLang="en-US" b="1">
                <a:latin typeface="+mn-ea"/>
              </a:rPr>
              <a:t>지정 후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1202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6F849-D85B-7609-F31C-B4011D79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21534035-D027-3770-6FD1-04CC6475068A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4943F5-E754-4902-0BFD-A7AD6AFD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0" y="1524048"/>
            <a:ext cx="4184650" cy="4363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BC0FE-07B3-A460-633B-F3269EC7F18C}"/>
              </a:ext>
            </a:extLst>
          </p:cNvPr>
          <p:cNvSpPr txBox="1"/>
          <p:nvPr/>
        </p:nvSpPr>
        <p:spPr>
          <a:xfrm>
            <a:off x="5544989" y="4137574"/>
            <a:ext cx="3209261" cy="15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정확도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오답률과</a:t>
            </a:r>
            <a:r>
              <a:rPr lang="ko-KR" altLang="en-US" sz="1600" dirty="0"/>
              <a:t> 반대로 초반엔 정확도가 낮지만 학습을 진행함에 따라 높아지는 </a:t>
            </a:r>
            <a:r>
              <a:rPr lang="ko-KR" altLang="en-US" sz="1600"/>
              <a:t>모습 확인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95D6-6CBF-4351-E1F9-FFDFEADE41F9}"/>
              </a:ext>
            </a:extLst>
          </p:cNvPr>
          <p:cNvSpPr txBox="1"/>
          <p:nvPr/>
        </p:nvSpPr>
        <p:spPr>
          <a:xfrm>
            <a:off x="5558710" y="1821110"/>
            <a:ext cx="3693201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/>
              <a:t>오답률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/>
              <a:t>초반엔 오답률이 높지만 학습을 진행함에 따라 낮아지는 모습 확인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69838-9EB7-70A3-F1B5-CE81F60E49ED}"/>
              </a:ext>
            </a:extLst>
          </p:cNvPr>
          <p:cNvSpPr txBox="1"/>
          <p:nvPr/>
        </p:nvSpPr>
        <p:spPr>
          <a:xfrm>
            <a:off x="3668235" y="1134124"/>
            <a:ext cx="16668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빨간색 </a:t>
            </a:r>
            <a:r>
              <a:rPr lang="en-US" altLang="ko-KR" sz="1200"/>
              <a:t>- </a:t>
            </a:r>
            <a:r>
              <a:rPr lang="ko-KR" altLang="en-US" sz="1200"/>
              <a:t>학습</a:t>
            </a:r>
            <a:endParaRPr lang="en-US" altLang="ko-KR" sz="1200"/>
          </a:p>
          <a:p>
            <a:r>
              <a:rPr lang="ko-KR" altLang="en-US" sz="1200"/>
              <a:t>파란색 </a:t>
            </a:r>
            <a:r>
              <a:rPr lang="en-US" altLang="ko-KR" sz="1200"/>
              <a:t>- </a:t>
            </a:r>
            <a:r>
              <a:rPr lang="ko-KR" altLang="en-US" sz="1200"/>
              <a:t>검증</a:t>
            </a:r>
            <a:endParaRPr lang="en-US" altLang="ko-KR" sz="120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96C2C49-BF85-69BF-EC2C-9E783E2E3037}"/>
              </a:ext>
            </a:extLst>
          </p:cNvPr>
          <p:cNvSpPr/>
          <p:nvPr/>
        </p:nvSpPr>
        <p:spPr>
          <a:xfrm>
            <a:off x="4906630" y="2143998"/>
            <a:ext cx="589959" cy="5143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6796654-FC6C-BB03-C739-C57858D903BC}"/>
              </a:ext>
            </a:extLst>
          </p:cNvPr>
          <p:cNvSpPr/>
          <p:nvPr/>
        </p:nvSpPr>
        <p:spPr>
          <a:xfrm>
            <a:off x="4906630" y="4645128"/>
            <a:ext cx="589959" cy="5143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B9590-CF36-69B9-AB13-77876BD81F71}"/>
              </a:ext>
            </a:extLst>
          </p:cNvPr>
          <p:cNvSpPr txBox="1"/>
          <p:nvPr/>
        </p:nvSpPr>
        <p:spPr>
          <a:xfrm>
            <a:off x="682835" y="647699"/>
            <a:ext cx="500676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>
                <a:latin typeface="+mn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64882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C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75AE0C-50BD-0072-136F-D0BE55CDFDB0}"/>
              </a:ext>
            </a:extLst>
          </p:cNvPr>
          <p:cNvSpPr txBox="1"/>
          <p:nvPr/>
        </p:nvSpPr>
        <p:spPr>
          <a:xfrm>
            <a:off x="2918122" y="2518111"/>
            <a:ext cx="3307764" cy="1822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63" spc="-15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THE</a:t>
            </a:r>
            <a:r>
              <a:rPr lang="en-US" altLang="ko-KR" sz="4063" spc="-15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63" spc="-151">
                <a:solidFill>
                  <a:schemeClr val="accent5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END</a:t>
            </a:r>
          </a:p>
          <a:p>
            <a:pPr algn="ctr">
              <a:lnSpc>
                <a:spcPct val="150000"/>
              </a:lnSpc>
            </a:pPr>
            <a:r>
              <a:rPr lang="ko-KR" altLang="en-US" sz="4063" spc="-151">
                <a:latin typeface="HY헤드라인M" panose="02030600000101010101" pitchFamily="18" charset="-127"/>
                <a:ea typeface="HY헤드라인M" panose="02030600000101010101" pitchFamily="18" charset="-127"/>
              </a:rPr>
              <a:t>감 사 합 니 다</a:t>
            </a:r>
            <a:endParaRPr lang="ko-KR" altLang="en-US" sz="4063" spc="-15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7975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AE2FC7-668D-AE50-394C-BAECC976A701}"/>
              </a:ext>
            </a:extLst>
          </p:cNvPr>
          <p:cNvSpPr txBox="1"/>
          <p:nvPr/>
        </p:nvSpPr>
        <p:spPr>
          <a:xfrm>
            <a:off x="666378" y="998339"/>
            <a:ext cx="8204572" cy="43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>
                <a:latin typeface="+mj-ea"/>
                <a:ea typeface="+mj-ea"/>
              </a:rPr>
              <a:t>프로젝트 배경</a:t>
            </a:r>
            <a:endParaRPr lang="en-US" altLang="ko-KR" sz="2000" b="1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2000" b="1">
              <a:latin typeface="+mj-ea"/>
              <a:ea typeface="+mj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  <a:ea typeface="+mj-ea"/>
              </a:rPr>
              <a:t>강아지와 고양이 이미지 분류 문제는 딥러닝 입문자들에게 적합한 주제로</a:t>
            </a:r>
            <a:r>
              <a:rPr lang="en-US" altLang="ko-KR" sz="2000">
                <a:latin typeface="+mj-ea"/>
                <a:ea typeface="+mj-ea"/>
              </a:rPr>
              <a:t>, CNN</a:t>
            </a:r>
            <a:r>
              <a:rPr lang="ko-KR" altLang="en-US" sz="2000">
                <a:latin typeface="+mj-ea"/>
                <a:ea typeface="+mj-ea"/>
              </a:rPr>
              <a:t>의 개념을 이해하고 실습을 통해 학습 과정을 좋은 문제라고 생각함</a:t>
            </a:r>
            <a:r>
              <a:rPr lang="en-US" altLang="ko-KR" sz="200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Kaggle </a:t>
            </a:r>
            <a:r>
              <a:rPr lang="ko-KR" altLang="en-US" sz="2000">
                <a:latin typeface="+mj-ea"/>
                <a:ea typeface="+mj-ea"/>
              </a:rPr>
              <a:t>데이터셋을 기반으로 이미지 분류 모델을 학습하고</a:t>
            </a:r>
            <a:r>
              <a:rPr lang="en-US" altLang="ko-KR" sz="2000">
                <a:latin typeface="+mj-ea"/>
                <a:ea typeface="+mj-ea"/>
              </a:rPr>
              <a:t>, </a:t>
            </a:r>
            <a:r>
              <a:rPr lang="ko-KR" altLang="en-US" sz="2000">
                <a:latin typeface="+mj-ea"/>
                <a:ea typeface="+mj-ea"/>
              </a:rPr>
              <a:t>데이터 증강 기법을 적용해 성능을 향상시키는 것이 목표</a:t>
            </a:r>
            <a:r>
              <a:rPr lang="en-US" altLang="ko-KR" sz="2000">
                <a:latin typeface="+mj-ea"/>
                <a:ea typeface="+mj-ea"/>
              </a:rPr>
              <a:t>.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484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2CF04-FE33-C3DC-6DD3-2013B66C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0573442D-DE1B-F24D-2816-43F5338B6AE6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16417F-B7E7-07FD-81D6-D8A2BEF6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75" y="2864249"/>
            <a:ext cx="6072847" cy="3001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BD90F-C145-7F28-8873-F4E1367EFE75}"/>
              </a:ext>
            </a:extLst>
          </p:cNvPr>
          <p:cNvSpPr txBox="1"/>
          <p:nvPr/>
        </p:nvSpPr>
        <p:spPr>
          <a:xfrm>
            <a:off x="659656" y="680839"/>
            <a:ext cx="6585694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j-ea"/>
                <a:ea typeface="+mj-ea"/>
              </a:rPr>
              <a:t>1. </a:t>
            </a:r>
            <a:r>
              <a:rPr lang="ko-KR" altLang="en-US" b="1">
                <a:latin typeface="+mj-ea"/>
                <a:ea typeface="+mj-ea"/>
              </a:rPr>
              <a:t>학습을 위한 데이터 준비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+mj-ea"/>
                <a:ea typeface="+mj-ea"/>
              </a:rPr>
              <a:t>이미지 </a:t>
            </a:r>
            <a:r>
              <a:rPr lang="ko-KR" altLang="en-US" dirty="0">
                <a:latin typeface="+mj-ea"/>
                <a:ea typeface="+mj-ea"/>
              </a:rPr>
              <a:t>처리를 위해 학습 데이터가 필요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>
                <a:latin typeface="+mj-ea"/>
                <a:ea typeface="+mj-ea"/>
              </a:rPr>
              <a:t>기존에 있는 학습 </a:t>
            </a:r>
            <a:r>
              <a:rPr lang="ko-KR" altLang="en-US" dirty="0">
                <a:latin typeface="+mj-ea"/>
                <a:ea typeface="+mj-ea"/>
              </a:rPr>
              <a:t>데이터를 이용하여 학습 및 </a:t>
            </a:r>
            <a:r>
              <a:rPr lang="ko-KR" altLang="en-US">
                <a:latin typeface="+mj-ea"/>
                <a:ea typeface="+mj-ea"/>
              </a:rPr>
              <a:t>평가 진행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F3337-36F1-A46E-F769-0316BDC3006D}"/>
              </a:ext>
            </a:extLst>
          </p:cNvPr>
          <p:cNvSpPr txBox="1"/>
          <p:nvPr/>
        </p:nvSpPr>
        <p:spPr>
          <a:xfrm>
            <a:off x="2090736" y="6033099"/>
            <a:ext cx="496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출처</a:t>
            </a:r>
            <a:r>
              <a:rPr lang="en-US" altLang="ko-KR" sz="1400"/>
              <a:t>: https://www.kaggle.com/competitions/dogs-vs-cats/data</a:t>
            </a:r>
          </a:p>
        </p:txBody>
      </p:sp>
    </p:spTree>
    <p:extLst>
      <p:ext uri="{BB962C8B-B14F-4D97-AF65-F5344CB8AC3E}">
        <p14:creationId xmlns:p14="http://schemas.microsoft.com/office/powerpoint/2010/main" val="270325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EA05E-7455-A4C7-E4D9-4A255689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33C4832B-474C-75A5-55EB-1D68959AD535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9D8D7C-4274-C6F1-4B54-3C84EA13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84" y="1343783"/>
            <a:ext cx="3629532" cy="3105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266A2-66C9-ABB2-7999-63BA2188568D}"/>
              </a:ext>
            </a:extLst>
          </p:cNvPr>
          <p:cNvSpPr txBox="1"/>
          <p:nvPr/>
        </p:nvSpPr>
        <p:spPr>
          <a:xfrm>
            <a:off x="857250" y="4688884"/>
            <a:ext cx="74295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학습 데이터의 </a:t>
            </a:r>
            <a:r>
              <a:rPr lang="ko-KR" altLang="en-US" dirty="0"/>
              <a:t>수가 많으면 </a:t>
            </a:r>
            <a:r>
              <a:rPr lang="ko-KR" altLang="en-US"/>
              <a:t>많을수록 학습이 잘 이루어질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한 이미지를 </a:t>
            </a:r>
            <a:r>
              <a:rPr lang="en-US" altLang="ko-KR" dirty="0"/>
              <a:t>zoom</a:t>
            </a:r>
            <a:r>
              <a:rPr lang="ko-KR" altLang="en-US" dirty="0"/>
              <a:t>하거나 상하 또는 좌우 반전 등을 통해 변화를 주어 이미지 증식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72994-1B3C-279C-28AB-CB8161E2343C}"/>
              </a:ext>
            </a:extLst>
          </p:cNvPr>
          <p:cNvSpPr txBox="1"/>
          <p:nvPr/>
        </p:nvSpPr>
        <p:spPr>
          <a:xfrm>
            <a:off x="682835" y="647699"/>
            <a:ext cx="500676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2. </a:t>
            </a:r>
            <a:r>
              <a:rPr lang="ko-KR" altLang="en-US" b="1">
                <a:latin typeface="+mn-ea"/>
              </a:rPr>
              <a:t>데이터 증강 및 학습 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245443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D2E77-6297-CCF2-4339-F2CDE9F9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54908679-E300-5AE3-582A-A39F35D50DDE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6B756-D8B7-D0DC-43BF-6661CF5B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86633"/>
            <a:ext cx="4059693" cy="48604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DE5F74-C0E1-C3B1-6FBF-F52A2562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4" y="1343783"/>
            <a:ext cx="3629532" cy="3105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3C519-AE95-FB6D-92C6-A35C2FC5AA74}"/>
              </a:ext>
            </a:extLst>
          </p:cNvPr>
          <p:cNvSpPr txBox="1"/>
          <p:nvPr/>
        </p:nvSpPr>
        <p:spPr>
          <a:xfrm>
            <a:off x="682835" y="647699"/>
            <a:ext cx="5006766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2. </a:t>
            </a:r>
            <a:r>
              <a:rPr lang="ko-KR" altLang="en-US" b="1">
                <a:latin typeface="+mn-ea"/>
              </a:rPr>
              <a:t>데이터 증강 및 학습 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365495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D79E2-1470-9AD3-9669-E64754340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600D7CC7-8A75-AE14-0067-FCDCFD02297D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DDFF2-E9F0-5254-3EC7-C9EBB638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2" y="1404983"/>
            <a:ext cx="7330888" cy="443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796DD-D08F-A5D1-499C-7468F14A0235}"/>
              </a:ext>
            </a:extLst>
          </p:cNvPr>
          <p:cNvSpPr txBox="1"/>
          <p:nvPr/>
        </p:nvSpPr>
        <p:spPr>
          <a:xfrm>
            <a:off x="682834" y="647699"/>
            <a:ext cx="919089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3. </a:t>
            </a:r>
            <a:r>
              <a:rPr lang="ko-KR" altLang="en-US" b="1">
                <a:latin typeface="+mn-ea"/>
              </a:rPr>
              <a:t>학습을 </a:t>
            </a:r>
            <a:r>
              <a:rPr lang="ko-KR" altLang="en-US" b="1" dirty="0">
                <a:latin typeface="+mn-ea"/>
              </a:rPr>
              <a:t>위해 </a:t>
            </a:r>
            <a:r>
              <a:rPr lang="ko-KR" altLang="en-US" b="1">
                <a:latin typeface="+mn-ea"/>
              </a:rPr>
              <a:t>모델 생성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4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52CCAA-C22E-7A99-57EE-19743092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ED0E425D-B99C-835F-8D39-C6BC7EA4B5A7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DA910-DF9C-DBDC-A1CB-46D238BF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2" y="1404983"/>
            <a:ext cx="7330888" cy="443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7ED15D-5820-FD39-F353-E13A6A53B278}"/>
              </a:ext>
            </a:extLst>
          </p:cNvPr>
          <p:cNvSpPr txBox="1"/>
          <p:nvPr/>
        </p:nvSpPr>
        <p:spPr>
          <a:xfrm>
            <a:off x="682834" y="647699"/>
            <a:ext cx="7330889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3. </a:t>
            </a:r>
            <a:r>
              <a:rPr lang="ko-KR" altLang="en-US" b="1">
                <a:latin typeface="+mn-ea"/>
              </a:rPr>
              <a:t>학습을 </a:t>
            </a:r>
            <a:r>
              <a:rPr lang="ko-KR" altLang="en-US" b="1" dirty="0">
                <a:latin typeface="+mn-ea"/>
              </a:rPr>
              <a:t>위해 </a:t>
            </a:r>
            <a:r>
              <a:rPr lang="ko-KR" altLang="en-US" b="1">
                <a:latin typeface="+mn-ea"/>
              </a:rPr>
              <a:t>모델 생성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8C167-17D8-939C-A35F-6DFFAFF3A68A}"/>
              </a:ext>
            </a:extLst>
          </p:cNvPr>
          <p:cNvSpPr txBox="1"/>
          <p:nvPr/>
        </p:nvSpPr>
        <p:spPr>
          <a:xfrm>
            <a:off x="4178300" y="1053220"/>
            <a:ext cx="4543634" cy="70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/>
                </a:solidFill>
              </a:rPr>
              <a:t>input_shape</a:t>
            </a:r>
            <a:r>
              <a:rPr lang="ko-KR" altLang="en-US" sz="1400">
                <a:solidFill>
                  <a:schemeClr val="accent1"/>
                </a:solidFill>
              </a:rPr>
              <a:t>는 </a:t>
            </a:r>
            <a:r>
              <a:rPr lang="en-US" altLang="ko-KR" sz="1400">
                <a:solidFill>
                  <a:schemeClr val="accent1"/>
                </a:solidFill>
              </a:rPr>
              <a:t>(Width, Height, channels) </a:t>
            </a:r>
            <a:r>
              <a:rPr lang="ko-KR" altLang="en-US" sz="1400">
                <a:solidFill>
                  <a:schemeClr val="accent1"/>
                </a:solidFill>
              </a:rPr>
              <a:t>값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1"/>
                </a:solidFill>
              </a:rPr>
              <a:t>컬러 이미지이기 때문에 </a:t>
            </a:r>
            <a:r>
              <a:rPr lang="en-US" altLang="ko-KR" sz="1400">
                <a:solidFill>
                  <a:schemeClr val="accent1"/>
                </a:solidFill>
              </a:rPr>
              <a:t>RGB 3</a:t>
            </a:r>
            <a:r>
              <a:rPr lang="ko-KR" altLang="en-US" sz="1400">
                <a:solidFill>
                  <a:schemeClr val="accent1"/>
                </a:solidFill>
              </a:rPr>
              <a:t>채널인 모습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77CC9-2960-3317-3F72-2C6D83978763}"/>
              </a:ext>
            </a:extLst>
          </p:cNvPr>
          <p:cNvSpPr/>
          <p:nvPr/>
        </p:nvSpPr>
        <p:spPr>
          <a:xfrm>
            <a:off x="4851400" y="1751354"/>
            <a:ext cx="2101850" cy="33144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6D35A-3C54-3983-8FFF-58E62D786E9F}"/>
              </a:ext>
            </a:extLst>
          </p:cNvPr>
          <p:cNvSpPr txBox="1"/>
          <p:nvPr/>
        </p:nvSpPr>
        <p:spPr>
          <a:xfrm>
            <a:off x="4626184" y="3786471"/>
            <a:ext cx="4095750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/>
                </a:solidFill>
                <a:latin typeface="+mn-ea"/>
              </a:rPr>
              <a:t>Convolution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을 통해 </a:t>
            </a:r>
            <a:r>
              <a:rPr lang="en-US" altLang="ko-KR" sz="1400">
                <a:solidFill>
                  <a:schemeClr val="accent1"/>
                </a:solidFill>
                <a:latin typeface="+mn-ea"/>
              </a:rPr>
              <a:t>filter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로 이미지 특징 추출</a:t>
            </a:r>
            <a:endParaRPr lang="en-US" altLang="ko-KR" sz="140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/>
                </a:solidFill>
                <a:latin typeface="+mn-ea"/>
              </a:rPr>
              <a:t>Pooling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을 통해 이미지 크기는 축소 </a:t>
            </a:r>
            <a:endParaRPr lang="en-US" altLang="ko-KR" sz="140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chemeClr val="accent1"/>
                </a:solidFill>
                <a:latin typeface="+mn-ea"/>
              </a:rPr>
              <a:t>     (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단</a:t>
            </a:r>
            <a:r>
              <a:rPr lang="en-US" altLang="ko-KR" sz="140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이미지 특징은 유지</a:t>
            </a:r>
            <a:r>
              <a:rPr lang="en-US" altLang="ko-KR" sz="1400">
                <a:solidFill>
                  <a:schemeClr val="accent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1"/>
                </a:solidFill>
                <a:latin typeface="+mn-ea"/>
              </a:rPr>
              <a:t>각 층의 활성함수는 </a:t>
            </a:r>
            <a:r>
              <a:rPr lang="en-US" altLang="ko-KR" sz="1400">
                <a:solidFill>
                  <a:schemeClr val="accent1"/>
                </a:solidFill>
                <a:latin typeface="+mn-ea"/>
              </a:rPr>
              <a:t>RELU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를 사용</a:t>
            </a:r>
            <a:endParaRPr lang="en-US" altLang="ko-KR" sz="140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1"/>
                </a:solidFill>
                <a:latin typeface="+mn-ea"/>
              </a:rPr>
              <a:t>출력층의 활성함수는 </a:t>
            </a:r>
            <a:r>
              <a:rPr lang="en-US" altLang="ko-KR" sz="1400">
                <a:solidFill>
                  <a:schemeClr val="accent1"/>
                </a:solidFill>
                <a:latin typeface="+mn-ea"/>
              </a:rPr>
              <a:t>softmax </a:t>
            </a:r>
            <a:r>
              <a:rPr lang="ko-KR" altLang="en-US" sz="1400">
                <a:solidFill>
                  <a:schemeClr val="accent1"/>
                </a:solidFill>
                <a:latin typeface="+mn-ea"/>
              </a:rPr>
              <a:t>사용</a:t>
            </a:r>
            <a:endParaRPr lang="en-US" altLang="ko-KR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8D24B-6930-4BED-F005-E701410D3C44}"/>
              </a:ext>
            </a:extLst>
          </p:cNvPr>
          <p:cNvSpPr/>
          <p:nvPr/>
        </p:nvSpPr>
        <p:spPr>
          <a:xfrm>
            <a:off x="1058894" y="5205754"/>
            <a:ext cx="3392455" cy="24726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7F96C-CC7F-540D-0EC9-C460F8F3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2035014D-9BD4-19F1-83D4-2A9CB97F8300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5E291-F086-4D68-9585-1861622A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15" y="1382976"/>
            <a:ext cx="7517935" cy="1503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8C3E4-10BE-C848-8CFE-5A022866C08C}"/>
              </a:ext>
            </a:extLst>
          </p:cNvPr>
          <p:cNvSpPr txBox="1"/>
          <p:nvPr/>
        </p:nvSpPr>
        <p:spPr>
          <a:xfrm>
            <a:off x="997415" y="4025846"/>
            <a:ext cx="6965485" cy="167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일반적으로 </a:t>
            </a:r>
            <a:r>
              <a:rPr lang="ko-KR" altLang="en-US" dirty="0"/>
              <a:t>검증을 위한 데이터는 학습 데이터의 </a:t>
            </a:r>
            <a:r>
              <a:rPr lang="en-US" altLang="ko-KR" dirty="0"/>
              <a:t>20%</a:t>
            </a:r>
            <a:r>
              <a:rPr lang="ko-KR" altLang="en-US"/>
              <a:t>를 사용</a:t>
            </a:r>
            <a:endParaRPr lang="en-US" altLang="ko-KR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따라서 </a:t>
            </a:r>
            <a:r>
              <a:rPr lang="ko-KR" altLang="en-US" dirty="0"/>
              <a:t>이에 맞춰 </a:t>
            </a:r>
            <a:r>
              <a:rPr lang="en-US" altLang="ko-KR" dirty="0"/>
              <a:t>10000</a:t>
            </a:r>
            <a:r>
              <a:rPr lang="ko-KR" altLang="en-US" dirty="0"/>
              <a:t>개의 데이터의 </a:t>
            </a:r>
            <a:r>
              <a:rPr lang="en-US" altLang="ko-KR" dirty="0"/>
              <a:t>20%</a:t>
            </a:r>
            <a:r>
              <a:rPr lang="ko-KR" altLang="en-US" dirty="0"/>
              <a:t>인 </a:t>
            </a:r>
            <a:r>
              <a:rPr lang="en-US" altLang="ko-KR" dirty="0"/>
              <a:t>2500</a:t>
            </a:r>
            <a:r>
              <a:rPr lang="ko-KR" altLang="en-US" dirty="0"/>
              <a:t>개의 데이터를 검증 데이터로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561A6-D74B-3861-B639-06E5125C7AD5}"/>
              </a:ext>
            </a:extLst>
          </p:cNvPr>
          <p:cNvSpPr txBox="1"/>
          <p:nvPr/>
        </p:nvSpPr>
        <p:spPr>
          <a:xfrm>
            <a:off x="682835" y="647699"/>
            <a:ext cx="5006766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4.</a:t>
            </a:r>
            <a:r>
              <a:rPr lang="ko-KR" altLang="en-US" b="1">
                <a:latin typeface="+mn-ea"/>
              </a:rPr>
              <a:t> 학습 및 검증 데이터셋 구성 과정</a:t>
            </a:r>
            <a:r>
              <a:rPr lang="en-US" altLang="ko-KR" b="1">
                <a:latin typeface="+mn-ea"/>
              </a:rPr>
              <a:t> 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7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98930-DF53-F476-FA12-3532D440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315390BF-B9C6-653C-340F-F6D1EC2710BC}"/>
              </a:ext>
            </a:extLst>
          </p:cNvPr>
          <p:cNvSpPr/>
          <p:nvPr/>
        </p:nvSpPr>
        <p:spPr>
          <a:xfrm flipV="1">
            <a:off x="330200" y="350041"/>
            <a:ext cx="8483600" cy="615792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E5241-704B-AB8A-A639-C31823EE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15" y="1382976"/>
            <a:ext cx="7517935" cy="15035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73EAF3-5A4D-5AA9-B19D-7B9266A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5" y="3394197"/>
            <a:ext cx="3638546" cy="27688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6096F-50F1-E7D5-B63B-71D7100F5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19" y="3330251"/>
            <a:ext cx="3638545" cy="2832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FCD687E-DAD4-4989-38CE-D0319B29B56B}"/>
              </a:ext>
            </a:extLst>
          </p:cNvPr>
          <p:cNvSpPr/>
          <p:nvPr/>
        </p:nvSpPr>
        <p:spPr>
          <a:xfrm>
            <a:off x="4339460" y="4489487"/>
            <a:ext cx="589959" cy="51435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D9B88-98ED-11EB-6324-F722E14E2999}"/>
              </a:ext>
            </a:extLst>
          </p:cNvPr>
          <p:cNvSpPr txBox="1"/>
          <p:nvPr/>
        </p:nvSpPr>
        <p:spPr>
          <a:xfrm>
            <a:off x="682835" y="647699"/>
            <a:ext cx="5006766" cy="566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>
                <a:latin typeface="+mn-ea"/>
              </a:rPr>
              <a:t>4.</a:t>
            </a:r>
            <a:r>
              <a:rPr lang="ko-KR" altLang="en-US" b="1">
                <a:latin typeface="+mn-ea"/>
              </a:rPr>
              <a:t> 학습 및 검증 데이터셋 구성 과정</a:t>
            </a:r>
            <a:r>
              <a:rPr lang="en-US" altLang="ko-KR" b="1">
                <a:latin typeface="+mn-ea"/>
              </a:rPr>
              <a:t> </a:t>
            </a:r>
            <a:endParaRPr lang="ko-KR" altLang="en-US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22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84402C14001B841938098260427F419" ma:contentTypeVersion="2" ma:contentTypeDescription="새 문서를 만듭니다." ma:contentTypeScope="" ma:versionID="c0a661725cc185a14c09337d418db02b">
  <xsd:schema xmlns:xsd="http://www.w3.org/2001/XMLSchema" xmlns:xs="http://www.w3.org/2001/XMLSchema" xmlns:p="http://schemas.microsoft.com/office/2006/metadata/properties" xmlns:ns3="9c95a865-4345-4c8c-bcc3-86cace8832fb" targetNamespace="http://schemas.microsoft.com/office/2006/metadata/properties" ma:root="true" ma:fieldsID="f60bd034c8dc2f85a03e0be0d783ce31" ns3:_="">
    <xsd:import namespace="9c95a865-4345-4c8c-bcc3-86cace883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5a865-4345-4c8c-bcc3-86cace883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42DFD-3303-49E2-8A24-57AF4D76EA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93AEB6-CE16-459F-890C-3B472CDD02A3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9c95a865-4345-4c8c-bcc3-86cace8832fb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9CB3AE-0ABB-40CF-9AC1-2ECEACE79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5a865-4345-4c8c-bcc3-86cace883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30466</TotalTime>
  <Words>308</Words>
  <Application>Microsoft Office PowerPoint</Application>
  <PresentationFormat>화면 슬라이드 쇼(4:3)</PresentationFormat>
  <Paragraphs>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HY헤드라인M</vt:lpstr>
      <vt:lpstr>맑은 고딕</vt:lpstr>
      <vt:lpstr>함초롬바탕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남현석</dc:creator>
  <cp:lastModifiedBy>MaengJiwoo</cp:lastModifiedBy>
  <cp:revision>337</cp:revision>
  <cp:lastPrinted>2024-07-08T10:52:17Z</cp:lastPrinted>
  <dcterms:created xsi:type="dcterms:W3CDTF">2022-06-30T11:54:04Z</dcterms:created>
  <dcterms:modified xsi:type="dcterms:W3CDTF">2024-11-25T00:21:10Z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0x010100A84402C14001B841938098260427F419</vt:lpwstr>
  </property>
</Properties>
</file>