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今天学习三角函数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2017-07-27T09:16:26Z</dcterms:created>
  <dcterms:modified xsi:type="dcterms:W3CDTF">2017-07-27T09:17:00Z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