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336" y="588641"/>
            <a:ext cx="1047619" cy="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6628" y="611038"/>
            <a:ext cx="1865214" cy="195366"/>
            <a:chOff x="15866628" y="611038"/>
            <a:chExt cx="1865214" cy="1953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6628" y="611038"/>
              <a:ext cx="1865214" cy="1953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74572" y="590063"/>
            <a:ext cx="4247619" cy="3809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7563" y="6779144"/>
            <a:ext cx="8238095" cy="7619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93075" y="3805008"/>
            <a:ext cx="11257143" cy="2057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19049" y="3053558"/>
            <a:ext cx="6333333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03502" y="6213657"/>
            <a:ext cx="11278711" cy="31641"/>
            <a:chOff x="3503502" y="6213657"/>
            <a:chExt cx="11278711" cy="316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3502" y="6213657"/>
              <a:ext cx="11278711" cy="316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59302" y="1473930"/>
            <a:ext cx="9971429" cy="48666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36" y="588641"/>
            <a:ext cx="1142857" cy="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6628" y="611038"/>
            <a:ext cx="1865214" cy="195366"/>
            <a:chOff x="15866628" y="611038"/>
            <a:chExt cx="1865214" cy="1953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6628" y="611038"/>
              <a:ext cx="1865214" cy="1953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74572" y="590063"/>
            <a:ext cx="4228571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5526" y="1851618"/>
            <a:ext cx="8139612" cy="9926357"/>
            <a:chOff x="1325526" y="1851618"/>
            <a:chExt cx="8139612" cy="99263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214407" y="-2583553"/>
              <a:ext cx="16279225" cy="1985271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526" y="1851618"/>
              <a:ext cx="8139612" cy="992635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02954" y="6855884"/>
            <a:ext cx="980952" cy="6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60135" y="5882787"/>
            <a:ext cx="3134901" cy="27276"/>
            <a:chOff x="10460135" y="5882787"/>
            <a:chExt cx="3134901" cy="272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60135" y="5882787"/>
              <a:ext cx="3134901" cy="272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68082" y="2668064"/>
            <a:ext cx="5950665" cy="5950665"/>
            <a:chOff x="2668082" y="2668064"/>
            <a:chExt cx="5950665" cy="5950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8082" y="2668064"/>
              <a:ext cx="5950665" cy="5950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22373" y="9253896"/>
            <a:ext cx="2980952" cy="5809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68082" y="9021802"/>
            <a:ext cx="3836231" cy="27276"/>
            <a:chOff x="2668082" y="9021802"/>
            <a:chExt cx="3836231" cy="272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8082" y="9021802"/>
              <a:ext cx="3836231" cy="2727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14570" y="6881461"/>
            <a:ext cx="4647619" cy="676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93430" y="8055887"/>
            <a:ext cx="1352381" cy="88571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05049" y="8062411"/>
            <a:ext cx="4838095" cy="885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0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336" y="588641"/>
            <a:ext cx="1019048" cy="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6628" y="611038"/>
            <a:ext cx="1865214" cy="195366"/>
            <a:chOff x="15866628" y="611038"/>
            <a:chExt cx="1865214" cy="1953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6628" y="611038"/>
              <a:ext cx="1865214" cy="1953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74572" y="590063"/>
            <a:ext cx="4219048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8749" y="3924931"/>
            <a:ext cx="5112138" cy="5112138"/>
            <a:chOff x="1668749" y="3924931"/>
            <a:chExt cx="5112138" cy="51121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8749" y="3924931"/>
              <a:ext cx="5112138" cy="511213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527613" y="5127008"/>
            <a:ext cx="7704762" cy="28761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93071" y="825514"/>
            <a:ext cx="8380952" cy="20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03502" y="2824795"/>
            <a:ext cx="11278711" cy="31641"/>
            <a:chOff x="3503502" y="2824795"/>
            <a:chExt cx="11278711" cy="316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3502" y="2824795"/>
              <a:ext cx="11278711" cy="316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86788" y="3924931"/>
            <a:ext cx="5112138" cy="5112138"/>
            <a:chOff x="6586788" y="3924931"/>
            <a:chExt cx="5112138" cy="511213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6788" y="3924931"/>
              <a:ext cx="5112138" cy="511213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67570" y="5679080"/>
            <a:ext cx="7200000" cy="16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332212" y="3924931"/>
            <a:ext cx="5112138" cy="5112138"/>
            <a:chOff x="11332212" y="3924931"/>
            <a:chExt cx="5112138" cy="51121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32212" y="3924931"/>
              <a:ext cx="5112138" cy="511213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35850" y="5198654"/>
            <a:ext cx="7628571" cy="28285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06974" y="2756221"/>
            <a:ext cx="10542857" cy="8190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6747" y="4241058"/>
            <a:ext cx="7599524" cy="5034003"/>
            <a:chOff x="5376747" y="4241058"/>
            <a:chExt cx="7599524" cy="50340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6747" y="4241058"/>
              <a:ext cx="7599524" cy="50340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8567" y="923125"/>
            <a:ext cx="6819048" cy="27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336" y="588641"/>
            <a:ext cx="1028571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6628" y="611038"/>
            <a:ext cx="1865214" cy="195366"/>
            <a:chOff x="15866628" y="611038"/>
            <a:chExt cx="1865214" cy="195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6628" y="611038"/>
              <a:ext cx="1865214" cy="19536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74572" y="590063"/>
            <a:ext cx="4219048" cy="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67772" y="2853669"/>
            <a:ext cx="9359714" cy="48420"/>
            <a:chOff x="7367772" y="2853669"/>
            <a:chExt cx="9359714" cy="484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7772" y="2853669"/>
              <a:ext cx="9359714" cy="4842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05897" y="5139093"/>
            <a:ext cx="5847619" cy="38190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8245" y="3241676"/>
            <a:ext cx="6866667" cy="21047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519" y="1310824"/>
            <a:ext cx="8790476" cy="2371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36" y="588641"/>
            <a:ext cx="1095238" cy="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6628" y="611038"/>
            <a:ext cx="1865214" cy="195366"/>
            <a:chOff x="15866628" y="611038"/>
            <a:chExt cx="1865214" cy="1953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6628" y="611038"/>
              <a:ext cx="1865214" cy="1953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09906" y="590063"/>
            <a:ext cx="485714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26798" y="3036494"/>
            <a:ext cx="7413877" cy="27276"/>
            <a:chOff x="9926798" y="3036494"/>
            <a:chExt cx="7413877" cy="272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26798" y="3036494"/>
              <a:ext cx="7413877" cy="2727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8992" y="3846639"/>
            <a:ext cx="4514286" cy="18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85966" y="3913305"/>
            <a:ext cx="9354709" cy="5234585"/>
            <a:chOff x="7985966" y="3913305"/>
            <a:chExt cx="9354709" cy="52345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5966" y="3913305"/>
              <a:ext cx="9354709" cy="52345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33" y="5642118"/>
            <a:ext cx="6223826" cy="3509998"/>
            <a:chOff x="1176133" y="5642118"/>
            <a:chExt cx="6223826" cy="35099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6133" y="5642118"/>
              <a:ext cx="6223826" cy="3509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336" y="588641"/>
            <a:ext cx="1019048" cy="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6628" y="611038"/>
            <a:ext cx="1865214" cy="195366"/>
            <a:chOff x="15866628" y="611038"/>
            <a:chExt cx="1865214" cy="1953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6628" y="611038"/>
              <a:ext cx="1865214" cy="1953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74572" y="590063"/>
            <a:ext cx="4219048" cy="3809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955741" y="5206395"/>
            <a:ext cx="7276190" cy="42285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93075" y="2309770"/>
            <a:ext cx="9761905" cy="2066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19049" y="1558316"/>
            <a:ext cx="6666667" cy="7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03502" y="4718419"/>
            <a:ext cx="11278711" cy="31641"/>
            <a:chOff x="3503502" y="4718419"/>
            <a:chExt cx="11278711" cy="316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3502" y="4718419"/>
              <a:ext cx="11278711" cy="316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70056" y="6665942"/>
            <a:ext cx="4886323" cy="740571"/>
            <a:chOff x="6470056" y="6665942"/>
            <a:chExt cx="4886323" cy="740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0056" y="6665942"/>
              <a:ext cx="4886323" cy="740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16336" y="5051431"/>
            <a:ext cx="7590476" cy="4304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C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1383" y="2133333"/>
            <a:ext cx="15822948" cy="6994409"/>
            <a:chOff x="1231383" y="2133333"/>
            <a:chExt cx="15822948" cy="6994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83" y="2133333"/>
              <a:ext cx="15822948" cy="69944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4595" y="886184"/>
            <a:ext cx="14838095" cy="25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336" y="588641"/>
            <a:ext cx="676190" cy="39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6628" y="611038"/>
            <a:ext cx="1865214" cy="195366"/>
            <a:chOff x="15866628" y="611038"/>
            <a:chExt cx="1865214" cy="195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6628" y="611038"/>
              <a:ext cx="1865214" cy="19536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74572" y="590063"/>
            <a:ext cx="4228571" cy="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80103" y="6191299"/>
            <a:ext cx="12464813" cy="2489940"/>
            <a:chOff x="2980103" y="6191299"/>
            <a:chExt cx="12464813" cy="24899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0103" y="6191299"/>
              <a:ext cx="12464813" cy="248994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22379" y="6956334"/>
            <a:ext cx="10390476" cy="12761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9356" y="3084950"/>
            <a:ext cx="8657143" cy="18571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38259" y="5670390"/>
            <a:ext cx="12009524" cy="11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14520" y="4831914"/>
            <a:ext cx="856675" cy="740571"/>
            <a:chOff x="8714520" y="4831914"/>
            <a:chExt cx="856675" cy="740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8714520" y="4831914"/>
              <a:ext cx="856675" cy="740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0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9464" y="1835839"/>
            <a:ext cx="15219048" cy="48666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36" y="588641"/>
            <a:ext cx="628571" cy="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6628" y="611038"/>
            <a:ext cx="1865214" cy="195366"/>
            <a:chOff x="15866628" y="611038"/>
            <a:chExt cx="1865214" cy="1953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6628" y="611038"/>
              <a:ext cx="1865214" cy="1953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74572" y="590063"/>
            <a:ext cx="4219048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9811" y="9505907"/>
            <a:ext cx="1865214" cy="195366"/>
            <a:chOff x="639811" y="9505907"/>
            <a:chExt cx="1865214" cy="1953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811" y="9505907"/>
              <a:ext cx="1865214" cy="19536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37610" y="9467572"/>
            <a:ext cx="1561905" cy="390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44858" y="9483248"/>
            <a:ext cx="4209524" cy="3904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47563" y="6207716"/>
            <a:ext cx="8780952" cy="761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2021-02-05T09:24:02Z</dcterms:created>
  <dcterms:modified xsi:type="dcterms:W3CDTF">2021-02-05T09:24:02Z</dcterms:modified>
</cp:coreProperties>
</file>