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8" r:id="rId2"/>
    <p:sldId id="265" r:id="rId3"/>
    <p:sldId id="286" r:id="rId4"/>
    <p:sldId id="259" r:id="rId5"/>
    <p:sldId id="260" r:id="rId6"/>
    <p:sldId id="261" r:id="rId7"/>
    <p:sldId id="262" r:id="rId8"/>
    <p:sldId id="266" r:id="rId9"/>
    <p:sldId id="267" r:id="rId10"/>
    <p:sldId id="269" r:id="rId11"/>
    <p:sldId id="271" r:id="rId12"/>
    <p:sldId id="272" r:id="rId13"/>
    <p:sldId id="270" r:id="rId14"/>
    <p:sldId id="273" r:id="rId15"/>
    <p:sldId id="275" r:id="rId16"/>
    <p:sldId id="287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6F9"/>
    <a:srgbClr val="FFFFFF"/>
    <a:srgbClr val="D0EFF4"/>
    <a:srgbClr val="81D3E1"/>
    <a:srgbClr val="57C5D7"/>
    <a:srgbClr val="B5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2D147-C3F3-4539-8457-9B0D579440A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44883-2B15-47BC-9381-9EB97A197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5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A2FD742C-1C15-4B99-BDFC-11AF91DE1B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2AC787-6F6A-4A00-BAA8-E1794891F1A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ECF9BAEE-F9F3-49C8-B1AB-719405B36A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3504FC0-D10B-4033-9A42-F22ADF05F4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AE7EC55-E23A-4C0A-90B5-0DBA0350A1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EC8925-31BC-4AF0-98E5-BCFD80EF6EBD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7E0F1AC-5DDF-400F-A0D3-F552DBC8B9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FC199C8-7031-41C2-8F94-D6BFB048008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4F531FD4-90D4-40CE-A2D9-480935E35B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08A3D5-9B91-442D-AA70-A89492B14E6A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FCB95B78-2314-4330-A7EC-59CC0A28340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C9AA11A-7DBC-4397-9DAD-CD2ED8F516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12BA8CE2-C2E4-458F-8209-706262CB343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7C3EF6-5771-4703-95EA-F11935990E6F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88466038-C290-4622-A4C8-14C112AA820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7CB4701-2DBD-4168-A084-823AA25D00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9B2A7E8-2DD6-473E-B500-6EA3693407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CBAF41-0576-42B9-9A4E-1B6446A1ED6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1353ED63-943B-4318-92F2-B3555A5DD31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6A065A8-80F7-4926-A76E-8CFC294C0E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81D01-4B0A-4273-8AC2-3CE73CC73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CE6DC6-897A-4A25-AA88-10A3CF04E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BAE8C-C68B-4ECE-8E1F-9D384270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354E-6555-4B5F-9795-AD26AFCC05CD}" type="datetime1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70621-D2BE-4F58-8FC0-C4A05E30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6047C-67B4-4F06-99D6-37C3C9B8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9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8227A-C10D-421E-9074-6436B151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8172A-11C1-438B-B550-E760D89D0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4F1B3-5475-4C22-949D-A6A18907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46B6-5AD3-4F1B-810F-3550E4202521}" type="datetime1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CE284-BFD0-4D8E-8426-1AEFC66A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5C1A1-2CEF-40B6-8321-8EF9D55D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8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D43687-FABD-4BC8-B55A-6A386E3B5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3B00B4-48B3-49D0-AAF7-C5694BC2E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6FBC8-ED76-434B-9F67-DE3BDFC2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C04-6BEB-487D-A99F-18F8FB76135E}" type="datetime1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85897-EE97-4D07-A721-6B9F7510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BBE-FAD1-4E6D-A747-FAE75588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7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324A2-CC23-4906-A58E-69049444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7571F-9F1D-4B39-82E0-D8E71E14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D7ADC-8AAC-4C80-ADF1-D93F7842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B5DF-D486-4C0B-B38E-7353FC4054FC}" type="datetime1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7BDC6-591B-41DA-8388-E5C1BCBF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DB64C-8989-41FE-B81A-505EFC49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6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E0549-D9AC-4346-A08A-C75487EB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34197-6EA0-4BF2-B7D2-1AADDAC9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83D70-1489-4202-BDD6-28FB8075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AF37-5724-4B97-9B37-77C8041C1D05}" type="datetime1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2983F-F5CD-4B5E-9867-21817DF7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E9EFA-B7C8-4B39-8D3A-F50C81BA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45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A7850-E3BB-4BD3-8D10-DB4B9B3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1C6DB-BFE7-4E1B-A598-FDA05D2D6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DB5AB-F161-4A44-92B8-8CDD5E6E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C1EF2-AE0D-4947-B0C7-45B89EFC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2A5-E54C-4A72-88F0-CF3DFD1375A2}" type="datetime1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AB2055-9528-4C54-84AA-AFA0BF8F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860A2-AFE6-4393-8B32-0AB97ED3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5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84D6-CBA9-4E7D-9BAC-73EE535E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BDDD3-880F-43BD-BC8F-337B961C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69FDAB-E4BC-4024-B64A-C1382D2C0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4475-E982-4D20-9E63-A7FDB342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E7A4CE-A9F9-4F9C-AA82-3DFC26E1C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41D22E-5A75-4F73-993B-4FADE470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7F4-4B5B-4B1D-9B10-542F3ED94580}" type="datetime1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941B43-ADB8-4315-A94A-3294B334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F05ED-4656-48CB-AFC5-D6A3047F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2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E363F-282F-4D88-B74D-73EDDDF4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6E0329-79A4-47B7-839E-B649BE3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CAF8-6C11-40A0-9FB7-46B24FA768E9}" type="datetime1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B2234E-A8FF-4F92-B14D-0556983D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558323-5D00-43EB-A05A-367A3122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0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224F86-30AF-412C-934F-0D9E12F1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E1C-4171-4674-BAEE-03E4EE8E5C8A}" type="datetime1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BC37AE-8682-4AE6-9BC9-55A84003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4B0276-22EE-4C33-92EE-8ADCC850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4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D61A-EF21-4758-A019-145C9DB2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B300D-C0D5-4450-BA28-D895CB5C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37558-ED06-49C8-A414-6D33E127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68275-AD01-449A-A843-A5A8A087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2032-9BDD-4183-A0F2-C776D721EA40}" type="datetime1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F85C6-EF54-454C-A423-0077730C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D0C293-1867-4294-BFF2-BE0BAA3E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1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EF7FB-7FC5-4A9F-B8BB-D21E2B6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B00345-B6E6-452F-BA8B-34A5BEB71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80561F-E9A6-4D03-B08E-E2CC78D93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1B6AC-87C6-4A13-B5E3-E59BF4E7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6CE6-C913-4596-BED3-3815E055D4BA}" type="datetime1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D843F-2F05-413F-97AD-31EB9008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6C577-C35D-425B-BA25-D2FEDB86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0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D5FEE6-A538-4894-8F11-0E684701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5A70E-1AA8-4A26-82F1-26D20EEE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396AC-0EC0-4CA4-A081-2F9D93607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2A14-EC8A-46C7-9DDF-8432F102F236}" type="datetime1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640C5-80E0-414F-B8F7-F7960614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EC780-80F4-4DFF-B822-4F593C49A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2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KangW/KPU_graduation_projec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사각형: 둥근 모서리 369">
            <a:extLst>
              <a:ext uri="{FF2B5EF4-FFF2-40B4-BE49-F238E27FC236}">
                <a16:creationId xmlns:a16="http://schemas.microsoft.com/office/drawing/2014/main" id="{66B8FDAD-43DA-477C-B160-2583D79A23CE}"/>
              </a:ext>
            </a:extLst>
          </p:cNvPr>
          <p:cNvSpPr/>
          <p:nvPr/>
        </p:nvSpPr>
        <p:spPr>
          <a:xfrm>
            <a:off x="685685" y="1065620"/>
            <a:ext cx="10681397" cy="2572757"/>
          </a:xfrm>
          <a:prstGeom prst="roundRect">
            <a:avLst/>
          </a:prstGeom>
          <a:solidFill>
            <a:srgbClr val="E7F6F9"/>
          </a:solidFill>
          <a:ln w="76200">
            <a:solidFill>
              <a:srgbClr val="57C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5ED17D-FAD8-4660-8A93-E181623D17B8}"/>
              </a:ext>
            </a:extLst>
          </p:cNvPr>
          <p:cNvSpPr/>
          <p:nvPr/>
        </p:nvSpPr>
        <p:spPr>
          <a:xfrm>
            <a:off x="7097086" y="4706223"/>
            <a:ext cx="4846496" cy="1921079"/>
          </a:xfrm>
          <a:prstGeom prst="roundRect">
            <a:avLst/>
          </a:prstGeom>
          <a:solidFill>
            <a:srgbClr val="E7F6F9"/>
          </a:solidFill>
          <a:ln w="76200">
            <a:solidFill>
              <a:srgbClr val="57C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1D948A6D-9F4E-4E7E-A006-205537CC552C}"/>
              </a:ext>
            </a:extLst>
          </p:cNvPr>
          <p:cNvSpPr txBox="1"/>
          <p:nvPr/>
        </p:nvSpPr>
        <p:spPr>
          <a:xfrm>
            <a:off x="7097086" y="4773335"/>
            <a:ext cx="4846496" cy="170078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  번         이 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지 도 교 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2015152025 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강 우   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정성택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2017150005 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 지 영   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정성택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2017152015 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 준 형   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정성택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7E58D0A3-FFC2-4C9B-AF5F-BA31D6C9356D}"/>
              </a:ext>
            </a:extLst>
          </p:cNvPr>
          <p:cNvSpPr txBox="1"/>
          <p:nvPr/>
        </p:nvSpPr>
        <p:spPr>
          <a:xfrm>
            <a:off x="908721" y="1257473"/>
            <a:ext cx="10374557" cy="2165529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/>
              <a:t>고령 운전자들의 </a:t>
            </a:r>
            <a:r>
              <a:rPr lang="ko-KR" altLang="en-US" sz="4800" b="1" dirty="0" err="1"/>
              <a:t>위험군</a:t>
            </a:r>
            <a:r>
              <a:rPr lang="ko-KR" altLang="en-US" sz="4800" b="1" dirty="0"/>
              <a:t> 판별을 위한 운전 시뮬레이션 콘텐츠 개발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2288DE-7389-487F-AD90-ABE37AC2520C}"/>
              </a:ext>
            </a:extLst>
          </p:cNvPr>
          <p:cNvGrpSpPr/>
          <p:nvPr/>
        </p:nvGrpSpPr>
        <p:grpSpPr>
          <a:xfrm>
            <a:off x="6895" y="4043211"/>
            <a:ext cx="6645362" cy="2559738"/>
            <a:chOff x="2146300" y="3033587"/>
            <a:chExt cx="7962200" cy="3192140"/>
          </a:xfrm>
        </p:grpSpPr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88859229-FDC2-40C0-A140-730CB989FE58}"/>
                </a:ext>
              </a:extLst>
            </p:cNvPr>
            <p:cNvCxnSpPr>
              <a:cxnSpLocks/>
            </p:cNvCxnSpPr>
            <p:nvPr/>
          </p:nvCxnSpPr>
          <p:spPr>
            <a:xfrm>
              <a:off x="3956923" y="5998459"/>
              <a:ext cx="4697463" cy="0"/>
            </a:xfrm>
            <a:prstGeom prst="line">
              <a:avLst/>
            </a:prstGeom>
            <a:solidFill>
              <a:srgbClr val="81D3E1"/>
            </a:solidFill>
            <a:ln w="19050" cap="rnd">
              <a:solidFill>
                <a:srgbClr val="35B9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E3DBD448-4DF3-41D3-8D56-C47D316D2F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4433" y="5451743"/>
              <a:ext cx="373258" cy="375829"/>
            </a:xfrm>
            <a:custGeom>
              <a:avLst/>
              <a:gdLst>
                <a:gd name="T0" fmla="*/ 6306 w 7403"/>
                <a:gd name="T1" fmla="*/ 5997 h 7456"/>
                <a:gd name="T2" fmla="*/ 6958 w 7403"/>
                <a:gd name="T3" fmla="*/ 5690 h 7456"/>
                <a:gd name="T4" fmla="*/ 7052 w 7403"/>
                <a:gd name="T5" fmla="*/ 5056 h 7456"/>
                <a:gd name="T6" fmla="*/ 7272 w 7403"/>
                <a:gd name="T7" fmla="*/ 4541 h 7456"/>
                <a:gd name="T8" fmla="*/ 6899 w 7403"/>
                <a:gd name="T9" fmla="*/ 3896 h 7456"/>
                <a:gd name="T10" fmla="*/ 6582 w 7403"/>
                <a:gd name="T11" fmla="*/ 3489 h 7456"/>
                <a:gd name="T12" fmla="*/ 5927 w 7403"/>
                <a:gd name="T13" fmla="*/ 3031 h 7456"/>
                <a:gd name="T14" fmla="*/ 5212 w 7403"/>
                <a:gd name="T15" fmla="*/ 3368 h 7456"/>
                <a:gd name="T16" fmla="*/ 4985 w 7403"/>
                <a:gd name="T17" fmla="*/ 3845 h 7456"/>
                <a:gd name="T18" fmla="*/ 4762 w 7403"/>
                <a:gd name="T19" fmla="*/ 4231 h 7456"/>
                <a:gd name="T20" fmla="*/ 4508 w 7403"/>
                <a:gd name="T21" fmla="*/ 4738 h 7456"/>
                <a:gd name="T22" fmla="*/ 4576 w 7403"/>
                <a:gd name="T23" fmla="*/ 5271 h 7456"/>
                <a:gd name="T24" fmla="*/ 4911 w 7403"/>
                <a:gd name="T25" fmla="*/ 5745 h 7456"/>
                <a:gd name="T26" fmla="*/ 5410 w 7403"/>
                <a:gd name="T27" fmla="*/ 6070 h 7456"/>
                <a:gd name="T28" fmla="*/ 5760 w 7403"/>
                <a:gd name="T29" fmla="*/ 7168 h 7456"/>
                <a:gd name="T30" fmla="*/ 3514 w 7403"/>
                <a:gd name="T31" fmla="*/ 0 h 7456"/>
                <a:gd name="T32" fmla="*/ 778 w 7403"/>
                <a:gd name="T33" fmla="*/ 7168 h 7456"/>
                <a:gd name="T34" fmla="*/ 1 w 7403"/>
                <a:gd name="T35" fmla="*/ 7342 h 7456"/>
                <a:gd name="T36" fmla="*/ 7340 w 7403"/>
                <a:gd name="T37" fmla="*/ 7433 h 7456"/>
                <a:gd name="T38" fmla="*/ 7288 w 7403"/>
                <a:gd name="T39" fmla="*/ 7171 h 7456"/>
                <a:gd name="T40" fmla="*/ 5258 w 7403"/>
                <a:gd name="T41" fmla="*/ 5718 h 7456"/>
                <a:gd name="T42" fmla="*/ 5127 w 7403"/>
                <a:gd name="T43" fmla="*/ 5386 h 7456"/>
                <a:gd name="T44" fmla="*/ 4880 w 7403"/>
                <a:gd name="T45" fmla="*/ 5186 h 7456"/>
                <a:gd name="T46" fmla="*/ 4777 w 7403"/>
                <a:gd name="T47" fmla="*/ 4836 h 7456"/>
                <a:gd name="T48" fmla="*/ 5064 w 7403"/>
                <a:gd name="T49" fmla="*/ 4524 h 7456"/>
                <a:gd name="T50" fmla="*/ 5093 w 7403"/>
                <a:gd name="T51" fmla="*/ 4152 h 7456"/>
                <a:gd name="T52" fmla="*/ 5364 w 7403"/>
                <a:gd name="T53" fmla="*/ 3891 h 7456"/>
                <a:gd name="T54" fmla="*/ 5450 w 7403"/>
                <a:gd name="T55" fmla="*/ 3533 h 7456"/>
                <a:gd name="T56" fmla="*/ 5904 w 7403"/>
                <a:gd name="T57" fmla="*/ 3319 h 7456"/>
                <a:gd name="T58" fmla="*/ 6339 w 7403"/>
                <a:gd name="T59" fmla="*/ 3655 h 7456"/>
                <a:gd name="T60" fmla="*/ 6346 w 7403"/>
                <a:gd name="T61" fmla="*/ 4004 h 7456"/>
                <a:gd name="T62" fmla="*/ 6501 w 7403"/>
                <a:gd name="T63" fmla="*/ 4129 h 7456"/>
                <a:gd name="T64" fmla="*/ 6836 w 7403"/>
                <a:gd name="T65" fmla="*/ 4195 h 7456"/>
                <a:gd name="T66" fmla="*/ 6971 w 7403"/>
                <a:gd name="T67" fmla="*/ 4604 h 7456"/>
                <a:gd name="T68" fmla="*/ 6710 w 7403"/>
                <a:gd name="T69" fmla="*/ 4928 h 7456"/>
                <a:gd name="T70" fmla="*/ 6797 w 7403"/>
                <a:gd name="T71" fmla="*/ 5307 h 7456"/>
                <a:gd name="T72" fmla="*/ 6552 w 7403"/>
                <a:gd name="T73" fmla="*/ 5670 h 7456"/>
                <a:gd name="T74" fmla="*/ 6176 w 7403"/>
                <a:gd name="T75" fmla="*/ 5669 h 7456"/>
                <a:gd name="T76" fmla="*/ 5904 w 7403"/>
                <a:gd name="T77" fmla="*/ 5481 h 7456"/>
                <a:gd name="T78" fmla="*/ 5760 w 7403"/>
                <a:gd name="T79" fmla="*/ 5597 h 7456"/>
                <a:gd name="T80" fmla="*/ 5485 w 7403"/>
                <a:gd name="T81" fmla="*/ 5782 h 7456"/>
                <a:gd name="T82" fmla="*/ 3370 w 7403"/>
                <a:gd name="T83" fmla="*/ 4385 h 7456"/>
                <a:gd name="T84" fmla="*/ 1666 w 7403"/>
                <a:gd name="T85" fmla="*/ 3101 h 7456"/>
                <a:gd name="T86" fmla="*/ 3370 w 7403"/>
                <a:gd name="T87" fmla="*/ 2277 h 7456"/>
                <a:gd name="T88" fmla="*/ 3370 w 7403"/>
                <a:gd name="T89" fmla="*/ 288 h 7456"/>
                <a:gd name="T90" fmla="*/ 1378 w 7403"/>
                <a:gd name="T91" fmla="*/ 848 h 7456"/>
                <a:gd name="T92" fmla="*/ 3370 w 7403"/>
                <a:gd name="T93" fmla="*/ 1510 h 7456"/>
                <a:gd name="T94" fmla="*/ 1378 w 7403"/>
                <a:gd name="T95" fmla="*/ 1902 h 7456"/>
                <a:gd name="T96" fmla="*/ 3370 w 7403"/>
                <a:gd name="T97" fmla="*/ 2565 h 7456"/>
                <a:gd name="T98" fmla="*/ 1378 w 7403"/>
                <a:gd name="T99" fmla="*/ 2957 h 7456"/>
                <a:gd name="T100" fmla="*/ 3370 w 7403"/>
                <a:gd name="T101" fmla="*/ 3619 h 7456"/>
                <a:gd name="T102" fmla="*/ 1378 w 7403"/>
                <a:gd name="T103" fmla="*/ 4011 h 7456"/>
                <a:gd name="T104" fmla="*/ 3370 w 7403"/>
                <a:gd name="T105" fmla="*/ 4673 h 7456"/>
                <a:gd name="T106" fmla="*/ 1378 w 7403"/>
                <a:gd name="T107" fmla="*/ 5065 h 7456"/>
                <a:gd name="T108" fmla="*/ 3370 w 7403"/>
                <a:gd name="T109" fmla="*/ 5728 h 7456"/>
                <a:gd name="T110" fmla="*/ 2506 w 7403"/>
                <a:gd name="T111" fmla="*/ 6131 h 7456"/>
                <a:gd name="T112" fmla="*/ 2794 w 7403"/>
                <a:gd name="T113" fmla="*/ 7168 h 7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03" h="7456">
                  <a:moveTo>
                    <a:pt x="7259" y="7168"/>
                  </a:moveTo>
                  <a:lnTo>
                    <a:pt x="6048" y="7168"/>
                  </a:lnTo>
                  <a:lnTo>
                    <a:pt x="6048" y="5926"/>
                  </a:lnTo>
                  <a:lnTo>
                    <a:pt x="6095" y="5948"/>
                  </a:lnTo>
                  <a:lnTo>
                    <a:pt x="6196" y="5980"/>
                  </a:lnTo>
                  <a:lnTo>
                    <a:pt x="6248" y="5990"/>
                  </a:lnTo>
                  <a:lnTo>
                    <a:pt x="6306" y="5997"/>
                  </a:lnTo>
                  <a:lnTo>
                    <a:pt x="6365" y="5998"/>
                  </a:lnTo>
                  <a:lnTo>
                    <a:pt x="6431" y="5997"/>
                  </a:lnTo>
                  <a:lnTo>
                    <a:pt x="6558" y="5974"/>
                  </a:lnTo>
                  <a:lnTo>
                    <a:pt x="6676" y="5929"/>
                  </a:lnTo>
                  <a:lnTo>
                    <a:pt x="6784" y="5866"/>
                  </a:lnTo>
                  <a:lnTo>
                    <a:pt x="6879" y="5785"/>
                  </a:lnTo>
                  <a:lnTo>
                    <a:pt x="6958" y="5690"/>
                  </a:lnTo>
                  <a:lnTo>
                    <a:pt x="7021" y="5579"/>
                  </a:lnTo>
                  <a:lnTo>
                    <a:pt x="7063" y="5458"/>
                  </a:lnTo>
                  <a:lnTo>
                    <a:pt x="7076" y="5393"/>
                  </a:lnTo>
                  <a:lnTo>
                    <a:pt x="7083" y="5345"/>
                  </a:lnTo>
                  <a:lnTo>
                    <a:pt x="7086" y="5247"/>
                  </a:lnTo>
                  <a:lnTo>
                    <a:pt x="7075" y="5150"/>
                  </a:lnTo>
                  <a:lnTo>
                    <a:pt x="7052" y="5056"/>
                  </a:lnTo>
                  <a:lnTo>
                    <a:pt x="7036" y="5012"/>
                  </a:lnTo>
                  <a:lnTo>
                    <a:pt x="7079" y="4971"/>
                  </a:lnTo>
                  <a:lnTo>
                    <a:pt x="7155" y="4881"/>
                  </a:lnTo>
                  <a:lnTo>
                    <a:pt x="7213" y="4778"/>
                  </a:lnTo>
                  <a:lnTo>
                    <a:pt x="7252" y="4666"/>
                  </a:lnTo>
                  <a:lnTo>
                    <a:pt x="7263" y="4607"/>
                  </a:lnTo>
                  <a:lnTo>
                    <a:pt x="7272" y="4541"/>
                  </a:lnTo>
                  <a:lnTo>
                    <a:pt x="7268" y="4408"/>
                  </a:lnTo>
                  <a:lnTo>
                    <a:pt x="7239" y="4282"/>
                  </a:lnTo>
                  <a:lnTo>
                    <a:pt x="7184" y="4162"/>
                  </a:lnTo>
                  <a:lnTo>
                    <a:pt x="7147" y="4107"/>
                  </a:lnTo>
                  <a:lnTo>
                    <a:pt x="7105" y="4054"/>
                  </a:lnTo>
                  <a:lnTo>
                    <a:pt x="7010" y="3965"/>
                  </a:lnTo>
                  <a:lnTo>
                    <a:pt x="6899" y="3896"/>
                  </a:lnTo>
                  <a:lnTo>
                    <a:pt x="6775" y="3850"/>
                  </a:lnTo>
                  <a:lnTo>
                    <a:pt x="6710" y="3837"/>
                  </a:lnTo>
                  <a:lnTo>
                    <a:pt x="6681" y="3832"/>
                  </a:lnTo>
                  <a:lnTo>
                    <a:pt x="6654" y="3829"/>
                  </a:lnTo>
                  <a:lnTo>
                    <a:pt x="6653" y="3759"/>
                  </a:lnTo>
                  <a:lnTo>
                    <a:pt x="6628" y="3619"/>
                  </a:lnTo>
                  <a:lnTo>
                    <a:pt x="6582" y="3489"/>
                  </a:lnTo>
                  <a:lnTo>
                    <a:pt x="6513" y="3368"/>
                  </a:lnTo>
                  <a:lnTo>
                    <a:pt x="6425" y="3263"/>
                  </a:lnTo>
                  <a:lnTo>
                    <a:pt x="6319" y="3174"/>
                  </a:lnTo>
                  <a:lnTo>
                    <a:pt x="6198" y="3103"/>
                  </a:lnTo>
                  <a:lnTo>
                    <a:pt x="6062" y="3054"/>
                  </a:lnTo>
                  <a:lnTo>
                    <a:pt x="5990" y="3040"/>
                  </a:lnTo>
                  <a:lnTo>
                    <a:pt x="5927" y="3031"/>
                  </a:lnTo>
                  <a:lnTo>
                    <a:pt x="5862" y="3030"/>
                  </a:lnTo>
                  <a:lnTo>
                    <a:pt x="5790" y="3031"/>
                  </a:lnTo>
                  <a:lnTo>
                    <a:pt x="5650" y="3057"/>
                  </a:lnTo>
                  <a:lnTo>
                    <a:pt x="5521" y="3105"/>
                  </a:lnTo>
                  <a:lnTo>
                    <a:pt x="5404" y="3175"/>
                  </a:lnTo>
                  <a:lnTo>
                    <a:pt x="5300" y="3263"/>
                  </a:lnTo>
                  <a:lnTo>
                    <a:pt x="5212" y="3368"/>
                  </a:lnTo>
                  <a:lnTo>
                    <a:pt x="5143" y="3489"/>
                  </a:lnTo>
                  <a:lnTo>
                    <a:pt x="5097" y="3622"/>
                  </a:lnTo>
                  <a:lnTo>
                    <a:pt x="5083" y="3694"/>
                  </a:lnTo>
                  <a:lnTo>
                    <a:pt x="5076" y="3740"/>
                  </a:lnTo>
                  <a:lnTo>
                    <a:pt x="5073" y="3788"/>
                  </a:lnTo>
                  <a:lnTo>
                    <a:pt x="5042" y="3805"/>
                  </a:lnTo>
                  <a:lnTo>
                    <a:pt x="4985" y="3845"/>
                  </a:lnTo>
                  <a:lnTo>
                    <a:pt x="4933" y="3893"/>
                  </a:lnTo>
                  <a:lnTo>
                    <a:pt x="4887" y="3945"/>
                  </a:lnTo>
                  <a:lnTo>
                    <a:pt x="4847" y="4001"/>
                  </a:lnTo>
                  <a:lnTo>
                    <a:pt x="4813" y="4063"/>
                  </a:lnTo>
                  <a:lnTo>
                    <a:pt x="4787" y="4127"/>
                  </a:lnTo>
                  <a:lnTo>
                    <a:pt x="4767" y="4197"/>
                  </a:lnTo>
                  <a:lnTo>
                    <a:pt x="4762" y="4231"/>
                  </a:lnTo>
                  <a:lnTo>
                    <a:pt x="4754" y="4277"/>
                  </a:lnTo>
                  <a:lnTo>
                    <a:pt x="4753" y="4368"/>
                  </a:lnTo>
                  <a:lnTo>
                    <a:pt x="4759" y="4413"/>
                  </a:lnTo>
                  <a:lnTo>
                    <a:pt x="4705" y="4450"/>
                  </a:lnTo>
                  <a:lnTo>
                    <a:pt x="4615" y="4541"/>
                  </a:lnTo>
                  <a:lnTo>
                    <a:pt x="4544" y="4649"/>
                  </a:lnTo>
                  <a:lnTo>
                    <a:pt x="4508" y="4738"/>
                  </a:lnTo>
                  <a:lnTo>
                    <a:pt x="4491" y="4802"/>
                  </a:lnTo>
                  <a:lnTo>
                    <a:pt x="4485" y="4833"/>
                  </a:lnTo>
                  <a:lnTo>
                    <a:pt x="4478" y="4885"/>
                  </a:lnTo>
                  <a:lnTo>
                    <a:pt x="4479" y="4989"/>
                  </a:lnTo>
                  <a:lnTo>
                    <a:pt x="4497" y="5088"/>
                  </a:lnTo>
                  <a:lnTo>
                    <a:pt x="4530" y="5183"/>
                  </a:lnTo>
                  <a:lnTo>
                    <a:pt x="4576" y="5271"/>
                  </a:lnTo>
                  <a:lnTo>
                    <a:pt x="4636" y="5350"/>
                  </a:lnTo>
                  <a:lnTo>
                    <a:pt x="4710" y="5419"/>
                  </a:lnTo>
                  <a:lnTo>
                    <a:pt x="4793" y="5476"/>
                  </a:lnTo>
                  <a:lnTo>
                    <a:pt x="4838" y="5499"/>
                  </a:lnTo>
                  <a:lnTo>
                    <a:pt x="4844" y="5550"/>
                  </a:lnTo>
                  <a:lnTo>
                    <a:pt x="4870" y="5651"/>
                  </a:lnTo>
                  <a:lnTo>
                    <a:pt x="4911" y="5745"/>
                  </a:lnTo>
                  <a:lnTo>
                    <a:pt x="4966" y="5830"/>
                  </a:lnTo>
                  <a:lnTo>
                    <a:pt x="5035" y="5905"/>
                  </a:lnTo>
                  <a:lnTo>
                    <a:pt x="5116" y="5968"/>
                  </a:lnTo>
                  <a:lnTo>
                    <a:pt x="5207" y="6019"/>
                  </a:lnTo>
                  <a:lnTo>
                    <a:pt x="5306" y="6053"/>
                  </a:lnTo>
                  <a:lnTo>
                    <a:pt x="5359" y="6063"/>
                  </a:lnTo>
                  <a:lnTo>
                    <a:pt x="5410" y="6070"/>
                  </a:lnTo>
                  <a:lnTo>
                    <a:pt x="5460" y="6072"/>
                  </a:lnTo>
                  <a:lnTo>
                    <a:pt x="5499" y="6070"/>
                  </a:lnTo>
                  <a:lnTo>
                    <a:pt x="5578" y="6060"/>
                  </a:lnTo>
                  <a:lnTo>
                    <a:pt x="5653" y="6040"/>
                  </a:lnTo>
                  <a:lnTo>
                    <a:pt x="5725" y="6011"/>
                  </a:lnTo>
                  <a:lnTo>
                    <a:pt x="5760" y="5993"/>
                  </a:lnTo>
                  <a:lnTo>
                    <a:pt x="5760" y="7168"/>
                  </a:lnTo>
                  <a:lnTo>
                    <a:pt x="3658" y="7168"/>
                  </a:lnTo>
                  <a:lnTo>
                    <a:pt x="3658" y="144"/>
                  </a:lnTo>
                  <a:lnTo>
                    <a:pt x="3657" y="113"/>
                  </a:lnTo>
                  <a:lnTo>
                    <a:pt x="3634" y="62"/>
                  </a:lnTo>
                  <a:lnTo>
                    <a:pt x="3595" y="23"/>
                  </a:lnTo>
                  <a:lnTo>
                    <a:pt x="3543" y="1"/>
                  </a:lnTo>
                  <a:lnTo>
                    <a:pt x="3514" y="0"/>
                  </a:lnTo>
                  <a:lnTo>
                    <a:pt x="922" y="0"/>
                  </a:lnTo>
                  <a:lnTo>
                    <a:pt x="893" y="1"/>
                  </a:lnTo>
                  <a:lnTo>
                    <a:pt x="841" y="23"/>
                  </a:lnTo>
                  <a:lnTo>
                    <a:pt x="802" y="62"/>
                  </a:lnTo>
                  <a:lnTo>
                    <a:pt x="779" y="113"/>
                  </a:lnTo>
                  <a:lnTo>
                    <a:pt x="778" y="144"/>
                  </a:lnTo>
                  <a:lnTo>
                    <a:pt x="778" y="7168"/>
                  </a:lnTo>
                  <a:lnTo>
                    <a:pt x="144" y="7168"/>
                  </a:lnTo>
                  <a:lnTo>
                    <a:pt x="115" y="7171"/>
                  </a:lnTo>
                  <a:lnTo>
                    <a:pt x="63" y="7192"/>
                  </a:lnTo>
                  <a:lnTo>
                    <a:pt x="24" y="7231"/>
                  </a:lnTo>
                  <a:lnTo>
                    <a:pt x="1" y="7283"/>
                  </a:lnTo>
                  <a:lnTo>
                    <a:pt x="0" y="7312"/>
                  </a:lnTo>
                  <a:lnTo>
                    <a:pt x="1" y="7342"/>
                  </a:lnTo>
                  <a:lnTo>
                    <a:pt x="24" y="7394"/>
                  </a:lnTo>
                  <a:lnTo>
                    <a:pt x="63" y="7433"/>
                  </a:lnTo>
                  <a:lnTo>
                    <a:pt x="115" y="7455"/>
                  </a:lnTo>
                  <a:lnTo>
                    <a:pt x="144" y="7456"/>
                  </a:lnTo>
                  <a:lnTo>
                    <a:pt x="7259" y="7456"/>
                  </a:lnTo>
                  <a:lnTo>
                    <a:pt x="7288" y="7455"/>
                  </a:lnTo>
                  <a:lnTo>
                    <a:pt x="7340" y="7433"/>
                  </a:lnTo>
                  <a:lnTo>
                    <a:pt x="7379" y="7394"/>
                  </a:lnTo>
                  <a:lnTo>
                    <a:pt x="7400" y="7342"/>
                  </a:lnTo>
                  <a:lnTo>
                    <a:pt x="7403" y="7312"/>
                  </a:lnTo>
                  <a:lnTo>
                    <a:pt x="7400" y="7283"/>
                  </a:lnTo>
                  <a:lnTo>
                    <a:pt x="7379" y="7231"/>
                  </a:lnTo>
                  <a:lnTo>
                    <a:pt x="7340" y="7192"/>
                  </a:lnTo>
                  <a:lnTo>
                    <a:pt x="7288" y="7171"/>
                  </a:lnTo>
                  <a:lnTo>
                    <a:pt x="7259" y="7168"/>
                  </a:lnTo>
                  <a:close/>
                  <a:moveTo>
                    <a:pt x="5460" y="5784"/>
                  </a:moveTo>
                  <a:lnTo>
                    <a:pt x="5433" y="5782"/>
                  </a:lnTo>
                  <a:lnTo>
                    <a:pt x="5405" y="5779"/>
                  </a:lnTo>
                  <a:lnTo>
                    <a:pt x="5374" y="5772"/>
                  </a:lnTo>
                  <a:lnTo>
                    <a:pt x="5313" y="5751"/>
                  </a:lnTo>
                  <a:lnTo>
                    <a:pt x="5258" y="5718"/>
                  </a:lnTo>
                  <a:lnTo>
                    <a:pt x="5212" y="5676"/>
                  </a:lnTo>
                  <a:lnTo>
                    <a:pt x="5175" y="5627"/>
                  </a:lnTo>
                  <a:lnTo>
                    <a:pt x="5148" y="5571"/>
                  </a:lnTo>
                  <a:lnTo>
                    <a:pt x="5130" y="5510"/>
                  </a:lnTo>
                  <a:lnTo>
                    <a:pt x="5125" y="5447"/>
                  </a:lnTo>
                  <a:lnTo>
                    <a:pt x="5126" y="5414"/>
                  </a:lnTo>
                  <a:lnTo>
                    <a:pt x="5127" y="5386"/>
                  </a:lnTo>
                  <a:lnTo>
                    <a:pt x="5114" y="5337"/>
                  </a:lnTo>
                  <a:lnTo>
                    <a:pt x="5086" y="5296"/>
                  </a:lnTo>
                  <a:lnTo>
                    <a:pt x="5044" y="5267"/>
                  </a:lnTo>
                  <a:lnTo>
                    <a:pt x="5018" y="5258"/>
                  </a:lnTo>
                  <a:lnTo>
                    <a:pt x="4988" y="5249"/>
                  </a:lnTo>
                  <a:lnTo>
                    <a:pt x="4930" y="5224"/>
                  </a:lnTo>
                  <a:lnTo>
                    <a:pt x="4880" y="5186"/>
                  </a:lnTo>
                  <a:lnTo>
                    <a:pt x="4838" y="5143"/>
                  </a:lnTo>
                  <a:lnTo>
                    <a:pt x="4805" y="5091"/>
                  </a:lnTo>
                  <a:lnTo>
                    <a:pt x="4780" y="5035"/>
                  </a:lnTo>
                  <a:lnTo>
                    <a:pt x="4767" y="4974"/>
                  </a:lnTo>
                  <a:lnTo>
                    <a:pt x="4764" y="4912"/>
                  </a:lnTo>
                  <a:lnTo>
                    <a:pt x="4769" y="4879"/>
                  </a:lnTo>
                  <a:lnTo>
                    <a:pt x="4777" y="4836"/>
                  </a:lnTo>
                  <a:lnTo>
                    <a:pt x="4813" y="4758"/>
                  </a:lnTo>
                  <a:lnTo>
                    <a:pt x="4867" y="4692"/>
                  </a:lnTo>
                  <a:lnTo>
                    <a:pt x="4936" y="4640"/>
                  </a:lnTo>
                  <a:lnTo>
                    <a:pt x="4976" y="4623"/>
                  </a:lnTo>
                  <a:lnTo>
                    <a:pt x="5002" y="4610"/>
                  </a:lnTo>
                  <a:lnTo>
                    <a:pt x="5041" y="4573"/>
                  </a:lnTo>
                  <a:lnTo>
                    <a:pt x="5064" y="4524"/>
                  </a:lnTo>
                  <a:lnTo>
                    <a:pt x="5067" y="4469"/>
                  </a:lnTo>
                  <a:lnTo>
                    <a:pt x="5060" y="4441"/>
                  </a:lnTo>
                  <a:lnTo>
                    <a:pt x="5047" y="4401"/>
                  </a:lnTo>
                  <a:lnTo>
                    <a:pt x="5040" y="4319"/>
                  </a:lnTo>
                  <a:lnTo>
                    <a:pt x="5045" y="4277"/>
                  </a:lnTo>
                  <a:lnTo>
                    <a:pt x="5055" y="4233"/>
                  </a:lnTo>
                  <a:lnTo>
                    <a:pt x="5093" y="4152"/>
                  </a:lnTo>
                  <a:lnTo>
                    <a:pt x="5149" y="4083"/>
                  </a:lnTo>
                  <a:lnTo>
                    <a:pt x="5224" y="4032"/>
                  </a:lnTo>
                  <a:lnTo>
                    <a:pt x="5266" y="4015"/>
                  </a:lnTo>
                  <a:lnTo>
                    <a:pt x="5289" y="4006"/>
                  </a:lnTo>
                  <a:lnTo>
                    <a:pt x="5326" y="3976"/>
                  </a:lnTo>
                  <a:lnTo>
                    <a:pt x="5352" y="3937"/>
                  </a:lnTo>
                  <a:lnTo>
                    <a:pt x="5364" y="3891"/>
                  </a:lnTo>
                  <a:lnTo>
                    <a:pt x="5362" y="3867"/>
                  </a:lnTo>
                  <a:lnTo>
                    <a:pt x="5361" y="3835"/>
                  </a:lnTo>
                  <a:lnTo>
                    <a:pt x="5362" y="3772"/>
                  </a:lnTo>
                  <a:lnTo>
                    <a:pt x="5366" y="3740"/>
                  </a:lnTo>
                  <a:lnTo>
                    <a:pt x="5377" y="3694"/>
                  </a:lnTo>
                  <a:lnTo>
                    <a:pt x="5405" y="3610"/>
                  </a:lnTo>
                  <a:lnTo>
                    <a:pt x="5450" y="3533"/>
                  </a:lnTo>
                  <a:lnTo>
                    <a:pt x="5505" y="3466"/>
                  </a:lnTo>
                  <a:lnTo>
                    <a:pt x="5571" y="3410"/>
                  </a:lnTo>
                  <a:lnTo>
                    <a:pt x="5646" y="3366"/>
                  </a:lnTo>
                  <a:lnTo>
                    <a:pt x="5728" y="3335"/>
                  </a:lnTo>
                  <a:lnTo>
                    <a:pt x="5816" y="3319"/>
                  </a:lnTo>
                  <a:lnTo>
                    <a:pt x="5862" y="3318"/>
                  </a:lnTo>
                  <a:lnTo>
                    <a:pt x="5904" y="3319"/>
                  </a:lnTo>
                  <a:lnTo>
                    <a:pt x="5944" y="3325"/>
                  </a:lnTo>
                  <a:lnTo>
                    <a:pt x="5994" y="3334"/>
                  </a:lnTo>
                  <a:lnTo>
                    <a:pt x="6088" y="3370"/>
                  </a:lnTo>
                  <a:lnTo>
                    <a:pt x="6170" y="3422"/>
                  </a:lnTo>
                  <a:lnTo>
                    <a:pt x="6241" y="3489"/>
                  </a:lnTo>
                  <a:lnTo>
                    <a:pt x="6298" y="3567"/>
                  </a:lnTo>
                  <a:lnTo>
                    <a:pt x="6339" y="3655"/>
                  </a:lnTo>
                  <a:lnTo>
                    <a:pt x="6362" y="3750"/>
                  </a:lnTo>
                  <a:lnTo>
                    <a:pt x="6366" y="3850"/>
                  </a:lnTo>
                  <a:lnTo>
                    <a:pt x="6359" y="3901"/>
                  </a:lnTo>
                  <a:lnTo>
                    <a:pt x="6355" y="3924"/>
                  </a:lnTo>
                  <a:lnTo>
                    <a:pt x="6349" y="3947"/>
                  </a:lnTo>
                  <a:lnTo>
                    <a:pt x="6346" y="3966"/>
                  </a:lnTo>
                  <a:lnTo>
                    <a:pt x="6346" y="4004"/>
                  </a:lnTo>
                  <a:lnTo>
                    <a:pt x="6355" y="4038"/>
                  </a:lnTo>
                  <a:lnTo>
                    <a:pt x="6372" y="4070"/>
                  </a:lnTo>
                  <a:lnTo>
                    <a:pt x="6385" y="4084"/>
                  </a:lnTo>
                  <a:lnTo>
                    <a:pt x="6398" y="4097"/>
                  </a:lnTo>
                  <a:lnTo>
                    <a:pt x="6429" y="4116"/>
                  </a:lnTo>
                  <a:lnTo>
                    <a:pt x="6464" y="4127"/>
                  </a:lnTo>
                  <a:lnTo>
                    <a:pt x="6501" y="4129"/>
                  </a:lnTo>
                  <a:lnTo>
                    <a:pt x="6520" y="4125"/>
                  </a:lnTo>
                  <a:lnTo>
                    <a:pt x="6555" y="4119"/>
                  </a:lnTo>
                  <a:lnTo>
                    <a:pt x="6627" y="4116"/>
                  </a:lnTo>
                  <a:lnTo>
                    <a:pt x="6663" y="4122"/>
                  </a:lnTo>
                  <a:lnTo>
                    <a:pt x="6702" y="4129"/>
                  </a:lnTo>
                  <a:lnTo>
                    <a:pt x="6774" y="4156"/>
                  </a:lnTo>
                  <a:lnTo>
                    <a:pt x="6836" y="4195"/>
                  </a:lnTo>
                  <a:lnTo>
                    <a:pt x="6890" y="4246"/>
                  </a:lnTo>
                  <a:lnTo>
                    <a:pt x="6934" y="4306"/>
                  </a:lnTo>
                  <a:lnTo>
                    <a:pt x="6964" y="4372"/>
                  </a:lnTo>
                  <a:lnTo>
                    <a:pt x="6981" y="4446"/>
                  </a:lnTo>
                  <a:lnTo>
                    <a:pt x="6985" y="4521"/>
                  </a:lnTo>
                  <a:lnTo>
                    <a:pt x="6980" y="4561"/>
                  </a:lnTo>
                  <a:lnTo>
                    <a:pt x="6971" y="4604"/>
                  </a:lnTo>
                  <a:lnTo>
                    <a:pt x="6938" y="4685"/>
                  </a:lnTo>
                  <a:lnTo>
                    <a:pt x="6887" y="4757"/>
                  </a:lnTo>
                  <a:lnTo>
                    <a:pt x="6821" y="4814"/>
                  </a:lnTo>
                  <a:lnTo>
                    <a:pt x="6782" y="4836"/>
                  </a:lnTo>
                  <a:lnTo>
                    <a:pt x="6756" y="4853"/>
                  </a:lnTo>
                  <a:lnTo>
                    <a:pt x="6719" y="4899"/>
                  </a:lnTo>
                  <a:lnTo>
                    <a:pt x="6710" y="4928"/>
                  </a:lnTo>
                  <a:lnTo>
                    <a:pt x="6705" y="4957"/>
                  </a:lnTo>
                  <a:lnTo>
                    <a:pt x="6715" y="5016"/>
                  </a:lnTo>
                  <a:lnTo>
                    <a:pt x="6729" y="5042"/>
                  </a:lnTo>
                  <a:lnTo>
                    <a:pt x="6749" y="5077"/>
                  </a:lnTo>
                  <a:lnTo>
                    <a:pt x="6779" y="5150"/>
                  </a:lnTo>
                  <a:lnTo>
                    <a:pt x="6795" y="5228"/>
                  </a:lnTo>
                  <a:lnTo>
                    <a:pt x="6797" y="5307"/>
                  </a:lnTo>
                  <a:lnTo>
                    <a:pt x="6792" y="5347"/>
                  </a:lnTo>
                  <a:lnTo>
                    <a:pt x="6785" y="5386"/>
                  </a:lnTo>
                  <a:lnTo>
                    <a:pt x="6759" y="5458"/>
                  </a:lnTo>
                  <a:lnTo>
                    <a:pt x="6722" y="5525"/>
                  </a:lnTo>
                  <a:lnTo>
                    <a:pt x="6673" y="5582"/>
                  </a:lnTo>
                  <a:lnTo>
                    <a:pt x="6617" y="5631"/>
                  </a:lnTo>
                  <a:lnTo>
                    <a:pt x="6552" y="5670"/>
                  </a:lnTo>
                  <a:lnTo>
                    <a:pt x="6480" y="5696"/>
                  </a:lnTo>
                  <a:lnTo>
                    <a:pt x="6405" y="5710"/>
                  </a:lnTo>
                  <a:lnTo>
                    <a:pt x="6365" y="5710"/>
                  </a:lnTo>
                  <a:lnTo>
                    <a:pt x="6329" y="5710"/>
                  </a:lnTo>
                  <a:lnTo>
                    <a:pt x="6294" y="5705"/>
                  </a:lnTo>
                  <a:lnTo>
                    <a:pt x="6254" y="5697"/>
                  </a:lnTo>
                  <a:lnTo>
                    <a:pt x="6176" y="5669"/>
                  </a:lnTo>
                  <a:lnTo>
                    <a:pt x="6105" y="5627"/>
                  </a:lnTo>
                  <a:lnTo>
                    <a:pt x="6045" y="5572"/>
                  </a:lnTo>
                  <a:lnTo>
                    <a:pt x="6019" y="5539"/>
                  </a:lnTo>
                  <a:lnTo>
                    <a:pt x="6006" y="5525"/>
                  </a:lnTo>
                  <a:lnTo>
                    <a:pt x="5976" y="5501"/>
                  </a:lnTo>
                  <a:lnTo>
                    <a:pt x="5941" y="5487"/>
                  </a:lnTo>
                  <a:lnTo>
                    <a:pt x="5904" y="5481"/>
                  </a:lnTo>
                  <a:lnTo>
                    <a:pt x="5885" y="5484"/>
                  </a:lnTo>
                  <a:lnTo>
                    <a:pt x="5865" y="5487"/>
                  </a:lnTo>
                  <a:lnTo>
                    <a:pt x="5830" y="5501"/>
                  </a:lnTo>
                  <a:lnTo>
                    <a:pt x="5801" y="5525"/>
                  </a:lnTo>
                  <a:lnTo>
                    <a:pt x="5778" y="5555"/>
                  </a:lnTo>
                  <a:lnTo>
                    <a:pt x="5770" y="5574"/>
                  </a:lnTo>
                  <a:lnTo>
                    <a:pt x="5760" y="5597"/>
                  </a:lnTo>
                  <a:lnTo>
                    <a:pt x="5735" y="5640"/>
                  </a:lnTo>
                  <a:lnTo>
                    <a:pt x="5704" y="5677"/>
                  </a:lnTo>
                  <a:lnTo>
                    <a:pt x="5668" y="5710"/>
                  </a:lnTo>
                  <a:lnTo>
                    <a:pt x="5626" y="5739"/>
                  </a:lnTo>
                  <a:lnTo>
                    <a:pt x="5581" y="5761"/>
                  </a:lnTo>
                  <a:lnTo>
                    <a:pt x="5535" y="5775"/>
                  </a:lnTo>
                  <a:lnTo>
                    <a:pt x="5485" y="5782"/>
                  </a:lnTo>
                  <a:lnTo>
                    <a:pt x="5460" y="5784"/>
                  </a:lnTo>
                  <a:close/>
                  <a:moveTo>
                    <a:pt x="3370" y="5440"/>
                  </a:moveTo>
                  <a:lnTo>
                    <a:pt x="1666" y="5440"/>
                  </a:lnTo>
                  <a:lnTo>
                    <a:pt x="1666" y="5209"/>
                  </a:lnTo>
                  <a:lnTo>
                    <a:pt x="3370" y="5209"/>
                  </a:lnTo>
                  <a:lnTo>
                    <a:pt x="3370" y="5440"/>
                  </a:lnTo>
                  <a:close/>
                  <a:moveTo>
                    <a:pt x="3370" y="4385"/>
                  </a:moveTo>
                  <a:lnTo>
                    <a:pt x="1666" y="4385"/>
                  </a:lnTo>
                  <a:lnTo>
                    <a:pt x="1666" y="4155"/>
                  </a:lnTo>
                  <a:lnTo>
                    <a:pt x="3370" y="4155"/>
                  </a:lnTo>
                  <a:lnTo>
                    <a:pt x="3370" y="4385"/>
                  </a:lnTo>
                  <a:close/>
                  <a:moveTo>
                    <a:pt x="3370" y="3331"/>
                  </a:moveTo>
                  <a:lnTo>
                    <a:pt x="1666" y="3331"/>
                  </a:lnTo>
                  <a:lnTo>
                    <a:pt x="1666" y="3101"/>
                  </a:lnTo>
                  <a:lnTo>
                    <a:pt x="3370" y="3101"/>
                  </a:lnTo>
                  <a:lnTo>
                    <a:pt x="3370" y="3331"/>
                  </a:lnTo>
                  <a:close/>
                  <a:moveTo>
                    <a:pt x="3370" y="2277"/>
                  </a:moveTo>
                  <a:lnTo>
                    <a:pt x="1666" y="2277"/>
                  </a:lnTo>
                  <a:lnTo>
                    <a:pt x="1666" y="2046"/>
                  </a:lnTo>
                  <a:lnTo>
                    <a:pt x="3370" y="2046"/>
                  </a:lnTo>
                  <a:lnTo>
                    <a:pt x="3370" y="2277"/>
                  </a:lnTo>
                  <a:close/>
                  <a:moveTo>
                    <a:pt x="3370" y="1222"/>
                  </a:moveTo>
                  <a:lnTo>
                    <a:pt x="1666" y="1222"/>
                  </a:lnTo>
                  <a:lnTo>
                    <a:pt x="1666" y="992"/>
                  </a:lnTo>
                  <a:lnTo>
                    <a:pt x="3370" y="992"/>
                  </a:lnTo>
                  <a:lnTo>
                    <a:pt x="3370" y="1222"/>
                  </a:lnTo>
                  <a:close/>
                  <a:moveTo>
                    <a:pt x="1066" y="288"/>
                  </a:moveTo>
                  <a:lnTo>
                    <a:pt x="3370" y="288"/>
                  </a:lnTo>
                  <a:lnTo>
                    <a:pt x="3370" y="704"/>
                  </a:lnTo>
                  <a:lnTo>
                    <a:pt x="1522" y="704"/>
                  </a:lnTo>
                  <a:lnTo>
                    <a:pt x="1492" y="707"/>
                  </a:lnTo>
                  <a:lnTo>
                    <a:pt x="1440" y="728"/>
                  </a:lnTo>
                  <a:lnTo>
                    <a:pt x="1401" y="767"/>
                  </a:lnTo>
                  <a:lnTo>
                    <a:pt x="1380" y="819"/>
                  </a:lnTo>
                  <a:lnTo>
                    <a:pt x="1378" y="848"/>
                  </a:lnTo>
                  <a:lnTo>
                    <a:pt x="1378" y="1366"/>
                  </a:lnTo>
                  <a:lnTo>
                    <a:pt x="1380" y="1397"/>
                  </a:lnTo>
                  <a:lnTo>
                    <a:pt x="1401" y="1449"/>
                  </a:lnTo>
                  <a:lnTo>
                    <a:pt x="1440" y="1487"/>
                  </a:lnTo>
                  <a:lnTo>
                    <a:pt x="1492" y="1509"/>
                  </a:lnTo>
                  <a:lnTo>
                    <a:pt x="1522" y="1510"/>
                  </a:lnTo>
                  <a:lnTo>
                    <a:pt x="3370" y="1510"/>
                  </a:lnTo>
                  <a:lnTo>
                    <a:pt x="3370" y="1758"/>
                  </a:lnTo>
                  <a:lnTo>
                    <a:pt x="1522" y="1758"/>
                  </a:lnTo>
                  <a:lnTo>
                    <a:pt x="1492" y="1761"/>
                  </a:lnTo>
                  <a:lnTo>
                    <a:pt x="1440" y="1783"/>
                  </a:lnTo>
                  <a:lnTo>
                    <a:pt x="1401" y="1822"/>
                  </a:lnTo>
                  <a:lnTo>
                    <a:pt x="1380" y="1873"/>
                  </a:lnTo>
                  <a:lnTo>
                    <a:pt x="1378" y="1902"/>
                  </a:lnTo>
                  <a:lnTo>
                    <a:pt x="1378" y="2421"/>
                  </a:lnTo>
                  <a:lnTo>
                    <a:pt x="1380" y="2451"/>
                  </a:lnTo>
                  <a:lnTo>
                    <a:pt x="1401" y="2503"/>
                  </a:lnTo>
                  <a:lnTo>
                    <a:pt x="1440" y="2542"/>
                  </a:lnTo>
                  <a:lnTo>
                    <a:pt x="1492" y="2563"/>
                  </a:lnTo>
                  <a:lnTo>
                    <a:pt x="1522" y="2565"/>
                  </a:lnTo>
                  <a:lnTo>
                    <a:pt x="3370" y="2565"/>
                  </a:lnTo>
                  <a:lnTo>
                    <a:pt x="3370" y="2813"/>
                  </a:lnTo>
                  <a:lnTo>
                    <a:pt x="1522" y="2813"/>
                  </a:lnTo>
                  <a:lnTo>
                    <a:pt x="1492" y="2815"/>
                  </a:lnTo>
                  <a:lnTo>
                    <a:pt x="1440" y="2837"/>
                  </a:lnTo>
                  <a:lnTo>
                    <a:pt x="1401" y="2876"/>
                  </a:lnTo>
                  <a:lnTo>
                    <a:pt x="1380" y="2928"/>
                  </a:lnTo>
                  <a:lnTo>
                    <a:pt x="1378" y="2957"/>
                  </a:lnTo>
                  <a:lnTo>
                    <a:pt x="1378" y="3475"/>
                  </a:lnTo>
                  <a:lnTo>
                    <a:pt x="1380" y="3505"/>
                  </a:lnTo>
                  <a:lnTo>
                    <a:pt x="1401" y="3557"/>
                  </a:lnTo>
                  <a:lnTo>
                    <a:pt x="1440" y="3596"/>
                  </a:lnTo>
                  <a:lnTo>
                    <a:pt x="1492" y="3618"/>
                  </a:lnTo>
                  <a:lnTo>
                    <a:pt x="1522" y="3619"/>
                  </a:lnTo>
                  <a:lnTo>
                    <a:pt x="3370" y="3619"/>
                  </a:lnTo>
                  <a:lnTo>
                    <a:pt x="3370" y="3867"/>
                  </a:lnTo>
                  <a:lnTo>
                    <a:pt x="1522" y="3867"/>
                  </a:lnTo>
                  <a:lnTo>
                    <a:pt x="1492" y="3870"/>
                  </a:lnTo>
                  <a:lnTo>
                    <a:pt x="1440" y="3891"/>
                  </a:lnTo>
                  <a:lnTo>
                    <a:pt x="1401" y="3930"/>
                  </a:lnTo>
                  <a:lnTo>
                    <a:pt x="1380" y="3982"/>
                  </a:lnTo>
                  <a:lnTo>
                    <a:pt x="1378" y="4011"/>
                  </a:lnTo>
                  <a:lnTo>
                    <a:pt x="1378" y="4529"/>
                  </a:lnTo>
                  <a:lnTo>
                    <a:pt x="1380" y="4560"/>
                  </a:lnTo>
                  <a:lnTo>
                    <a:pt x="1401" y="4611"/>
                  </a:lnTo>
                  <a:lnTo>
                    <a:pt x="1440" y="4650"/>
                  </a:lnTo>
                  <a:lnTo>
                    <a:pt x="1492" y="4672"/>
                  </a:lnTo>
                  <a:lnTo>
                    <a:pt x="1522" y="4673"/>
                  </a:lnTo>
                  <a:lnTo>
                    <a:pt x="3370" y="4673"/>
                  </a:lnTo>
                  <a:lnTo>
                    <a:pt x="3370" y="4921"/>
                  </a:lnTo>
                  <a:lnTo>
                    <a:pt x="1522" y="4921"/>
                  </a:lnTo>
                  <a:lnTo>
                    <a:pt x="1492" y="4924"/>
                  </a:lnTo>
                  <a:lnTo>
                    <a:pt x="1440" y="4946"/>
                  </a:lnTo>
                  <a:lnTo>
                    <a:pt x="1401" y="4984"/>
                  </a:lnTo>
                  <a:lnTo>
                    <a:pt x="1380" y="5036"/>
                  </a:lnTo>
                  <a:lnTo>
                    <a:pt x="1378" y="5065"/>
                  </a:lnTo>
                  <a:lnTo>
                    <a:pt x="1378" y="5584"/>
                  </a:lnTo>
                  <a:lnTo>
                    <a:pt x="1380" y="5614"/>
                  </a:lnTo>
                  <a:lnTo>
                    <a:pt x="1401" y="5666"/>
                  </a:lnTo>
                  <a:lnTo>
                    <a:pt x="1440" y="5705"/>
                  </a:lnTo>
                  <a:lnTo>
                    <a:pt x="1492" y="5726"/>
                  </a:lnTo>
                  <a:lnTo>
                    <a:pt x="1522" y="5728"/>
                  </a:lnTo>
                  <a:lnTo>
                    <a:pt x="3370" y="5728"/>
                  </a:lnTo>
                  <a:lnTo>
                    <a:pt x="3370" y="5987"/>
                  </a:lnTo>
                  <a:lnTo>
                    <a:pt x="2650" y="5987"/>
                  </a:lnTo>
                  <a:lnTo>
                    <a:pt x="2621" y="5990"/>
                  </a:lnTo>
                  <a:lnTo>
                    <a:pt x="2569" y="6011"/>
                  </a:lnTo>
                  <a:lnTo>
                    <a:pt x="2529" y="6050"/>
                  </a:lnTo>
                  <a:lnTo>
                    <a:pt x="2508" y="6102"/>
                  </a:lnTo>
                  <a:lnTo>
                    <a:pt x="2506" y="6131"/>
                  </a:lnTo>
                  <a:lnTo>
                    <a:pt x="2506" y="7168"/>
                  </a:lnTo>
                  <a:lnTo>
                    <a:pt x="1066" y="7168"/>
                  </a:lnTo>
                  <a:lnTo>
                    <a:pt x="1066" y="288"/>
                  </a:lnTo>
                  <a:close/>
                  <a:moveTo>
                    <a:pt x="2794" y="6275"/>
                  </a:moveTo>
                  <a:lnTo>
                    <a:pt x="3370" y="6275"/>
                  </a:lnTo>
                  <a:lnTo>
                    <a:pt x="3370" y="7168"/>
                  </a:lnTo>
                  <a:lnTo>
                    <a:pt x="2794" y="7168"/>
                  </a:lnTo>
                  <a:lnTo>
                    <a:pt x="2794" y="6275"/>
                  </a:lnTo>
                  <a:close/>
                </a:path>
              </a:pathLst>
            </a:custGeom>
            <a:solidFill>
              <a:srgbClr val="81D3E1"/>
            </a:solidFill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2" name="Group 8">
              <a:extLst>
                <a:ext uri="{FF2B5EF4-FFF2-40B4-BE49-F238E27FC236}">
                  <a16:creationId xmlns:a16="http://schemas.microsoft.com/office/drawing/2014/main" id="{73A1A1BD-1B31-4FA8-882A-88206C3E2D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7418" y="4881568"/>
              <a:ext cx="961594" cy="967288"/>
              <a:chOff x="3439" y="116"/>
              <a:chExt cx="3208" cy="3227"/>
            </a:xfrm>
            <a:solidFill>
              <a:srgbClr val="81D3E1"/>
            </a:solidFill>
          </p:grpSpPr>
          <p:sp>
            <p:nvSpPr>
              <p:cNvPr id="423" name="Freeform 9">
                <a:extLst>
                  <a:ext uri="{FF2B5EF4-FFF2-40B4-BE49-F238E27FC236}">
                    <a16:creationId xmlns:a16="http://schemas.microsoft.com/office/drawing/2014/main" id="{E027A71D-73E7-4EF6-854C-7FF5CC51F7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39" y="116"/>
                <a:ext cx="3208" cy="3227"/>
              </a:xfrm>
              <a:custGeom>
                <a:avLst/>
                <a:gdLst>
                  <a:gd name="T0" fmla="*/ 8794 w 9625"/>
                  <a:gd name="T1" fmla="*/ 7635 h 9682"/>
                  <a:gd name="T2" fmla="*/ 9009 w 9625"/>
                  <a:gd name="T3" fmla="*/ 7546 h 9682"/>
                  <a:gd name="T4" fmla="*/ 9219 w 9625"/>
                  <a:gd name="T5" fmla="*/ 7717 h 9682"/>
                  <a:gd name="T6" fmla="*/ 9201 w 9625"/>
                  <a:gd name="T7" fmla="*/ 8522 h 9682"/>
                  <a:gd name="T8" fmla="*/ 8985 w 9625"/>
                  <a:gd name="T9" fmla="*/ 8651 h 9682"/>
                  <a:gd name="T10" fmla="*/ 8768 w 9625"/>
                  <a:gd name="T11" fmla="*/ 8522 h 9682"/>
                  <a:gd name="T12" fmla="*/ 7707 w 9625"/>
                  <a:gd name="T13" fmla="*/ 6251 h 9682"/>
                  <a:gd name="T14" fmla="*/ 7992 w 9625"/>
                  <a:gd name="T15" fmla="*/ 5904 h 9682"/>
                  <a:gd name="T16" fmla="*/ 8370 w 9625"/>
                  <a:gd name="T17" fmla="*/ 5979 h 9682"/>
                  <a:gd name="T18" fmla="*/ 8518 w 9625"/>
                  <a:gd name="T19" fmla="*/ 6697 h 9682"/>
                  <a:gd name="T20" fmla="*/ 8305 w 9625"/>
                  <a:gd name="T21" fmla="*/ 7053 h 9682"/>
                  <a:gd name="T22" fmla="*/ 7919 w 9625"/>
                  <a:gd name="T23" fmla="*/ 7053 h 9682"/>
                  <a:gd name="T24" fmla="*/ 7706 w 9625"/>
                  <a:gd name="T25" fmla="*/ 6697 h 9682"/>
                  <a:gd name="T26" fmla="*/ 6987 w 9625"/>
                  <a:gd name="T27" fmla="*/ 8058 h 9682"/>
                  <a:gd name="T28" fmla="*/ 7245 w 9625"/>
                  <a:gd name="T29" fmla="*/ 7952 h 9682"/>
                  <a:gd name="T30" fmla="*/ 7497 w 9625"/>
                  <a:gd name="T31" fmla="*/ 8159 h 9682"/>
                  <a:gd name="T32" fmla="*/ 7474 w 9625"/>
                  <a:gd name="T33" fmla="*/ 8705 h 9682"/>
                  <a:gd name="T34" fmla="*/ 7214 w 9625"/>
                  <a:gd name="T35" fmla="*/ 8860 h 9682"/>
                  <a:gd name="T36" fmla="*/ 6955 w 9625"/>
                  <a:gd name="T37" fmla="*/ 8702 h 9682"/>
                  <a:gd name="T38" fmla="*/ 3405 w 9625"/>
                  <a:gd name="T39" fmla="*/ 811 h 9682"/>
                  <a:gd name="T40" fmla="*/ 3650 w 9625"/>
                  <a:gd name="T41" fmla="*/ 3084 h 9682"/>
                  <a:gd name="T42" fmla="*/ 3884 w 9625"/>
                  <a:gd name="T43" fmla="*/ 2962 h 9682"/>
                  <a:gd name="T44" fmla="*/ 3761 w 9625"/>
                  <a:gd name="T45" fmla="*/ 2016 h 9682"/>
                  <a:gd name="T46" fmla="*/ 553 w 9625"/>
                  <a:gd name="T47" fmla="*/ 2838 h 9682"/>
                  <a:gd name="T48" fmla="*/ 786 w 9625"/>
                  <a:gd name="T49" fmla="*/ 3084 h 9682"/>
                  <a:gd name="T50" fmla="*/ 1144 w 9625"/>
                  <a:gd name="T51" fmla="*/ 2003 h 9682"/>
                  <a:gd name="T52" fmla="*/ 3625 w 9625"/>
                  <a:gd name="T53" fmla="*/ 246 h 9682"/>
                  <a:gd name="T54" fmla="*/ 9286 w 9625"/>
                  <a:gd name="T55" fmla="*/ 8787 h 9682"/>
                  <a:gd name="T56" fmla="*/ 9476 w 9625"/>
                  <a:gd name="T57" fmla="*/ 8392 h 9682"/>
                  <a:gd name="T58" fmla="*/ 9297 w 9625"/>
                  <a:gd name="T59" fmla="*/ 7399 h 9682"/>
                  <a:gd name="T60" fmla="*/ 8838 w 9625"/>
                  <a:gd name="T61" fmla="*/ 7308 h 9682"/>
                  <a:gd name="T62" fmla="*/ 8495 w 9625"/>
                  <a:gd name="T63" fmla="*/ 7728 h 9682"/>
                  <a:gd name="T64" fmla="*/ 8574 w 9625"/>
                  <a:gd name="T65" fmla="*/ 8664 h 9682"/>
                  <a:gd name="T66" fmla="*/ 8862 w 9625"/>
                  <a:gd name="T67" fmla="*/ 9449 h 9682"/>
                  <a:gd name="T68" fmla="*/ 8590 w 9625"/>
                  <a:gd name="T69" fmla="*/ 7154 h 9682"/>
                  <a:gd name="T70" fmla="*/ 8776 w 9625"/>
                  <a:gd name="T71" fmla="*/ 6291 h 9682"/>
                  <a:gd name="T72" fmla="*/ 8433 w 9625"/>
                  <a:gd name="T73" fmla="*/ 5718 h 9682"/>
                  <a:gd name="T74" fmla="*/ 7815 w 9625"/>
                  <a:gd name="T75" fmla="*/ 5718 h 9682"/>
                  <a:gd name="T76" fmla="*/ 7472 w 9625"/>
                  <a:gd name="T77" fmla="*/ 6291 h 9682"/>
                  <a:gd name="T78" fmla="*/ 7664 w 9625"/>
                  <a:gd name="T79" fmla="*/ 7160 h 9682"/>
                  <a:gd name="T80" fmla="*/ 7337 w 9625"/>
                  <a:gd name="T81" fmla="*/ 9449 h 9682"/>
                  <a:gd name="T82" fmla="*/ 7661 w 9625"/>
                  <a:gd name="T83" fmla="*/ 8857 h 9682"/>
                  <a:gd name="T84" fmla="*/ 7753 w 9625"/>
                  <a:gd name="T85" fmla="*/ 8191 h 9682"/>
                  <a:gd name="T86" fmla="*/ 7374 w 9625"/>
                  <a:gd name="T87" fmla="*/ 7728 h 9682"/>
                  <a:gd name="T88" fmla="*/ 6872 w 9625"/>
                  <a:gd name="T89" fmla="*/ 7829 h 9682"/>
                  <a:gd name="T90" fmla="*/ 6674 w 9625"/>
                  <a:gd name="T91" fmla="*/ 8565 h 9682"/>
                  <a:gd name="T92" fmla="*/ 6886 w 9625"/>
                  <a:gd name="T93" fmla="*/ 8991 h 9682"/>
                  <a:gd name="T94" fmla="*/ 6501 w 9625"/>
                  <a:gd name="T95" fmla="*/ 1634 h 9682"/>
                  <a:gd name="T96" fmla="*/ 6735 w 9625"/>
                  <a:gd name="T97" fmla="*/ 1512 h 9682"/>
                  <a:gd name="T98" fmla="*/ 6612 w 9625"/>
                  <a:gd name="T99" fmla="*/ 566 h 9682"/>
                  <a:gd name="T100" fmla="*/ 6405 w 9625"/>
                  <a:gd name="T101" fmla="*/ 1 h 9682"/>
                  <a:gd name="T102" fmla="*/ 3382 w 9625"/>
                  <a:gd name="T103" fmla="*/ 96 h 9682"/>
                  <a:gd name="T104" fmla="*/ 3166 w 9625"/>
                  <a:gd name="T105" fmla="*/ 616 h 9682"/>
                  <a:gd name="T106" fmla="*/ 3197 w 9625"/>
                  <a:gd name="T107" fmla="*/ 1616 h 9682"/>
                  <a:gd name="T108" fmla="*/ 1733 w 9625"/>
                  <a:gd name="T109" fmla="*/ 1585 h 9682"/>
                  <a:gd name="T110" fmla="*/ 1020 w 9625"/>
                  <a:gd name="T111" fmla="*/ 1463 h 9682"/>
                  <a:gd name="T112" fmla="*/ 897 w 9625"/>
                  <a:gd name="T113" fmla="*/ 2003 h 9682"/>
                  <a:gd name="T114" fmla="*/ 295 w 9625"/>
                  <a:gd name="T115" fmla="*/ 2125 h 9682"/>
                  <a:gd name="T116" fmla="*/ 418 w 9625"/>
                  <a:gd name="T117" fmla="*/ 3071 h 9682"/>
                  <a:gd name="T118" fmla="*/ 19 w 9625"/>
                  <a:gd name="T119" fmla="*/ 9488 h 9682"/>
                  <a:gd name="T120" fmla="*/ 96 w 9625"/>
                  <a:gd name="T121" fmla="*/ 9681 h 9682"/>
                  <a:gd name="T122" fmla="*/ 9623 w 9625"/>
                  <a:gd name="T123" fmla="*/ 9587 h 9682"/>
                  <a:gd name="T124" fmla="*/ 9513 w 9625"/>
                  <a:gd name="T125" fmla="*/ 9449 h 9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625" h="9682">
                    <a:moveTo>
                      <a:pt x="8738" y="8405"/>
                    </a:moveTo>
                    <a:lnTo>
                      <a:pt x="8738" y="7790"/>
                    </a:lnTo>
                    <a:lnTo>
                      <a:pt x="8740" y="7766"/>
                    </a:lnTo>
                    <a:lnTo>
                      <a:pt x="8750" y="7717"/>
                    </a:lnTo>
                    <a:lnTo>
                      <a:pt x="8768" y="7674"/>
                    </a:lnTo>
                    <a:lnTo>
                      <a:pt x="8794" y="7635"/>
                    </a:lnTo>
                    <a:lnTo>
                      <a:pt x="8828" y="7600"/>
                    </a:lnTo>
                    <a:lnTo>
                      <a:pt x="8868" y="7574"/>
                    </a:lnTo>
                    <a:lnTo>
                      <a:pt x="8911" y="7556"/>
                    </a:lnTo>
                    <a:lnTo>
                      <a:pt x="8959" y="7546"/>
                    </a:lnTo>
                    <a:lnTo>
                      <a:pt x="8985" y="7546"/>
                    </a:lnTo>
                    <a:lnTo>
                      <a:pt x="9009" y="7546"/>
                    </a:lnTo>
                    <a:lnTo>
                      <a:pt x="9058" y="7556"/>
                    </a:lnTo>
                    <a:lnTo>
                      <a:pt x="9101" y="7574"/>
                    </a:lnTo>
                    <a:lnTo>
                      <a:pt x="9140" y="7600"/>
                    </a:lnTo>
                    <a:lnTo>
                      <a:pt x="9175" y="7635"/>
                    </a:lnTo>
                    <a:lnTo>
                      <a:pt x="9201" y="7674"/>
                    </a:lnTo>
                    <a:lnTo>
                      <a:pt x="9219" y="7717"/>
                    </a:lnTo>
                    <a:lnTo>
                      <a:pt x="9229" y="7766"/>
                    </a:lnTo>
                    <a:lnTo>
                      <a:pt x="9231" y="7790"/>
                    </a:lnTo>
                    <a:lnTo>
                      <a:pt x="9231" y="8405"/>
                    </a:lnTo>
                    <a:lnTo>
                      <a:pt x="9229" y="8430"/>
                    </a:lnTo>
                    <a:lnTo>
                      <a:pt x="9219" y="8479"/>
                    </a:lnTo>
                    <a:lnTo>
                      <a:pt x="9201" y="8522"/>
                    </a:lnTo>
                    <a:lnTo>
                      <a:pt x="9175" y="8561"/>
                    </a:lnTo>
                    <a:lnTo>
                      <a:pt x="9140" y="8595"/>
                    </a:lnTo>
                    <a:lnTo>
                      <a:pt x="9101" y="8621"/>
                    </a:lnTo>
                    <a:lnTo>
                      <a:pt x="9058" y="8640"/>
                    </a:lnTo>
                    <a:lnTo>
                      <a:pt x="9009" y="8650"/>
                    </a:lnTo>
                    <a:lnTo>
                      <a:pt x="8985" y="8651"/>
                    </a:lnTo>
                    <a:lnTo>
                      <a:pt x="8959" y="8650"/>
                    </a:lnTo>
                    <a:lnTo>
                      <a:pt x="8911" y="8640"/>
                    </a:lnTo>
                    <a:lnTo>
                      <a:pt x="8868" y="8621"/>
                    </a:lnTo>
                    <a:lnTo>
                      <a:pt x="8828" y="8595"/>
                    </a:lnTo>
                    <a:lnTo>
                      <a:pt x="8794" y="8561"/>
                    </a:lnTo>
                    <a:lnTo>
                      <a:pt x="8768" y="8522"/>
                    </a:lnTo>
                    <a:lnTo>
                      <a:pt x="8750" y="8479"/>
                    </a:lnTo>
                    <a:lnTo>
                      <a:pt x="8740" y="8430"/>
                    </a:lnTo>
                    <a:lnTo>
                      <a:pt x="8738" y="8405"/>
                    </a:lnTo>
                    <a:close/>
                    <a:moveTo>
                      <a:pt x="7706" y="6697"/>
                    </a:moveTo>
                    <a:lnTo>
                      <a:pt x="7706" y="6291"/>
                    </a:lnTo>
                    <a:lnTo>
                      <a:pt x="7707" y="6251"/>
                    </a:lnTo>
                    <a:lnTo>
                      <a:pt x="7724" y="6172"/>
                    </a:lnTo>
                    <a:lnTo>
                      <a:pt x="7755" y="6100"/>
                    </a:lnTo>
                    <a:lnTo>
                      <a:pt x="7799" y="6035"/>
                    </a:lnTo>
                    <a:lnTo>
                      <a:pt x="7854" y="5979"/>
                    </a:lnTo>
                    <a:lnTo>
                      <a:pt x="7919" y="5936"/>
                    </a:lnTo>
                    <a:lnTo>
                      <a:pt x="7992" y="5904"/>
                    </a:lnTo>
                    <a:lnTo>
                      <a:pt x="8070" y="5888"/>
                    </a:lnTo>
                    <a:lnTo>
                      <a:pt x="8112" y="5887"/>
                    </a:lnTo>
                    <a:lnTo>
                      <a:pt x="8153" y="5888"/>
                    </a:lnTo>
                    <a:lnTo>
                      <a:pt x="8231" y="5904"/>
                    </a:lnTo>
                    <a:lnTo>
                      <a:pt x="8305" y="5936"/>
                    </a:lnTo>
                    <a:lnTo>
                      <a:pt x="8370" y="5979"/>
                    </a:lnTo>
                    <a:lnTo>
                      <a:pt x="8424" y="6035"/>
                    </a:lnTo>
                    <a:lnTo>
                      <a:pt x="8469" y="6100"/>
                    </a:lnTo>
                    <a:lnTo>
                      <a:pt x="8499" y="6172"/>
                    </a:lnTo>
                    <a:lnTo>
                      <a:pt x="8516" y="6251"/>
                    </a:lnTo>
                    <a:lnTo>
                      <a:pt x="8518" y="6291"/>
                    </a:lnTo>
                    <a:lnTo>
                      <a:pt x="8518" y="6697"/>
                    </a:lnTo>
                    <a:lnTo>
                      <a:pt x="8516" y="6738"/>
                    </a:lnTo>
                    <a:lnTo>
                      <a:pt x="8499" y="6817"/>
                    </a:lnTo>
                    <a:lnTo>
                      <a:pt x="8469" y="6889"/>
                    </a:lnTo>
                    <a:lnTo>
                      <a:pt x="8424" y="6954"/>
                    </a:lnTo>
                    <a:lnTo>
                      <a:pt x="8370" y="7010"/>
                    </a:lnTo>
                    <a:lnTo>
                      <a:pt x="8305" y="7053"/>
                    </a:lnTo>
                    <a:lnTo>
                      <a:pt x="8231" y="7085"/>
                    </a:lnTo>
                    <a:lnTo>
                      <a:pt x="8153" y="7101"/>
                    </a:lnTo>
                    <a:lnTo>
                      <a:pt x="8112" y="7102"/>
                    </a:lnTo>
                    <a:lnTo>
                      <a:pt x="8070" y="7101"/>
                    </a:lnTo>
                    <a:lnTo>
                      <a:pt x="7992" y="7085"/>
                    </a:lnTo>
                    <a:lnTo>
                      <a:pt x="7919" y="7053"/>
                    </a:lnTo>
                    <a:lnTo>
                      <a:pt x="7854" y="7010"/>
                    </a:lnTo>
                    <a:lnTo>
                      <a:pt x="7799" y="6954"/>
                    </a:lnTo>
                    <a:lnTo>
                      <a:pt x="7755" y="6889"/>
                    </a:lnTo>
                    <a:lnTo>
                      <a:pt x="7724" y="6817"/>
                    </a:lnTo>
                    <a:lnTo>
                      <a:pt x="7707" y="6738"/>
                    </a:lnTo>
                    <a:lnTo>
                      <a:pt x="7706" y="6697"/>
                    </a:lnTo>
                    <a:close/>
                    <a:moveTo>
                      <a:pt x="6919" y="8565"/>
                    </a:moveTo>
                    <a:lnTo>
                      <a:pt x="6919" y="8245"/>
                    </a:lnTo>
                    <a:lnTo>
                      <a:pt x="6921" y="8215"/>
                    </a:lnTo>
                    <a:lnTo>
                      <a:pt x="6932" y="8159"/>
                    </a:lnTo>
                    <a:lnTo>
                      <a:pt x="6955" y="8106"/>
                    </a:lnTo>
                    <a:lnTo>
                      <a:pt x="6987" y="8058"/>
                    </a:lnTo>
                    <a:lnTo>
                      <a:pt x="7027" y="8018"/>
                    </a:lnTo>
                    <a:lnTo>
                      <a:pt x="7075" y="7986"/>
                    </a:lnTo>
                    <a:lnTo>
                      <a:pt x="7128" y="7963"/>
                    </a:lnTo>
                    <a:lnTo>
                      <a:pt x="7184" y="7952"/>
                    </a:lnTo>
                    <a:lnTo>
                      <a:pt x="7214" y="7950"/>
                    </a:lnTo>
                    <a:lnTo>
                      <a:pt x="7245" y="7952"/>
                    </a:lnTo>
                    <a:lnTo>
                      <a:pt x="7301" y="7963"/>
                    </a:lnTo>
                    <a:lnTo>
                      <a:pt x="7354" y="7986"/>
                    </a:lnTo>
                    <a:lnTo>
                      <a:pt x="7402" y="8018"/>
                    </a:lnTo>
                    <a:lnTo>
                      <a:pt x="7442" y="8058"/>
                    </a:lnTo>
                    <a:lnTo>
                      <a:pt x="7474" y="8106"/>
                    </a:lnTo>
                    <a:lnTo>
                      <a:pt x="7497" y="8159"/>
                    </a:lnTo>
                    <a:lnTo>
                      <a:pt x="7508" y="8215"/>
                    </a:lnTo>
                    <a:lnTo>
                      <a:pt x="7510" y="8245"/>
                    </a:lnTo>
                    <a:lnTo>
                      <a:pt x="7510" y="8565"/>
                    </a:lnTo>
                    <a:lnTo>
                      <a:pt x="7508" y="8594"/>
                    </a:lnTo>
                    <a:lnTo>
                      <a:pt x="7497" y="8651"/>
                    </a:lnTo>
                    <a:lnTo>
                      <a:pt x="7474" y="8705"/>
                    </a:lnTo>
                    <a:lnTo>
                      <a:pt x="7442" y="8751"/>
                    </a:lnTo>
                    <a:lnTo>
                      <a:pt x="7402" y="8791"/>
                    </a:lnTo>
                    <a:lnTo>
                      <a:pt x="7354" y="8824"/>
                    </a:lnTo>
                    <a:lnTo>
                      <a:pt x="7301" y="8847"/>
                    </a:lnTo>
                    <a:lnTo>
                      <a:pt x="7245" y="8859"/>
                    </a:lnTo>
                    <a:lnTo>
                      <a:pt x="7214" y="8860"/>
                    </a:lnTo>
                    <a:lnTo>
                      <a:pt x="7184" y="8856"/>
                    </a:lnTo>
                    <a:lnTo>
                      <a:pt x="7128" y="8841"/>
                    </a:lnTo>
                    <a:lnTo>
                      <a:pt x="7075" y="8818"/>
                    </a:lnTo>
                    <a:lnTo>
                      <a:pt x="7027" y="8787"/>
                    </a:lnTo>
                    <a:lnTo>
                      <a:pt x="6987" y="8748"/>
                    </a:lnTo>
                    <a:lnTo>
                      <a:pt x="6955" y="8702"/>
                    </a:lnTo>
                    <a:lnTo>
                      <a:pt x="6932" y="8650"/>
                    </a:lnTo>
                    <a:lnTo>
                      <a:pt x="6921" y="8594"/>
                    </a:lnTo>
                    <a:lnTo>
                      <a:pt x="6919" y="8565"/>
                    </a:lnTo>
                    <a:close/>
                    <a:moveTo>
                      <a:pt x="6477" y="1388"/>
                    </a:moveTo>
                    <a:lnTo>
                      <a:pt x="3405" y="1388"/>
                    </a:lnTo>
                    <a:lnTo>
                      <a:pt x="3405" y="811"/>
                    </a:lnTo>
                    <a:lnTo>
                      <a:pt x="6490" y="811"/>
                    </a:lnTo>
                    <a:lnTo>
                      <a:pt x="6490" y="1388"/>
                    </a:lnTo>
                    <a:lnTo>
                      <a:pt x="6477" y="1388"/>
                    </a:lnTo>
                    <a:close/>
                    <a:moveTo>
                      <a:pt x="6255" y="9449"/>
                    </a:moveTo>
                    <a:lnTo>
                      <a:pt x="3650" y="9449"/>
                    </a:lnTo>
                    <a:lnTo>
                      <a:pt x="3650" y="3084"/>
                    </a:lnTo>
                    <a:lnTo>
                      <a:pt x="3761" y="3084"/>
                    </a:lnTo>
                    <a:lnTo>
                      <a:pt x="3788" y="3083"/>
                    </a:lnTo>
                    <a:lnTo>
                      <a:pt x="3833" y="3066"/>
                    </a:lnTo>
                    <a:lnTo>
                      <a:pt x="3864" y="3033"/>
                    </a:lnTo>
                    <a:lnTo>
                      <a:pt x="3882" y="2988"/>
                    </a:lnTo>
                    <a:lnTo>
                      <a:pt x="3884" y="2962"/>
                    </a:lnTo>
                    <a:lnTo>
                      <a:pt x="3884" y="2138"/>
                    </a:lnTo>
                    <a:lnTo>
                      <a:pt x="3882" y="2111"/>
                    </a:lnTo>
                    <a:lnTo>
                      <a:pt x="3864" y="2066"/>
                    </a:lnTo>
                    <a:lnTo>
                      <a:pt x="3833" y="2035"/>
                    </a:lnTo>
                    <a:lnTo>
                      <a:pt x="3788" y="2017"/>
                    </a:lnTo>
                    <a:lnTo>
                      <a:pt x="3761" y="2016"/>
                    </a:lnTo>
                    <a:lnTo>
                      <a:pt x="3650" y="2016"/>
                    </a:lnTo>
                    <a:lnTo>
                      <a:pt x="3650" y="1647"/>
                    </a:lnTo>
                    <a:lnTo>
                      <a:pt x="6255" y="1647"/>
                    </a:lnTo>
                    <a:lnTo>
                      <a:pt x="6255" y="9449"/>
                    </a:lnTo>
                    <a:close/>
                    <a:moveTo>
                      <a:pt x="3638" y="2838"/>
                    </a:moveTo>
                    <a:lnTo>
                      <a:pt x="553" y="2838"/>
                    </a:lnTo>
                    <a:lnTo>
                      <a:pt x="553" y="2261"/>
                    </a:lnTo>
                    <a:lnTo>
                      <a:pt x="3638" y="2261"/>
                    </a:lnTo>
                    <a:lnTo>
                      <a:pt x="3638" y="2838"/>
                    </a:lnTo>
                    <a:close/>
                    <a:moveTo>
                      <a:pt x="3405" y="9449"/>
                    </a:moveTo>
                    <a:lnTo>
                      <a:pt x="786" y="9449"/>
                    </a:lnTo>
                    <a:lnTo>
                      <a:pt x="786" y="3084"/>
                    </a:lnTo>
                    <a:lnTo>
                      <a:pt x="3405" y="3084"/>
                    </a:lnTo>
                    <a:lnTo>
                      <a:pt x="3405" y="9449"/>
                    </a:lnTo>
                    <a:close/>
                    <a:moveTo>
                      <a:pt x="1144" y="1708"/>
                    </a:moveTo>
                    <a:lnTo>
                      <a:pt x="1488" y="1708"/>
                    </a:lnTo>
                    <a:lnTo>
                      <a:pt x="1488" y="2003"/>
                    </a:lnTo>
                    <a:lnTo>
                      <a:pt x="1144" y="2003"/>
                    </a:lnTo>
                    <a:lnTo>
                      <a:pt x="1144" y="1708"/>
                    </a:lnTo>
                    <a:close/>
                    <a:moveTo>
                      <a:pt x="3625" y="246"/>
                    </a:moveTo>
                    <a:lnTo>
                      <a:pt x="6244" y="246"/>
                    </a:lnTo>
                    <a:lnTo>
                      <a:pt x="6244" y="566"/>
                    </a:lnTo>
                    <a:lnTo>
                      <a:pt x="3625" y="566"/>
                    </a:lnTo>
                    <a:lnTo>
                      <a:pt x="3625" y="246"/>
                    </a:lnTo>
                    <a:close/>
                    <a:moveTo>
                      <a:pt x="9513" y="9449"/>
                    </a:moveTo>
                    <a:lnTo>
                      <a:pt x="9107" y="9449"/>
                    </a:lnTo>
                    <a:lnTo>
                      <a:pt x="9107" y="8872"/>
                    </a:lnTo>
                    <a:lnTo>
                      <a:pt x="9146" y="8862"/>
                    </a:lnTo>
                    <a:lnTo>
                      <a:pt x="9219" y="8830"/>
                    </a:lnTo>
                    <a:lnTo>
                      <a:pt x="9286" y="8787"/>
                    </a:lnTo>
                    <a:lnTo>
                      <a:pt x="9345" y="8732"/>
                    </a:lnTo>
                    <a:lnTo>
                      <a:pt x="9394" y="8669"/>
                    </a:lnTo>
                    <a:lnTo>
                      <a:pt x="9432" y="8598"/>
                    </a:lnTo>
                    <a:lnTo>
                      <a:pt x="9460" y="8519"/>
                    </a:lnTo>
                    <a:lnTo>
                      <a:pt x="9474" y="8437"/>
                    </a:lnTo>
                    <a:lnTo>
                      <a:pt x="9476" y="8392"/>
                    </a:lnTo>
                    <a:lnTo>
                      <a:pt x="9476" y="7779"/>
                    </a:lnTo>
                    <a:lnTo>
                      <a:pt x="9474" y="7728"/>
                    </a:lnTo>
                    <a:lnTo>
                      <a:pt x="9454" y="7632"/>
                    </a:lnTo>
                    <a:lnTo>
                      <a:pt x="9417" y="7544"/>
                    </a:lnTo>
                    <a:lnTo>
                      <a:pt x="9363" y="7466"/>
                    </a:lnTo>
                    <a:lnTo>
                      <a:pt x="9297" y="7399"/>
                    </a:lnTo>
                    <a:lnTo>
                      <a:pt x="9218" y="7345"/>
                    </a:lnTo>
                    <a:lnTo>
                      <a:pt x="9130" y="7308"/>
                    </a:lnTo>
                    <a:lnTo>
                      <a:pt x="9035" y="7289"/>
                    </a:lnTo>
                    <a:lnTo>
                      <a:pt x="8985" y="7286"/>
                    </a:lnTo>
                    <a:lnTo>
                      <a:pt x="8934" y="7289"/>
                    </a:lnTo>
                    <a:lnTo>
                      <a:pt x="8838" y="7308"/>
                    </a:lnTo>
                    <a:lnTo>
                      <a:pt x="8750" y="7345"/>
                    </a:lnTo>
                    <a:lnTo>
                      <a:pt x="8672" y="7399"/>
                    </a:lnTo>
                    <a:lnTo>
                      <a:pt x="8604" y="7466"/>
                    </a:lnTo>
                    <a:lnTo>
                      <a:pt x="8551" y="7544"/>
                    </a:lnTo>
                    <a:lnTo>
                      <a:pt x="8514" y="7632"/>
                    </a:lnTo>
                    <a:lnTo>
                      <a:pt x="8495" y="7728"/>
                    </a:lnTo>
                    <a:lnTo>
                      <a:pt x="8493" y="7779"/>
                    </a:lnTo>
                    <a:lnTo>
                      <a:pt x="8493" y="8392"/>
                    </a:lnTo>
                    <a:lnTo>
                      <a:pt x="8493" y="8435"/>
                    </a:lnTo>
                    <a:lnTo>
                      <a:pt x="8508" y="8519"/>
                    </a:lnTo>
                    <a:lnTo>
                      <a:pt x="8535" y="8595"/>
                    </a:lnTo>
                    <a:lnTo>
                      <a:pt x="8574" y="8664"/>
                    </a:lnTo>
                    <a:lnTo>
                      <a:pt x="8624" y="8728"/>
                    </a:lnTo>
                    <a:lnTo>
                      <a:pt x="8683" y="8781"/>
                    </a:lnTo>
                    <a:lnTo>
                      <a:pt x="8750" y="8826"/>
                    </a:lnTo>
                    <a:lnTo>
                      <a:pt x="8823" y="8859"/>
                    </a:lnTo>
                    <a:lnTo>
                      <a:pt x="8862" y="8872"/>
                    </a:lnTo>
                    <a:lnTo>
                      <a:pt x="8862" y="9449"/>
                    </a:lnTo>
                    <a:lnTo>
                      <a:pt x="8247" y="9449"/>
                    </a:lnTo>
                    <a:lnTo>
                      <a:pt x="8247" y="7335"/>
                    </a:lnTo>
                    <a:lnTo>
                      <a:pt x="8303" y="7322"/>
                    </a:lnTo>
                    <a:lnTo>
                      <a:pt x="8410" y="7282"/>
                    </a:lnTo>
                    <a:lnTo>
                      <a:pt x="8506" y="7226"/>
                    </a:lnTo>
                    <a:lnTo>
                      <a:pt x="8590" y="7154"/>
                    </a:lnTo>
                    <a:lnTo>
                      <a:pt x="8660" y="7070"/>
                    </a:lnTo>
                    <a:lnTo>
                      <a:pt x="8715" y="6975"/>
                    </a:lnTo>
                    <a:lnTo>
                      <a:pt x="8754" y="6870"/>
                    </a:lnTo>
                    <a:lnTo>
                      <a:pt x="8774" y="6756"/>
                    </a:lnTo>
                    <a:lnTo>
                      <a:pt x="8776" y="6697"/>
                    </a:lnTo>
                    <a:lnTo>
                      <a:pt x="8776" y="6291"/>
                    </a:lnTo>
                    <a:lnTo>
                      <a:pt x="8773" y="6225"/>
                    </a:lnTo>
                    <a:lnTo>
                      <a:pt x="8747" y="6098"/>
                    </a:lnTo>
                    <a:lnTo>
                      <a:pt x="8696" y="5982"/>
                    </a:lnTo>
                    <a:lnTo>
                      <a:pt x="8626" y="5878"/>
                    </a:lnTo>
                    <a:lnTo>
                      <a:pt x="8538" y="5789"/>
                    </a:lnTo>
                    <a:lnTo>
                      <a:pt x="8433" y="5718"/>
                    </a:lnTo>
                    <a:lnTo>
                      <a:pt x="8316" y="5669"/>
                    </a:lnTo>
                    <a:lnTo>
                      <a:pt x="8191" y="5642"/>
                    </a:lnTo>
                    <a:lnTo>
                      <a:pt x="8125" y="5640"/>
                    </a:lnTo>
                    <a:lnTo>
                      <a:pt x="8057" y="5642"/>
                    </a:lnTo>
                    <a:lnTo>
                      <a:pt x="7932" y="5669"/>
                    </a:lnTo>
                    <a:lnTo>
                      <a:pt x="7815" y="5718"/>
                    </a:lnTo>
                    <a:lnTo>
                      <a:pt x="7710" y="5789"/>
                    </a:lnTo>
                    <a:lnTo>
                      <a:pt x="7622" y="5878"/>
                    </a:lnTo>
                    <a:lnTo>
                      <a:pt x="7551" y="5982"/>
                    </a:lnTo>
                    <a:lnTo>
                      <a:pt x="7501" y="6098"/>
                    </a:lnTo>
                    <a:lnTo>
                      <a:pt x="7475" y="6225"/>
                    </a:lnTo>
                    <a:lnTo>
                      <a:pt x="7472" y="6291"/>
                    </a:lnTo>
                    <a:lnTo>
                      <a:pt x="7472" y="6697"/>
                    </a:lnTo>
                    <a:lnTo>
                      <a:pt x="7475" y="6756"/>
                    </a:lnTo>
                    <a:lnTo>
                      <a:pt x="7495" y="6870"/>
                    </a:lnTo>
                    <a:lnTo>
                      <a:pt x="7536" y="6977"/>
                    </a:lnTo>
                    <a:lnTo>
                      <a:pt x="7592" y="7075"/>
                    </a:lnTo>
                    <a:lnTo>
                      <a:pt x="7664" y="7160"/>
                    </a:lnTo>
                    <a:lnTo>
                      <a:pt x="7747" y="7232"/>
                    </a:lnTo>
                    <a:lnTo>
                      <a:pt x="7842" y="7286"/>
                    </a:lnTo>
                    <a:lnTo>
                      <a:pt x="7946" y="7325"/>
                    </a:lnTo>
                    <a:lnTo>
                      <a:pt x="8001" y="7335"/>
                    </a:lnTo>
                    <a:lnTo>
                      <a:pt x="8001" y="9449"/>
                    </a:lnTo>
                    <a:lnTo>
                      <a:pt x="7337" y="9449"/>
                    </a:lnTo>
                    <a:lnTo>
                      <a:pt x="7337" y="9081"/>
                    </a:lnTo>
                    <a:lnTo>
                      <a:pt x="7381" y="9068"/>
                    </a:lnTo>
                    <a:lnTo>
                      <a:pt x="7464" y="9032"/>
                    </a:lnTo>
                    <a:lnTo>
                      <a:pt x="7538" y="8984"/>
                    </a:lnTo>
                    <a:lnTo>
                      <a:pt x="7605" y="8925"/>
                    </a:lnTo>
                    <a:lnTo>
                      <a:pt x="7661" y="8857"/>
                    </a:lnTo>
                    <a:lnTo>
                      <a:pt x="7706" y="8781"/>
                    </a:lnTo>
                    <a:lnTo>
                      <a:pt x="7737" y="8699"/>
                    </a:lnTo>
                    <a:lnTo>
                      <a:pt x="7755" y="8611"/>
                    </a:lnTo>
                    <a:lnTo>
                      <a:pt x="7756" y="8565"/>
                    </a:lnTo>
                    <a:lnTo>
                      <a:pt x="7756" y="8245"/>
                    </a:lnTo>
                    <a:lnTo>
                      <a:pt x="7753" y="8191"/>
                    </a:lnTo>
                    <a:lnTo>
                      <a:pt x="7731" y="8085"/>
                    </a:lnTo>
                    <a:lnTo>
                      <a:pt x="7690" y="7989"/>
                    </a:lnTo>
                    <a:lnTo>
                      <a:pt x="7631" y="7903"/>
                    </a:lnTo>
                    <a:lnTo>
                      <a:pt x="7557" y="7829"/>
                    </a:lnTo>
                    <a:lnTo>
                      <a:pt x="7471" y="7770"/>
                    </a:lnTo>
                    <a:lnTo>
                      <a:pt x="7374" y="7728"/>
                    </a:lnTo>
                    <a:lnTo>
                      <a:pt x="7269" y="7707"/>
                    </a:lnTo>
                    <a:lnTo>
                      <a:pt x="7214" y="7704"/>
                    </a:lnTo>
                    <a:lnTo>
                      <a:pt x="7160" y="7707"/>
                    </a:lnTo>
                    <a:lnTo>
                      <a:pt x="7055" y="7728"/>
                    </a:lnTo>
                    <a:lnTo>
                      <a:pt x="6958" y="7770"/>
                    </a:lnTo>
                    <a:lnTo>
                      <a:pt x="6872" y="7829"/>
                    </a:lnTo>
                    <a:lnTo>
                      <a:pt x="6798" y="7903"/>
                    </a:lnTo>
                    <a:lnTo>
                      <a:pt x="6739" y="7989"/>
                    </a:lnTo>
                    <a:lnTo>
                      <a:pt x="6697" y="8085"/>
                    </a:lnTo>
                    <a:lnTo>
                      <a:pt x="6676" y="8191"/>
                    </a:lnTo>
                    <a:lnTo>
                      <a:pt x="6674" y="8245"/>
                    </a:lnTo>
                    <a:lnTo>
                      <a:pt x="6674" y="8565"/>
                    </a:lnTo>
                    <a:lnTo>
                      <a:pt x="6676" y="8613"/>
                    </a:lnTo>
                    <a:lnTo>
                      <a:pt x="6690" y="8705"/>
                    </a:lnTo>
                    <a:lnTo>
                      <a:pt x="6720" y="8790"/>
                    </a:lnTo>
                    <a:lnTo>
                      <a:pt x="6764" y="8866"/>
                    </a:lnTo>
                    <a:lnTo>
                      <a:pt x="6820" y="8934"/>
                    </a:lnTo>
                    <a:lnTo>
                      <a:pt x="6886" y="8991"/>
                    </a:lnTo>
                    <a:lnTo>
                      <a:pt x="6961" y="9037"/>
                    </a:lnTo>
                    <a:lnTo>
                      <a:pt x="7046" y="9070"/>
                    </a:lnTo>
                    <a:lnTo>
                      <a:pt x="7092" y="9081"/>
                    </a:lnTo>
                    <a:lnTo>
                      <a:pt x="7092" y="9449"/>
                    </a:lnTo>
                    <a:lnTo>
                      <a:pt x="6501" y="9449"/>
                    </a:lnTo>
                    <a:lnTo>
                      <a:pt x="6501" y="1634"/>
                    </a:lnTo>
                    <a:lnTo>
                      <a:pt x="6612" y="1634"/>
                    </a:lnTo>
                    <a:lnTo>
                      <a:pt x="6640" y="1633"/>
                    </a:lnTo>
                    <a:lnTo>
                      <a:pt x="6684" y="1616"/>
                    </a:lnTo>
                    <a:lnTo>
                      <a:pt x="6716" y="1584"/>
                    </a:lnTo>
                    <a:lnTo>
                      <a:pt x="6733" y="1538"/>
                    </a:lnTo>
                    <a:lnTo>
                      <a:pt x="6735" y="1512"/>
                    </a:lnTo>
                    <a:lnTo>
                      <a:pt x="6735" y="688"/>
                    </a:lnTo>
                    <a:lnTo>
                      <a:pt x="6733" y="661"/>
                    </a:lnTo>
                    <a:lnTo>
                      <a:pt x="6716" y="616"/>
                    </a:lnTo>
                    <a:lnTo>
                      <a:pt x="6684" y="585"/>
                    </a:lnTo>
                    <a:lnTo>
                      <a:pt x="6640" y="567"/>
                    </a:lnTo>
                    <a:lnTo>
                      <a:pt x="6612" y="566"/>
                    </a:lnTo>
                    <a:lnTo>
                      <a:pt x="6501" y="566"/>
                    </a:lnTo>
                    <a:lnTo>
                      <a:pt x="6501" y="122"/>
                    </a:lnTo>
                    <a:lnTo>
                      <a:pt x="6500" y="96"/>
                    </a:lnTo>
                    <a:lnTo>
                      <a:pt x="6483" y="52"/>
                    </a:lnTo>
                    <a:lnTo>
                      <a:pt x="6451" y="19"/>
                    </a:lnTo>
                    <a:lnTo>
                      <a:pt x="6405" y="1"/>
                    </a:lnTo>
                    <a:lnTo>
                      <a:pt x="6379" y="0"/>
                    </a:lnTo>
                    <a:lnTo>
                      <a:pt x="3503" y="0"/>
                    </a:lnTo>
                    <a:lnTo>
                      <a:pt x="3475" y="1"/>
                    </a:lnTo>
                    <a:lnTo>
                      <a:pt x="3431" y="19"/>
                    </a:lnTo>
                    <a:lnTo>
                      <a:pt x="3399" y="52"/>
                    </a:lnTo>
                    <a:lnTo>
                      <a:pt x="3382" y="96"/>
                    </a:lnTo>
                    <a:lnTo>
                      <a:pt x="3380" y="122"/>
                    </a:lnTo>
                    <a:lnTo>
                      <a:pt x="3380" y="566"/>
                    </a:lnTo>
                    <a:lnTo>
                      <a:pt x="3269" y="566"/>
                    </a:lnTo>
                    <a:lnTo>
                      <a:pt x="3242" y="567"/>
                    </a:lnTo>
                    <a:lnTo>
                      <a:pt x="3197" y="585"/>
                    </a:lnTo>
                    <a:lnTo>
                      <a:pt x="3166" y="616"/>
                    </a:lnTo>
                    <a:lnTo>
                      <a:pt x="3148" y="661"/>
                    </a:lnTo>
                    <a:lnTo>
                      <a:pt x="3147" y="688"/>
                    </a:lnTo>
                    <a:lnTo>
                      <a:pt x="3147" y="1512"/>
                    </a:lnTo>
                    <a:lnTo>
                      <a:pt x="3148" y="1538"/>
                    </a:lnTo>
                    <a:lnTo>
                      <a:pt x="3166" y="1584"/>
                    </a:lnTo>
                    <a:lnTo>
                      <a:pt x="3197" y="1616"/>
                    </a:lnTo>
                    <a:lnTo>
                      <a:pt x="3242" y="1633"/>
                    </a:lnTo>
                    <a:lnTo>
                      <a:pt x="3269" y="1634"/>
                    </a:lnTo>
                    <a:lnTo>
                      <a:pt x="3392" y="1634"/>
                    </a:lnTo>
                    <a:lnTo>
                      <a:pt x="3392" y="2003"/>
                    </a:lnTo>
                    <a:lnTo>
                      <a:pt x="1733" y="2003"/>
                    </a:lnTo>
                    <a:lnTo>
                      <a:pt x="1733" y="1585"/>
                    </a:lnTo>
                    <a:lnTo>
                      <a:pt x="1731" y="1558"/>
                    </a:lnTo>
                    <a:lnTo>
                      <a:pt x="1714" y="1513"/>
                    </a:lnTo>
                    <a:lnTo>
                      <a:pt x="1682" y="1482"/>
                    </a:lnTo>
                    <a:lnTo>
                      <a:pt x="1638" y="1464"/>
                    </a:lnTo>
                    <a:lnTo>
                      <a:pt x="1610" y="1463"/>
                    </a:lnTo>
                    <a:lnTo>
                      <a:pt x="1020" y="1463"/>
                    </a:lnTo>
                    <a:lnTo>
                      <a:pt x="994" y="1464"/>
                    </a:lnTo>
                    <a:lnTo>
                      <a:pt x="948" y="1482"/>
                    </a:lnTo>
                    <a:lnTo>
                      <a:pt x="916" y="1513"/>
                    </a:lnTo>
                    <a:lnTo>
                      <a:pt x="899" y="1558"/>
                    </a:lnTo>
                    <a:lnTo>
                      <a:pt x="897" y="1585"/>
                    </a:lnTo>
                    <a:lnTo>
                      <a:pt x="897" y="2003"/>
                    </a:lnTo>
                    <a:lnTo>
                      <a:pt x="418" y="2003"/>
                    </a:lnTo>
                    <a:lnTo>
                      <a:pt x="390" y="2004"/>
                    </a:lnTo>
                    <a:lnTo>
                      <a:pt x="346" y="2022"/>
                    </a:lnTo>
                    <a:lnTo>
                      <a:pt x="314" y="2053"/>
                    </a:lnTo>
                    <a:lnTo>
                      <a:pt x="297" y="2099"/>
                    </a:lnTo>
                    <a:lnTo>
                      <a:pt x="295" y="2125"/>
                    </a:lnTo>
                    <a:lnTo>
                      <a:pt x="295" y="2949"/>
                    </a:lnTo>
                    <a:lnTo>
                      <a:pt x="297" y="2976"/>
                    </a:lnTo>
                    <a:lnTo>
                      <a:pt x="314" y="3021"/>
                    </a:lnTo>
                    <a:lnTo>
                      <a:pt x="346" y="3053"/>
                    </a:lnTo>
                    <a:lnTo>
                      <a:pt x="390" y="3070"/>
                    </a:lnTo>
                    <a:lnTo>
                      <a:pt x="418" y="3071"/>
                    </a:lnTo>
                    <a:lnTo>
                      <a:pt x="529" y="3071"/>
                    </a:lnTo>
                    <a:lnTo>
                      <a:pt x="529" y="9438"/>
                    </a:lnTo>
                    <a:lnTo>
                      <a:pt x="122" y="9438"/>
                    </a:lnTo>
                    <a:lnTo>
                      <a:pt x="96" y="9439"/>
                    </a:lnTo>
                    <a:lnTo>
                      <a:pt x="50" y="9456"/>
                    </a:lnTo>
                    <a:lnTo>
                      <a:pt x="19" y="9488"/>
                    </a:lnTo>
                    <a:lnTo>
                      <a:pt x="1" y="9533"/>
                    </a:lnTo>
                    <a:lnTo>
                      <a:pt x="0" y="9560"/>
                    </a:lnTo>
                    <a:lnTo>
                      <a:pt x="1" y="9587"/>
                    </a:lnTo>
                    <a:lnTo>
                      <a:pt x="19" y="9632"/>
                    </a:lnTo>
                    <a:lnTo>
                      <a:pt x="50" y="9664"/>
                    </a:lnTo>
                    <a:lnTo>
                      <a:pt x="96" y="9681"/>
                    </a:lnTo>
                    <a:lnTo>
                      <a:pt x="122" y="9682"/>
                    </a:lnTo>
                    <a:lnTo>
                      <a:pt x="9500" y="9682"/>
                    </a:lnTo>
                    <a:lnTo>
                      <a:pt x="9528" y="9681"/>
                    </a:lnTo>
                    <a:lnTo>
                      <a:pt x="9572" y="9664"/>
                    </a:lnTo>
                    <a:lnTo>
                      <a:pt x="9605" y="9632"/>
                    </a:lnTo>
                    <a:lnTo>
                      <a:pt x="9623" y="9587"/>
                    </a:lnTo>
                    <a:lnTo>
                      <a:pt x="9624" y="9560"/>
                    </a:lnTo>
                    <a:lnTo>
                      <a:pt x="9625" y="9541"/>
                    </a:lnTo>
                    <a:lnTo>
                      <a:pt x="9611" y="9504"/>
                    </a:lnTo>
                    <a:lnTo>
                      <a:pt x="9578" y="9471"/>
                    </a:lnTo>
                    <a:lnTo>
                      <a:pt x="9536" y="9452"/>
                    </a:lnTo>
                    <a:lnTo>
                      <a:pt x="9513" y="944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Freeform 10">
                <a:extLst>
                  <a:ext uri="{FF2B5EF4-FFF2-40B4-BE49-F238E27FC236}">
                    <a16:creationId xmlns:a16="http://schemas.microsoft.com/office/drawing/2014/main" id="{341FAEFE-6AAD-47F5-8965-B8352191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5" y="1357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9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19 w 245"/>
                  <a:gd name="T39" fmla="*/ 747 h 798"/>
                  <a:gd name="T40" fmla="*/ 50 w 245"/>
                  <a:gd name="T41" fmla="*/ 779 h 798"/>
                  <a:gd name="T42" fmla="*/ 95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5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Freeform 11">
                <a:extLst>
                  <a:ext uri="{FF2B5EF4-FFF2-40B4-BE49-F238E27FC236}">
                    <a16:creationId xmlns:a16="http://schemas.microsoft.com/office/drawing/2014/main" id="{D85F2FAB-8D03-4AE0-8D0B-013F8E909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" y="1357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8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21 w 245"/>
                  <a:gd name="T39" fmla="*/ 747 h 798"/>
                  <a:gd name="T40" fmla="*/ 56 w 245"/>
                  <a:gd name="T41" fmla="*/ 779 h 798"/>
                  <a:gd name="T42" fmla="*/ 99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Freeform 12">
                <a:extLst>
                  <a:ext uri="{FF2B5EF4-FFF2-40B4-BE49-F238E27FC236}">
                    <a16:creationId xmlns:a16="http://schemas.microsoft.com/office/drawing/2014/main" id="{4740D608-7FC5-4B4A-A677-72F7E17C5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" y="1357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5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5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7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2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5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Freeform 13">
                <a:extLst>
                  <a:ext uri="{FF2B5EF4-FFF2-40B4-BE49-F238E27FC236}">
                    <a16:creationId xmlns:a16="http://schemas.microsoft.com/office/drawing/2014/main" id="{E0E71B57-9E01-4579-A77B-EEC885F02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5" y="1841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9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19 w 245"/>
                  <a:gd name="T39" fmla="*/ 747 h 798"/>
                  <a:gd name="T40" fmla="*/ 50 w 245"/>
                  <a:gd name="T41" fmla="*/ 779 h 798"/>
                  <a:gd name="T42" fmla="*/ 95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5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Freeform 14">
                <a:extLst>
                  <a:ext uri="{FF2B5EF4-FFF2-40B4-BE49-F238E27FC236}">
                    <a16:creationId xmlns:a16="http://schemas.microsoft.com/office/drawing/2014/main" id="{15BA627A-2734-4F60-9C74-0DF68D935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" y="1841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8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21 w 245"/>
                  <a:gd name="T39" fmla="*/ 747 h 798"/>
                  <a:gd name="T40" fmla="*/ 56 w 245"/>
                  <a:gd name="T41" fmla="*/ 779 h 798"/>
                  <a:gd name="T42" fmla="*/ 99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Freeform 15">
                <a:extLst>
                  <a:ext uri="{FF2B5EF4-FFF2-40B4-BE49-F238E27FC236}">
                    <a16:creationId xmlns:a16="http://schemas.microsoft.com/office/drawing/2014/main" id="{4D52F7E1-CDE3-4AF5-A484-B0368E88D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" y="1841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5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5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7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2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5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Freeform 16">
                <a:extLst>
                  <a:ext uri="{FF2B5EF4-FFF2-40B4-BE49-F238E27FC236}">
                    <a16:creationId xmlns:a16="http://schemas.microsoft.com/office/drawing/2014/main" id="{E9F3EAE2-4C2D-426C-A088-689ADC775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5" y="878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8 h 799"/>
                  <a:gd name="T4" fmla="*/ 194 w 245"/>
                  <a:gd name="T5" fmla="*/ 781 h 799"/>
                  <a:gd name="T6" fmla="*/ 226 w 245"/>
                  <a:gd name="T7" fmla="*/ 748 h 799"/>
                  <a:gd name="T8" fmla="*/ 243 w 245"/>
                  <a:gd name="T9" fmla="*/ 703 h 799"/>
                  <a:gd name="T10" fmla="*/ 245 w 245"/>
                  <a:gd name="T11" fmla="*/ 677 h 799"/>
                  <a:gd name="T12" fmla="*/ 245 w 245"/>
                  <a:gd name="T13" fmla="*/ 124 h 799"/>
                  <a:gd name="T14" fmla="*/ 243 w 245"/>
                  <a:gd name="T15" fmla="*/ 97 h 799"/>
                  <a:gd name="T16" fmla="*/ 226 w 245"/>
                  <a:gd name="T17" fmla="*/ 52 h 799"/>
                  <a:gd name="T18" fmla="*/ 194 w 245"/>
                  <a:gd name="T19" fmla="*/ 19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19 h 799"/>
                  <a:gd name="T28" fmla="*/ 19 w 245"/>
                  <a:gd name="T29" fmla="*/ 52 h 799"/>
                  <a:gd name="T30" fmla="*/ 1 w 245"/>
                  <a:gd name="T31" fmla="*/ 97 h 799"/>
                  <a:gd name="T32" fmla="*/ 0 w 245"/>
                  <a:gd name="T33" fmla="*/ 124 h 799"/>
                  <a:gd name="T34" fmla="*/ 0 w 245"/>
                  <a:gd name="T35" fmla="*/ 677 h 799"/>
                  <a:gd name="T36" fmla="*/ 1 w 245"/>
                  <a:gd name="T37" fmla="*/ 700 h 799"/>
                  <a:gd name="T38" fmla="*/ 19 w 245"/>
                  <a:gd name="T39" fmla="*/ 743 h 799"/>
                  <a:gd name="T40" fmla="*/ 50 w 245"/>
                  <a:gd name="T41" fmla="*/ 778 h 799"/>
                  <a:gd name="T42" fmla="*/ 95 w 245"/>
                  <a:gd name="T43" fmla="*/ 798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8"/>
                    </a:lnTo>
                    <a:lnTo>
                      <a:pt x="194" y="781"/>
                    </a:lnTo>
                    <a:lnTo>
                      <a:pt x="226" y="748"/>
                    </a:lnTo>
                    <a:lnTo>
                      <a:pt x="243" y="703"/>
                    </a:lnTo>
                    <a:lnTo>
                      <a:pt x="245" y="677"/>
                    </a:lnTo>
                    <a:lnTo>
                      <a:pt x="245" y="124"/>
                    </a:lnTo>
                    <a:lnTo>
                      <a:pt x="243" y="97"/>
                    </a:lnTo>
                    <a:lnTo>
                      <a:pt x="226" y="52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19"/>
                    </a:lnTo>
                    <a:lnTo>
                      <a:pt x="19" y="52"/>
                    </a:lnTo>
                    <a:lnTo>
                      <a:pt x="1" y="97"/>
                    </a:lnTo>
                    <a:lnTo>
                      <a:pt x="0" y="124"/>
                    </a:lnTo>
                    <a:lnTo>
                      <a:pt x="0" y="677"/>
                    </a:lnTo>
                    <a:lnTo>
                      <a:pt x="1" y="700"/>
                    </a:lnTo>
                    <a:lnTo>
                      <a:pt x="19" y="743"/>
                    </a:lnTo>
                    <a:lnTo>
                      <a:pt x="50" y="778"/>
                    </a:lnTo>
                    <a:lnTo>
                      <a:pt x="95" y="798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2" name="Freeform 17">
                <a:extLst>
                  <a:ext uri="{FF2B5EF4-FFF2-40B4-BE49-F238E27FC236}">
                    <a16:creationId xmlns:a16="http://schemas.microsoft.com/office/drawing/2014/main" id="{6356E188-B216-419E-BE6F-984F98981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" y="878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8 h 799"/>
                  <a:gd name="T4" fmla="*/ 194 w 245"/>
                  <a:gd name="T5" fmla="*/ 781 h 799"/>
                  <a:gd name="T6" fmla="*/ 226 w 245"/>
                  <a:gd name="T7" fmla="*/ 748 h 799"/>
                  <a:gd name="T8" fmla="*/ 243 w 245"/>
                  <a:gd name="T9" fmla="*/ 703 h 799"/>
                  <a:gd name="T10" fmla="*/ 245 w 245"/>
                  <a:gd name="T11" fmla="*/ 677 h 799"/>
                  <a:gd name="T12" fmla="*/ 245 w 245"/>
                  <a:gd name="T13" fmla="*/ 124 h 799"/>
                  <a:gd name="T14" fmla="*/ 243 w 245"/>
                  <a:gd name="T15" fmla="*/ 97 h 799"/>
                  <a:gd name="T16" fmla="*/ 226 w 245"/>
                  <a:gd name="T17" fmla="*/ 52 h 799"/>
                  <a:gd name="T18" fmla="*/ 194 w 245"/>
                  <a:gd name="T19" fmla="*/ 19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19 h 799"/>
                  <a:gd name="T28" fmla="*/ 18 w 245"/>
                  <a:gd name="T29" fmla="*/ 52 h 799"/>
                  <a:gd name="T30" fmla="*/ 1 w 245"/>
                  <a:gd name="T31" fmla="*/ 97 h 799"/>
                  <a:gd name="T32" fmla="*/ 0 w 245"/>
                  <a:gd name="T33" fmla="*/ 124 h 799"/>
                  <a:gd name="T34" fmla="*/ 0 w 245"/>
                  <a:gd name="T35" fmla="*/ 677 h 799"/>
                  <a:gd name="T36" fmla="*/ 1 w 245"/>
                  <a:gd name="T37" fmla="*/ 700 h 799"/>
                  <a:gd name="T38" fmla="*/ 21 w 245"/>
                  <a:gd name="T39" fmla="*/ 743 h 799"/>
                  <a:gd name="T40" fmla="*/ 56 w 245"/>
                  <a:gd name="T41" fmla="*/ 778 h 799"/>
                  <a:gd name="T42" fmla="*/ 99 w 245"/>
                  <a:gd name="T43" fmla="*/ 798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8"/>
                    </a:lnTo>
                    <a:lnTo>
                      <a:pt x="194" y="781"/>
                    </a:lnTo>
                    <a:lnTo>
                      <a:pt x="226" y="748"/>
                    </a:lnTo>
                    <a:lnTo>
                      <a:pt x="243" y="703"/>
                    </a:lnTo>
                    <a:lnTo>
                      <a:pt x="245" y="677"/>
                    </a:lnTo>
                    <a:lnTo>
                      <a:pt x="245" y="124"/>
                    </a:lnTo>
                    <a:lnTo>
                      <a:pt x="243" y="97"/>
                    </a:lnTo>
                    <a:lnTo>
                      <a:pt x="226" y="52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19"/>
                    </a:lnTo>
                    <a:lnTo>
                      <a:pt x="18" y="52"/>
                    </a:lnTo>
                    <a:lnTo>
                      <a:pt x="1" y="97"/>
                    </a:lnTo>
                    <a:lnTo>
                      <a:pt x="0" y="124"/>
                    </a:lnTo>
                    <a:lnTo>
                      <a:pt x="0" y="677"/>
                    </a:lnTo>
                    <a:lnTo>
                      <a:pt x="1" y="700"/>
                    </a:lnTo>
                    <a:lnTo>
                      <a:pt x="21" y="743"/>
                    </a:lnTo>
                    <a:lnTo>
                      <a:pt x="56" y="778"/>
                    </a:lnTo>
                    <a:lnTo>
                      <a:pt x="99" y="798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Freeform 18">
                <a:extLst>
                  <a:ext uri="{FF2B5EF4-FFF2-40B4-BE49-F238E27FC236}">
                    <a16:creationId xmlns:a16="http://schemas.microsoft.com/office/drawing/2014/main" id="{E5FAE227-6490-400A-9F89-2AF6BA2BF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" y="878"/>
                <a:ext cx="82" cy="266"/>
              </a:xfrm>
              <a:custGeom>
                <a:avLst/>
                <a:gdLst>
                  <a:gd name="T0" fmla="*/ 124 w 246"/>
                  <a:gd name="T1" fmla="*/ 799 h 799"/>
                  <a:gd name="T2" fmla="*/ 150 w 246"/>
                  <a:gd name="T3" fmla="*/ 798 h 799"/>
                  <a:gd name="T4" fmla="*/ 195 w 246"/>
                  <a:gd name="T5" fmla="*/ 781 h 799"/>
                  <a:gd name="T6" fmla="*/ 228 w 246"/>
                  <a:gd name="T7" fmla="*/ 748 h 799"/>
                  <a:gd name="T8" fmla="*/ 245 w 246"/>
                  <a:gd name="T9" fmla="*/ 703 h 799"/>
                  <a:gd name="T10" fmla="*/ 246 w 246"/>
                  <a:gd name="T11" fmla="*/ 677 h 799"/>
                  <a:gd name="T12" fmla="*/ 246 w 246"/>
                  <a:gd name="T13" fmla="*/ 124 h 799"/>
                  <a:gd name="T14" fmla="*/ 245 w 246"/>
                  <a:gd name="T15" fmla="*/ 97 h 799"/>
                  <a:gd name="T16" fmla="*/ 228 w 246"/>
                  <a:gd name="T17" fmla="*/ 52 h 799"/>
                  <a:gd name="T18" fmla="*/ 195 w 246"/>
                  <a:gd name="T19" fmla="*/ 19 h 799"/>
                  <a:gd name="T20" fmla="*/ 150 w 246"/>
                  <a:gd name="T21" fmla="*/ 2 h 799"/>
                  <a:gd name="T22" fmla="*/ 124 w 246"/>
                  <a:gd name="T23" fmla="*/ 0 h 799"/>
                  <a:gd name="T24" fmla="*/ 97 w 246"/>
                  <a:gd name="T25" fmla="*/ 2 h 799"/>
                  <a:gd name="T26" fmla="*/ 52 w 246"/>
                  <a:gd name="T27" fmla="*/ 19 h 799"/>
                  <a:gd name="T28" fmla="*/ 19 w 246"/>
                  <a:gd name="T29" fmla="*/ 52 h 799"/>
                  <a:gd name="T30" fmla="*/ 2 w 246"/>
                  <a:gd name="T31" fmla="*/ 97 h 799"/>
                  <a:gd name="T32" fmla="*/ 0 w 246"/>
                  <a:gd name="T33" fmla="*/ 124 h 799"/>
                  <a:gd name="T34" fmla="*/ 0 w 246"/>
                  <a:gd name="T35" fmla="*/ 677 h 799"/>
                  <a:gd name="T36" fmla="*/ 3 w 246"/>
                  <a:gd name="T37" fmla="*/ 700 h 799"/>
                  <a:gd name="T38" fmla="*/ 23 w 246"/>
                  <a:gd name="T39" fmla="*/ 743 h 799"/>
                  <a:gd name="T40" fmla="*/ 58 w 246"/>
                  <a:gd name="T41" fmla="*/ 778 h 799"/>
                  <a:gd name="T42" fmla="*/ 101 w 246"/>
                  <a:gd name="T43" fmla="*/ 798 h 799"/>
                  <a:gd name="T44" fmla="*/ 124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4" y="799"/>
                    </a:moveTo>
                    <a:lnTo>
                      <a:pt x="150" y="798"/>
                    </a:lnTo>
                    <a:lnTo>
                      <a:pt x="195" y="781"/>
                    </a:lnTo>
                    <a:lnTo>
                      <a:pt x="228" y="748"/>
                    </a:lnTo>
                    <a:lnTo>
                      <a:pt x="245" y="703"/>
                    </a:lnTo>
                    <a:lnTo>
                      <a:pt x="246" y="677"/>
                    </a:lnTo>
                    <a:lnTo>
                      <a:pt x="246" y="124"/>
                    </a:lnTo>
                    <a:lnTo>
                      <a:pt x="245" y="97"/>
                    </a:lnTo>
                    <a:lnTo>
                      <a:pt x="228" y="52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2"/>
                    </a:lnTo>
                    <a:lnTo>
                      <a:pt x="2" y="97"/>
                    </a:lnTo>
                    <a:lnTo>
                      <a:pt x="0" y="124"/>
                    </a:lnTo>
                    <a:lnTo>
                      <a:pt x="0" y="677"/>
                    </a:lnTo>
                    <a:lnTo>
                      <a:pt x="3" y="700"/>
                    </a:lnTo>
                    <a:lnTo>
                      <a:pt x="23" y="743"/>
                    </a:lnTo>
                    <a:lnTo>
                      <a:pt x="58" y="778"/>
                    </a:lnTo>
                    <a:lnTo>
                      <a:pt x="101" y="798"/>
                    </a:lnTo>
                    <a:lnTo>
                      <a:pt x="124" y="79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Freeform 19">
                <a:extLst>
                  <a:ext uri="{FF2B5EF4-FFF2-40B4-BE49-F238E27FC236}">
                    <a16:creationId xmlns:a16="http://schemas.microsoft.com/office/drawing/2014/main" id="{5A692F93-0497-48A4-8020-5FF27915F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5" y="2324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9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19 w 245"/>
                  <a:gd name="T39" fmla="*/ 747 h 798"/>
                  <a:gd name="T40" fmla="*/ 50 w 245"/>
                  <a:gd name="T41" fmla="*/ 779 h 798"/>
                  <a:gd name="T42" fmla="*/ 95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5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Freeform 20">
                <a:extLst>
                  <a:ext uri="{FF2B5EF4-FFF2-40B4-BE49-F238E27FC236}">
                    <a16:creationId xmlns:a16="http://schemas.microsoft.com/office/drawing/2014/main" id="{D7336366-B36A-495B-BEC1-436927C08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" y="2324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8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21 w 245"/>
                  <a:gd name="T39" fmla="*/ 747 h 798"/>
                  <a:gd name="T40" fmla="*/ 56 w 245"/>
                  <a:gd name="T41" fmla="*/ 779 h 798"/>
                  <a:gd name="T42" fmla="*/ 99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Freeform 21">
                <a:extLst>
                  <a:ext uri="{FF2B5EF4-FFF2-40B4-BE49-F238E27FC236}">
                    <a16:creationId xmlns:a16="http://schemas.microsoft.com/office/drawing/2014/main" id="{E8B91D3A-7074-45FD-A282-FD2D6F9CD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" y="2324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5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5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7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2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5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Freeform 22">
                <a:extLst>
                  <a:ext uri="{FF2B5EF4-FFF2-40B4-BE49-F238E27FC236}">
                    <a16:creationId xmlns:a16="http://schemas.microsoft.com/office/drawing/2014/main" id="{D63D9ABD-2906-4FEC-A130-ADBAA7767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5" y="2807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7 h 799"/>
                  <a:gd name="T4" fmla="*/ 194 w 245"/>
                  <a:gd name="T5" fmla="*/ 780 h 799"/>
                  <a:gd name="T6" fmla="*/ 226 w 245"/>
                  <a:gd name="T7" fmla="*/ 748 h 799"/>
                  <a:gd name="T8" fmla="*/ 243 w 245"/>
                  <a:gd name="T9" fmla="*/ 702 h 799"/>
                  <a:gd name="T10" fmla="*/ 245 w 245"/>
                  <a:gd name="T11" fmla="*/ 676 h 799"/>
                  <a:gd name="T12" fmla="*/ 245 w 245"/>
                  <a:gd name="T13" fmla="*/ 123 h 799"/>
                  <a:gd name="T14" fmla="*/ 243 w 245"/>
                  <a:gd name="T15" fmla="*/ 96 h 799"/>
                  <a:gd name="T16" fmla="*/ 226 w 245"/>
                  <a:gd name="T17" fmla="*/ 51 h 799"/>
                  <a:gd name="T18" fmla="*/ 194 w 245"/>
                  <a:gd name="T19" fmla="*/ 20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20 h 799"/>
                  <a:gd name="T28" fmla="*/ 19 w 245"/>
                  <a:gd name="T29" fmla="*/ 51 h 799"/>
                  <a:gd name="T30" fmla="*/ 1 w 245"/>
                  <a:gd name="T31" fmla="*/ 96 h 799"/>
                  <a:gd name="T32" fmla="*/ 0 w 245"/>
                  <a:gd name="T33" fmla="*/ 123 h 799"/>
                  <a:gd name="T34" fmla="*/ 0 w 245"/>
                  <a:gd name="T35" fmla="*/ 676 h 799"/>
                  <a:gd name="T36" fmla="*/ 1 w 245"/>
                  <a:gd name="T37" fmla="*/ 702 h 799"/>
                  <a:gd name="T38" fmla="*/ 19 w 245"/>
                  <a:gd name="T39" fmla="*/ 748 h 799"/>
                  <a:gd name="T40" fmla="*/ 50 w 245"/>
                  <a:gd name="T41" fmla="*/ 780 h 799"/>
                  <a:gd name="T42" fmla="*/ 95 w 245"/>
                  <a:gd name="T43" fmla="*/ 797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7"/>
                    </a:lnTo>
                    <a:lnTo>
                      <a:pt x="194" y="780"/>
                    </a:lnTo>
                    <a:lnTo>
                      <a:pt x="226" y="748"/>
                    </a:lnTo>
                    <a:lnTo>
                      <a:pt x="243" y="702"/>
                    </a:lnTo>
                    <a:lnTo>
                      <a:pt x="245" y="676"/>
                    </a:lnTo>
                    <a:lnTo>
                      <a:pt x="245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20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20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19" y="748"/>
                    </a:lnTo>
                    <a:lnTo>
                      <a:pt x="50" y="780"/>
                    </a:lnTo>
                    <a:lnTo>
                      <a:pt x="95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Freeform 23">
                <a:extLst>
                  <a:ext uri="{FF2B5EF4-FFF2-40B4-BE49-F238E27FC236}">
                    <a16:creationId xmlns:a16="http://schemas.microsoft.com/office/drawing/2014/main" id="{BD75E330-FA49-4D57-BE6D-1F62A3735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" y="2807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7 h 799"/>
                  <a:gd name="T4" fmla="*/ 194 w 245"/>
                  <a:gd name="T5" fmla="*/ 780 h 799"/>
                  <a:gd name="T6" fmla="*/ 226 w 245"/>
                  <a:gd name="T7" fmla="*/ 748 h 799"/>
                  <a:gd name="T8" fmla="*/ 243 w 245"/>
                  <a:gd name="T9" fmla="*/ 702 h 799"/>
                  <a:gd name="T10" fmla="*/ 245 w 245"/>
                  <a:gd name="T11" fmla="*/ 676 h 799"/>
                  <a:gd name="T12" fmla="*/ 245 w 245"/>
                  <a:gd name="T13" fmla="*/ 123 h 799"/>
                  <a:gd name="T14" fmla="*/ 243 w 245"/>
                  <a:gd name="T15" fmla="*/ 96 h 799"/>
                  <a:gd name="T16" fmla="*/ 226 w 245"/>
                  <a:gd name="T17" fmla="*/ 51 h 799"/>
                  <a:gd name="T18" fmla="*/ 194 w 245"/>
                  <a:gd name="T19" fmla="*/ 20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20 h 799"/>
                  <a:gd name="T28" fmla="*/ 18 w 245"/>
                  <a:gd name="T29" fmla="*/ 51 h 799"/>
                  <a:gd name="T30" fmla="*/ 1 w 245"/>
                  <a:gd name="T31" fmla="*/ 96 h 799"/>
                  <a:gd name="T32" fmla="*/ 0 w 245"/>
                  <a:gd name="T33" fmla="*/ 123 h 799"/>
                  <a:gd name="T34" fmla="*/ 0 w 245"/>
                  <a:gd name="T35" fmla="*/ 676 h 799"/>
                  <a:gd name="T36" fmla="*/ 1 w 245"/>
                  <a:gd name="T37" fmla="*/ 702 h 799"/>
                  <a:gd name="T38" fmla="*/ 21 w 245"/>
                  <a:gd name="T39" fmla="*/ 748 h 799"/>
                  <a:gd name="T40" fmla="*/ 56 w 245"/>
                  <a:gd name="T41" fmla="*/ 780 h 799"/>
                  <a:gd name="T42" fmla="*/ 99 w 245"/>
                  <a:gd name="T43" fmla="*/ 797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7"/>
                    </a:lnTo>
                    <a:lnTo>
                      <a:pt x="194" y="780"/>
                    </a:lnTo>
                    <a:lnTo>
                      <a:pt x="226" y="748"/>
                    </a:lnTo>
                    <a:lnTo>
                      <a:pt x="243" y="702"/>
                    </a:lnTo>
                    <a:lnTo>
                      <a:pt x="245" y="676"/>
                    </a:lnTo>
                    <a:lnTo>
                      <a:pt x="245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20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20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21" y="748"/>
                    </a:lnTo>
                    <a:lnTo>
                      <a:pt x="56" y="780"/>
                    </a:lnTo>
                    <a:lnTo>
                      <a:pt x="99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Freeform 24">
                <a:extLst>
                  <a:ext uri="{FF2B5EF4-FFF2-40B4-BE49-F238E27FC236}">
                    <a16:creationId xmlns:a16="http://schemas.microsoft.com/office/drawing/2014/main" id="{8A5E6DA9-6213-43DD-9FE3-5595484F1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" y="2807"/>
                <a:ext cx="82" cy="266"/>
              </a:xfrm>
              <a:custGeom>
                <a:avLst/>
                <a:gdLst>
                  <a:gd name="T0" fmla="*/ 124 w 246"/>
                  <a:gd name="T1" fmla="*/ 799 h 799"/>
                  <a:gd name="T2" fmla="*/ 150 w 246"/>
                  <a:gd name="T3" fmla="*/ 797 h 799"/>
                  <a:gd name="T4" fmla="*/ 195 w 246"/>
                  <a:gd name="T5" fmla="*/ 780 h 799"/>
                  <a:gd name="T6" fmla="*/ 228 w 246"/>
                  <a:gd name="T7" fmla="*/ 748 h 799"/>
                  <a:gd name="T8" fmla="*/ 245 w 246"/>
                  <a:gd name="T9" fmla="*/ 702 h 799"/>
                  <a:gd name="T10" fmla="*/ 246 w 246"/>
                  <a:gd name="T11" fmla="*/ 676 h 799"/>
                  <a:gd name="T12" fmla="*/ 246 w 246"/>
                  <a:gd name="T13" fmla="*/ 123 h 799"/>
                  <a:gd name="T14" fmla="*/ 245 w 246"/>
                  <a:gd name="T15" fmla="*/ 96 h 799"/>
                  <a:gd name="T16" fmla="*/ 228 w 246"/>
                  <a:gd name="T17" fmla="*/ 51 h 799"/>
                  <a:gd name="T18" fmla="*/ 195 w 246"/>
                  <a:gd name="T19" fmla="*/ 20 h 799"/>
                  <a:gd name="T20" fmla="*/ 150 w 246"/>
                  <a:gd name="T21" fmla="*/ 2 h 799"/>
                  <a:gd name="T22" fmla="*/ 124 w 246"/>
                  <a:gd name="T23" fmla="*/ 0 h 799"/>
                  <a:gd name="T24" fmla="*/ 97 w 246"/>
                  <a:gd name="T25" fmla="*/ 2 h 799"/>
                  <a:gd name="T26" fmla="*/ 52 w 246"/>
                  <a:gd name="T27" fmla="*/ 20 h 799"/>
                  <a:gd name="T28" fmla="*/ 19 w 246"/>
                  <a:gd name="T29" fmla="*/ 51 h 799"/>
                  <a:gd name="T30" fmla="*/ 2 w 246"/>
                  <a:gd name="T31" fmla="*/ 96 h 799"/>
                  <a:gd name="T32" fmla="*/ 0 w 246"/>
                  <a:gd name="T33" fmla="*/ 123 h 799"/>
                  <a:gd name="T34" fmla="*/ 0 w 246"/>
                  <a:gd name="T35" fmla="*/ 676 h 799"/>
                  <a:gd name="T36" fmla="*/ 3 w 246"/>
                  <a:gd name="T37" fmla="*/ 702 h 799"/>
                  <a:gd name="T38" fmla="*/ 23 w 246"/>
                  <a:gd name="T39" fmla="*/ 748 h 799"/>
                  <a:gd name="T40" fmla="*/ 58 w 246"/>
                  <a:gd name="T41" fmla="*/ 780 h 799"/>
                  <a:gd name="T42" fmla="*/ 101 w 246"/>
                  <a:gd name="T43" fmla="*/ 797 h 799"/>
                  <a:gd name="T44" fmla="*/ 124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4" y="799"/>
                    </a:moveTo>
                    <a:lnTo>
                      <a:pt x="150" y="797"/>
                    </a:lnTo>
                    <a:lnTo>
                      <a:pt x="195" y="780"/>
                    </a:lnTo>
                    <a:lnTo>
                      <a:pt x="228" y="748"/>
                    </a:lnTo>
                    <a:lnTo>
                      <a:pt x="245" y="702"/>
                    </a:lnTo>
                    <a:lnTo>
                      <a:pt x="246" y="676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5" y="20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20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3" y="702"/>
                    </a:lnTo>
                    <a:lnTo>
                      <a:pt x="23" y="748"/>
                    </a:lnTo>
                    <a:lnTo>
                      <a:pt x="58" y="780"/>
                    </a:lnTo>
                    <a:lnTo>
                      <a:pt x="101" y="797"/>
                    </a:lnTo>
                    <a:lnTo>
                      <a:pt x="124" y="79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Freeform 25">
                <a:extLst>
                  <a:ext uri="{FF2B5EF4-FFF2-40B4-BE49-F238E27FC236}">
                    <a16:creationId xmlns:a16="http://schemas.microsoft.com/office/drawing/2014/main" id="{29D03E7D-7026-41E9-8456-81E1DD745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1357"/>
                <a:ext cx="81" cy="266"/>
              </a:xfrm>
              <a:custGeom>
                <a:avLst/>
                <a:gdLst>
                  <a:gd name="T0" fmla="*/ 122 w 244"/>
                  <a:gd name="T1" fmla="*/ 798 h 798"/>
                  <a:gd name="T2" fmla="*/ 149 w 244"/>
                  <a:gd name="T3" fmla="*/ 796 h 798"/>
                  <a:gd name="T4" fmla="*/ 194 w 244"/>
                  <a:gd name="T5" fmla="*/ 779 h 798"/>
                  <a:gd name="T6" fmla="*/ 226 w 244"/>
                  <a:gd name="T7" fmla="*/ 747 h 798"/>
                  <a:gd name="T8" fmla="*/ 243 w 244"/>
                  <a:gd name="T9" fmla="*/ 703 h 798"/>
                  <a:gd name="T10" fmla="*/ 244 w 244"/>
                  <a:gd name="T11" fmla="*/ 675 h 798"/>
                  <a:gd name="T12" fmla="*/ 244 w 244"/>
                  <a:gd name="T13" fmla="*/ 122 h 798"/>
                  <a:gd name="T14" fmla="*/ 243 w 244"/>
                  <a:gd name="T15" fmla="*/ 95 h 798"/>
                  <a:gd name="T16" fmla="*/ 226 w 244"/>
                  <a:gd name="T17" fmla="*/ 50 h 798"/>
                  <a:gd name="T18" fmla="*/ 194 w 244"/>
                  <a:gd name="T19" fmla="*/ 19 h 798"/>
                  <a:gd name="T20" fmla="*/ 149 w 244"/>
                  <a:gd name="T21" fmla="*/ 1 h 798"/>
                  <a:gd name="T22" fmla="*/ 122 w 244"/>
                  <a:gd name="T23" fmla="*/ 0 h 798"/>
                  <a:gd name="T24" fmla="*/ 95 w 244"/>
                  <a:gd name="T25" fmla="*/ 1 h 798"/>
                  <a:gd name="T26" fmla="*/ 50 w 244"/>
                  <a:gd name="T27" fmla="*/ 19 h 798"/>
                  <a:gd name="T28" fmla="*/ 18 w 244"/>
                  <a:gd name="T29" fmla="*/ 50 h 798"/>
                  <a:gd name="T30" fmla="*/ 1 w 244"/>
                  <a:gd name="T31" fmla="*/ 95 h 798"/>
                  <a:gd name="T32" fmla="*/ 0 w 244"/>
                  <a:gd name="T33" fmla="*/ 122 h 798"/>
                  <a:gd name="T34" fmla="*/ 0 w 244"/>
                  <a:gd name="T35" fmla="*/ 675 h 798"/>
                  <a:gd name="T36" fmla="*/ 1 w 244"/>
                  <a:gd name="T37" fmla="*/ 703 h 798"/>
                  <a:gd name="T38" fmla="*/ 21 w 244"/>
                  <a:gd name="T39" fmla="*/ 747 h 798"/>
                  <a:gd name="T40" fmla="*/ 56 w 244"/>
                  <a:gd name="T41" fmla="*/ 779 h 798"/>
                  <a:gd name="T42" fmla="*/ 99 w 244"/>
                  <a:gd name="T43" fmla="*/ 796 h 798"/>
                  <a:gd name="T44" fmla="*/ 122 w 244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8">
                    <a:moveTo>
                      <a:pt x="122" y="798"/>
                    </a:moveTo>
                    <a:lnTo>
                      <a:pt x="149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4" y="675"/>
                    </a:lnTo>
                    <a:lnTo>
                      <a:pt x="244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Freeform 26">
                <a:extLst>
                  <a:ext uri="{FF2B5EF4-FFF2-40B4-BE49-F238E27FC236}">
                    <a16:creationId xmlns:a16="http://schemas.microsoft.com/office/drawing/2014/main" id="{E3490185-188C-4D22-ADC0-47E03924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357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6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6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6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6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Freeform 27">
                <a:extLst>
                  <a:ext uri="{FF2B5EF4-FFF2-40B4-BE49-F238E27FC236}">
                    <a16:creationId xmlns:a16="http://schemas.microsoft.com/office/drawing/2014/main" id="{EB6E69D0-6295-4F60-AFDE-6147691C0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3" y="1357"/>
                <a:ext cx="82" cy="266"/>
              </a:xfrm>
              <a:custGeom>
                <a:avLst/>
                <a:gdLst>
                  <a:gd name="T0" fmla="*/ 122 w 246"/>
                  <a:gd name="T1" fmla="*/ 798 h 798"/>
                  <a:gd name="T2" fmla="*/ 150 w 246"/>
                  <a:gd name="T3" fmla="*/ 796 h 798"/>
                  <a:gd name="T4" fmla="*/ 194 w 246"/>
                  <a:gd name="T5" fmla="*/ 779 h 798"/>
                  <a:gd name="T6" fmla="*/ 227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7 w 246"/>
                  <a:gd name="T17" fmla="*/ 50 h 798"/>
                  <a:gd name="T18" fmla="*/ 194 w 246"/>
                  <a:gd name="T19" fmla="*/ 19 h 798"/>
                  <a:gd name="T20" fmla="*/ 150 w 246"/>
                  <a:gd name="T21" fmla="*/ 1 h 798"/>
                  <a:gd name="T22" fmla="*/ 122 w 246"/>
                  <a:gd name="T23" fmla="*/ 0 h 798"/>
                  <a:gd name="T24" fmla="*/ 96 w 246"/>
                  <a:gd name="T25" fmla="*/ 1 h 798"/>
                  <a:gd name="T26" fmla="*/ 50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1 w 246"/>
                  <a:gd name="T37" fmla="*/ 703 h 798"/>
                  <a:gd name="T38" fmla="*/ 19 w 246"/>
                  <a:gd name="T39" fmla="*/ 747 h 798"/>
                  <a:gd name="T40" fmla="*/ 50 w 246"/>
                  <a:gd name="T41" fmla="*/ 779 h 798"/>
                  <a:gd name="T42" fmla="*/ 96 w 246"/>
                  <a:gd name="T43" fmla="*/ 796 h 798"/>
                  <a:gd name="T44" fmla="*/ 122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7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6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Freeform 28">
                <a:extLst>
                  <a:ext uri="{FF2B5EF4-FFF2-40B4-BE49-F238E27FC236}">
                    <a16:creationId xmlns:a16="http://schemas.microsoft.com/office/drawing/2014/main" id="{D6C9CCDE-5EA5-4823-94FD-7A71E4A4C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1841"/>
                <a:ext cx="81" cy="266"/>
              </a:xfrm>
              <a:custGeom>
                <a:avLst/>
                <a:gdLst>
                  <a:gd name="T0" fmla="*/ 122 w 244"/>
                  <a:gd name="T1" fmla="*/ 798 h 798"/>
                  <a:gd name="T2" fmla="*/ 149 w 244"/>
                  <a:gd name="T3" fmla="*/ 796 h 798"/>
                  <a:gd name="T4" fmla="*/ 194 w 244"/>
                  <a:gd name="T5" fmla="*/ 779 h 798"/>
                  <a:gd name="T6" fmla="*/ 226 w 244"/>
                  <a:gd name="T7" fmla="*/ 747 h 798"/>
                  <a:gd name="T8" fmla="*/ 243 w 244"/>
                  <a:gd name="T9" fmla="*/ 703 h 798"/>
                  <a:gd name="T10" fmla="*/ 244 w 244"/>
                  <a:gd name="T11" fmla="*/ 675 h 798"/>
                  <a:gd name="T12" fmla="*/ 244 w 244"/>
                  <a:gd name="T13" fmla="*/ 122 h 798"/>
                  <a:gd name="T14" fmla="*/ 243 w 244"/>
                  <a:gd name="T15" fmla="*/ 95 h 798"/>
                  <a:gd name="T16" fmla="*/ 226 w 244"/>
                  <a:gd name="T17" fmla="*/ 50 h 798"/>
                  <a:gd name="T18" fmla="*/ 194 w 244"/>
                  <a:gd name="T19" fmla="*/ 19 h 798"/>
                  <a:gd name="T20" fmla="*/ 149 w 244"/>
                  <a:gd name="T21" fmla="*/ 1 h 798"/>
                  <a:gd name="T22" fmla="*/ 122 w 244"/>
                  <a:gd name="T23" fmla="*/ 0 h 798"/>
                  <a:gd name="T24" fmla="*/ 95 w 244"/>
                  <a:gd name="T25" fmla="*/ 1 h 798"/>
                  <a:gd name="T26" fmla="*/ 50 w 244"/>
                  <a:gd name="T27" fmla="*/ 19 h 798"/>
                  <a:gd name="T28" fmla="*/ 18 w 244"/>
                  <a:gd name="T29" fmla="*/ 50 h 798"/>
                  <a:gd name="T30" fmla="*/ 1 w 244"/>
                  <a:gd name="T31" fmla="*/ 95 h 798"/>
                  <a:gd name="T32" fmla="*/ 0 w 244"/>
                  <a:gd name="T33" fmla="*/ 122 h 798"/>
                  <a:gd name="T34" fmla="*/ 0 w 244"/>
                  <a:gd name="T35" fmla="*/ 675 h 798"/>
                  <a:gd name="T36" fmla="*/ 1 w 244"/>
                  <a:gd name="T37" fmla="*/ 703 h 798"/>
                  <a:gd name="T38" fmla="*/ 21 w 244"/>
                  <a:gd name="T39" fmla="*/ 747 h 798"/>
                  <a:gd name="T40" fmla="*/ 56 w 244"/>
                  <a:gd name="T41" fmla="*/ 779 h 798"/>
                  <a:gd name="T42" fmla="*/ 99 w 244"/>
                  <a:gd name="T43" fmla="*/ 796 h 798"/>
                  <a:gd name="T44" fmla="*/ 122 w 244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8">
                    <a:moveTo>
                      <a:pt x="122" y="798"/>
                    </a:moveTo>
                    <a:lnTo>
                      <a:pt x="149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4" y="675"/>
                    </a:lnTo>
                    <a:lnTo>
                      <a:pt x="244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Freeform 29">
                <a:extLst>
                  <a:ext uri="{FF2B5EF4-FFF2-40B4-BE49-F238E27FC236}">
                    <a16:creationId xmlns:a16="http://schemas.microsoft.com/office/drawing/2014/main" id="{CC081B5E-E1EC-44D4-9AF0-B52552478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841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6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6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6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6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Freeform 30">
                <a:extLst>
                  <a:ext uri="{FF2B5EF4-FFF2-40B4-BE49-F238E27FC236}">
                    <a16:creationId xmlns:a16="http://schemas.microsoft.com/office/drawing/2014/main" id="{4EB89DE7-3C15-4AF3-A9FA-BE94D0AA3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3" y="1841"/>
                <a:ext cx="82" cy="266"/>
              </a:xfrm>
              <a:custGeom>
                <a:avLst/>
                <a:gdLst>
                  <a:gd name="T0" fmla="*/ 122 w 246"/>
                  <a:gd name="T1" fmla="*/ 798 h 798"/>
                  <a:gd name="T2" fmla="*/ 150 w 246"/>
                  <a:gd name="T3" fmla="*/ 796 h 798"/>
                  <a:gd name="T4" fmla="*/ 194 w 246"/>
                  <a:gd name="T5" fmla="*/ 779 h 798"/>
                  <a:gd name="T6" fmla="*/ 227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7 w 246"/>
                  <a:gd name="T17" fmla="*/ 50 h 798"/>
                  <a:gd name="T18" fmla="*/ 194 w 246"/>
                  <a:gd name="T19" fmla="*/ 19 h 798"/>
                  <a:gd name="T20" fmla="*/ 150 w 246"/>
                  <a:gd name="T21" fmla="*/ 1 h 798"/>
                  <a:gd name="T22" fmla="*/ 122 w 246"/>
                  <a:gd name="T23" fmla="*/ 0 h 798"/>
                  <a:gd name="T24" fmla="*/ 96 w 246"/>
                  <a:gd name="T25" fmla="*/ 1 h 798"/>
                  <a:gd name="T26" fmla="*/ 50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1 w 246"/>
                  <a:gd name="T37" fmla="*/ 703 h 798"/>
                  <a:gd name="T38" fmla="*/ 19 w 246"/>
                  <a:gd name="T39" fmla="*/ 747 h 798"/>
                  <a:gd name="T40" fmla="*/ 50 w 246"/>
                  <a:gd name="T41" fmla="*/ 779 h 798"/>
                  <a:gd name="T42" fmla="*/ 96 w 246"/>
                  <a:gd name="T43" fmla="*/ 796 h 798"/>
                  <a:gd name="T44" fmla="*/ 122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7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6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Freeform 31">
                <a:extLst>
                  <a:ext uri="{FF2B5EF4-FFF2-40B4-BE49-F238E27FC236}">
                    <a16:creationId xmlns:a16="http://schemas.microsoft.com/office/drawing/2014/main" id="{7C738605-8BCC-4BE7-8907-4C557EED0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2324"/>
                <a:ext cx="81" cy="266"/>
              </a:xfrm>
              <a:custGeom>
                <a:avLst/>
                <a:gdLst>
                  <a:gd name="T0" fmla="*/ 122 w 244"/>
                  <a:gd name="T1" fmla="*/ 798 h 798"/>
                  <a:gd name="T2" fmla="*/ 149 w 244"/>
                  <a:gd name="T3" fmla="*/ 796 h 798"/>
                  <a:gd name="T4" fmla="*/ 194 w 244"/>
                  <a:gd name="T5" fmla="*/ 779 h 798"/>
                  <a:gd name="T6" fmla="*/ 226 w 244"/>
                  <a:gd name="T7" fmla="*/ 747 h 798"/>
                  <a:gd name="T8" fmla="*/ 243 w 244"/>
                  <a:gd name="T9" fmla="*/ 703 h 798"/>
                  <a:gd name="T10" fmla="*/ 244 w 244"/>
                  <a:gd name="T11" fmla="*/ 675 h 798"/>
                  <a:gd name="T12" fmla="*/ 244 w 244"/>
                  <a:gd name="T13" fmla="*/ 122 h 798"/>
                  <a:gd name="T14" fmla="*/ 243 w 244"/>
                  <a:gd name="T15" fmla="*/ 95 h 798"/>
                  <a:gd name="T16" fmla="*/ 226 w 244"/>
                  <a:gd name="T17" fmla="*/ 50 h 798"/>
                  <a:gd name="T18" fmla="*/ 194 w 244"/>
                  <a:gd name="T19" fmla="*/ 19 h 798"/>
                  <a:gd name="T20" fmla="*/ 149 w 244"/>
                  <a:gd name="T21" fmla="*/ 1 h 798"/>
                  <a:gd name="T22" fmla="*/ 122 w 244"/>
                  <a:gd name="T23" fmla="*/ 0 h 798"/>
                  <a:gd name="T24" fmla="*/ 95 w 244"/>
                  <a:gd name="T25" fmla="*/ 1 h 798"/>
                  <a:gd name="T26" fmla="*/ 50 w 244"/>
                  <a:gd name="T27" fmla="*/ 19 h 798"/>
                  <a:gd name="T28" fmla="*/ 18 w 244"/>
                  <a:gd name="T29" fmla="*/ 50 h 798"/>
                  <a:gd name="T30" fmla="*/ 1 w 244"/>
                  <a:gd name="T31" fmla="*/ 95 h 798"/>
                  <a:gd name="T32" fmla="*/ 0 w 244"/>
                  <a:gd name="T33" fmla="*/ 122 h 798"/>
                  <a:gd name="T34" fmla="*/ 0 w 244"/>
                  <a:gd name="T35" fmla="*/ 675 h 798"/>
                  <a:gd name="T36" fmla="*/ 1 w 244"/>
                  <a:gd name="T37" fmla="*/ 703 h 798"/>
                  <a:gd name="T38" fmla="*/ 21 w 244"/>
                  <a:gd name="T39" fmla="*/ 747 h 798"/>
                  <a:gd name="T40" fmla="*/ 56 w 244"/>
                  <a:gd name="T41" fmla="*/ 779 h 798"/>
                  <a:gd name="T42" fmla="*/ 99 w 244"/>
                  <a:gd name="T43" fmla="*/ 796 h 798"/>
                  <a:gd name="T44" fmla="*/ 122 w 244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8">
                    <a:moveTo>
                      <a:pt x="122" y="798"/>
                    </a:moveTo>
                    <a:lnTo>
                      <a:pt x="149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4" y="675"/>
                    </a:lnTo>
                    <a:lnTo>
                      <a:pt x="244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Freeform 32">
                <a:extLst>
                  <a:ext uri="{FF2B5EF4-FFF2-40B4-BE49-F238E27FC236}">
                    <a16:creationId xmlns:a16="http://schemas.microsoft.com/office/drawing/2014/main" id="{5FCCA262-07E0-48B4-8534-9616486F9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324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6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6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6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6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Freeform 33">
                <a:extLst>
                  <a:ext uri="{FF2B5EF4-FFF2-40B4-BE49-F238E27FC236}">
                    <a16:creationId xmlns:a16="http://schemas.microsoft.com/office/drawing/2014/main" id="{A96C32A6-B9DD-4FE0-98BA-B2608DEA5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3" y="2324"/>
                <a:ext cx="82" cy="266"/>
              </a:xfrm>
              <a:custGeom>
                <a:avLst/>
                <a:gdLst>
                  <a:gd name="T0" fmla="*/ 122 w 246"/>
                  <a:gd name="T1" fmla="*/ 798 h 798"/>
                  <a:gd name="T2" fmla="*/ 150 w 246"/>
                  <a:gd name="T3" fmla="*/ 796 h 798"/>
                  <a:gd name="T4" fmla="*/ 194 w 246"/>
                  <a:gd name="T5" fmla="*/ 779 h 798"/>
                  <a:gd name="T6" fmla="*/ 227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7 w 246"/>
                  <a:gd name="T17" fmla="*/ 50 h 798"/>
                  <a:gd name="T18" fmla="*/ 194 w 246"/>
                  <a:gd name="T19" fmla="*/ 19 h 798"/>
                  <a:gd name="T20" fmla="*/ 150 w 246"/>
                  <a:gd name="T21" fmla="*/ 1 h 798"/>
                  <a:gd name="T22" fmla="*/ 122 w 246"/>
                  <a:gd name="T23" fmla="*/ 0 h 798"/>
                  <a:gd name="T24" fmla="*/ 96 w 246"/>
                  <a:gd name="T25" fmla="*/ 1 h 798"/>
                  <a:gd name="T26" fmla="*/ 50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1 w 246"/>
                  <a:gd name="T37" fmla="*/ 703 h 798"/>
                  <a:gd name="T38" fmla="*/ 19 w 246"/>
                  <a:gd name="T39" fmla="*/ 747 h 798"/>
                  <a:gd name="T40" fmla="*/ 50 w 246"/>
                  <a:gd name="T41" fmla="*/ 779 h 798"/>
                  <a:gd name="T42" fmla="*/ 96 w 246"/>
                  <a:gd name="T43" fmla="*/ 796 h 798"/>
                  <a:gd name="T44" fmla="*/ 122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7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6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Freeform 34">
                <a:extLst>
                  <a:ext uri="{FF2B5EF4-FFF2-40B4-BE49-F238E27FC236}">
                    <a16:creationId xmlns:a16="http://schemas.microsoft.com/office/drawing/2014/main" id="{7B2BCA14-48DD-4814-8A8F-C7E7EB7F8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2807"/>
                <a:ext cx="81" cy="266"/>
              </a:xfrm>
              <a:custGeom>
                <a:avLst/>
                <a:gdLst>
                  <a:gd name="T0" fmla="*/ 122 w 244"/>
                  <a:gd name="T1" fmla="*/ 799 h 799"/>
                  <a:gd name="T2" fmla="*/ 149 w 244"/>
                  <a:gd name="T3" fmla="*/ 797 h 799"/>
                  <a:gd name="T4" fmla="*/ 194 w 244"/>
                  <a:gd name="T5" fmla="*/ 780 h 799"/>
                  <a:gd name="T6" fmla="*/ 226 w 244"/>
                  <a:gd name="T7" fmla="*/ 748 h 799"/>
                  <a:gd name="T8" fmla="*/ 243 w 244"/>
                  <a:gd name="T9" fmla="*/ 702 h 799"/>
                  <a:gd name="T10" fmla="*/ 244 w 244"/>
                  <a:gd name="T11" fmla="*/ 676 h 799"/>
                  <a:gd name="T12" fmla="*/ 244 w 244"/>
                  <a:gd name="T13" fmla="*/ 123 h 799"/>
                  <a:gd name="T14" fmla="*/ 243 w 244"/>
                  <a:gd name="T15" fmla="*/ 96 h 799"/>
                  <a:gd name="T16" fmla="*/ 226 w 244"/>
                  <a:gd name="T17" fmla="*/ 51 h 799"/>
                  <a:gd name="T18" fmla="*/ 194 w 244"/>
                  <a:gd name="T19" fmla="*/ 20 h 799"/>
                  <a:gd name="T20" fmla="*/ 149 w 244"/>
                  <a:gd name="T21" fmla="*/ 2 h 799"/>
                  <a:gd name="T22" fmla="*/ 122 w 244"/>
                  <a:gd name="T23" fmla="*/ 0 h 799"/>
                  <a:gd name="T24" fmla="*/ 95 w 244"/>
                  <a:gd name="T25" fmla="*/ 2 h 799"/>
                  <a:gd name="T26" fmla="*/ 50 w 244"/>
                  <a:gd name="T27" fmla="*/ 20 h 799"/>
                  <a:gd name="T28" fmla="*/ 18 w 244"/>
                  <a:gd name="T29" fmla="*/ 51 h 799"/>
                  <a:gd name="T30" fmla="*/ 1 w 244"/>
                  <a:gd name="T31" fmla="*/ 96 h 799"/>
                  <a:gd name="T32" fmla="*/ 0 w 244"/>
                  <a:gd name="T33" fmla="*/ 123 h 799"/>
                  <a:gd name="T34" fmla="*/ 0 w 244"/>
                  <a:gd name="T35" fmla="*/ 676 h 799"/>
                  <a:gd name="T36" fmla="*/ 1 w 244"/>
                  <a:gd name="T37" fmla="*/ 702 h 799"/>
                  <a:gd name="T38" fmla="*/ 21 w 244"/>
                  <a:gd name="T39" fmla="*/ 748 h 799"/>
                  <a:gd name="T40" fmla="*/ 56 w 244"/>
                  <a:gd name="T41" fmla="*/ 780 h 799"/>
                  <a:gd name="T42" fmla="*/ 99 w 244"/>
                  <a:gd name="T43" fmla="*/ 797 h 799"/>
                  <a:gd name="T44" fmla="*/ 122 w 244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9">
                    <a:moveTo>
                      <a:pt x="122" y="799"/>
                    </a:moveTo>
                    <a:lnTo>
                      <a:pt x="149" y="797"/>
                    </a:lnTo>
                    <a:lnTo>
                      <a:pt x="194" y="780"/>
                    </a:lnTo>
                    <a:lnTo>
                      <a:pt x="226" y="748"/>
                    </a:lnTo>
                    <a:lnTo>
                      <a:pt x="243" y="702"/>
                    </a:lnTo>
                    <a:lnTo>
                      <a:pt x="244" y="676"/>
                    </a:lnTo>
                    <a:lnTo>
                      <a:pt x="244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20"/>
                    </a:lnTo>
                    <a:lnTo>
                      <a:pt x="149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20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21" y="748"/>
                    </a:lnTo>
                    <a:lnTo>
                      <a:pt x="56" y="780"/>
                    </a:lnTo>
                    <a:lnTo>
                      <a:pt x="99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Freeform 35">
                <a:extLst>
                  <a:ext uri="{FF2B5EF4-FFF2-40B4-BE49-F238E27FC236}">
                    <a16:creationId xmlns:a16="http://schemas.microsoft.com/office/drawing/2014/main" id="{1EC51F06-C095-489E-9D36-C9A1BF685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807"/>
                <a:ext cx="82" cy="266"/>
              </a:xfrm>
              <a:custGeom>
                <a:avLst/>
                <a:gdLst>
                  <a:gd name="T0" fmla="*/ 124 w 246"/>
                  <a:gd name="T1" fmla="*/ 799 h 799"/>
                  <a:gd name="T2" fmla="*/ 150 w 246"/>
                  <a:gd name="T3" fmla="*/ 797 h 799"/>
                  <a:gd name="T4" fmla="*/ 196 w 246"/>
                  <a:gd name="T5" fmla="*/ 780 h 799"/>
                  <a:gd name="T6" fmla="*/ 228 w 246"/>
                  <a:gd name="T7" fmla="*/ 748 h 799"/>
                  <a:gd name="T8" fmla="*/ 245 w 246"/>
                  <a:gd name="T9" fmla="*/ 702 h 799"/>
                  <a:gd name="T10" fmla="*/ 246 w 246"/>
                  <a:gd name="T11" fmla="*/ 676 h 799"/>
                  <a:gd name="T12" fmla="*/ 246 w 246"/>
                  <a:gd name="T13" fmla="*/ 123 h 799"/>
                  <a:gd name="T14" fmla="*/ 245 w 246"/>
                  <a:gd name="T15" fmla="*/ 96 h 799"/>
                  <a:gd name="T16" fmla="*/ 228 w 246"/>
                  <a:gd name="T17" fmla="*/ 51 h 799"/>
                  <a:gd name="T18" fmla="*/ 196 w 246"/>
                  <a:gd name="T19" fmla="*/ 20 h 799"/>
                  <a:gd name="T20" fmla="*/ 150 w 246"/>
                  <a:gd name="T21" fmla="*/ 2 h 799"/>
                  <a:gd name="T22" fmla="*/ 124 w 246"/>
                  <a:gd name="T23" fmla="*/ 0 h 799"/>
                  <a:gd name="T24" fmla="*/ 96 w 246"/>
                  <a:gd name="T25" fmla="*/ 2 h 799"/>
                  <a:gd name="T26" fmla="*/ 52 w 246"/>
                  <a:gd name="T27" fmla="*/ 20 h 799"/>
                  <a:gd name="T28" fmla="*/ 19 w 246"/>
                  <a:gd name="T29" fmla="*/ 51 h 799"/>
                  <a:gd name="T30" fmla="*/ 1 w 246"/>
                  <a:gd name="T31" fmla="*/ 96 h 799"/>
                  <a:gd name="T32" fmla="*/ 0 w 246"/>
                  <a:gd name="T33" fmla="*/ 123 h 799"/>
                  <a:gd name="T34" fmla="*/ 0 w 246"/>
                  <a:gd name="T35" fmla="*/ 676 h 799"/>
                  <a:gd name="T36" fmla="*/ 3 w 246"/>
                  <a:gd name="T37" fmla="*/ 702 h 799"/>
                  <a:gd name="T38" fmla="*/ 23 w 246"/>
                  <a:gd name="T39" fmla="*/ 748 h 799"/>
                  <a:gd name="T40" fmla="*/ 58 w 246"/>
                  <a:gd name="T41" fmla="*/ 780 h 799"/>
                  <a:gd name="T42" fmla="*/ 101 w 246"/>
                  <a:gd name="T43" fmla="*/ 797 h 799"/>
                  <a:gd name="T44" fmla="*/ 124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4" y="799"/>
                    </a:moveTo>
                    <a:lnTo>
                      <a:pt x="150" y="797"/>
                    </a:lnTo>
                    <a:lnTo>
                      <a:pt x="196" y="780"/>
                    </a:lnTo>
                    <a:lnTo>
                      <a:pt x="228" y="748"/>
                    </a:lnTo>
                    <a:lnTo>
                      <a:pt x="245" y="702"/>
                    </a:lnTo>
                    <a:lnTo>
                      <a:pt x="246" y="676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6" y="20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6" y="2"/>
                    </a:lnTo>
                    <a:lnTo>
                      <a:pt x="52" y="20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3" y="702"/>
                    </a:lnTo>
                    <a:lnTo>
                      <a:pt x="23" y="748"/>
                    </a:lnTo>
                    <a:lnTo>
                      <a:pt x="58" y="780"/>
                    </a:lnTo>
                    <a:lnTo>
                      <a:pt x="101" y="797"/>
                    </a:lnTo>
                    <a:lnTo>
                      <a:pt x="124" y="79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Freeform 36">
                <a:extLst>
                  <a:ext uri="{FF2B5EF4-FFF2-40B4-BE49-F238E27FC236}">
                    <a16:creationId xmlns:a16="http://schemas.microsoft.com/office/drawing/2014/main" id="{1EBC87AE-0606-495D-A64E-26AF8FC9E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3" y="2807"/>
                <a:ext cx="82" cy="266"/>
              </a:xfrm>
              <a:custGeom>
                <a:avLst/>
                <a:gdLst>
                  <a:gd name="T0" fmla="*/ 122 w 246"/>
                  <a:gd name="T1" fmla="*/ 799 h 799"/>
                  <a:gd name="T2" fmla="*/ 150 w 246"/>
                  <a:gd name="T3" fmla="*/ 797 h 799"/>
                  <a:gd name="T4" fmla="*/ 194 w 246"/>
                  <a:gd name="T5" fmla="*/ 780 h 799"/>
                  <a:gd name="T6" fmla="*/ 227 w 246"/>
                  <a:gd name="T7" fmla="*/ 748 h 799"/>
                  <a:gd name="T8" fmla="*/ 245 w 246"/>
                  <a:gd name="T9" fmla="*/ 702 h 799"/>
                  <a:gd name="T10" fmla="*/ 246 w 246"/>
                  <a:gd name="T11" fmla="*/ 676 h 799"/>
                  <a:gd name="T12" fmla="*/ 246 w 246"/>
                  <a:gd name="T13" fmla="*/ 123 h 799"/>
                  <a:gd name="T14" fmla="*/ 245 w 246"/>
                  <a:gd name="T15" fmla="*/ 96 h 799"/>
                  <a:gd name="T16" fmla="*/ 227 w 246"/>
                  <a:gd name="T17" fmla="*/ 51 h 799"/>
                  <a:gd name="T18" fmla="*/ 194 w 246"/>
                  <a:gd name="T19" fmla="*/ 20 h 799"/>
                  <a:gd name="T20" fmla="*/ 150 w 246"/>
                  <a:gd name="T21" fmla="*/ 2 h 799"/>
                  <a:gd name="T22" fmla="*/ 122 w 246"/>
                  <a:gd name="T23" fmla="*/ 0 h 799"/>
                  <a:gd name="T24" fmla="*/ 96 w 246"/>
                  <a:gd name="T25" fmla="*/ 2 h 799"/>
                  <a:gd name="T26" fmla="*/ 50 w 246"/>
                  <a:gd name="T27" fmla="*/ 20 h 799"/>
                  <a:gd name="T28" fmla="*/ 19 w 246"/>
                  <a:gd name="T29" fmla="*/ 51 h 799"/>
                  <a:gd name="T30" fmla="*/ 1 w 246"/>
                  <a:gd name="T31" fmla="*/ 96 h 799"/>
                  <a:gd name="T32" fmla="*/ 0 w 246"/>
                  <a:gd name="T33" fmla="*/ 123 h 799"/>
                  <a:gd name="T34" fmla="*/ 0 w 246"/>
                  <a:gd name="T35" fmla="*/ 676 h 799"/>
                  <a:gd name="T36" fmla="*/ 1 w 246"/>
                  <a:gd name="T37" fmla="*/ 702 h 799"/>
                  <a:gd name="T38" fmla="*/ 19 w 246"/>
                  <a:gd name="T39" fmla="*/ 748 h 799"/>
                  <a:gd name="T40" fmla="*/ 50 w 246"/>
                  <a:gd name="T41" fmla="*/ 780 h 799"/>
                  <a:gd name="T42" fmla="*/ 96 w 246"/>
                  <a:gd name="T43" fmla="*/ 797 h 799"/>
                  <a:gd name="T44" fmla="*/ 122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2" y="799"/>
                    </a:moveTo>
                    <a:lnTo>
                      <a:pt x="150" y="797"/>
                    </a:lnTo>
                    <a:lnTo>
                      <a:pt x="194" y="780"/>
                    </a:lnTo>
                    <a:lnTo>
                      <a:pt x="227" y="748"/>
                    </a:lnTo>
                    <a:lnTo>
                      <a:pt x="245" y="702"/>
                    </a:lnTo>
                    <a:lnTo>
                      <a:pt x="246" y="676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7" y="51"/>
                    </a:lnTo>
                    <a:lnTo>
                      <a:pt x="194" y="20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20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19" y="748"/>
                    </a:lnTo>
                    <a:lnTo>
                      <a:pt x="50" y="780"/>
                    </a:lnTo>
                    <a:lnTo>
                      <a:pt x="96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2" name="Group 174">
              <a:extLst>
                <a:ext uri="{FF2B5EF4-FFF2-40B4-BE49-F238E27FC236}">
                  <a16:creationId xmlns:a16="http://schemas.microsoft.com/office/drawing/2014/main" id="{13485E50-ED6F-41B8-BC9E-772A7725D36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29594" y="5185450"/>
              <a:ext cx="647032" cy="646834"/>
              <a:chOff x="2200" y="519"/>
              <a:chExt cx="3278" cy="3277"/>
            </a:xfrm>
            <a:solidFill>
              <a:srgbClr val="81D3E1"/>
            </a:solidFill>
          </p:grpSpPr>
          <p:sp>
            <p:nvSpPr>
              <p:cNvPr id="453" name="Freeform 175">
                <a:extLst>
                  <a:ext uri="{FF2B5EF4-FFF2-40B4-BE49-F238E27FC236}">
                    <a16:creationId xmlns:a16="http://schemas.microsoft.com/office/drawing/2014/main" id="{0385EA0F-8EFE-42CE-91BF-E5FA24A7A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2595"/>
                <a:ext cx="110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31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31 h 655"/>
                  <a:gd name="T20" fmla="*/ 0 w 329"/>
                  <a:gd name="T21" fmla="*/ 164 h 655"/>
                  <a:gd name="T22" fmla="*/ 0 w 329"/>
                  <a:gd name="T23" fmla="*/ 493 h 655"/>
                  <a:gd name="T24" fmla="*/ 3 w 329"/>
                  <a:gd name="T25" fmla="*/ 526 h 655"/>
                  <a:gd name="T26" fmla="*/ 28 w 329"/>
                  <a:gd name="T27" fmla="*/ 585 h 655"/>
                  <a:gd name="T28" fmla="*/ 72 w 329"/>
                  <a:gd name="T29" fmla="*/ 628 h 655"/>
                  <a:gd name="T30" fmla="*/ 131 w 329"/>
                  <a:gd name="T31" fmla="*/ 654 h 655"/>
                  <a:gd name="T32" fmla="*/ 165 w 329"/>
                  <a:gd name="T33" fmla="*/ 655 h 655"/>
                  <a:gd name="T34" fmla="*/ 198 w 329"/>
                  <a:gd name="T35" fmla="*/ 654 h 655"/>
                  <a:gd name="T36" fmla="*/ 257 w 329"/>
                  <a:gd name="T37" fmla="*/ 628 h 655"/>
                  <a:gd name="T38" fmla="*/ 301 w 329"/>
                  <a:gd name="T39" fmla="*/ 585 h 655"/>
                  <a:gd name="T40" fmla="*/ 326 w 329"/>
                  <a:gd name="T41" fmla="*/ 526 h 655"/>
                  <a:gd name="T42" fmla="*/ 329 w 329"/>
                  <a:gd name="T43" fmla="*/ 493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31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8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5" y="655"/>
                    </a:lnTo>
                    <a:lnTo>
                      <a:pt x="198" y="654"/>
                    </a:lnTo>
                    <a:lnTo>
                      <a:pt x="257" y="628"/>
                    </a:lnTo>
                    <a:lnTo>
                      <a:pt x="301" y="585"/>
                    </a:lnTo>
                    <a:lnTo>
                      <a:pt x="326" y="526"/>
                    </a:lnTo>
                    <a:lnTo>
                      <a:pt x="329" y="493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Freeform 176">
                <a:extLst>
                  <a:ext uri="{FF2B5EF4-FFF2-40B4-BE49-F238E27FC236}">
                    <a16:creationId xmlns:a16="http://schemas.microsoft.com/office/drawing/2014/main" id="{12DA618E-0B86-4920-841D-5BC715067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250"/>
                <a:ext cx="110" cy="328"/>
              </a:xfrm>
              <a:custGeom>
                <a:avLst/>
                <a:gdLst>
                  <a:gd name="T0" fmla="*/ 165 w 329"/>
                  <a:gd name="T1" fmla="*/ 0 h 983"/>
                  <a:gd name="T2" fmla="*/ 131 w 329"/>
                  <a:gd name="T3" fmla="*/ 2 h 983"/>
                  <a:gd name="T4" fmla="*/ 72 w 329"/>
                  <a:gd name="T5" fmla="*/ 26 h 983"/>
                  <a:gd name="T6" fmla="*/ 28 w 329"/>
                  <a:gd name="T7" fmla="*/ 71 h 983"/>
                  <a:gd name="T8" fmla="*/ 3 w 329"/>
                  <a:gd name="T9" fmla="*/ 130 h 983"/>
                  <a:gd name="T10" fmla="*/ 0 w 329"/>
                  <a:gd name="T11" fmla="*/ 163 h 983"/>
                  <a:gd name="T12" fmla="*/ 0 w 329"/>
                  <a:gd name="T13" fmla="*/ 818 h 983"/>
                  <a:gd name="T14" fmla="*/ 3 w 329"/>
                  <a:gd name="T15" fmla="*/ 853 h 983"/>
                  <a:gd name="T16" fmla="*/ 28 w 329"/>
                  <a:gd name="T17" fmla="*/ 911 h 983"/>
                  <a:gd name="T18" fmla="*/ 72 w 329"/>
                  <a:gd name="T19" fmla="*/ 955 h 983"/>
                  <a:gd name="T20" fmla="*/ 131 w 329"/>
                  <a:gd name="T21" fmla="*/ 981 h 983"/>
                  <a:gd name="T22" fmla="*/ 165 w 329"/>
                  <a:gd name="T23" fmla="*/ 983 h 983"/>
                  <a:gd name="T24" fmla="*/ 198 w 329"/>
                  <a:gd name="T25" fmla="*/ 981 h 983"/>
                  <a:gd name="T26" fmla="*/ 257 w 329"/>
                  <a:gd name="T27" fmla="*/ 955 h 983"/>
                  <a:gd name="T28" fmla="*/ 301 w 329"/>
                  <a:gd name="T29" fmla="*/ 911 h 983"/>
                  <a:gd name="T30" fmla="*/ 326 w 329"/>
                  <a:gd name="T31" fmla="*/ 853 h 983"/>
                  <a:gd name="T32" fmla="*/ 329 w 329"/>
                  <a:gd name="T33" fmla="*/ 818 h 983"/>
                  <a:gd name="T34" fmla="*/ 329 w 329"/>
                  <a:gd name="T35" fmla="*/ 163 h 983"/>
                  <a:gd name="T36" fmla="*/ 326 w 329"/>
                  <a:gd name="T37" fmla="*/ 130 h 983"/>
                  <a:gd name="T38" fmla="*/ 301 w 329"/>
                  <a:gd name="T39" fmla="*/ 71 h 983"/>
                  <a:gd name="T40" fmla="*/ 257 w 329"/>
                  <a:gd name="T41" fmla="*/ 26 h 983"/>
                  <a:gd name="T42" fmla="*/ 198 w 329"/>
                  <a:gd name="T43" fmla="*/ 2 h 983"/>
                  <a:gd name="T44" fmla="*/ 165 w 329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983">
                    <a:moveTo>
                      <a:pt x="165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8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8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5" y="983"/>
                    </a:lnTo>
                    <a:lnTo>
                      <a:pt x="198" y="981"/>
                    </a:lnTo>
                    <a:lnTo>
                      <a:pt x="257" y="955"/>
                    </a:lnTo>
                    <a:lnTo>
                      <a:pt x="301" y="911"/>
                    </a:lnTo>
                    <a:lnTo>
                      <a:pt x="326" y="853"/>
                    </a:lnTo>
                    <a:lnTo>
                      <a:pt x="329" y="818"/>
                    </a:lnTo>
                    <a:lnTo>
                      <a:pt x="329" y="163"/>
                    </a:lnTo>
                    <a:lnTo>
                      <a:pt x="326" y="130"/>
                    </a:lnTo>
                    <a:lnTo>
                      <a:pt x="301" y="71"/>
                    </a:lnTo>
                    <a:lnTo>
                      <a:pt x="257" y="26"/>
                    </a:lnTo>
                    <a:lnTo>
                      <a:pt x="198" y="2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Freeform 177">
                <a:extLst>
                  <a:ext uri="{FF2B5EF4-FFF2-40B4-BE49-F238E27FC236}">
                    <a16:creationId xmlns:a16="http://schemas.microsoft.com/office/drawing/2014/main" id="{7C88B516-C701-4600-8F01-06C71917E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5" y="1939"/>
                <a:ext cx="109" cy="219"/>
              </a:xfrm>
              <a:custGeom>
                <a:avLst/>
                <a:gdLst>
                  <a:gd name="T0" fmla="*/ 328 w 328"/>
                  <a:gd name="T1" fmla="*/ 164 h 656"/>
                  <a:gd name="T2" fmla="*/ 325 w 328"/>
                  <a:gd name="T3" fmla="*/ 130 h 656"/>
                  <a:gd name="T4" fmla="*/ 301 w 328"/>
                  <a:gd name="T5" fmla="*/ 72 h 656"/>
                  <a:gd name="T6" fmla="*/ 256 w 328"/>
                  <a:gd name="T7" fmla="*/ 28 h 656"/>
                  <a:gd name="T8" fmla="*/ 197 w 328"/>
                  <a:gd name="T9" fmla="*/ 2 h 656"/>
                  <a:gd name="T10" fmla="*/ 164 w 328"/>
                  <a:gd name="T11" fmla="*/ 0 h 656"/>
                  <a:gd name="T12" fmla="*/ 131 w 328"/>
                  <a:gd name="T13" fmla="*/ 2 h 656"/>
                  <a:gd name="T14" fmla="*/ 72 w 328"/>
                  <a:gd name="T15" fmla="*/ 28 h 656"/>
                  <a:gd name="T16" fmla="*/ 27 w 328"/>
                  <a:gd name="T17" fmla="*/ 72 h 656"/>
                  <a:gd name="T18" fmla="*/ 3 w 328"/>
                  <a:gd name="T19" fmla="*/ 130 h 656"/>
                  <a:gd name="T20" fmla="*/ 0 w 328"/>
                  <a:gd name="T21" fmla="*/ 164 h 656"/>
                  <a:gd name="T22" fmla="*/ 0 w 328"/>
                  <a:gd name="T23" fmla="*/ 491 h 656"/>
                  <a:gd name="T24" fmla="*/ 3 w 328"/>
                  <a:gd name="T25" fmla="*/ 524 h 656"/>
                  <a:gd name="T26" fmla="*/ 27 w 328"/>
                  <a:gd name="T27" fmla="*/ 584 h 656"/>
                  <a:gd name="T28" fmla="*/ 72 w 328"/>
                  <a:gd name="T29" fmla="*/ 628 h 656"/>
                  <a:gd name="T30" fmla="*/ 131 w 328"/>
                  <a:gd name="T31" fmla="*/ 653 h 656"/>
                  <a:gd name="T32" fmla="*/ 164 w 328"/>
                  <a:gd name="T33" fmla="*/ 656 h 656"/>
                  <a:gd name="T34" fmla="*/ 197 w 328"/>
                  <a:gd name="T35" fmla="*/ 653 h 656"/>
                  <a:gd name="T36" fmla="*/ 256 w 328"/>
                  <a:gd name="T37" fmla="*/ 628 h 656"/>
                  <a:gd name="T38" fmla="*/ 301 w 328"/>
                  <a:gd name="T39" fmla="*/ 584 h 656"/>
                  <a:gd name="T40" fmla="*/ 325 w 328"/>
                  <a:gd name="T41" fmla="*/ 524 h 656"/>
                  <a:gd name="T42" fmla="*/ 328 w 328"/>
                  <a:gd name="T43" fmla="*/ 491 h 656"/>
                  <a:gd name="T44" fmla="*/ 328 w 328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6">
                    <a:moveTo>
                      <a:pt x="328" y="164"/>
                    </a:moveTo>
                    <a:lnTo>
                      <a:pt x="325" y="130"/>
                    </a:lnTo>
                    <a:lnTo>
                      <a:pt x="301" y="72"/>
                    </a:lnTo>
                    <a:lnTo>
                      <a:pt x="256" y="28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8"/>
                    </a:lnTo>
                    <a:lnTo>
                      <a:pt x="27" y="72"/>
                    </a:lnTo>
                    <a:lnTo>
                      <a:pt x="3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Freeform 178">
                <a:extLst>
                  <a:ext uri="{FF2B5EF4-FFF2-40B4-BE49-F238E27FC236}">
                    <a16:creationId xmlns:a16="http://schemas.microsoft.com/office/drawing/2014/main" id="{0CE28207-5704-4222-9FD5-A857821D2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2267"/>
                <a:ext cx="110" cy="219"/>
              </a:xfrm>
              <a:custGeom>
                <a:avLst/>
                <a:gdLst>
                  <a:gd name="T0" fmla="*/ 329 w 329"/>
                  <a:gd name="T1" fmla="*/ 163 h 655"/>
                  <a:gd name="T2" fmla="*/ 326 w 329"/>
                  <a:gd name="T3" fmla="*/ 130 h 655"/>
                  <a:gd name="T4" fmla="*/ 301 w 329"/>
                  <a:gd name="T5" fmla="*/ 70 h 655"/>
                  <a:gd name="T6" fmla="*/ 257 w 329"/>
                  <a:gd name="T7" fmla="*/ 26 h 655"/>
                  <a:gd name="T8" fmla="*/ 198 w 329"/>
                  <a:gd name="T9" fmla="*/ 1 h 655"/>
                  <a:gd name="T10" fmla="*/ 165 w 329"/>
                  <a:gd name="T11" fmla="*/ 0 h 655"/>
                  <a:gd name="T12" fmla="*/ 131 w 329"/>
                  <a:gd name="T13" fmla="*/ 1 h 655"/>
                  <a:gd name="T14" fmla="*/ 72 w 329"/>
                  <a:gd name="T15" fmla="*/ 26 h 655"/>
                  <a:gd name="T16" fmla="*/ 28 w 329"/>
                  <a:gd name="T17" fmla="*/ 70 h 655"/>
                  <a:gd name="T18" fmla="*/ 3 w 329"/>
                  <a:gd name="T19" fmla="*/ 130 h 655"/>
                  <a:gd name="T20" fmla="*/ 0 w 329"/>
                  <a:gd name="T21" fmla="*/ 163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3"/>
                    </a:moveTo>
                    <a:lnTo>
                      <a:pt x="326" y="130"/>
                    </a:lnTo>
                    <a:lnTo>
                      <a:pt x="301" y="70"/>
                    </a:lnTo>
                    <a:lnTo>
                      <a:pt x="257" y="26"/>
                    </a:lnTo>
                    <a:lnTo>
                      <a:pt x="198" y="1"/>
                    </a:lnTo>
                    <a:lnTo>
                      <a:pt x="165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8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3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Freeform 179">
                <a:extLst>
                  <a:ext uri="{FF2B5EF4-FFF2-40B4-BE49-F238E27FC236}">
                    <a16:creationId xmlns:a16="http://schemas.microsoft.com/office/drawing/2014/main" id="{82358F7B-F5D4-4B27-A561-BBD380776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2923"/>
                <a:ext cx="110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29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29 h 655"/>
                  <a:gd name="T20" fmla="*/ 0 w 329"/>
                  <a:gd name="T21" fmla="*/ 164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29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Freeform 180">
                <a:extLst>
                  <a:ext uri="{FF2B5EF4-FFF2-40B4-BE49-F238E27FC236}">
                    <a16:creationId xmlns:a16="http://schemas.microsoft.com/office/drawing/2014/main" id="{C3902A71-2562-4779-BE7A-21D97D574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5" y="2267"/>
                <a:ext cx="109" cy="219"/>
              </a:xfrm>
              <a:custGeom>
                <a:avLst/>
                <a:gdLst>
                  <a:gd name="T0" fmla="*/ 328 w 328"/>
                  <a:gd name="T1" fmla="*/ 163 h 655"/>
                  <a:gd name="T2" fmla="*/ 325 w 328"/>
                  <a:gd name="T3" fmla="*/ 130 h 655"/>
                  <a:gd name="T4" fmla="*/ 301 w 328"/>
                  <a:gd name="T5" fmla="*/ 70 h 655"/>
                  <a:gd name="T6" fmla="*/ 256 w 328"/>
                  <a:gd name="T7" fmla="*/ 26 h 655"/>
                  <a:gd name="T8" fmla="*/ 197 w 328"/>
                  <a:gd name="T9" fmla="*/ 1 h 655"/>
                  <a:gd name="T10" fmla="*/ 164 w 328"/>
                  <a:gd name="T11" fmla="*/ 0 h 655"/>
                  <a:gd name="T12" fmla="*/ 131 w 328"/>
                  <a:gd name="T13" fmla="*/ 1 h 655"/>
                  <a:gd name="T14" fmla="*/ 72 w 328"/>
                  <a:gd name="T15" fmla="*/ 26 h 655"/>
                  <a:gd name="T16" fmla="*/ 27 w 328"/>
                  <a:gd name="T17" fmla="*/ 70 h 655"/>
                  <a:gd name="T18" fmla="*/ 3 w 328"/>
                  <a:gd name="T19" fmla="*/ 130 h 655"/>
                  <a:gd name="T20" fmla="*/ 0 w 328"/>
                  <a:gd name="T21" fmla="*/ 163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3"/>
                    </a:move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Freeform 181">
                <a:extLst>
                  <a:ext uri="{FF2B5EF4-FFF2-40B4-BE49-F238E27FC236}">
                    <a16:creationId xmlns:a16="http://schemas.microsoft.com/office/drawing/2014/main" id="{275BC577-C92E-4F1B-909B-BF4DD49F5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1939"/>
                <a:ext cx="109" cy="219"/>
              </a:xfrm>
              <a:custGeom>
                <a:avLst/>
                <a:gdLst>
                  <a:gd name="T0" fmla="*/ 327 w 327"/>
                  <a:gd name="T1" fmla="*/ 164 h 656"/>
                  <a:gd name="T2" fmla="*/ 326 w 327"/>
                  <a:gd name="T3" fmla="*/ 130 h 656"/>
                  <a:gd name="T4" fmla="*/ 301 w 327"/>
                  <a:gd name="T5" fmla="*/ 72 h 656"/>
                  <a:gd name="T6" fmla="*/ 256 w 327"/>
                  <a:gd name="T7" fmla="*/ 28 h 656"/>
                  <a:gd name="T8" fmla="*/ 197 w 327"/>
                  <a:gd name="T9" fmla="*/ 2 h 656"/>
                  <a:gd name="T10" fmla="*/ 164 w 327"/>
                  <a:gd name="T11" fmla="*/ 0 h 656"/>
                  <a:gd name="T12" fmla="*/ 130 w 327"/>
                  <a:gd name="T13" fmla="*/ 2 h 656"/>
                  <a:gd name="T14" fmla="*/ 72 w 327"/>
                  <a:gd name="T15" fmla="*/ 28 h 656"/>
                  <a:gd name="T16" fmla="*/ 27 w 327"/>
                  <a:gd name="T17" fmla="*/ 72 h 656"/>
                  <a:gd name="T18" fmla="*/ 2 w 327"/>
                  <a:gd name="T19" fmla="*/ 130 h 656"/>
                  <a:gd name="T20" fmla="*/ 0 w 327"/>
                  <a:gd name="T21" fmla="*/ 164 h 656"/>
                  <a:gd name="T22" fmla="*/ 0 w 327"/>
                  <a:gd name="T23" fmla="*/ 491 h 656"/>
                  <a:gd name="T24" fmla="*/ 2 w 327"/>
                  <a:gd name="T25" fmla="*/ 524 h 656"/>
                  <a:gd name="T26" fmla="*/ 27 w 327"/>
                  <a:gd name="T27" fmla="*/ 584 h 656"/>
                  <a:gd name="T28" fmla="*/ 72 w 327"/>
                  <a:gd name="T29" fmla="*/ 628 h 656"/>
                  <a:gd name="T30" fmla="*/ 130 w 327"/>
                  <a:gd name="T31" fmla="*/ 653 h 656"/>
                  <a:gd name="T32" fmla="*/ 164 w 327"/>
                  <a:gd name="T33" fmla="*/ 656 h 656"/>
                  <a:gd name="T34" fmla="*/ 197 w 327"/>
                  <a:gd name="T35" fmla="*/ 653 h 656"/>
                  <a:gd name="T36" fmla="*/ 256 w 327"/>
                  <a:gd name="T37" fmla="*/ 628 h 656"/>
                  <a:gd name="T38" fmla="*/ 301 w 327"/>
                  <a:gd name="T39" fmla="*/ 584 h 656"/>
                  <a:gd name="T40" fmla="*/ 326 w 327"/>
                  <a:gd name="T41" fmla="*/ 524 h 656"/>
                  <a:gd name="T42" fmla="*/ 327 w 327"/>
                  <a:gd name="T43" fmla="*/ 491 h 656"/>
                  <a:gd name="T44" fmla="*/ 327 w 327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4"/>
                    </a:moveTo>
                    <a:lnTo>
                      <a:pt x="326" y="130"/>
                    </a:lnTo>
                    <a:lnTo>
                      <a:pt x="301" y="72"/>
                    </a:lnTo>
                    <a:lnTo>
                      <a:pt x="256" y="28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0" y="2"/>
                    </a:lnTo>
                    <a:lnTo>
                      <a:pt x="72" y="28"/>
                    </a:lnTo>
                    <a:lnTo>
                      <a:pt x="27" y="72"/>
                    </a:lnTo>
                    <a:lnTo>
                      <a:pt x="2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0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Freeform 182">
                <a:extLst>
                  <a:ext uri="{FF2B5EF4-FFF2-40B4-BE49-F238E27FC236}">
                    <a16:creationId xmlns:a16="http://schemas.microsoft.com/office/drawing/2014/main" id="{4DEE9677-A636-45AD-A245-900EE42C7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1939"/>
                <a:ext cx="110" cy="219"/>
              </a:xfrm>
              <a:custGeom>
                <a:avLst/>
                <a:gdLst>
                  <a:gd name="T0" fmla="*/ 329 w 329"/>
                  <a:gd name="T1" fmla="*/ 164 h 656"/>
                  <a:gd name="T2" fmla="*/ 326 w 329"/>
                  <a:gd name="T3" fmla="*/ 130 h 656"/>
                  <a:gd name="T4" fmla="*/ 301 w 329"/>
                  <a:gd name="T5" fmla="*/ 72 h 656"/>
                  <a:gd name="T6" fmla="*/ 257 w 329"/>
                  <a:gd name="T7" fmla="*/ 28 h 656"/>
                  <a:gd name="T8" fmla="*/ 198 w 329"/>
                  <a:gd name="T9" fmla="*/ 2 h 656"/>
                  <a:gd name="T10" fmla="*/ 165 w 329"/>
                  <a:gd name="T11" fmla="*/ 0 h 656"/>
                  <a:gd name="T12" fmla="*/ 131 w 329"/>
                  <a:gd name="T13" fmla="*/ 2 h 656"/>
                  <a:gd name="T14" fmla="*/ 72 w 329"/>
                  <a:gd name="T15" fmla="*/ 28 h 656"/>
                  <a:gd name="T16" fmla="*/ 28 w 329"/>
                  <a:gd name="T17" fmla="*/ 72 h 656"/>
                  <a:gd name="T18" fmla="*/ 3 w 329"/>
                  <a:gd name="T19" fmla="*/ 130 h 656"/>
                  <a:gd name="T20" fmla="*/ 0 w 329"/>
                  <a:gd name="T21" fmla="*/ 164 h 656"/>
                  <a:gd name="T22" fmla="*/ 0 w 329"/>
                  <a:gd name="T23" fmla="*/ 491 h 656"/>
                  <a:gd name="T24" fmla="*/ 3 w 329"/>
                  <a:gd name="T25" fmla="*/ 524 h 656"/>
                  <a:gd name="T26" fmla="*/ 28 w 329"/>
                  <a:gd name="T27" fmla="*/ 584 h 656"/>
                  <a:gd name="T28" fmla="*/ 72 w 329"/>
                  <a:gd name="T29" fmla="*/ 628 h 656"/>
                  <a:gd name="T30" fmla="*/ 131 w 329"/>
                  <a:gd name="T31" fmla="*/ 653 h 656"/>
                  <a:gd name="T32" fmla="*/ 165 w 329"/>
                  <a:gd name="T33" fmla="*/ 656 h 656"/>
                  <a:gd name="T34" fmla="*/ 198 w 329"/>
                  <a:gd name="T35" fmla="*/ 653 h 656"/>
                  <a:gd name="T36" fmla="*/ 257 w 329"/>
                  <a:gd name="T37" fmla="*/ 628 h 656"/>
                  <a:gd name="T38" fmla="*/ 301 w 329"/>
                  <a:gd name="T39" fmla="*/ 584 h 656"/>
                  <a:gd name="T40" fmla="*/ 326 w 329"/>
                  <a:gd name="T41" fmla="*/ 524 h 656"/>
                  <a:gd name="T42" fmla="*/ 329 w 329"/>
                  <a:gd name="T43" fmla="*/ 491 h 656"/>
                  <a:gd name="T44" fmla="*/ 329 w 329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6">
                    <a:moveTo>
                      <a:pt x="329" y="164"/>
                    </a:moveTo>
                    <a:lnTo>
                      <a:pt x="326" y="130"/>
                    </a:lnTo>
                    <a:lnTo>
                      <a:pt x="301" y="72"/>
                    </a:lnTo>
                    <a:lnTo>
                      <a:pt x="257" y="28"/>
                    </a:lnTo>
                    <a:lnTo>
                      <a:pt x="198" y="2"/>
                    </a:lnTo>
                    <a:lnTo>
                      <a:pt x="165" y="0"/>
                    </a:lnTo>
                    <a:lnTo>
                      <a:pt x="131" y="2"/>
                    </a:lnTo>
                    <a:lnTo>
                      <a:pt x="72" y="28"/>
                    </a:lnTo>
                    <a:lnTo>
                      <a:pt x="28" y="72"/>
                    </a:lnTo>
                    <a:lnTo>
                      <a:pt x="3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5" y="656"/>
                    </a:lnTo>
                    <a:lnTo>
                      <a:pt x="198" y="653"/>
                    </a:lnTo>
                    <a:lnTo>
                      <a:pt x="257" y="628"/>
                    </a:lnTo>
                    <a:lnTo>
                      <a:pt x="301" y="584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Freeform 183">
                <a:extLst>
                  <a:ext uri="{FF2B5EF4-FFF2-40B4-BE49-F238E27FC236}">
                    <a16:creationId xmlns:a16="http://schemas.microsoft.com/office/drawing/2014/main" id="{EFB56E60-0CFB-4AA8-8BA3-CAE222EC4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5" y="1284"/>
                <a:ext cx="109" cy="219"/>
              </a:xfrm>
              <a:custGeom>
                <a:avLst/>
                <a:gdLst>
                  <a:gd name="T0" fmla="*/ 328 w 328"/>
                  <a:gd name="T1" fmla="*/ 491 h 656"/>
                  <a:gd name="T2" fmla="*/ 328 w 328"/>
                  <a:gd name="T3" fmla="*/ 163 h 656"/>
                  <a:gd name="T4" fmla="*/ 325 w 328"/>
                  <a:gd name="T5" fmla="*/ 130 h 656"/>
                  <a:gd name="T6" fmla="*/ 301 w 328"/>
                  <a:gd name="T7" fmla="*/ 71 h 656"/>
                  <a:gd name="T8" fmla="*/ 256 w 328"/>
                  <a:gd name="T9" fmla="*/ 26 h 656"/>
                  <a:gd name="T10" fmla="*/ 197 w 328"/>
                  <a:gd name="T11" fmla="*/ 2 h 656"/>
                  <a:gd name="T12" fmla="*/ 164 w 328"/>
                  <a:gd name="T13" fmla="*/ 0 h 656"/>
                  <a:gd name="T14" fmla="*/ 131 w 328"/>
                  <a:gd name="T15" fmla="*/ 2 h 656"/>
                  <a:gd name="T16" fmla="*/ 72 w 328"/>
                  <a:gd name="T17" fmla="*/ 26 h 656"/>
                  <a:gd name="T18" fmla="*/ 27 w 328"/>
                  <a:gd name="T19" fmla="*/ 71 h 656"/>
                  <a:gd name="T20" fmla="*/ 3 w 328"/>
                  <a:gd name="T21" fmla="*/ 130 h 656"/>
                  <a:gd name="T22" fmla="*/ 0 w 328"/>
                  <a:gd name="T23" fmla="*/ 163 h 656"/>
                  <a:gd name="T24" fmla="*/ 0 w 328"/>
                  <a:gd name="T25" fmla="*/ 491 h 656"/>
                  <a:gd name="T26" fmla="*/ 3 w 328"/>
                  <a:gd name="T27" fmla="*/ 525 h 656"/>
                  <a:gd name="T28" fmla="*/ 27 w 328"/>
                  <a:gd name="T29" fmla="*/ 584 h 656"/>
                  <a:gd name="T30" fmla="*/ 72 w 328"/>
                  <a:gd name="T31" fmla="*/ 628 h 656"/>
                  <a:gd name="T32" fmla="*/ 131 w 328"/>
                  <a:gd name="T33" fmla="*/ 653 h 656"/>
                  <a:gd name="T34" fmla="*/ 164 w 328"/>
                  <a:gd name="T35" fmla="*/ 656 h 656"/>
                  <a:gd name="T36" fmla="*/ 197 w 328"/>
                  <a:gd name="T37" fmla="*/ 653 h 656"/>
                  <a:gd name="T38" fmla="*/ 256 w 328"/>
                  <a:gd name="T39" fmla="*/ 628 h 656"/>
                  <a:gd name="T40" fmla="*/ 301 w 328"/>
                  <a:gd name="T41" fmla="*/ 584 h 656"/>
                  <a:gd name="T42" fmla="*/ 325 w 328"/>
                  <a:gd name="T43" fmla="*/ 525 h 656"/>
                  <a:gd name="T44" fmla="*/ 328 w 328"/>
                  <a:gd name="T45" fmla="*/ 49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6">
                    <a:moveTo>
                      <a:pt x="328" y="491"/>
                    </a:move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5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5" y="525"/>
                    </a:lnTo>
                    <a:lnTo>
                      <a:pt x="328" y="491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Freeform 184">
                <a:extLst>
                  <a:ext uri="{FF2B5EF4-FFF2-40B4-BE49-F238E27FC236}">
                    <a16:creationId xmlns:a16="http://schemas.microsoft.com/office/drawing/2014/main" id="{AC4918D6-B6D3-4194-9BB0-E2A9DDB7C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2267"/>
                <a:ext cx="109" cy="219"/>
              </a:xfrm>
              <a:custGeom>
                <a:avLst/>
                <a:gdLst>
                  <a:gd name="T0" fmla="*/ 327 w 327"/>
                  <a:gd name="T1" fmla="*/ 163 h 655"/>
                  <a:gd name="T2" fmla="*/ 326 w 327"/>
                  <a:gd name="T3" fmla="*/ 130 h 655"/>
                  <a:gd name="T4" fmla="*/ 301 w 327"/>
                  <a:gd name="T5" fmla="*/ 70 h 655"/>
                  <a:gd name="T6" fmla="*/ 256 w 327"/>
                  <a:gd name="T7" fmla="*/ 26 h 655"/>
                  <a:gd name="T8" fmla="*/ 197 w 327"/>
                  <a:gd name="T9" fmla="*/ 1 h 655"/>
                  <a:gd name="T10" fmla="*/ 164 w 327"/>
                  <a:gd name="T11" fmla="*/ 0 h 655"/>
                  <a:gd name="T12" fmla="*/ 130 w 327"/>
                  <a:gd name="T13" fmla="*/ 1 h 655"/>
                  <a:gd name="T14" fmla="*/ 72 w 327"/>
                  <a:gd name="T15" fmla="*/ 26 h 655"/>
                  <a:gd name="T16" fmla="*/ 27 w 327"/>
                  <a:gd name="T17" fmla="*/ 70 h 655"/>
                  <a:gd name="T18" fmla="*/ 2 w 327"/>
                  <a:gd name="T19" fmla="*/ 130 h 655"/>
                  <a:gd name="T20" fmla="*/ 0 w 327"/>
                  <a:gd name="T21" fmla="*/ 163 h 655"/>
                  <a:gd name="T22" fmla="*/ 0 w 327"/>
                  <a:gd name="T23" fmla="*/ 491 h 655"/>
                  <a:gd name="T24" fmla="*/ 2 w 327"/>
                  <a:gd name="T25" fmla="*/ 524 h 655"/>
                  <a:gd name="T26" fmla="*/ 27 w 327"/>
                  <a:gd name="T27" fmla="*/ 583 h 655"/>
                  <a:gd name="T28" fmla="*/ 72 w 327"/>
                  <a:gd name="T29" fmla="*/ 628 h 655"/>
                  <a:gd name="T30" fmla="*/ 130 w 327"/>
                  <a:gd name="T31" fmla="*/ 652 h 655"/>
                  <a:gd name="T32" fmla="*/ 164 w 327"/>
                  <a:gd name="T33" fmla="*/ 655 h 655"/>
                  <a:gd name="T34" fmla="*/ 197 w 327"/>
                  <a:gd name="T35" fmla="*/ 652 h 655"/>
                  <a:gd name="T36" fmla="*/ 256 w 327"/>
                  <a:gd name="T37" fmla="*/ 628 h 655"/>
                  <a:gd name="T38" fmla="*/ 301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3"/>
                    </a:moveTo>
                    <a:lnTo>
                      <a:pt x="326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0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0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Freeform 185">
                <a:extLst>
                  <a:ext uri="{FF2B5EF4-FFF2-40B4-BE49-F238E27FC236}">
                    <a16:creationId xmlns:a16="http://schemas.microsoft.com/office/drawing/2014/main" id="{FD68B9C8-5070-4AA7-81BD-33BCE60F7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" y="1284"/>
                <a:ext cx="110" cy="219"/>
              </a:xfrm>
              <a:custGeom>
                <a:avLst/>
                <a:gdLst>
                  <a:gd name="T0" fmla="*/ 328 w 328"/>
                  <a:gd name="T1" fmla="*/ 163 h 656"/>
                  <a:gd name="T2" fmla="*/ 326 w 328"/>
                  <a:gd name="T3" fmla="*/ 130 h 656"/>
                  <a:gd name="T4" fmla="*/ 301 w 328"/>
                  <a:gd name="T5" fmla="*/ 71 h 656"/>
                  <a:gd name="T6" fmla="*/ 256 w 328"/>
                  <a:gd name="T7" fmla="*/ 26 h 656"/>
                  <a:gd name="T8" fmla="*/ 197 w 328"/>
                  <a:gd name="T9" fmla="*/ 2 h 656"/>
                  <a:gd name="T10" fmla="*/ 164 w 328"/>
                  <a:gd name="T11" fmla="*/ 0 h 656"/>
                  <a:gd name="T12" fmla="*/ 131 w 328"/>
                  <a:gd name="T13" fmla="*/ 2 h 656"/>
                  <a:gd name="T14" fmla="*/ 72 w 328"/>
                  <a:gd name="T15" fmla="*/ 26 h 656"/>
                  <a:gd name="T16" fmla="*/ 27 w 328"/>
                  <a:gd name="T17" fmla="*/ 71 h 656"/>
                  <a:gd name="T18" fmla="*/ 3 w 328"/>
                  <a:gd name="T19" fmla="*/ 130 h 656"/>
                  <a:gd name="T20" fmla="*/ 0 w 328"/>
                  <a:gd name="T21" fmla="*/ 163 h 656"/>
                  <a:gd name="T22" fmla="*/ 0 w 328"/>
                  <a:gd name="T23" fmla="*/ 491 h 656"/>
                  <a:gd name="T24" fmla="*/ 3 w 328"/>
                  <a:gd name="T25" fmla="*/ 525 h 656"/>
                  <a:gd name="T26" fmla="*/ 27 w 328"/>
                  <a:gd name="T27" fmla="*/ 584 h 656"/>
                  <a:gd name="T28" fmla="*/ 72 w 328"/>
                  <a:gd name="T29" fmla="*/ 628 h 656"/>
                  <a:gd name="T30" fmla="*/ 131 w 328"/>
                  <a:gd name="T31" fmla="*/ 653 h 656"/>
                  <a:gd name="T32" fmla="*/ 164 w 328"/>
                  <a:gd name="T33" fmla="*/ 656 h 656"/>
                  <a:gd name="T34" fmla="*/ 197 w 328"/>
                  <a:gd name="T35" fmla="*/ 653 h 656"/>
                  <a:gd name="T36" fmla="*/ 256 w 328"/>
                  <a:gd name="T37" fmla="*/ 628 h 656"/>
                  <a:gd name="T38" fmla="*/ 301 w 328"/>
                  <a:gd name="T39" fmla="*/ 584 h 656"/>
                  <a:gd name="T40" fmla="*/ 326 w 328"/>
                  <a:gd name="T41" fmla="*/ 525 h 656"/>
                  <a:gd name="T42" fmla="*/ 328 w 328"/>
                  <a:gd name="T43" fmla="*/ 491 h 656"/>
                  <a:gd name="T44" fmla="*/ 328 w 328"/>
                  <a:gd name="T45" fmla="*/ 163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6">
                    <a:moveTo>
                      <a:pt x="328" y="163"/>
                    </a:moveTo>
                    <a:lnTo>
                      <a:pt x="326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5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6" y="525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Freeform 186">
                <a:extLst>
                  <a:ext uri="{FF2B5EF4-FFF2-40B4-BE49-F238E27FC236}">
                    <a16:creationId xmlns:a16="http://schemas.microsoft.com/office/drawing/2014/main" id="{719DD621-5486-460E-9E7D-08D3AAA2E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2595"/>
                <a:ext cx="109" cy="218"/>
              </a:xfrm>
              <a:custGeom>
                <a:avLst/>
                <a:gdLst>
                  <a:gd name="T0" fmla="*/ 164 w 327"/>
                  <a:gd name="T1" fmla="*/ 0 h 655"/>
                  <a:gd name="T2" fmla="*/ 130 w 327"/>
                  <a:gd name="T3" fmla="*/ 3 h 655"/>
                  <a:gd name="T4" fmla="*/ 72 w 327"/>
                  <a:gd name="T5" fmla="*/ 27 h 655"/>
                  <a:gd name="T6" fmla="*/ 27 w 327"/>
                  <a:gd name="T7" fmla="*/ 72 h 655"/>
                  <a:gd name="T8" fmla="*/ 2 w 327"/>
                  <a:gd name="T9" fmla="*/ 131 h 655"/>
                  <a:gd name="T10" fmla="*/ 0 w 327"/>
                  <a:gd name="T11" fmla="*/ 164 h 655"/>
                  <a:gd name="T12" fmla="*/ 0 w 327"/>
                  <a:gd name="T13" fmla="*/ 493 h 655"/>
                  <a:gd name="T14" fmla="*/ 2 w 327"/>
                  <a:gd name="T15" fmla="*/ 526 h 655"/>
                  <a:gd name="T16" fmla="*/ 27 w 327"/>
                  <a:gd name="T17" fmla="*/ 585 h 655"/>
                  <a:gd name="T18" fmla="*/ 72 w 327"/>
                  <a:gd name="T19" fmla="*/ 628 h 655"/>
                  <a:gd name="T20" fmla="*/ 130 w 327"/>
                  <a:gd name="T21" fmla="*/ 654 h 655"/>
                  <a:gd name="T22" fmla="*/ 164 w 327"/>
                  <a:gd name="T23" fmla="*/ 655 h 655"/>
                  <a:gd name="T24" fmla="*/ 197 w 327"/>
                  <a:gd name="T25" fmla="*/ 654 h 655"/>
                  <a:gd name="T26" fmla="*/ 256 w 327"/>
                  <a:gd name="T27" fmla="*/ 628 h 655"/>
                  <a:gd name="T28" fmla="*/ 301 w 327"/>
                  <a:gd name="T29" fmla="*/ 585 h 655"/>
                  <a:gd name="T30" fmla="*/ 326 w 327"/>
                  <a:gd name="T31" fmla="*/ 526 h 655"/>
                  <a:gd name="T32" fmla="*/ 327 w 327"/>
                  <a:gd name="T33" fmla="*/ 493 h 655"/>
                  <a:gd name="T34" fmla="*/ 327 w 327"/>
                  <a:gd name="T35" fmla="*/ 164 h 655"/>
                  <a:gd name="T36" fmla="*/ 326 w 327"/>
                  <a:gd name="T37" fmla="*/ 131 h 655"/>
                  <a:gd name="T38" fmla="*/ 301 w 327"/>
                  <a:gd name="T39" fmla="*/ 72 h 655"/>
                  <a:gd name="T40" fmla="*/ 256 w 327"/>
                  <a:gd name="T41" fmla="*/ 27 h 655"/>
                  <a:gd name="T42" fmla="*/ 197 w 327"/>
                  <a:gd name="T43" fmla="*/ 3 h 655"/>
                  <a:gd name="T44" fmla="*/ 164 w 327"/>
                  <a:gd name="T45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164" y="0"/>
                    </a:moveTo>
                    <a:lnTo>
                      <a:pt x="130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2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0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6" y="526"/>
                    </a:lnTo>
                    <a:lnTo>
                      <a:pt x="327" y="493"/>
                    </a:lnTo>
                    <a:lnTo>
                      <a:pt x="327" y="164"/>
                    </a:lnTo>
                    <a:lnTo>
                      <a:pt x="326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Freeform 187">
                <a:extLst>
                  <a:ext uri="{FF2B5EF4-FFF2-40B4-BE49-F238E27FC236}">
                    <a16:creationId xmlns:a16="http://schemas.microsoft.com/office/drawing/2014/main" id="{855903AD-07B2-4879-A6BE-B9AB1DCF9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" y="2923"/>
                <a:ext cx="109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29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29 h 655"/>
                  <a:gd name="T20" fmla="*/ 0 w 329"/>
                  <a:gd name="T21" fmla="*/ 164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29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Freeform 188">
                <a:extLst>
                  <a:ext uri="{FF2B5EF4-FFF2-40B4-BE49-F238E27FC236}">
                    <a16:creationId xmlns:a16="http://schemas.microsoft.com/office/drawing/2014/main" id="{1ECEABD7-CB82-4BDC-B80A-8F7C5D1FC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" y="3250"/>
                <a:ext cx="109" cy="328"/>
              </a:xfrm>
              <a:custGeom>
                <a:avLst/>
                <a:gdLst>
                  <a:gd name="T0" fmla="*/ 165 w 329"/>
                  <a:gd name="T1" fmla="*/ 0 h 983"/>
                  <a:gd name="T2" fmla="*/ 131 w 329"/>
                  <a:gd name="T3" fmla="*/ 2 h 983"/>
                  <a:gd name="T4" fmla="*/ 72 w 329"/>
                  <a:gd name="T5" fmla="*/ 26 h 983"/>
                  <a:gd name="T6" fmla="*/ 28 w 329"/>
                  <a:gd name="T7" fmla="*/ 71 h 983"/>
                  <a:gd name="T8" fmla="*/ 3 w 329"/>
                  <a:gd name="T9" fmla="*/ 130 h 983"/>
                  <a:gd name="T10" fmla="*/ 0 w 329"/>
                  <a:gd name="T11" fmla="*/ 163 h 983"/>
                  <a:gd name="T12" fmla="*/ 0 w 329"/>
                  <a:gd name="T13" fmla="*/ 818 h 983"/>
                  <a:gd name="T14" fmla="*/ 3 w 329"/>
                  <a:gd name="T15" fmla="*/ 853 h 983"/>
                  <a:gd name="T16" fmla="*/ 28 w 329"/>
                  <a:gd name="T17" fmla="*/ 911 h 983"/>
                  <a:gd name="T18" fmla="*/ 72 w 329"/>
                  <a:gd name="T19" fmla="*/ 955 h 983"/>
                  <a:gd name="T20" fmla="*/ 131 w 329"/>
                  <a:gd name="T21" fmla="*/ 981 h 983"/>
                  <a:gd name="T22" fmla="*/ 165 w 329"/>
                  <a:gd name="T23" fmla="*/ 983 h 983"/>
                  <a:gd name="T24" fmla="*/ 198 w 329"/>
                  <a:gd name="T25" fmla="*/ 981 h 983"/>
                  <a:gd name="T26" fmla="*/ 257 w 329"/>
                  <a:gd name="T27" fmla="*/ 955 h 983"/>
                  <a:gd name="T28" fmla="*/ 301 w 329"/>
                  <a:gd name="T29" fmla="*/ 911 h 983"/>
                  <a:gd name="T30" fmla="*/ 326 w 329"/>
                  <a:gd name="T31" fmla="*/ 853 h 983"/>
                  <a:gd name="T32" fmla="*/ 329 w 329"/>
                  <a:gd name="T33" fmla="*/ 818 h 983"/>
                  <a:gd name="T34" fmla="*/ 329 w 329"/>
                  <a:gd name="T35" fmla="*/ 163 h 983"/>
                  <a:gd name="T36" fmla="*/ 326 w 329"/>
                  <a:gd name="T37" fmla="*/ 130 h 983"/>
                  <a:gd name="T38" fmla="*/ 301 w 329"/>
                  <a:gd name="T39" fmla="*/ 71 h 983"/>
                  <a:gd name="T40" fmla="*/ 257 w 329"/>
                  <a:gd name="T41" fmla="*/ 26 h 983"/>
                  <a:gd name="T42" fmla="*/ 198 w 329"/>
                  <a:gd name="T43" fmla="*/ 2 h 983"/>
                  <a:gd name="T44" fmla="*/ 165 w 329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983">
                    <a:moveTo>
                      <a:pt x="165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8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8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5" y="983"/>
                    </a:lnTo>
                    <a:lnTo>
                      <a:pt x="198" y="981"/>
                    </a:lnTo>
                    <a:lnTo>
                      <a:pt x="257" y="955"/>
                    </a:lnTo>
                    <a:lnTo>
                      <a:pt x="301" y="911"/>
                    </a:lnTo>
                    <a:lnTo>
                      <a:pt x="326" y="853"/>
                    </a:lnTo>
                    <a:lnTo>
                      <a:pt x="329" y="818"/>
                    </a:lnTo>
                    <a:lnTo>
                      <a:pt x="329" y="163"/>
                    </a:lnTo>
                    <a:lnTo>
                      <a:pt x="326" y="130"/>
                    </a:lnTo>
                    <a:lnTo>
                      <a:pt x="301" y="71"/>
                    </a:lnTo>
                    <a:lnTo>
                      <a:pt x="257" y="26"/>
                    </a:lnTo>
                    <a:lnTo>
                      <a:pt x="198" y="2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Freeform 189">
                <a:extLst>
                  <a:ext uri="{FF2B5EF4-FFF2-40B4-BE49-F238E27FC236}">
                    <a16:creationId xmlns:a16="http://schemas.microsoft.com/office/drawing/2014/main" id="{E3587908-5A9C-45D8-8A35-1FF06C071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2595"/>
                <a:ext cx="110" cy="218"/>
              </a:xfrm>
              <a:custGeom>
                <a:avLst/>
                <a:gdLst>
                  <a:gd name="T0" fmla="*/ 164 w 328"/>
                  <a:gd name="T1" fmla="*/ 0 h 655"/>
                  <a:gd name="T2" fmla="*/ 131 w 328"/>
                  <a:gd name="T3" fmla="*/ 3 h 655"/>
                  <a:gd name="T4" fmla="*/ 72 w 328"/>
                  <a:gd name="T5" fmla="*/ 27 h 655"/>
                  <a:gd name="T6" fmla="*/ 27 w 328"/>
                  <a:gd name="T7" fmla="*/ 72 h 655"/>
                  <a:gd name="T8" fmla="*/ 3 w 328"/>
                  <a:gd name="T9" fmla="*/ 131 h 655"/>
                  <a:gd name="T10" fmla="*/ 0 w 328"/>
                  <a:gd name="T11" fmla="*/ 164 h 655"/>
                  <a:gd name="T12" fmla="*/ 0 w 328"/>
                  <a:gd name="T13" fmla="*/ 493 h 655"/>
                  <a:gd name="T14" fmla="*/ 3 w 328"/>
                  <a:gd name="T15" fmla="*/ 526 h 655"/>
                  <a:gd name="T16" fmla="*/ 27 w 328"/>
                  <a:gd name="T17" fmla="*/ 585 h 655"/>
                  <a:gd name="T18" fmla="*/ 72 w 328"/>
                  <a:gd name="T19" fmla="*/ 628 h 655"/>
                  <a:gd name="T20" fmla="*/ 131 w 328"/>
                  <a:gd name="T21" fmla="*/ 654 h 655"/>
                  <a:gd name="T22" fmla="*/ 164 w 328"/>
                  <a:gd name="T23" fmla="*/ 655 h 655"/>
                  <a:gd name="T24" fmla="*/ 197 w 328"/>
                  <a:gd name="T25" fmla="*/ 654 h 655"/>
                  <a:gd name="T26" fmla="*/ 256 w 328"/>
                  <a:gd name="T27" fmla="*/ 628 h 655"/>
                  <a:gd name="T28" fmla="*/ 301 w 328"/>
                  <a:gd name="T29" fmla="*/ 585 h 655"/>
                  <a:gd name="T30" fmla="*/ 325 w 328"/>
                  <a:gd name="T31" fmla="*/ 526 h 655"/>
                  <a:gd name="T32" fmla="*/ 328 w 328"/>
                  <a:gd name="T33" fmla="*/ 493 h 655"/>
                  <a:gd name="T34" fmla="*/ 328 w 328"/>
                  <a:gd name="T35" fmla="*/ 164 h 655"/>
                  <a:gd name="T36" fmla="*/ 325 w 328"/>
                  <a:gd name="T37" fmla="*/ 131 h 655"/>
                  <a:gd name="T38" fmla="*/ 301 w 328"/>
                  <a:gd name="T39" fmla="*/ 72 h 655"/>
                  <a:gd name="T40" fmla="*/ 256 w 328"/>
                  <a:gd name="T41" fmla="*/ 27 h 655"/>
                  <a:gd name="T42" fmla="*/ 197 w 328"/>
                  <a:gd name="T43" fmla="*/ 3 h 655"/>
                  <a:gd name="T44" fmla="*/ 164 w 328"/>
                  <a:gd name="T45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164" y="0"/>
                    </a:move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5" y="526"/>
                    </a:lnTo>
                    <a:lnTo>
                      <a:pt x="328" y="493"/>
                    </a:lnTo>
                    <a:lnTo>
                      <a:pt x="328" y="164"/>
                    </a:lnTo>
                    <a:lnTo>
                      <a:pt x="325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Freeform 190">
                <a:extLst>
                  <a:ext uri="{FF2B5EF4-FFF2-40B4-BE49-F238E27FC236}">
                    <a16:creationId xmlns:a16="http://schemas.microsoft.com/office/drawing/2014/main" id="{AB2B9105-1AC7-47ED-91F4-497F2FB39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47"/>
                <a:ext cx="1202" cy="1966"/>
              </a:xfrm>
              <a:custGeom>
                <a:avLst/>
                <a:gdLst>
                  <a:gd name="T0" fmla="*/ 165 w 3605"/>
                  <a:gd name="T1" fmla="*/ 1968 h 5899"/>
                  <a:gd name="T2" fmla="*/ 198 w 3605"/>
                  <a:gd name="T3" fmla="*/ 1965 h 5899"/>
                  <a:gd name="T4" fmla="*/ 257 w 3605"/>
                  <a:gd name="T5" fmla="*/ 1940 h 5899"/>
                  <a:gd name="T6" fmla="*/ 301 w 3605"/>
                  <a:gd name="T7" fmla="*/ 1896 h 5899"/>
                  <a:gd name="T8" fmla="*/ 326 w 3605"/>
                  <a:gd name="T9" fmla="*/ 1837 h 5899"/>
                  <a:gd name="T10" fmla="*/ 329 w 3605"/>
                  <a:gd name="T11" fmla="*/ 1803 h 5899"/>
                  <a:gd name="T12" fmla="*/ 329 w 3605"/>
                  <a:gd name="T13" fmla="*/ 1112 h 5899"/>
                  <a:gd name="T14" fmla="*/ 1966 w 3605"/>
                  <a:gd name="T15" fmla="*/ 702 h 5899"/>
                  <a:gd name="T16" fmla="*/ 1966 w 3605"/>
                  <a:gd name="T17" fmla="*/ 3442 h 5899"/>
                  <a:gd name="T18" fmla="*/ 1968 w 3605"/>
                  <a:gd name="T19" fmla="*/ 3467 h 5899"/>
                  <a:gd name="T20" fmla="*/ 1984 w 3605"/>
                  <a:gd name="T21" fmla="*/ 3514 h 5899"/>
                  <a:gd name="T22" fmla="*/ 2011 w 3605"/>
                  <a:gd name="T23" fmla="*/ 3555 h 5899"/>
                  <a:gd name="T24" fmla="*/ 2050 w 3605"/>
                  <a:gd name="T25" fmla="*/ 3585 h 5899"/>
                  <a:gd name="T26" fmla="*/ 2073 w 3605"/>
                  <a:gd name="T27" fmla="*/ 3595 h 5899"/>
                  <a:gd name="T28" fmla="*/ 3278 w 3605"/>
                  <a:gd name="T29" fmla="*/ 4047 h 5899"/>
                  <a:gd name="T30" fmla="*/ 3278 w 3605"/>
                  <a:gd name="T31" fmla="*/ 5737 h 5899"/>
                  <a:gd name="T32" fmla="*/ 3280 w 3605"/>
                  <a:gd name="T33" fmla="*/ 5770 h 5899"/>
                  <a:gd name="T34" fmla="*/ 3304 w 3605"/>
                  <a:gd name="T35" fmla="*/ 5829 h 5899"/>
                  <a:gd name="T36" fmla="*/ 3349 w 3605"/>
                  <a:gd name="T37" fmla="*/ 5872 h 5899"/>
                  <a:gd name="T38" fmla="*/ 3408 w 3605"/>
                  <a:gd name="T39" fmla="*/ 5898 h 5899"/>
                  <a:gd name="T40" fmla="*/ 3441 w 3605"/>
                  <a:gd name="T41" fmla="*/ 5899 h 5899"/>
                  <a:gd name="T42" fmla="*/ 3476 w 3605"/>
                  <a:gd name="T43" fmla="*/ 5898 h 5899"/>
                  <a:gd name="T44" fmla="*/ 3533 w 3605"/>
                  <a:gd name="T45" fmla="*/ 5872 h 5899"/>
                  <a:gd name="T46" fmla="*/ 3578 w 3605"/>
                  <a:gd name="T47" fmla="*/ 5829 h 5899"/>
                  <a:gd name="T48" fmla="*/ 3603 w 3605"/>
                  <a:gd name="T49" fmla="*/ 5770 h 5899"/>
                  <a:gd name="T50" fmla="*/ 3605 w 3605"/>
                  <a:gd name="T51" fmla="*/ 5737 h 5899"/>
                  <a:gd name="T52" fmla="*/ 3605 w 3605"/>
                  <a:gd name="T53" fmla="*/ 3934 h 5899"/>
                  <a:gd name="T54" fmla="*/ 3604 w 3605"/>
                  <a:gd name="T55" fmla="*/ 3908 h 5899"/>
                  <a:gd name="T56" fmla="*/ 3590 w 3605"/>
                  <a:gd name="T57" fmla="*/ 3862 h 5899"/>
                  <a:gd name="T58" fmla="*/ 3561 w 3605"/>
                  <a:gd name="T59" fmla="*/ 3821 h 5899"/>
                  <a:gd name="T60" fmla="*/ 3522 w 3605"/>
                  <a:gd name="T61" fmla="*/ 3789 h 5899"/>
                  <a:gd name="T62" fmla="*/ 3499 w 3605"/>
                  <a:gd name="T63" fmla="*/ 3779 h 5899"/>
                  <a:gd name="T64" fmla="*/ 2295 w 3605"/>
                  <a:gd name="T65" fmla="*/ 3329 h 5899"/>
                  <a:gd name="T66" fmla="*/ 2295 w 3605"/>
                  <a:gd name="T67" fmla="*/ 164 h 5899"/>
                  <a:gd name="T68" fmla="*/ 2292 w 3605"/>
                  <a:gd name="T69" fmla="*/ 131 h 5899"/>
                  <a:gd name="T70" fmla="*/ 2267 w 3605"/>
                  <a:gd name="T71" fmla="*/ 72 h 5899"/>
                  <a:gd name="T72" fmla="*/ 2223 w 3605"/>
                  <a:gd name="T73" fmla="*/ 28 h 5899"/>
                  <a:gd name="T74" fmla="*/ 2164 w 3605"/>
                  <a:gd name="T75" fmla="*/ 3 h 5899"/>
                  <a:gd name="T76" fmla="*/ 2131 w 3605"/>
                  <a:gd name="T77" fmla="*/ 0 h 5899"/>
                  <a:gd name="T78" fmla="*/ 2097 w 3605"/>
                  <a:gd name="T79" fmla="*/ 3 h 5899"/>
                  <a:gd name="T80" fmla="*/ 2038 w 3605"/>
                  <a:gd name="T81" fmla="*/ 28 h 5899"/>
                  <a:gd name="T82" fmla="*/ 1994 w 3605"/>
                  <a:gd name="T83" fmla="*/ 72 h 5899"/>
                  <a:gd name="T84" fmla="*/ 1969 w 3605"/>
                  <a:gd name="T85" fmla="*/ 131 h 5899"/>
                  <a:gd name="T86" fmla="*/ 1966 w 3605"/>
                  <a:gd name="T87" fmla="*/ 164 h 5899"/>
                  <a:gd name="T88" fmla="*/ 1966 w 3605"/>
                  <a:gd name="T89" fmla="*/ 365 h 5899"/>
                  <a:gd name="T90" fmla="*/ 124 w 3605"/>
                  <a:gd name="T91" fmla="*/ 826 h 5899"/>
                  <a:gd name="T92" fmla="*/ 98 w 3605"/>
                  <a:gd name="T93" fmla="*/ 833 h 5899"/>
                  <a:gd name="T94" fmla="*/ 52 w 3605"/>
                  <a:gd name="T95" fmla="*/ 863 h 5899"/>
                  <a:gd name="T96" fmla="*/ 19 w 3605"/>
                  <a:gd name="T97" fmla="*/ 905 h 5899"/>
                  <a:gd name="T98" fmla="*/ 2 w 3605"/>
                  <a:gd name="T99" fmla="*/ 957 h 5899"/>
                  <a:gd name="T100" fmla="*/ 0 w 3605"/>
                  <a:gd name="T101" fmla="*/ 984 h 5899"/>
                  <a:gd name="T102" fmla="*/ 0 w 3605"/>
                  <a:gd name="T103" fmla="*/ 1803 h 5899"/>
                  <a:gd name="T104" fmla="*/ 3 w 3605"/>
                  <a:gd name="T105" fmla="*/ 1837 h 5899"/>
                  <a:gd name="T106" fmla="*/ 28 w 3605"/>
                  <a:gd name="T107" fmla="*/ 1896 h 5899"/>
                  <a:gd name="T108" fmla="*/ 72 w 3605"/>
                  <a:gd name="T109" fmla="*/ 1940 h 5899"/>
                  <a:gd name="T110" fmla="*/ 131 w 3605"/>
                  <a:gd name="T111" fmla="*/ 1965 h 5899"/>
                  <a:gd name="T112" fmla="*/ 165 w 3605"/>
                  <a:gd name="T113" fmla="*/ 1968 h 5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05" h="5899">
                    <a:moveTo>
                      <a:pt x="165" y="1968"/>
                    </a:moveTo>
                    <a:lnTo>
                      <a:pt x="198" y="1965"/>
                    </a:lnTo>
                    <a:lnTo>
                      <a:pt x="257" y="1940"/>
                    </a:lnTo>
                    <a:lnTo>
                      <a:pt x="301" y="1896"/>
                    </a:lnTo>
                    <a:lnTo>
                      <a:pt x="326" y="1837"/>
                    </a:lnTo>
                    <a:lnTo>
                      <a:pt x="329" y="1803"/>
                    </a:lnTo>
                    <a:lnTo>
                      <a:pt x="329" y="1112"/>
                    </a:lnTo>
                    <a:lnTo>
                      <a:pt x="1966" y="702"/>
                    </a:lnTo>
                    <a:lnTo>
                      <a:pt x="1966" y="3442"/>
                    </a:lnTo>
                    <a:lnTo>
                      <a:pt x="1968" y="3467"/>
                    </a:lnTo>
                    <a:lnTo>
                      <a:pt x="1984" y="3514"/>
                    </a:lnTo>
                    <a:lnTo>
                      <a:pt x="2011" y="3555"/>
                    </a:lnTo>
                    <a:lnTo>
                      <a:pt x="2050" y="3585"/>
                    </a:lnTo>
                    <a:lnTo>
                      <a:pt x="2073" y="3595"/>
                    </a:lnTo>
                    <a:lnTo>
                      <a:pt x="3278" y="4047"/>
                    </a:lnTo>
                    <a:lnTo>
                      <a:pt x="3278" y="5737"/>
                    </a:lnTo>
                    <a:lnTo>
                      <a:pt x="3280" y="5770"/>
                    </a:lnTo>
                    <a:lnTo>
                      <a:pt x="3304" y="5829"/>
                    </a:lnTo>
                    <a:lnTo>
                      <a:pt x="3349" y="5872"/>
                    </a:lnTo>
                    <a:lnTo>
                      <a:pt x="3408" y="5898"/>
                    </a:lnTo>
                    <a:lnTo>
                      <a:pt x="3441" y="5899"/>
                    </a:lnTo>
                    <a:lnTo>
                      <a:pt x="3476" y="5898"/>
                    </a:lnTo>
                    <a:lnTo>
                      <a:pt x="3533" y="5872"/>
                    </a:lnTo>
                    <a:lnTo>
                      <a:pt x="3578" y="5829"/>
                    </a:lnTo>
                    <a:lnTo>
                      <a:pt x="3603" y="5770"/>
                    </a:lnTo>
                    <a:lnTo>
                      <a:pt x="3605" y="5737"/>
                    </a:lnTo>
                    <a:lnTo>
                      <a:pt x="3605" y="3934"/>
                    </a:lnTo>
                    <a:lnTo>
                      <a:pt x="3604" y="3908"/>
                    </a:lnTo>
                    <a:lnTo>
                      <a:pt x="3590" y="3862"/>
                    </a:lnTo>
                    <a:lnTo>
                      <a:pt x="3561" y="3821"/>
                    </a:lnTo>
                    <a:lnTo>
                      <a:pt x="3522" y="3789"/>
                    </a:lnTo>
                    <a:lnTo>
                      <a:pt x="3499" y="3779"/>
                    </a:lnTo>
                    <a:lnTo>
                      <a:pt x="2295" y="3329"/>
                    </a:lnTo>
                    <a:lnTo>
                      <a:pt x="2295" y="164"/>
                    </a:lnTo>
                    <a:lnTo>
                      <a:pt x="2292" y="131"/>
                    </a:lnTo>
                    <a:lnTo>
                      <a:pt x="2267" y="72"/>
                    </a:lnTo>
                    <a:lnTo>
                      <a:pt x="2223" y="28"/>
                    </a:lnTo>
                    <a:lnTo>
                      <a:pt x="2164" y="3"/>
                    </a:lnTo>
                    <a:lnTo>
                      <a:pt x="2131" y="0"/>
                    </a:lnTo>
                    <a:lnTo>
                      <a:pt x="2097" y="3"/>
                    </a:lnTo>
                    <a:lnTo>
                      <a:pt x="2038" y="28"/>
                    </a:lnTo>
                    <a:lnTo>
                      <a:pt x="1994" y="72"/>
                    </a:lnTo>
                    <a:lnTo>
                      <a:pt x="1969" y="131"/>
                    </a:lnTo>
                    <a:lnTo>
                      <a:pt x="1966" y="164"/>
                    </a:lnTo>
                    <a:lnTo>
                      <a:pt x="1966" y="365"/>
                    </a:lnTo>
                    <a:lnTo>
                      <a:pt x="124" y="826"/>
                    </a:lnTo>
                    <a:lnTo>
                      <a:pt x="98" y="833"/>
                    </a:lnTo>
                    <a:lnTo>
                      <a:pt x="52" y="863"/>
                    </a:lnTo>
                    <a:lnTo>
                      <a:pt x="19" y="905"/>
                    </a:lnTo>
                    <a:lnTo>
                      <a:pt x="2" y="957"/>
                    </a:lnTo>
                    <a:lnTo>
                      <a:pt x="0" y="984"/>
                    </a:lnTo>
                    <a:lnTo>
                      <a:pt x="0" y="1803"/>
                    </a:lnTo>
                    <a:lnTo>
                      <a:pt x="3" y="1837"/>
                    </a:lnTo>
                    <a:lnTo>
                      <a:pt x="28" y="1896"/>
                    </a:lnTo>
                    <a:lnTo>
                      <a:pt x="72" y="1940"/>
                    </a:lnTo>
                    <a:lnTo>
                      <a:pt x="131" y="1965"/>
                    </a:lnTo>
                    <a:lnTo>
                      <a:pt x="165" y="196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Freeform 191">
                <a:extLst>
                  <a:ext uri="{FF2B5EF4-FFF2-40B4-BE49-F238E27FC236}">
                    <a16:creationId xmlns:a16="http://schemas.microsoft.com/office/drawing/2014/main" id="{7FAE96D6-CDA9-4A33-A99B-93DD872D0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2267"/>
                <a:ext cx="110" cy="219"/>
              </a:xfrm>
              <a:custGeom>
                <a:avLst/>
                <a:gdLst>
                  <a:gd name="T0" fmla="*/ 328 w 328"/>
                  <a:gd name="T1" fmla="*/ 163 h 655"/>
                  <a:gd name="T2" fmla="*/ 325 w 328"/>
                  <a:gd name="T3" fmla="*/ 130 h 655"/>
                  <a:gd name="T4" fmla="*/ 301 w 328"/>
                  <a:gd name="T5" fmla="*/ 70 h 655"/>
                  <a:gd name="T6" fmla="*/ 256 w 328"/>
                  <a:gd name="T7" fmla="*/ 26 h 655"/>
                  <a:gd name="T8" fmla="*/ 197 w 328"/>
                  <a:gd name="T9" fmla="*/ 1 h 655"/>
                  <a:gd name="T10" fmla="*/ 164 w 328"/>
                  <a:gd name="T11" fmla="*/ 0 h 655"/>
                  <a:gd name="T12" fmla="*/ 131 w 328"/>
                  <a:gd name="T13" fmla="*/ 1 h 655"/>
                  <a:gd name="T14" fmla="*/ 72 w 328"/>
                  <a:gd name="T15" fmla="*/ 26 h 655"/>
                  <a:gd name="T16" fmla="*/ 27 w 328"/>
                  <a:gd name="T17" fmla="*/ 70 h 655"/>
                  <a:gd name="T18" fmla="*/ 3 w 328"/>
                  <a:gd name="T19" fmla="*/ 130 h 655"/>
                  <a:gd name="T20" fmla="*/ 0 w 328"/>
                  <a:gd name="T21" fmla="*/ 163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3"/>
                    </a:move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Freeform 192">
                <a:extLst>
                  <a:ext uri="{FF2B5EF4-FFF2-40B4-BE49-F238E27FC236}">
                    <a16:creationId xmlns:a16="http://schemas.microsoft.com/office/drawing/2014/main" id="{01C114B6-17A3-4C30-AFB4-0CE57B2F5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" y="2267"/>
                <a:ext cx="109" cy="219"/>
              </a:xfrm>
              <a:custGeom>
                <a:avLst/>
                <a:gdLst>
                  <a:gd name="T0" fmla="*/ 329 w 329"/>
                  <a:gd name="T1" fmla="*/ 163 h 655"/>
                  <a:gd name="T2" fmla="*/ 326 w 329"/>
                  <a:gd name="T3" fmla="*/ 130 h 655"/>
                  <a:gd name="T4" fmla="*/ 301 w 329"/>
                  <a:gd name="T5" fmla="*/ 70 h 655"/>
                  <a:gd name="T6" fmla="*/ 257 w 329"/>
                  <a:gd name="T7" fmla="*/ 26 h 655"/>
                  <a:gd name="T8" fmla="*/ 198 w 329"/>
                  <a:gd name="T9" fmla="*/ 1 h 655"/>
                  <a:gd name="T10" fmla="*/ 165 w 329"/>
                  <a:gd name="T11" fmla="*/ 0 h 655"/>
                  <a:gd name="T12" fmla="*/ 131 w 329"/>
                  <a:gd name="T13" fmla="*/ 1 h 655"/>
                  <a:gd name="T14" fmla="*/ 72 w 329"/>
                  <a:gd name="T15" fmla="*/ 26 h 655"/>
                  <a:gd name="T16" fmla="*/ 28 w 329"/>
                  <a:gd name="T17" fmla="*/ 70 h 655"/>
                  <a:gd name="T18" fmla="*/ 3 w 329"/>
                  <a:gd name="T19" fmla="*/ 130 h 655"/>
                  <a:gd name="T20" fmla="*/ 0 w 329"/>
                  <a:gd name="T21" fmla="*/ 163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3"/>
                    </a:moveTo>
                    <a:lnTo>
                      <a:pt x="326" y="130"/>
                    </a:lnTo>
                    <a:lnTo>
                      <a:pt x="301" y="70"/>
                    </a:lnTo>
                    <a:lnTo>
                      <a:pt x="257" y="26"/>
                    </a:lnTo>
                    <a:lnTo>
                      <a:pt x="198" y="1"/>
                    </a:lnTo>
                    <a:lnTo>
                      <a:pt x="165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8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3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Freeform 193">
                <a:extLst>
                  <a:ext uri="{FF2B5EF4-FFF2-40B4-BE49-F238E27FC236}">
                    <a16:creationId xmlns:a16="http://schemas.microsoft.com/office/drawing/2014/main" id="{DA6C2BA3-F618-4AA3-BB42-491F97CF6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5" y="2923"/>
                <a:ext cx="109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29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29 h 655"/>
                  <a:gd name="T20" fmla="*/ 0 w 328"/>
                  <a:gd name="T21" fmla="*/ 164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29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Freeform 194">
                <a:extLst>
                  <a:ext uri="{FF2B5EF4-FFF2-40B4-BE49-F238E27FC236}">
                    <a16:creationId xmlns:a16="http://schemas.microsoft.com/office/drawing/2014/main" id="{2DBED6E2-338E-4655-8272-66FC3D9C5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" y="2595"/>
                <a:ext cx="109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31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31 h 655"/>
                  <a:gd name="T20" fmla="*/ 0 w 329"/>
                  <a:gd name="T21" fmla="*/ 164 h 655"/>
                  <a:gd name="T22" fmla="*/ 0 w 329"/>
                  <a:gd name="T23" fmla="*/ 493 h 655"/>
                  <a:gd name="T24" fmla="*/ 3 w 329"/>
                  <a:gd name="T25" fmla="*/ 526 h 655"/>
                  <a:gd name="T26" fmla="*/ 28 w 329"/>
                  <a:gd name="T27" fmla="*/ 585 h 655"/>
                  <a:gd name="T28" fmla="*/ 72 w 329"/>
                  <a:gd name="T29" fmla="*/ 628 h 655"/>
                  <a:gd name="T30" fmla="*/ 131 w 329"/>
                  <a:gd name="T31" fmla="*/ 654 h 655"/>
                  <a:gd name="T32" fmla="*/ 165 w 329"/>
                  <a:gd name="T33" fmla="*/ 655 h 655"/>
                  <a:gd name="T34" fmla="*/ 198 w 329"/>
                  <a:gd name="T35" fmla="*/ 654 h 655"/>
                  <a:gd name="T36" fmla="*/ 257 w 329"/>
                  <a:gd name="T37" fmla="*/ 628 h 655"/>
                  <a:gd name="T38" fmla="*/ 301 w 329"/>
                  <a:gd name="T39" fmla="*/ 585 h 655"/>
                  <a:gd name="T40" fmla="*/ 326 w 329"/>
                  <a:gd name="T41" fmla="*/ 526 h 655"/>
                  <a:gd name="T42" fmla="*/ 329 w 329"/>
                  <a:gd name="T43" fmla="*/ 493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31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8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5" y="655"/>
                    </a:lnTo>
                    <a:lnTo>
                      <a:pt x="198" y="654"/>
                    </a:lnTo>
                    <a:lnTo>
                      <a:pt x="257" y="628"/>
                    </a:lnTo>
                    <a:lnTo>
                      <a:pt x="301" y="585"/>
                    </a:lnTo>
                    <a:lnTo>
                      <a:pt x="326" y="526"/>
                    </a:lnTo>
                    <a:lnTo>
                      <a:pt x="329" y="493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Freeform 195">
                <a:extLst>
                  <a:ext uri="{FF2B5EF4-FFF2-40B4-BE49-F238E27FC236}">
                    <a16:creationId xmlns:a16="http://schemas.microsoft.com/office/drawing/2014/main" id="{110B55B1-E9F2-4B44-AB75-92E521C5D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5" y="3250"/>
                <a:ext cx="109" cy="328"/>
              </a:xfrm>
              <a:custGeom>
                <a:avLst/>
                <a:gdLst>
                  <a:gd name="T0" fmla="*/ 164 w 328"/>
                  <a:gd name="T1" fmla="*/ 0 h 983"/>
                  <a:gd name="T2" fmla="*/ 131 w 328"/>
                  <a:gd name="T3" fmla="*/ 2 h 983"/>
                  <a:gd name="T4" fmla="*/ 72 w 328"/>
                  <a:gd name="T5" fmla="*/ 26 h 983"/>
                  <a:gd name="T6" fmla="*/ 27 w 328"/>
                  <a:gd name="T7" fmla="*/ 71 h 983"/>
                  <a:gd name="T8" fmla="*/ 3 w 328"/>
                  <a:gd name="T9" fmla="*/ 130 h 983"/>
                  <a:gd name="T10" fmla="*/ 0 w 328"/>
                  <a:gd name="T11" fmla="*/ 163 h 983"/>
                  <a:gd name="T12" fmla="*/ 0 w 328"/>
                  <a:gd name="T13" fmla="*/ 818 h 983"/>
                  <a:gd name="T14" fmla="*/ 3 w 328"/>
                  <a:gd name="T15" fmla="*/ 853 h 983"/>
                  <a:gd name="T16" fmla="*/ 27 w 328"/>
                  <a:gd name="T17" fmla="*/ 911 h 983"/>
                  <a:gd name="T18" fmla="*/ 72 w 328"/>
                  <a:gd name="T19" fmla="*/ 955 h 983"/>
                  <a:gd name="T20" fmla="*/ 131 w 328"/>
                  <a:gd name="T21" fmla="*/ 981 h 983"/>
                  <a:gd name="T22" fmla="*/ 164 w 328"/>
                  <a:gd name="T23" fmla="*/ 983 h 983"/>
                  <a:gd name="T24" fmla="*/ 197 w 328"/>
                  <a:gd name="T25" fmla="*/ 981 h 983"/>
                  <a:gd name="T26" fmla="*/ 256 w 328"/>
                  <a:gd name="T27" fmla="*/ 955 h 983"/>
                  <a:gd name="T28" fmla="*/ 301 w 328"/>
                  <a:gd name="T29" fmla="*/ 911 h 983"/>
                  <a:gd name="T30" fmla="*/ 325 w 328"/>
                  <a:gd name="T31" fmla="*/ 853 h 983"/>
                  <a:gd name="T32" fmla="*/ 328 w 328"/>
                  <a:gd name="T33" fmla="*/ 818 h 983"/>
                  <a:gd name="T34" fmla="*/ 328 w 328"/>
                  <a:gd name="T35" fmla="*/ 163 h 983"/>
                  <a:gd name="T36" fmla="*/ 325 w 328"/>
                  <a:gd name="T37" fmla="*/ 130 h 983"/>
                  <a:gd name="T38" fmla="*/ 301 w 328"/>
                  <a:gd name="T39" fmla="*/ 71 h 983"/>
                  <a:gd name="T40" fmla="*/ 256 w 328"/>
                  <a:gd name="T41" fmla="*/ 26 h 983"/>
                  <a:gd name="T42" fmla="*/ 197 w 328"/>
                  <a:gd name="T43" fmla="*/ 2 h 983"/>
                  <a:gd name="T44" fmla="*/ 164 w 328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983">
                    <a:moveTo>
                      <a:pt x="164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7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4" y="983"/>
                    </a:lnTo>
                    <a:lnTo>
                      <a:pt x="197" y="981"/>
                    </a:lnTo>
                    <a:lnTo>
                      <a:pt x="256" y="955"/>
                    </a:lnTo>
                    <a:lnTo>
                      <a:pt x="301" y="911"/>
                    </a:lnTo>
                    <a:lnTo>
                      <a:pt x="325" y="853"/>
                    </a:lnTo>
                    <a:lnTo>
                      <a:pt x="328" y="818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Freeform 196">
                <a:extLst>
                  <a:ext uri="{FF2B5EF4-FFF2-40B4-BE49-F238E27FC236}">
                    <a16:creationId xmlns:a16="http://schemas.microsoft.com/office/drawing/2014/main" id="{CBB7DB40-8F56-41B4-8B20-EE683CB50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5" y="2595"/>
                <a:ext cx="109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31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31 h 655"/>
                  <a:gd name="T20" fmla="*/ 0 w 328"/>
                  <a:gd name="T21" fmla="*/ 164 h 655"/>
                  <a:gd name="T22" fmla="*/ 0 w 328"/>
                  <a:gd name="T23" fmla="*/ 493 h 655"/>
                  <a:gd name="T24" fmla="*/ 3 w 328"/>
                  <a:gd name="T25" fmla="*/ 526 h 655"/>
                  <a:gd name="T26" fmla="*/ 27 w 328"/>
                  <a:gd name="T27" fmla="*/ 585 h 655"/>
                  <a:gd name="T28" fmla="*/ 72 w 328"/>
                  <a:gd name="T29" fmla="*/ 628 h 655"/>
                  <a:gd name="T30" fmla="*/ 131 w 328"/>
                  <a:gd name="T31" fmla="*/ 654 h 655"/>
                  <a:gd name="T32" fmla="*/ 164 w 328"/>
                  <a:gd name="T33" fmla="*/ 655 h 655"/>
                  <a:gd name="T34" fmla="*/ 197 w 328"/>
                  <a:gd name="T35" fmla="*/ 654 h 655"/>
                  <a:gd name="T36" fmla="*/ 256 w 328"/>
                  <a:gd name="T37" fmla="*/ 628 h 655"/>
                  <a:gd name="T38" fmla="*/ 301 w 328"/>
                  <a:gd name="T39" fmla="*/ 585 h 655"/>
                  <a:gd name="T40" fmla="*/ 325 w 328"/>
                  <a:gd name="T41" fmla="*/ 526 h 655"/>
                  <a:gd name="T42" fmla="*/ 328 w 328"/>
                  <a:gd name="T43" fmla="*/ 493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5" y="526"/>
                    </a:lnTo>
                    <a:lnTo>
                      <a:pt x="328" y="493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Freeform 197">
                <a:extLst>
                  <a:ext uri="{FF2B5EF4-FFF2-40B4-BE49-F238E27FC236}">
                    <a16:creationId xmlns:a16="http://schemas.microsoft.com/office/drawing/2014/main" id="{81D1F667-CDA9-4D5C-9DA6-94D42E024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1503"/>
                <a:ext cx="983" cy="2075"/>
              </a:xfrm>
              <a:custGeom>
                <a:avLst/>
                <a:gdLst>
                  <a:gd name="T0" fmla="*/ 2785 w 2949"/>
                  <a:gd name="T1" fmla="*/ 6226 h 6226"/>
                  <a:gd name="T2" fmla="*/ 2818 w 2949"/>
                  <a:gd name="T3" fmla="*/ 6224 h 6226"/>
                  <a:gd name="T4" fmla="*/ 2877 w 2949"/>
                  <a:gd name="T5" fmla="*/ 6198 h 6226"/>
                  <a:gd name="T6" fmla="*/ 2922 w 2949"/>
                  <a:gd name="T7" fmla="*/ 6154 h 6226"/>
                  <a:gd name="T8" fmla="*/ 2947 w 2949"/>
                  <a:gd name="T9" fmla="*/ 6096 h 6226"/>
                  <a:gd name="T10" fmla="*/ 2949 w 2949"/>
                  <a:gd name="T11" fmla="*/ 6061 h 6226"/>
                  <a:gd name="T12" fmla="*/ 2949 w 2949"/>
                  <a:gd name="T13" fmla="*/ 819 h 6226"/>
                  <a:gd name="T14" fmla="*/ 2948 w 2949"/>
                  <a:gd name="T15" fmla="*/ 790 h 6226"/>
                  <a:gd name="T16" fmla="*/ 2929 w 2949"/>
                  <a:gd name="T17" fmla="*/ 740 h 6226"/>
                  <a:gd name="T18" fmla="*/ 2896 w 2949"/>
                  <a:gd name="T19" fmla="*/ 698 h 6226"/>
                  <a:gd name="T20" fmla="*/ 2851 w 2949"/>
                  <a:gd name="T21" fmla="*/ 668 h 6226"/>
                  <a:gd name="T22" fmla="*/ 2826 w 2949"/>
                  <a:gd name="T23" fmla="*/ 659 h 6226"/>
                  <a:gd name="T24" fmla="*/ 203 w 2949"/>
                  <a:gd name="T25" fmla="*/ 4 h 6226"/>
                  <a:gd name="T26" fmla="*/ 184 w 2949"/>
                  <a:gd name="T27" fmla="*/ 0 h 6226"/>
                  <a:gd name="T28" fmla="*/ 148 w 2949"/>
                  <a:gd name="T29" fmla="*/ 0 h 6226"/>
                  <a:gd name="T30" fmla="*/ 112 w 2949"/>
                  <a:gd name="T31" fmla="*/ 7 h 6226"/>
                  <a:gd name="T32" fmla="*/ 78 w 2949"/>
                  <a:gd name="T33" fmla="*/ 23 h 6226"/>
                  <a:gd name="T34" fmla="*/ 63 w 2949"/>
                  <a:gd name="T35" fmla="*/ 34 h 6226"/>
                  <a:gd name="T36" fmla="*/ 49 w 2949"/>
                  <a:gd name="T37" fmla="*/ 46 h 6226"/>
                  <a:gd name="T38" fmla="*/ 24 w 2949"/>
                  <a:gd name="T39" fmla="*/ 75 h 6226"/>
                  <a:gd name="T40" fmla="*/ 8 w 2949"/>
                  <a:gd name="T41" fmla="*/ 108 h 6226"/>
                  <a:gd name="T42" fmla="*/ 0 w 2949"/>
                  <a:gd name="T43" fmla="*/ 144 h 6226"/>
                  <a:gd name="T44" fmla="*/ 0 w 2949"/>
                  <a:gd name="T45" fmla="*/ 162 h 6226"/>
                  <a:gd name="T46" fmla="*/ 0 w 2949"/>
                  <a:gd name="T47" fmla="*/ 3769 h 6226"/>
                  <a:gd name="T48" fmla="*/ 1 w 2949"/>
                  <a:gd name="T49" fmla="*/ 3802 h 6226"/>
                  <a:gd name="T50" fmla="*/ 27 w 2949"/>
                  <a:gd name="T51" fmla="*/ 3861 h 6226"/>
                  <a:gd name="T52" fmla="*/ 72 w 2949"/>
                  <a:gd name="T53" fmla="*/ 3904 h 6226"/>
                  <a:gd name="T54" fmla="*/ 129 w 2949"/>
                  <a:gd name="T55" fmla="*/ 3930 h 6226"/>
                  <a:gd name="T56" fmla="*/ 164 w 2949"/>
                  <a:gd name="T57" fmla="*/ 3931 h 6226"/>
                  <a:gd name="T58" fmla="*/ 197 w 2949"/>
                  <a:gd name="T59" fmla="*/ 3930 h 6226"/>
                  <a:gd name="T60" fmla="*/ 256 w 2949"/>
                  <a:gd name="T61" fmla="*/ 3904 h 6226"/>
                  <a:gd name="T62" fmla="*/ 299 w 2949"/>
                  <a:gd name="T63" fmla="*/ 3861 h 6226"/>
                  <a:gd name="T64" fmla="*/ 325 w 2949"/>
                  <a:gd name="T65" fmla="*/ 3802 h 6226"/>
                  <a:gd name="T66" fmla="*/ 327 w 2949"/>
                  <a:gd name="T67" fmla="*/ 3769 h 6226"/>
                  <a:gd name="T68" fmla="*/ 327 w 2949"/>
                  <a:gd name="T69" fmla="*/ 373 h 6226"/>
                  <a:gd name="T70" fmla="*/ 2621 w 2949"/>
                  <a:gd name="T71" fmla="*/ 946 h 6226"/>
                  <a:gd name="T72" fmla="*/ 2621 w 2949"/>
                  <a:gd name="T73" fmla="*/ 6061 h 6226"/>
                  <a:gd name="T74" fmla="*/ 2624 w 2949"/>
                  <a:gd name="T75" fmla="*/ 6096 h 6226"/>
                  <a:gd name="T76" fmla="*/ 2648 w 2949"/>
                  <a:gd name="T77" fmla="*/ 6154 h 6226"/>
                  <a:gd name="T78" fmla="*/ 2693 w 2949"/>
                  <a:gd name="T79" fmla="*/ 6198 h 6226"/>
                  <a:gd name="T80" fmla="*/ 2752 w 2949"/>
                  <a:gd name="T81" fmla="*/ 6224 h 6226"/>
                  <a:gd name="T82" fmla="*/ 2785 w 2949"/>
                  <a:gd name="T83" fmla="*/ 6226 h 6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949" h="6226">
                    <a:moveTo>
                      <a:pt x="2785" y="6226"/>
                    </a:moveTo>
                    <a:lnTo>
                      <a:pt x="2818" y="6224"/>
                    </a:lnTo>
                    <a:lnTo>
                      <a:pt x="2877" y="6198"/>
                    </a:lnTo>
                    <a:lnTo>
                      <a:pt x="2922" y="6154"/>
                    </a:lnTo>
                    <a:lnTo>
                      <a:pt x="2947" y="6096"/>
                    </a:lnTo>
                    <a:lnTo>
                      <a:pt x="2949" y="6061"/>
                    </a:lnTo>
                    <a:lnTo>
                      <a:pt x="2949" y="819"/>
                    </a:lnTo>
                    <a:lnTo>
                      <a:pt x="2948" y="790"/>
                    </a:lnTo>
                    <a:lnTo>
                      <a:pt x="2929" y="740"/>
                    </a:lnTo>
                    <a:lnTo>
                      <a:pt x="2896" y="698"/>
                    </a:lnTo>
                    <a:lnTo>
                      <a:pt x="2851" y="668"/>
                    </a:lnTo>
                    <a:lnTo>
                      <a:pt x="2826" y="659"/>
                    </a:lnTo>
                    <a:lnTo>
                      <a:pt x="203" y="4"/>
                    </a:lnTo>
                    <a:lnTo>
                      <a:pt x="184" y="0"/>
                    </a:lnTo>
                    <a:lnTo>
                      <a:pt x="148" y="0"/>
                    </a:lnTo>
                    <a:lnTo>
                      <a:pt x="112" y="7"/>
                    </a:lnTo>
                    <a:lnTo>
                      <a:pt x="78" y="23"/>
                    </a:lnTo>
                    <a:lnTo>
                      <a:pt x="63" y="34"/>
                    </a:lnTo>
                    <a:lnTo>
                      <a:pt x="49" y="46"/>
                    </a:lnTo>
                    <a:lnTo>
                      <a:pt x="24" y="75"/>
                    </a:lnTo>
                    <a:lnTo>
                      <a:pt x="8" y="108"/>
                    </a:lnTo>
                    <a:lnTo>
                      <a:pt x="0" y="144"/>
                    </a:lnTo>
                    <a:lnTo>
                      <a:pt x="0" y="162"/>
                    </a:lnTo>
                    <a:lnTo>
                      <a:pt x="0" y="3769"/>
                    </a:lnTo>
                    <a:lnTo>
                      <a:pt x="1" y="3802"/>
                    </a:lnTo>
                    <a:lnTo>
                      <a:pt x="27" y="3861"/>
                    </a:lnTo>
                    <a:lnTo>
                      <a:pt x="72" y="3904"/>
                    </a:lnTo>
                    <a:lnTo>
                      <a:pt x="129" y="3930"/>
                    </a:lnTo>
                    <a:lnTo>
                      <a:pt x="164" y="3931"/>
                    </a:lnTo>
                    <a:lnTo>
                      <a:pt x="197" y="3930"/>
                    </a:lnTo>
                    <a:lnTo>
                      <a:pt x="256" y="3904"/>
                    </a:lnTo>
                    <a:lnTo>
                      <a:pt x="299" y="3861"/>
                    </a:lnTo>
                    <a:lnTo>
                      <a:pt x="325" y="3802"/>
                    </a:lnTo>
                    <a:lnTo>
                      <a:pt x="327" y="3769"/>
                    </a:lnTo>
                    <a:lnTo>
                      <a:pt x="327" y="373"/>
                    </a:lnTo>
                    <a:lnTo>
                      <a:pt x="2621" y="946"/>
                    </a:lnTo>
                    <a:lnTo>
                      <a:pt x="2621" y="6061"/>
                    </a:lnTo>
                    <a:lnTo>
                      <a:pt x="2624" y="6096"/>
                    </a:lnTo>
                    <a:lnTo>
                      <a:pt x="2648" y="6154"/>
                    </a:lnTo>
                    <a:lnTo>
                      <a:pt x="2693" y="6198"/>
                    </a:lnTo>
                    <a:lnTo>
                      <a:pt x="2752" y="6224"/>
                    </a:lnTo>
                    <a:lnTo>
                      <a:pt x="2785" y="6226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Freeform 198">
                <a:extLst>
                  <a:ext uri="{FF2B5EF4-FFF2-40B4-BE49-F238E27FC236}">
                    <a16:creationId xmlns:a16="http://schemas.microsoft.com/office/drawing/2014/main" id="{2F7C36D7-F67E-464A-9A3A-2DB08B0B3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" y="1612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31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2 h 655"/>
                  <a:gd name="T10" fmla="*/ 163 w 327"/>
                  <a:gd name="T11" fmla="*/ 0 h 655"/>
                  <a:gd name="T12" fmla="*/ 130 w 327"/>
                  <a:gd name="T13" fmla="*/ 2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31 h 655"/>
                  <a:gd name="T20" fmla="*/ 0 w 327"/>
                  <a:gd name="T21" fmla="*/ 164 h 655"/>
                  <a:gd name="T22" fmla="*/ 0 w 327"/>
                  <a:gd name="T23" fmla="*/ 492 h 655"/>
                  <a:gd name="T24" fmla="*/ 2 w 327"/>
                  <a:gd name="T25" fmla="*/ 525 h 655"/>
                  <a:gd name="T26" fmla="*/ 26 w 327"/>
                  <a:gd name="T27" fmla="*/ 584 h 655"/>
                  <a:gd name="T28" fmla="*/ 71 w 327"/>
                  <a:gd name="T29" fmla="*/ 627 h 655"/>
                  <a:gd name="T30" fmla="*/ 130 w 327"/>
                  <a:gd name="T31" fmla="*/ 653 h 655"/>
                  <a:gd name="T32" fmla="*/ 163 w 327"/>
                  <a:gd name="T33" fmla="*/ 655 h 655"/>
                  <a:gd name="T34" fmla="*/ 197 w 327"/>
                  <a:gd name="T35" fmla="*/ 653 h 655"/>
                  <a:gd name="T36" fmla="*/ 255 w 327"/>
                  <a:gd name="T37" fmla="*/ 627 h 655"/>
                  <a:gd name="T38" fmla="*/ 300 w 327"/>
                  <a:gd name="T39" fmla="*/ 584 h 655"/>
                  <a:gd name="T40" fmla="*/ 326 w 327"/>
                  <a:gd name="T41" fmla="*/ 525 h 655"/>
                  <a:gd name="T42" fmla="*/ 327 w 327"/>
                  <a:gd name="T43" fmla="*/ 492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2"/>
                    </a:lnTo>
                    <a:lnTo>
                      <a:pt x="2" y="525"/>
                    </a:lnTo>
                    <a:lnTo>
                      <a:pt x="26" y="584"/>
                    </a:lnTo>
                    <a:lnTo>
                      <a:pt x="71" y="627"/>
                    </a:lnTo>
                    <a:lnTo>
                      <a:pt x="130" y="653"/>
                    </a:lnTo>
                    <a:lnTo>
                      <a:pt x="163" y="655"/>
                    </a:lnTo>
                    <a:lnTo>
                      <a:pt x="197" y="653"/>
                    </a:lnTo>
                    <a:lnTo>
                      <a:pt x="255" y="627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2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Freeform 199">
                <a:extLst>
                  <a:ext uri="{FF2B5EF4-FFF2-40B4-BE49-F238E27FC236}">
                    <a16:creationId xmlns:a16="http://schemas.microsoft.com/office/drawing/2014/main" id="{AC55B9B4-CEE3-46BC-987B-6983DDCD1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" y="1284"/>
                <a:ext cx="109" cy="219"/>
              </a:xfrm>
              <a:custGeom>
                <a:avLst/>
                <a:gdLst>
                  <a:gd name="T0" fmla="*/ 327 w 327"/>
                  <a:gd name="T1" fmla="*/ 163 h 656"/>
                  <a:gd name="T2" fmla="*/ 326 w 327"/>
                  <a:gd name="T3" fmla="*/ 130 h 656"/>
                  <a:gd name="T4" fmla="*/ 300 w 327"/>
                  <a:gd name="T5" fmla="*/ 71 h 656"/>
                  <a:gd name="T6" fmla="*/ 255 w 327"/>
                  <a:gd name="T7" fmla="*/ 26 h 656"/>
                  <a:gd name="T8" fmla="*/ 197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6 h 656"/>
                  <a:gd name="T16" fmla="*/ 26 w 327"/>
                  <a:gd name="T17" fmla="*/ 71 h 656"/>
                  <a:gd name="T18" fmla="*/ 2 w 327"/>
                  <a:gd name="T19" fmla="*/ 130 h 656"/>
                  <a:gd name="T20" fmla="*/ 0 w 327"/>
                  <a:gd name="T21" fmla="*/ 163 h 656"/>
                  <a:gd name="T22" fmla="*/ 0 w 327"/>
                  <a:gd name="T23" fmla="*/ 491 h 656"/>
                  <a:gd name="T24" fmla="*/ 2 w 327"/>
                  <a:gd name="T25" fmla="*/ 525 h 656"/>
                  <a:gd name="T26" fmla="*/ 26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7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5 h 656"/>
                  <a:gd name="T42" fmla="*/ 327 w 327"/>
                  <a:gd name="T43" fmla="*/ 491 h 656"/>
                  <a:gd name="T44" fmla="*/ 327 w 327"/>
                  <a:gd name="T45" fmla="*/ 163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1"/>
                    </a:lnTo>
                    <a:lnTo>
                      <a:pt x="255" y="26"/>
                    </a:lnTo>
                    <a:lnTo>
                      <a:pt x="197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6"/>
                    </a:lnTo>
                    <a:lnTo>
                      <a:pt x="26" y="71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5"/>
                    </a:lnTo>
                    <a:lnTo>
                      <a:pt x="26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7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Freeform 200">
                <a:extLst>
                  <a:ext uri="{FF2B5EF4-FFF2-40B4-BE49-F238E27FC236}">
                    <a16:creationId xmlns:a16="http://schemas.microsoft.com/office/drawing/2014/main" id="{86658738-4C4E-421A-9602-D79A0E138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" y="2923"/>
                <a:ext cx="110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29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29 h 655"/>
                  <a:gd name="T20" fmla="*/ 0 w 328"/>
                  <a:gd name="T21" fmla="*/ 164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29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Freeform 201">
                <a:extLst>
                  <a:ext uri="{FF2B5EF4-FFF2-40B4-BE49-F238E27FC236}">
                    <a16:creationId xmlns:a16="http://schemas.microsoft.com/office/drawing/2014/main" id="{D4F8697E-49D9-45E2-B460-4D6F0349E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8" y="2048"/>
                <a:ext cx="765" cy="1530"/>
              </a:xfrm>
              <a:custGeom>
                <a:avLst/>
                <a:gdLst>
                  <a:gd name="T0" fmla="*/ 165 w 2295"/>
                  <a:gd name="T1" fmla="*/ 1312 h 4589"/>
                  <a:gd name="T2" fmla="*/ 198 w 2295"/>
                  <a:gd name="T3" fmla="*/ 1309 h 4589"/>
                  <a:gd name="T4" fmla="*/ 257 w 2295"/>
                  <a:gd name="T5" fmla="*/ 1285 h 4589"/>
                  <a:gd name="T6" fmla="*/ 301 w 2295"/>
                  <a:gd name="T7" fmla="*/ 1240 h 4589"/>
                  <a:gd name="T8" fmla="*/ 326 w 2295"/>
                  <a:gd name="T9" fmla="*/ 1181 h 4589"/>
                  <a:gd name="T10" fmla="*/ 329 w 2295"/>
                  <a:gd name="T11" fmla="*/ 1148 h 4589"/>
                  <a:gd name="T12" fmla="*/ 329 w 2295"/>
                  <a:gd name="T13" fmla="*/ 329 h 4589"/>
                  <a:gd name="T14" fmla="*/ 1966 w 2295"/>
                  <a:gd name="T15" fmla="*/ 329 h 4589"/>
                  <a:gd name="T16" fmla="*/ 1966 w 2295"/>
                  <a:gd name="T17" fmla="*/ 4424 h 4589"/>
                  <a:gd name="T18" fmla="*/ 1969 w 2295"/>
                  <a:gd name="T19" fmla="*/ 4459 h 4589"/>
                  <a:gd name="T20" fmla="*/ 1994 w 2295"/>
                  <a:gd name="T21" fmla="*/ 4517 h 4589"/>
                  <a:gd name="T22" fmla="*/ 2038 w 2295"/>
                  <a:gd name="T23" fmla="*/ 4561 h 4589"/>
                  <a:gd name="T24" fmla="*/ 2097 w 2295"/>
                  <a:gd name="T25" fmla="*/ 4587 h 4589"/>
                  <a:gd name="T26" fmla="*/ 2131 w 2295"/>
                  <a:gd name="T27" fmla="*/ 4589 h 4589"/>
                  <a:gd name="T28" fmla="*/ 2164 w 2295"/>
                  <a:gd name="T29" fmla="*/ 4587 h 4589"/>
                  <a:gd name="T30" fmla="*/ 2223 w 2295"/>
                  <a:gd name="T31" fmla="*/ 4561 h 4589"/>
                  <a:gd name="T32" fmla="*/ 2267 w 2295"/>
                  <a:gd name="T33" fmla="*/ 4517 h 4589"/>
                  <a:gd name="T34" fmla="*/ 2292 w 2295"/>
                  <a:gd name="T35" fmla="*/ 4459 h 4589"/>
                  <a:gd name="T36" fmla="*/ 2295 w 2295"/>
                  <a:gd name="T37" fmla="*/ 4424 h 4589"/>
                  <a:gd name="T38" fmla="*/ 2295 w 2295"/>
                  <a:gd name="T39" fmla="*/ 164 h 4589"/>
                  <a:gd name="T40" fmla="*/ 2292 w 2295"/>
                  <a:gd name="T41" fmla="*/ 131 h 4589"/>
                  <a:gd name="T42" fmla="*/ 2267 w 2295"/>
                  <a:gd name="T43" fmla="*/ 72 h 4589"/>
                  <a:gd name="T44" fmla="*/ 2223 w 2295"/>
                  <a:gd name="T45" fmla="*/ 28 h 4589"/>
                  <a:gd name="T46" fmla="*/ 2164 w 2295"/>
                  <a:gd name="T47" fmla="*/ 3 h 4589"/>
                  <a:gd name="T48" fmla="*/ 2131 w 2295"/>
                  <a:gd name="T49" fmla="*/ 0 h 4589"/>
                  <a:gd name="T50" fmla="*/ 165 w 2295"/>
                  <a:gd name="T51" fmla="*/ 0 h 4589"/>
                  <a:gd name="T52" fmla="*/ 131 w 2295"/>
                  <a:gd name="T53" fmla="*/ 3 h 4589"/>
                  <a:gd name="T54" fmla="*/ 72 w 2295"/>
                  <a:gd name="T55" fmla="*/ 28 h 4589"/>
                  <a:gd name="T56" fmla="*/ 28 w 2295"/>
                  <a:gd name="T57" fmla="*/ 72 h 4589"/>
                  <a:gd name="T58" fmla="*/ 3 w 2295"/>
                  <a:gd name="T59" fmla="*/ 131 h 4589"/>
                  <a:gd name="T60" fmla="*/ 0 w 2295"/>
                  <a:gd name="T61" fmla="*/ 164 h 4589"/>
                  <a:gd name="T62" fmla="*/ 0 w 2295"/>
                  <a:gd name="T63" fmla="*/ 1148 h 4589"/>
                  <a:gd name="T64" fmla="*/ 3 w 2295"/>
                  <a:gd name="T65" fmla="*/ 1181 h 4589"/>
                  <a:gd name="T66" fmla="*/ 28 w 2295"/>
                  <a:gd name="T67" fmla="*/ 1240 h 4589"/>
                  <a:gd name="T68" fmla="*/ 72 w 2295"/>
                  <a:gd name="T69" fmla="*/ 1285 h 4589"/>
                  <a:gd name="T70" fmla="*/ 131 w 2295"/>
                  <a:gd name="T71" fmla="*/ 1309 h 4589"/>
                  <a:gd name="T72" fmla="*/ 165 w 2295"/>
                  <a:gd name="T73" fmla="*/ 1312 h 4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5" h="4589">
                    <a:moveTo>
                      <a:pt x="165" y="1312"/>
                    </a:moveTo>
                    <a:lnTo>
                      <a:pt x="198" y="1309"/>
                    </a:lnTo>
                    <a:lnTo>
                      <a:pt x="257" y="1285"/>
                    </a:lnTo>
                    <a:lnTo>
                      <a:pt x="301" y="1240"/>
                    </a:lnTo>
                    <a:lnTo>
                      <a:pt x="326" y="1181"/>
                    </a:lnTo>
                    <a:lnTo>
                      <a:pt x="329" y="1148"/>
                    </a:lnTo>
                    <a:lnTo>
                      <a:pt x="329" y="329"/>
                    </a:lnTo>
                    <a:lnTo>
                      <a:pt x="1966" y="329"/>
                    </a:lnTo>
                    <a:lnTo>
                      <a:pt x="1966" y="4424"/>
                    </a:lnTo>
                    <a:lnTo>
                      <a:pt x="1969" y="4459"/>
                    </a:lnTo>
                    <a:lnTo>
                      <a:pt x="1994" y="4517"/>
                    </a:lnTo>
                    <a:lnTo>
                      <a:pt x="2038" y="4561"/>
                    </a:lnTo>
                    <a:lnTo>
                      <a:pt x="2097" y="4587"/>
                    </a:lnTo>
                    <a:lnTo>
                      <a:pt x="2131" y="4589"/>
                    </a:lnTo>
                    <a:lnTo>
                      <a:pt x="2164" y="4587"/>
                    </a:lnTo>
                    <a:lnTo>
                      <a:pt x="2223" y="4561"/>
                    </a:lnTo>
                    <a:lnTo>
                      <a:pt x="2267" y="4517"/>
                    </a:lnTo>
                    <a:lnTo>
                      <a:pt x="2292" y="4459"/>
                    </a:lnTo>
                    <a:lnTo>
                      <a:pt x="2295" y="4424"/>
                    </a:lnTo>
                    <a:lnTo>
                      <a:pt x="2295" y="164"/>
                    </a:lnTo>
                    <a:lnTo>
                      <a:pt x="2292" y="131"/>
                    </a:lnTo>
                    <a:lnTo>
                      <a:pt x="2267" y="72"/>
                    </a:lnTo>
                    <a:lnTo>
                      <a:pt x="2223" y="28"/>
                    </a:lnTo>
                    <a:lnTo>
                      <a:pt x="2164" y="3"/>
                    </a:lnTo>
                    <a:lnTo>
                      <a:pt x="2131" y="0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1148"/>
                    </a:lnTo>
                    <a:lnTo>
                      <a:pt x="3" y="1181"/>
                    </a:lnTo>
                    <a:lnTo>
                      <a:pt x="28" y="1240"/>
                    </a:lnTo>
                    <a:lnTo>
                      <a:pt x="72" y="1285"/>
                    </a:lnTo>
                    <a:lnTo>
                      <a:pt x="131" y="1309"/>
                    </a:lnTo>
                    <a:lnTo>
                      <a:pt x="165" y="1312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Freeform 202">
                <a:extLst>
                  <a:ext uri="{FF2B5EF4-FFF2-40B4-BE49-F238E27FC236}">
                    <a16:creationId xmlns:a16="http://schemas.microsoft.com/office/drawing/2014/main" id="{2F51D2CE-409C-4C17-B54F-F9490C0E5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" y="1612"/>
                <a:ext cx="109" cy="218"/>
              </a:xfrm>
              <a:custGeom>
                <a:avLst/>
                <a:gdLst>
                  <a:gd name="T0" fmla="*/ 0 w 329"/>
                  <a:gd name="T1" fmla="*/ 164 h 655"/>
                  <a:gd name="T2" fmla="*/ 0 w 329"/>
                  <a:gd name="T3" fmla="*/ 492 h 655"/>
                  <a:gd name="T4" fmla="*/ 3 w 329"/>
                  <a:gd name="T5" fmla="*/ 525 h 655"/>
                  <a:gd name="T6" fmla="*/ 28 w 329"/>
                  <a:gd name="T7" fmla="*/ 584 h 655"/>
                  <a:gd name="T8" fmla="*/ 72 w 329"/>
                  <a:gd name="T9" fmla="*/ 627 h 655"/>
                  <a:gd name="T10" fmla="*/ 131 w 329"/>
                  <a:gd name="T11" fmla="*/ 653 h 655"/>
                  <a:gd name="T12" fmla="*/ 165 w 329"/>
                  <a:gd name="T13" fmla="*/ 655 h 655"/>
                  <a:gd name="T14" fmla="*/ 198 w 329"/>
                  <a:gd name="T15" fmla="*/ 653 h 655"/>
                  <a:gd name="T16" fmla="*/ 257 w 329"/>
                  <a:gd name="T17" fmla="*/ 627 h 655"/>
                  <a:gd name="T18" fmla="*/ 301 w 329"/>
                  <a:gd name="T19" fmla="*/ 584 h 655"/>
                  <a:gd name="T20" fmla="*/ 326 w 329"/>
                  <a:gd name="T21" fmla="*/ 525 h 655"/>
                  <a:gd name="T22" fmla="*/ 329 w 329"/>
                  <a:gd name="T23" fmla="*/ 492 h 655"/>
                  <a:gd name="T24" fmla="*/ 329 w 329"/>
                  <a:gd name="T25" fmla="*/ 164 h 655"/>
                  <a:gd name="T26" fmla="*/ 326 w 329"/>
                  <a:gd name="T27" fmla="*/ 131 h 655"/>
                  <a:gd name="T28" fmla="*/ 301 w 329"/>
                  <a:gd name="T29" fmla="*/ 72 h 655"/>
                  <a:gd name="T30" fmla="*/ 257 w 329"/>
                  <a:gd name="T31" fmla="*/ 27 h 655"/>
                  <a:gd name="T32" fmla="*/ 198 w 329"/>
                  <a:gd name="T33" fmla="*/ 2 h 655"/>
                  <a:gd name="T34" fmla="*/ 165 w 329"/>
                  <a:gd name="T35" fmla="*/ 0 h 655"/>
                  <a:gd name="T36" fmla="*/ 131 w 329"/>
                  <a:gd name="T37" fmla="*/ 2 h 655"/>
                  <a:gd name="T38" fmla="*/ 72 w 329"/>
                  <a:gd name="T39" fmla="*/ 27 h 655"/>
                  <a:gd name="T40" fmla="*/ 28 w 329"/>
                  <a:gd name="T41" fmla="*/ 72 h 655"/>
                  <a:gd name="T42" fmla="*/ 3 w 329"/>
                  <a:gd name="T43" fmla="*/ 131 h 655"/>
                  <a:gd name="T44" fmla="*/ 0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0" y="164"/>
                    </a:moveTo>
                    <a:lnTo>
                      <a:pt x="0" y="492"/>
                    </a:lnTo>
                    <a:lnTo>
                      <a:pt x="3" y="525"/>
                    </a:lnTo>
                    <a:lnTo>
                      <a:pt x="28" y="584"/>
                    </a:lnTo>
                    <a:lnTo>
                      <a:pt x="72" y="627"/>
                    </a:lnTo>
                    <a:lnTo>
                      <a:pt x="131" y="653"/>
                    </a:lnTo>
                    <a:lnTo>
                      <a:pt x="165" y="655"/>
                    </a:lnTo>
                    <a:lnTo>
                      <a:pt x="198" y="653"/>
                    </a:lnTo>
                    <a:lnTo>
                      <a:pt x="257" y="627"/>
                    </a:lnTo>
                    <a:lnTo>
                      <a:pt x="301" y="584"/>
                    </a:lnTo>
                    <a:lnTo>
                      <a:pt x="326" y="525"/>
                    </a:lnTo>
                    <a:lnTo>
                      <a:pt x="329" y="492"/>
                    </a:lnTo>
                    <a:lnTo>
                      <a:pt x="329" y="164"/>
                    </a:lnTo>
                    <a:lnTo>
                      <a:pt x="326" y="131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2"/>
                    </a:lnTo>
                    <a:lnTo>
                      <a:pt x="165" y="0"/>
                    </a:lnTo>
                    <a:lnTo>
                      <a:pt x="131" y="2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Freeform 203">
                <a:extLst>
                  <a:ext uri="{FF2B5EF4-FFF2-40B4-BE49-F238E27FC236}">
                    <a16:creationId xmlns:a16="http://schemas.microsoft.com/office/drawing/2014/main" id="{A1A9FFE9-40BA-4D50-B488-4D3ED9044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" y="956"/>
                <a:ext cx="109" cy="219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29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29 h 655"/>
                  <a:gd name="T20" fmla="*/ 0 w 327"/>
                  <a:gd name="T21" fmla="*/ 164 h 655"/>
                  <a:gd name="T22" fmla="*/ 0 w 327"/>
                  <a:gd name="T23" fmla="*/ 491 h 655"/>
                  <a:gd name="T24" fmla="*/ 2 w 327"/>
                  <a:gd name="T25" fmla="*/ 524 h 655"/>
                  <a:gd name="T26" fmla="*/ 26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7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29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7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Freeform 204">
                <a:extLst>
                  <a:ext uri="{FF2B5EF4-FFF2-40B4-BE49-F238E27FC236}">
                    <a16:creationId xmlns:a16="http://schemas.microsoft.com/office/drawing/2014/main" id="{CBCCDFED-F111-4647-9081-463E39D12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" y="3250"/>
                <a:ext cx="110" cy="328"/>
              </a:xfrm>
              <a:custGeom>
                <a:avLst/>
                <a:gdLst>
                  <a:gd name="T0" fmla="*/ 164 w 328"/>
                  <a:gd name="T1" fmla="*/ 0 h 983"/>
                  <a:gd name="T2" fmla="*/ 131 w 328"/>
                  <a:gd name="T3" fmla="*/ 2 h 983"/>
                  <a:gd name="T4" fmla="*/ 72 w 328"/>
                  <a:gd name="T5" fmla="*/ 26 h 983"/>
                  <a:gd name="T6" fmla="*/ 27 w 328"/>
                  <a:gd name="T7" fmla="*/ 71 h 983"/>
                  <a:gd name="T8" fmla="*/ 3 w 328"/>
                  <a:gd name="T9" fmla="*/ 130 h 983"/>
                  <a:gd name="T10" fmla="*/ 0 w 328"/>
                  <a:gd name="T11" fmla="*/ 163 h 983"/>
                  <a:gd name="T12" fmla="*/ 0 w 328"/>
                  <a:gd name="T13" fmla="*/ 818 h 983"/>
                  <a:gd name="T14" fmla="*/ 3 w 328"/>
                  <a:gd name="T15" fmla="*/ 853 h 983"/>
                  <a:gd name="T16" fmla="*/ 27 w 328"/>
                  <a:gd name="T17" fmla="*/ 911 h 983"/>
                  <a:gd name="T18" fmla="*/ 72 w 328"/>
                  <a:gd name="T19" fmla="*/ 955 h 983"/>
                  <a:gd name="T20" fmla="*/ 131 w 328"/>
                  <a:gd name="T21" fmla="*/ 981 h 983"/>
                  <a:gd name="T22" fmla="*/ 164 w 328"/>
                  <a:gd name="T23" fmla="*/ 983 h 983"/>
                  <a:gd name="T24" fmla="*/ 197 w 328"/>
                  <a:gd name="T25" fmla="*/ 981 h 983"/>
                  <a:gd name="T26" fmla="*/ 256 w 328"/>
                  <a:gd name="T27" fmla="*/ 955 h 983"/>
                  <a:gd name="T28" fmla="*/ 301 w 328"/>
                  <a:gd name="T29" fmla="*/ 911 h 983"/>
                  <a:gd name="T30" fmla="*/ 325 w 328"/>
                  <a:gd name="T31" fmla="*/ 853 h 983"/>
                  <a:gd name="T32" fmla="*/ 328 w 328"/>
                  <a:gd name="T33" fmla="*/ 818 h 983"/>
                  <a:gd name="T34" fmla="*/ 328 w 328"/>
                  <a:gd name="T35" fmla="*/ 163 h 983"/>
                  <a:gd name="T36" fmla="*/ 325 w 328"/>
                  <a:gd name="T37" fmla="*/ 130 h 983"/>
                  <a:gd name="T38" fmla="*/ 301 w 328"/>
                  <a:gd name="T39" fmla="*/ 71 h 983"/>
                  <a:gd name="T40" fmla="*/ 256 w 328"/>
                  <a:gd name="T41" fmla="*/ 26 h 983"/>
                  <a:gd name="T42" fmla="*/ 197 w 328"/>
                  <a:gd name="T43" fmla="*/ 2 h 983"/>
                  <a:gd name="T44" fmla="*/ 164 w 328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983">
                    <a:moveTo>
                      <a:pt x="164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7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4" y="983"/>
                    </a:lnTo>
                    <a:lnTo>
                      <a:pt x="197" y="981"/>
                    </a:lnTo>
                    <a:lnTo>
                      <a:pt x="256" y="955"/>
                    </a:lnTo>
                    <a:lnTo>
                      <a:pt x="301" y="911"/>
                    </a:lnTo>
                    <a:lnTo>
                      <a:pt x="325" y="853"/>
                    </a:lnTo>
                    <a:lnTo>
                      <a:pt x="328" y="818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Freeform 205">
                <a:extLst>
                  <a:ext uri="{FF2B5EF4-FFF2-40B4-BE49-F238E27FC236}">
                    <a16:creationId xmlns:a16="http://schemas.microsoft.com/office/drawing/2014/main" id="{11D4B4E6-B80A-44D6-8F10-30F0B65399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0" y="2595"/>
                <a:ext cx="3278" cy="1201"/>
              </a:xfrm>
              <a:custGeom>
                <a:avLst/>
                <a:gdLst>
                  <a:gd name="T0" fmla="*/ 9491 w 9833"/>
                  <a:gd name="T1" fmla="*/ 2212 h 3605"/>
                  <a:gd name="T2" fmla="*/ 9811 w 9833"/>
                  <a:gd name="T3" fmla="*/ 1805 h 3605"/>
                  <a:gd name="T4" fmla="*/ 9754 w 9833"/>
                  <a:gd name="T5" fmla="*/ 1327 h 3605"/>
                  <a:gd name="T6" fmla="*/ 9244 w 9833"/>
                  <a:gd name="T7" fmla="*/ 985 h 3605"/>
                  <a:gd name="T8" fmla="*/ 8760 w 9833"/>
                  <a:gd name="T9" fmla="*/ 1132 h 3605"/>
                  <a:gd name="T10" fmla="*/ 8521 w 9833"/>
                  <a:gd name="T11" fmla="*/ 1639 h 3605"/>
                  <a:gd name="T12" fmla="*/ 8695 w 9833"/>
                  <a:gd name="T13" fmla="*/ 2083 h 3605"/>
                  <a:gd name="T14" fmla="*/ 9013 w 9833"/>
                  <a:gd name="T15" fmla="*/ 3278 h 3605"/>
                  <a:gd name="T16" fmla="*/ 5234 w 9833"/>
                  <a:gd name="T17" fmla="*/ 2466 h 3605"/>
                  <a:gd name="T18" fmla="*/ 5570 w 9833"/>
                  <a:gd name="T19" fmla="*/ 1877 h 3605"/>
                  <a:gd name="T20" fmla="*/ 5522 w 9833"/>
                  <a:gd name="T21" fmla="*/ 1521 h 3605"/>
                  <a:gd name="T22" fmla="*/ 5303 w 9833"/>
                  <a:gd name="T23" fmla="*/ 1197 h 3605"/>
                  <a:gd name="T24" fmla="*/ 4957 w 9833"/>
                  <a:gd name="T25" fmla="*/ 1010 h 3605"/>
                  <a:gd name="T26" fmla="*/ 4628 w 9833"/>
                  <a:gd name="T27" fmla="*/ 992 h 3605"/>
                  <a:gd name="T28" fmla="*/ 4262 w 9833"/>
                  <a:gd name="T29" fmla="*/ 1147 h 3605"/>
                  <a:gd name="T30" fmla="*/ 4014 w 9833"/>
                  <a:gd name="T31" fmla="*/ 1448 h 3605"/>
                  <a:gd name="T32" fmla="*/ 3933 w 9833"/>
                  <a:gd name="T33" fmla="*/ 1803 h 3605"/>
                  <a:gd name="T34" fmla="*/ 4167 w 9833"/>
                  <a:gd name="T35" fmla="*/ 2376 h 3605"/>
                  <a:gd name="T36" fmla="*/ 4589 w 9833"/>
                  <a:gd name="T37" fmla="*/ 3278 h 3605"/>
                  <a:gd name="T38" fmla="*/ 1302 w 9833"/>
                  <a:gd name="T39" fmla="*/ 1484 h 3605"/>
                  <a:gd name="T40" fmla="*/ 1636 w 9833"/>
                  <a:gd name="T41" fmla="*/ 893 h 3605"/>
                  <a:gd name="T42" fmla="*/ 1589 w 9833"/>
                  <a:gd name="T43" fmla="*/ 539 h 3605"/>
                  <a:gd name="T44" fmla="*/ 1370 w 9833"/>
                  <a:gd name="T45" fmla="*/ 213 h 3605"/>
                  <a:gd name="T46" fmla="*/ 1024 w 9833"/>
                  <a:gd name="T47" fmla="*/ 26 h 3605"/>
                  <a:gd name="T48" fmla="*/ 694 w 9833"/>
                  <a:gd name="T49" fmla="*/ 10 h 3605"/>
                  <a:gd name="T50" fmla="*/ 330 w 9833"/>
                  <a:gd name="T51" fmla="*/ 163 h 3605"/>
                  <a:gd name="T52" fmla="*/ 81 w 9833"/>
                  <a:gd name="T53" fmla="*/ 465 h 3605"/>
                  <a:gd name="T54" fmla="*/ 0 w 9833"/>
                  <a:gd name="T55" fmla="*/ 820 h 3605"/>
                  <a:gd name="T56" fmla="*/ 233 w 9833"/>
                  <a:gd name="T57" fmla="*/ 1393 h 3605"/>
                  <a:gd name="T58" fmla="*/ 655 w 9833"/>
                  <a:gd name="T59" fmla="*/ 3278 h 3605"/>
                  <a:gd name="T60" fmla="*/ 3 w 9833"/>
                  <a:gd name="T61" fmla="*/ 3408 h 3605"/>
                  <a:gd name="T62" fmla="*/ 131 w 9833"/>
                  <a:gd name="T63" fmla="*/ 3604 h 3605"/>
                  <a:gd name="T64" fmla="*/ 9805 w 9833"/>
                  <a:gd name="T65" fmla="*/ 3534 h 3605"/>
                  <a:gd name="T66" fmla="*/ 9761 w 9833"/>
                  <a:gd name="T67" fmla="*/ 3305 h 3605"/>
                  <a:gd name="T68" fmla="*/ 349 w 9833"/>
                  <a:gd name="T69" fmla="*/ 673 h 3605"/>
                  <a:gd name="T70" fmla="*/ 673 w 9833"/>
                  <a:gd name="T71" fmla="*/ 350 h 3605"/>
                  <a:gd name="T72" fmla="*/ 1054 w 9833"/>
                  <a:gd name="T73" fmla="*/ 388 h 3605"/>
                  <a:gd name="T74" fmla="*/ 1309 w 9833"/>
                  <a:gd name="T75" fmla="*/ 769 h 3605"/>
                  <a:gd name="T76" fmla="*/ 1200 w 9833"/>
                  <a:gd name="T77" fmla="*/ 1132 h 3605"/>
                  <a:gd name="T78" fmla="*/ 820 w 9833"/>
                  <a:gd name="T79" fmla="*/ 1311 h 3605"/>
                  <a:gd name="T80" fmla="*/ 439 w 9833"/>
                  <a:gd name="T81" fmla="*/ 1132 h 3605"/>
                  <a:gd name="T82" fmla="*/ 4260 w 9833"/>
                  <a:gd name="T83" fmla="*/ 1803 h 3605"/>
                  <a:gd name="T84" fmla="*/ 4439 w 9833"/>
                  <a:gd name="T85" fmla="*/ 1423 h 3605"/>
                  <a:gd name="T86" fmla="*/ 4803 w 9833"/>
                  <a:gd name="T87" fmla="*/ 1314 h 3605"/>
                  <a:gd name="T88" fmla="*/ 5185 w 9833"/>
                  <a:gd name="T89" fmla="*/ 1568 h 3605"/>
                  <a:gd name="T90" fmla="*/ 5222 w 9833"/>
                  <a:gd name="T91" fmla="*/ 1949 h 3605"/>
                  <a:gd name="T92" fmla="*/ 4898 w 9833"/>
                  <a:gd name="T93" fmla="*/ 2273 h 3605"/>
                  <a:gd name="T94" fmla="*/ 4518 w 9833"/>
                  <a:gd name="T95" fmla="*/ 2235 h 3605"/>
                  <a:gd name="T96" fmla="*/ 4262 w 9833"/>
                  <a:gd name="T97" fmla="*/ 1854 h 3605"/>
                  <a:gd name="T98" fmla="*/ 8888 w 9833"/>
                  <a:gd name="T99" fmla="*/ 1482 h 3605"/>
                  <a:gd name="T100" fmla="*/ 9143 w 9833"/>
                  <a:gd name="T101" fmla="*/ 1312 h 3605"/>
                  <a:gd name="T102" fmla="*/ 9385 w 9833"/>
                  <a:gd name="T103" fmla="*/ 1386 h 3605"/>
                  <a:gd name="T104" fmla="*/ 9504 w 9833"/>
                  <a:gd name="T105" fmla="*/ 1639 h 3605"/>
                  <a:gd name="T106" fmla="*/ 9385 w 9833"/>
                  <a:gd name="T107" fmla="*/ 1893 h 3605"/>
                  <a:gd name="T108" fmla="*/ 9143 w 9833"/>
                  <a:gd name="T109" fmla="*/ 1966 h 3605"/>
                  <a:gd name="T110" fmla="*/ 8888 w 9833"/>
                  <a:gd name="T111" fmla="*/ 1796 h 3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33" h="3605">
                    <a:moveTo>
                      <a:pt x="9669" y="3278"/>
                    </a:moveTo>
                    <a:lnTo>
                      <a:pt x="9340" y="3278"/>
                    </a:lnTo>
                    <a:lnTo>
                      <a:pt x="9340" y="2271"/>
                    </a:lnTo>
                    <a:lnTo>
                      <a:pt x="9394" y="2255"/>
                    </a:lnTo>
                    <a:lnTo>
                      <a:pt x="9491" y="2212"/>
                    </a:lnTo>
                    <a:lnTo>
                      <a:pt x="9581" y="2155"/>
                    </a:lnTo>
                    <a:lnTo>
                      <a:pt x="9659" y="2083"/>
                    </a:lnTo>
                    <a:lnTo>
                      <a:pt x="9723" y="1999"/>
                    </a:lnTo>
                    <a:lnTo>
                      <a:pt x="9775" y="1906"/>
                    </a:lnTo>
                    <a:lnTo>
                      <a:pt x="9811" y="1805"/>
                    </a:lnTo>
                    <a:lnTo>
                      <a:pt x="9831" y="1695"/>
                    </a:lnTo>
                    <a:lnTo>
                      <a:pt x="9833" y="1639"/>
                    </a:lnTo>
                    <a:lnTo>
                      <a:pt x="9830" y="1571"/>
                    </a:lnTo>
                    <a:lnTo>
                      <a:pt x="9804" y="1445"/>
                    </a:lnTo>
                    <a:lnTo>
                      <a:pt x="9754" y="1327"/>
                    </a:lnTo>
                    <a:lnTo>
                      <a:pt x="9683" y="1221"/>
                    </a:lnTo>
                    <a:lnTo>
                      <a:pt x="9594" y="1132"/>
                    </a:lnTo>
                    <a:lnTo>
                      <a:pt x="9490" y="1062"/>
                    </a:lnTo>
                    <a:lnTo>
                      <a:pt x="9372" y="1013"/>
                    </a:lnTo>
                    <a:lnTo>
                      <a:pt x="9244" y="985"/>
                    </a:lnTo>
                    <a:lnTo>
                      <a:pt x="9177" y="984"/>
                    </a:lnTo>
                    <a:lnTo>
                      <a:pt x="9110" y="985"/>
                    </a:lnTo>
                    <a:lnTo>
                      <a:pt x="8982" y="1013"/>
                    </a:lnTo>
                    <a:lnTo>
                      <a:pt x="8863" y="1062"/>
                    </a:lnTo>
                    <a:lnTo>
                      <a:pt x="8760" y="1132"/>
                    </a:lnTo>
                    <a:lnTo>
                      <a:pt x="8670" y="1221"/>
                    </a:lnTo>
                    <a:lnTo>
                      <a:pt x="8600" y="1327"/>
                    </a:lnTo>
                    <a:lnTo>
                      <a:pt x="8550" y="1445"/>
                    </a:lnTo>
                    <a:lnTo>
                      <a:pt x="8524" y="1571"/>
                    </a:lnTo>
                    <a:lnTo>
                      <a:pt x="8521" y="1639"/>
                    </a:lnTo>
                    <a:lnTo>
                      <a:pt x="8524" y="1695"/>
                    </a:lnTo>
                    <a:lnTo>
                      <a:pt x="8542" y="1805"/>
                    </a:lnTo>
                    <a:lnTo>
                      <a:pt x="8578" y="1906"/>
                    </a:lnTo>
                    <a:lnTo>
                      <a:pt x="8630" y="1999"/>
                    </a:lnTo>
                    <a:lnTo>
                      <a:pt x="8695" y="2083"/>
                    </a:lnTo>
                    <a:lnTo>
                      <a:pt x="8774" y="2155"/>
                    </a:lnTo>
                    <a:lnTo>
                      <a:pt x="8862" y="2212"/>
                    </a:lnTo>
                    <a:lnTo>
                      <a:pt x="8961" y="2255"/>
                    </a:lnTo>
                    <a:lnTo>
                      <a:pt x="9013" y="2271"/>
                    </a:lnTo>
                    <a:lnTo>
                      <a:pt x="9013" y="3278"/>
                    </a:lnTo>
                    <a:lnTo>
                      <a:pt x="4916" y="3278"/>
                    </a:lnTo>
                    <a:lnTo>
                      <a:pt x="4916" y="2605"/>
                    </a:lnTo>
                    <a:lnTo>
                      <a:pt x="4985" y="2590"/>
                    </a:lnTo>
                    <a:lnTo>
                      <a:pt x="5116" y="2538"/>
                    </a:lnTo>
                    <a:lnTo>
                      <a:pt x="5234" y="2466"/>
                    </a:lnTo>
                    <a:lnTo>
                      <a:pt x="5339" y="2376"/>
                    </a:lnTo>
                    <a:lnTo>
                      <a:pt x="5427" y="2270"/>
                    </a:lnTo>
                    <a:lnTo>
                      <a:pt x="5496" y="2149"/>
                    </a:lnTo>
                    <a:lnTo>
                      <a:pt x="5544" y="2018"/>
                    </a:lnTo>
                    <a:lnTo>
                      <a:pt x="5570" y="1877"/>
                    </a:lnTo>
                    <a:lnTo>
                      <a:pt x="5571" y="1803"/>
                    </a:lnTo>
                    <a:lnTo>
                      <a:pt x="5571" y="1761"/>
                    </a:lnTo>
                    <a:lnTo>
                      <a:pt x="5562" y="1678"/>
                    </a:lnTo>
                    <a:lnTo>
                      <a:pt x="5547" y="1599"/>
                    </a:lnTo>
                    <a:lnTo>
                      <a:pt x="5522" y="1521"/>
                    </a:lnTo>
                    <a:lnTo>
                      <a:pt x="5490" y="1448"/>
                    </a:lnTo>
                    <a:lnTo>
                      <a:pt x="5453" y="1378"/>
                    </a:lnTo>
                    <a:lnTo>
                      <a:pt x="5408" y="1312"/>
                    </a:lnTo>
                    <a:lnTo>
                      <a:pt x="5359" y="1252"/>
                    </a:lnTo>
                    <a:lnTo>
                      <a:pt x="5303" y="1197"/>
                    </a:lnTo>
                    <a:lnTo>
                      <a:pt x="5243" y="1147"/>
                    </a:lnTo>
                    <a:lnTo>
                      <a:pt x="5176" y="1102"/>
                    </a:lnTo>
                    <a:lnTo>
                      <a:pt x="5107" y="1064"/>
                    </a:lnTo>
                    <a:lnTo>
                      <a:pt x="5034" y="1033"/>
                    </a:lnTo>
                    <a:lnTo>
                      <a:pt x="4957" y="1010"/>
                    </a:lnTo>
                    <a:lnTo>
                      <a:pt x="4877" y="992"/>
                    </a:lnTo>
                    <a:lnTo>
                      <a:pt x="4795" y="984"/>
                    </a:lnTo>
                    <a:lnTo>
                      <a:pt x="4753" y="984"/>
                    </a:lnTo>
                    <a:lnTo>
                      <a:pt x="4710" y="984"/>
                    </a:lnTo>
                    <a:lnTo>
                      <a:pt x="4628" y="992"/>
                    </a:lnTo>
                    <a:lnTo>
                      <a:pt x="4547" y="1010"/>
                    </a:lnTo>
                    <a:lnTo>
                      <a:pt x="4471" y="1033"/>
                    </a:lnTo>
                    <a:lnTo>
                      <a:pt x="4397" y="1064"/>
                    </a:lnTo>
                    <a:lnTo>
                      <a:pt x="4328" y="1102"/>
                    </a:lnTo>
                    <a:lnTo>
                      <a:pt x="4262" y="1147"/>
                    </a:lnTo>
                    <a:lnTo>
                      <a:pt x="4201" y="1197"/>
                    </a:lnTo>
                    <a:lnTo>
                      <a:pt x="4145" y="1252"/>
                    </a:lnTo>
                    <a:lnTo>
                      <a:pt x="4096" y="1312"/>
                    </a:lnTo>
                    <a:lnTo>
                      <a:pt x="4052" y="1378"/>
                    </a:lnTo>
                    <a:lnTo>
                      <a:pt x="4014" y="1448"/>
                    </a:lnTo>
                    <a:lnTo>
                      <a:pt x="3982" y="1521"/>
                    </a:lnTo>
                    <a:lnTo>
                      <a:pt x="3958" y="1599"/>
                    </a:lnTo>
                    <a:lnTo>
                      <a:pt x="3942" y="1678"/>
                    </a:lnTo>
                    <a:lnTo>
                      <a:pt x="3933" y="1760"/>
                    </a:lnTo>
                    <a:lnTo>
                      <a:pt x="3933" y="1803"/>
                    </a:lnTo>
                    <a:lnTo>
                      <a:pt x="3935" y="1877"/>
                    </a:lnTo>
                    <a:lnTo>
                      <a:pt x="3961" y="2018"/>
                    </a:lnTo>
                    <a:lnTo>
                      <a:pt x="4008" y="2149"/>
                    </a:lnTo>
                    <a:lnTo>
                      <a:pt x="4077" y="2270"/>
                    </a:lnTo>
                    <a:lnTo>
                      <a:pt x="4167" y="2376"/>
                    </a:lnTo>
                    <a:lnTo>
                      <a:pt x="4270" y="2466"/>
                    </a:lnTo>
                    <a:lnTo>
                      <a:pt x="4389" y="2538"/>
                    </a:lnTo>
                    <a:lnTo>
                      <a:pt x="4520" y="2590"/>
                    </a:lnTo>
                    <a:lnTo>
                      <a:pt x="4589" y="2605"/>
                    </a:lnTo>
                    <a:lnTo>
                      <a:pt x="4589" y="3278"/>
                    </a:lnTo>
                    <a:lnTo>
                      <a:pt x="984" y="3278"/>
                    </a:lnTo>
                    <a:lnTo>
                      <a:pt x="984" y="1623"/>
                    </a:lnTo>
                    <a:lnTo>
                      <a:pt x="1053" y="1606"/>
                    </a:lnTo>
                    <a:lnTo>
                      <a:pt x="1182" y="1556"/>
                    </a:lnTo>
                    <a:lnTo>
                      <a:pt x="1302" y="1484"/>
                    </a:lnTo>
                    <a:lnTo>
                      <a:pt x="1406" y="1393"/>
                    </a:lnTo>
                    <a:lnTo>
                      <a:pt x="1494" y="1286"/>
                    </a:lnTo>
                    <a:lnTo>
                      <a:pt x="1563" y="1167"/>
                    </a:lnTo>
                    <a:lnTo>
                      <a:pt x="1612" y="1034"/>
                    </a:lnTo>
                    <a:lnTo>
                      <a:pt x="1636" y="893"/>
                    </a:lnTo>
                    <a:lnTo>
                      <a:pt x="1639" y="820"/>
                    </a:lnTo>
                    <a:lnTo>
                      <a:pt x="1638" y="778"/>
                    </a:lnTo>
                    <a:lnTo>
                      <a:pt x="1629" y="696"/>
                    </a:lnTo>
                    <a:lnTo>
                      <a:pt x="1613" y="615"/>
                    </a:lnTo>
                    <a:lnTo>
                      <a:pt x="1589" y="539"/>
                    </a:lnTo>
                    <a:lnTo>
                      <a:pt x="1558" y="465"/>
                    </a:lnTo>
                    <a:lnTo>
                      <a:pt x="1519" y="395"/>
                    </a:lnTo>
                    <a:lnTo>
                      <a:pt x="1476" y="330"/>
                    </a:lnTo>
                    <a:lnTo>
                      <a:pt x="1426" y="269"/>
                    </a:lnTo>
                    <a:lnTo>
                      <a:pt x="1370" y="213"/>
                    </a:lnTo>
                    <a:lnTo>
                      <a:pt x="1309" y="163"/>
                    </a:lnTo>
                    <a:lnTo>
                      <a:pt x="1244" y="120"/>
                    </a:lnTo>
                    <a:lnTo>
                      <a:pt x="1174" y="81"/>
                    </a:lnTo>
                    <a:lnTo>
                      <a:pt x="1100" y="51"/>
                    </a:lnTo>
                    <a:lnTo>
                      <a:pt x="1024" y="26"/>
                    </a:lnTo>
                    <a:lnTo>
                      <a:pt x="943" y="10"/>
                    </a:lnTo>
                    <a:lnTo>
                      <a:pt x="861" y="2"/>
                    </a:lnTo>
                    <a:lnTo>
                      <a:pt x="820" y="0"/>
                    </a:lnTo>
                    <a:lnTo>
                      <a:pt x="778" y="2"/>
                    </a:lnTo>
                    <a:lnTo>
                      <a:pt x="694" y="10"/>
                    </a:lnTo>
                    <a:lnTo>
                      <a:pt x="615" y="26"/>
                    </a:lnTo>
                    <a:lnTo>
                      <a:pt x="537" y="51"/>
                    </a:lnTo>
                    <a:lnTo>
                      <a:pt x="464" y="81"/>
                    </a:lnTo>
                    <a:lnTo>
                      <a:pt x="395" y="120"/>
                    </a:lnTo>
                    <a:lnTo>
                      <a:pt x="330" y="163"/>
                    </a:lnTo>
                    <a:lnTo>
                      <a:pt x="268" y="213"/>
                    </a:lnTo>
                    <a:lnTo>
                      <a:pt x="213" y="269"/>
                    </a:lnTo>
                    <a:lnTo>
                      <a:pt x="163" y="330"/>
                    </a:lnTo>
                    <a:lnTo>
                      <a:pt x="118" y="395"/>
                    </a:lnTo>
                    <a:lnTo>
                      <a:pt x="81" y="465"/>
                    </a:lnTo>
                    <a:lnTo>
                      <a:pt x="49" y="539"/>
                    </a:lnTo>
                    <a:lnTo>
                      <a:pt x="26" y="615"/>
                    </a:lnTo>
                    <a:lnTo>
                      <a:pt x="9" y="696"/>
                    </a:lnTo>
                    <a:lnTo>
                      <a:pt x="0" y="778"/>
                    </a:lnTo>
                    <a:lnTo>
                      <a:pt x="0" y="820"/>
                    </a:lnTo>
                    <a:lnTo>
                      <a:pt x="3" y="893"/>
                    </a:lnTo>
                    <a:lnTo>
                      <a:pt x="27" y="1034"/>
                    </a:lnTo>
                    <a:lnTo>
                      <a:pt x="76" y="1167"/>
                    </a:lnTo>
                    <a:lnTo>
                      <a:pt x="145" y="1286"/>
                    </a:lnTo>
                    <a:lnTo>
                      <a:pt x="233" y="1393"/>
                    </a:lnTo>
                    <a:lnTo>
                      <a:pt x="337" y="1484"/>
                    </a:lnTo>
                    <a:lnTo>
                      <a:pt x="455" y="1556"/>
                    </a:lnTo>
                    <a:lnTo>
                      <a:pt x="586" y="1606"/>
                    </a:lnTo>
                    <a:lnTo>
                      <a:pt x="655" y="1623"/>
                    </a:lnTo>
                    <a:lnTo>
                      <a:pt x="655" y="3278"/>
                    </a:lnTo>
                    <a:lnTo>
                      <a:pt x="164" y="3278"/>
                    </a:lnTo>
                    <a:lnTo>
                      <a:pt x="131" y="3279"/>
                    </a:lnTo>
                    <a:lnTo>
                      <a:pt x="72" y="3305"/>
                    </a:lnTo>
                    <a:lnTo>
                      <a:pt x="27" y="3350"/>
                    </a:lnTo>
                    <a:lnTo>
                      <a:pt x="3" y="3408"/>
                    </a:lnTo>
                    <a:lnTo>
                      <a:pt x="0" y="3442"/>
                    </a:lnTo>
                    <a:lnTo>
                      <a:pt x="3" y="3475"/>
                    </a:lnTo>
                    <a:lnTo>
                      <a:pt x="27" y="3534"/>
                    </a:lnTo>
                    <a:lnTo>
                      <a:pt x="72" y="3578"/>
                    </a:lnTo>
                    <a:lnTo>
                      <a:pt x="131" y="3604"/>
                    </a:lnTo>
                    <a:lnTo>
                      <a:pt x="164" y="3605"/>
                    </a:lnTo>
                    <a:lnTo>
                      <a:pt x="9669" y="3605"/>
                    </a:lnTo>
                    <a:lnTo>
                      <a:pt x="9702" y="3604"/>
                    </a:lnTo>
                    <a:lnTo>
                      <a:pt x="9761" y="3578"/>
                    </a:lnTo>
                    <a:lnTo>
                      <a:pt x="9805" y="3534"/>
                    </a:lnTo>
                    <a:lnTo>
                      <a:pt x="9830" y="3475"/>
                    </a:lnTo>
                    <a:lnTo>
                      <a:pt x="9833" y="3442"/>
                    </a:lnTo>
                    <a:lnTo>
                      <a:pt x="9830" y="3408"/>
                    </a:lnTo>
                    <a:lnTo>
                      <a:pt x="9805" y="3350"/>
                    </a:lnTo>
                    <a:lnTo>
                      <a:pt x="9761" y="3305"/>
                    </a:lnTo>
                    <a:lnTo>
                      <a:pt x="9702" y="3279"/>
                    </a:lnTo>
                    <a:lnTo>
                      <a:pt x="9669" y="3278"/>
                    </a:lnTo>
                    <a:close/>
                    <a:moveTo>
                      <a:pt x="328" y="820"/>
                    </a:moveTo>
                    <a:lnTo>
                      <a:pt x="330" y="769"/>
                    </a:lnTo>
                    <a:lnTo>
                      <a:pt x="349" y="673"/>
                    </a:lnTo>
                    <a:lnTo>
                      <a:pt x="386" y="585"/>
                    </a:lnTo>
                    <a:lnTo>
                      <a:pt x="439" y="507"/>
                    </a:lnTo>
                    <a:lnTo>
                      <a:pt x="507" y="439"/>
                    </a:lnTo>
                    <a:lnTo>
                      <a:pt x="585" y="388"/>
                    </a:lnTo>
                    <a:lnTo>
                      <a:pt x="673" y="350"/>
                    </a:lnTo>
                    <a:lnTo>
                      <a:pt x="769" y="330"/>
                    </a:lnTo>
                    <a:lnTo>
                      <a:pt x="820" y="328"/>
                    </a:lnTo>
                    <a:lnTo>
                      <a:pt x="870" y="330"/>
                    </a:lnTo>
                    <a:lnTo>
                      <a:pt x="965" y="350"/>
                    </a:lnTo>
                    <a:lnTo>
                      <a:pt x="1054" y="388"/>
                    </a:lnTo>
                    <a:lnTo>
                      <a:pt x="1132" y="439"/>
                    </a:lnTo>
                    <a:lnTo>
                      <a:pt x="1200" y="507"/>
                    </a:lnTo>
                    <a:lnTo>
                      <a:pt x="1252" y="585"/>
                    </a:lnTo>
                    <a:lnTo>
                      <a:pt x="1289" y="673"/>
                    </a:lnTo>
                    <a:lnTo>
                      <a:pt x="1309" y="769"/>
                    </a:lnTo>
                    <a:lnTo>
                      <a:pt x="1311" y="820"/>
                    </a:lnTo>
                    <a:lnTo>
                      <a:pt x="1309" y="870"/>
                    </a:lnTo>
                    <a:lnTo>
                      <a:pt x="1289" y="966"/>
                    </a:lnTo>
                    <a:lnTo>
                      <a:pt x="1252" y="1054"/>
                    </a:lnTo>
                    <a:lnTo>
                      <a:pt x="1200" y="1132"/>
                    </a:lnTo>
                    <a:lnTo>
                      <a:pt x="1132" y="1200"/>
                    </a:lnTo>
                    <a:lnTo>
                      <a:pt x="1054" y="1253"/>
                    </a:lnTo>
                    <a:lnTo>
                      <a:pt x="965" y="1291"/>
                    </a:lnTo>
                    <a:lnTo>
                      <a:pt x="870" y="1309"/>
                    </a:lnTo>
                    <a:lnTo>
                      <a:pt x="820" y="1311"/>
                    </a:lnTo>
                    <a:lnTo>
                      <a:pt x="769" y="1309"/>
                    </a:lnTo>
                    <a:lnTo>
                      <a:pt x="673" y="1291"/>
                    </a:lnTo>
                    <a:lnTo>
                      <a:pt x="585" y="1253"/>
                    </a:lnTo>
                    <a:lnTo>
                      <a:pt x="507" y="1200"/>
                    </a:lnTo>
                    <a:lnTo>
                      <a:pt x="439" y="1132"/>
                    </a:lnTo>
                    <a:lnTo>
                      <a:pt x="386" y="1054"/>
                    </a:lnTo>
                    <a:lnTo>
                      <a:pt x="349" y="966"/>
                    </a:lnTo>
                    <a:lnTo>
                      <a:pt x="330" y="870"/>
                    </a:lnTo>
                    <a:lnTo>
                      <a:pt x="328" y="820"/>
                    </a:lnTo>
                    <a:close/>
                    <a:moveTo>
                      <a:pt x="4260" y="1803"/>
                    </a:moveTo>
                    <a:lnTo>
                      <a:pt x="4262" y="1753"/>
                    </a:lnTo>
                    <a:lnTo>
                      <a:pt x="4282" y="1656"/>
                    </a:lnTo>
                    <a:lnTo>
                      <a:pt x="4319" y="1568"/>
                    </a:lnTo>
                    <a:lnTo>
                      <a:pt x="4373" y="1489"/>
                    </a:lnTo>
                    <a:lnTo>
                      <a:pt x="4439" y="1423"/>
                    </a:lnTo>
                    <a:lnTo>
                      <a:pt x="4518" y="1370"/>
                    </a:lnTo>
                    <a:lnTo>
                      <a:pt x="4606" y="1332"/>
                    </a:lnTo>
                    <a:lnTo>
                      <a:pt x="4703" y="1314"/>
                    </a:lnTo>
                    <a:lnTo>
                      <a:pt x="4753" y="1311"/>
                    </a:lnTo>
                    <a:lnTo>
                      <a:pt x="4803" y="1314"/>
                    </a:lnTo>
                    <a:lnTo>
                      <a:pt x="4898" y="1332"/>
                    </a:lnTo>
                    <a:lnTo>
                      <a:pt x="4986" y="1370"/>
                    </a:lnTo>
                    <a:lnTo>
                      <a:pt x="5065" y="1423"/>
                    </a:lnTo>
                    <a:lnTo>
                      <a:pt x="5132" y="1489"/>
                    </a:lnTo>
                    <a:lnTo>
                      <a:pt x="5185" y="1568"/>
                    </a:lnTo>
                    <a:lnTo>
                      <a:pt x="5222" y="1656"/>
                    </a:lnTo>
                    <a:lnTo>
                      <a:pt x="5243" y="1753"/>
                    </a:lnTo>
                    <a:lnTo>
                      <a:pt x="5244" y="1803"/>
                    </a:lnTo>
                    <a:lnTo>
                      <a:pt x="5243" y="1854"/>
                    </a:lnTo>
                    <a:lnTo>
                      <a:pt x="5222" y="1949"/>
                    </a:lnTo>
                    <a:lnTo>
                      <a:pt x="5185" y="2038"/>
                    </a:lnTo>
                    <a:lnTo>
                      <a:pt x="5132" y="2116"/>
                    </a:lnTo>
                    <a:lnTo>
                      <a:pt x="5065" y="2182"/>
                    </a:lnTo>
                    <a:lnTo>
                      <a:pt x="4986" y="2235"/>
                    </a:lnTo>
                    <a:lnTo>
                      <a:pt x="4898" y="2273"/>
                    </a:lnTo>
                    <a:lnTo>
                      <a:pt x="4803" y="2293"/>
                    </a:lnTo>
                    <a:lnTo>
                      <a:pt x="4753" y="2294"/>
                    </a:lnTo>
                    <a:lnTo>
                      <a:pt x="4703" y="2293"/>
                    </a:lnTo>
                    <a:lnTo>
                      <a:pt x="4606" y="2273"/>
                    </a:lnTo>
                    <a:lnTo>
                      <a:pt x="4518" y="2235"/>
                    </a:lnTo>
                    <a:lnTo>
                      <a:pt x="4439" y="2182"/>
                    </a:lnTo>
                    <a:lnTo>
                      <a:pt x="4373" y="2116"/>
                    </a:lnTo>
                    <a:lnTo>
                      <a:pt x="4319" y="2038"/>
                    </a:lnTo>
                    <a:lnTo>
                      <a:pt x="4282" y="1949"/>
                    </a:lnTo>
                    <a:lnTo>
                      <a:pt x="4262" y="1854"/>
                    </a:lnTo>
                    <a:lnTo>
                      <a:pt x="4260" y="1803"/>
                    </a:lnTo>
                    <a:close/>
                    <a:moveTo>
                      <a:pt x="8849" y="1639"/>
                    </a:moveTo>
                    <a:lnTo>
                      <a:pt x="8851" y="1606"/>
                    </a:lnTo>
                    <a:lnTo>
                      <a:pt x="8863" y="1541"/>
                    </a:lnTo>
                    <a:lnTo>
                      <a:pt x="8888" y="1482"/>
                    </a:lnTo>
                    <a:lnTo>
                      <a:pt x="8924" y="1430"/>
                    </a:lnTo>
                    <a:lnTo>
                      <a:pt x="8969" y="1386"/>
                    </a:lnTo>
                    <a:lnTo>
                      <a:pt x="9020" y="1351"/>
                    </a:lnTo>
                    <a:lnTo>
                      <a:pt x="9080" y="1325"/>
                    </a:lnTo>
                    <a:lnTo>
                      <a:pt x="9143" y="1312"/>
                    </a:lnTo>
                    <a:lnTo>
                      <a:pt x="9177" y="1311"/>
                    </a:lnTo>
                    <a:lnTo>
                      <a:pt x="9211" y="1312"/>
                    </a:lnTo>
                    <a:lnTo>
                      <a:pt x="9274" y="1325"/>
                    </a:lnTo>
                    <a:lnTo>
                      <a:pt x="9333" y="1351"/>
                    </a:lnTo>
                    <a:lnTo>
                      <a:pt x="9385" y="1386"/>
                    </a:lnTo>
                    <a:lnTo>
                      <a:pt x="9430" y="1430"/>
                    </a:lnTo>
                    <a:lnTo>
                      <a:pt x="9466" y="1482"/>
                    </a:lnTo>
                    <a:lnTo>
                      <a:pt x="9490" y="1541"/>
                    </a:lnTo>
                    <a:lnTo>
                      <a:pt x="9503" y="1606"/>
                    </a:lnTo>
                    <a:lnTo>
                      <a:pt x="9504" y="1639"/>
                    </a:lnTo>
                    <a:lnTo>
                      <a:pt x="9503" y="1672"/>
                    </a:lnTo>
                    <a:lnTo>
                      <a:pt x="9490" y="1737"/>
                    </a:lnTo>
                    <a:lnTo>
                      <a:pt x="9466" y="1796"/>
                    </a:lnTo>
                    <a:lnTo>
                      <a:pt x="9430" y="1848"/>
                    </a:lnTo>
                    <a:lnTo>
                      <a:pt x="9385" y="1893"/>
                    </a:lnTo>
                    <a:lnTo>
                      <a:pt x="9333" y="1927"/>
                    </a:lnTo>
                    <a:lnTo>
                      <a:pt x="9274" y="1953"/>
                    </a:lnTo>
                    <a:lnTo>
                      <a:pt x="9211" y="1966"/>
                    </a:lnTo>
                    <a:lnTo>
                      <a:pt x="9177" y="1967"/>
                    </a:lnTo>
                    <a:lnTo>
                      <a:pt x="9143" y="1966"/>
                    </a:lnTo>
                    <a:lnTo>
                      <a:pt x="9080" y="1953"/>
                    </a:lnTo>
                    <a:lnTo>
                      <a:pt x="9020" y="1927"/>
                    </a:lnTo>
                    <a:lnTo>
                      <a:pt x="8969" y="1893"/>
                    </a:lnTo>
                    <a:lnTo>
                      <a:pt x="8924" y="1848"/>
                    </a:lnTo>
                    <a:lnTo>
                      <a:pt x="8888" y="1796"/>
                    </a:lnTo>
                    <a:lnTo>
                      <a:pt x="8863" y="1737"/>
                    </a:lnTo>
                    <a:lnTo>
                      <a:pt x="8851" y="1672"/>
                    </a:lnTo>
                    <a:lnTo>
                      <a:pt x="8849" y="1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Freeform 206">
                <a:extLst>
                  <a:ext uri="{FF2B5EF4-FFF2-40B4-BE49-F238E27FC236}">
                    <a16:creationId xmlns:a16="http://schemas.microsoft.com/office/drawing/2014/main" id="{AF944174-BB0C-49BA-A8BC-17D44E87D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3250"/>
                <a:ext cx="109" cy="328"/>
              </a:xfrm>
              <a:custGeom>
                <a:avLst/>
                <a:gdLst>
                  <a:gd name="T0" fmla="*/ 0 w 328"/>
                  <a:gd name="T1" fmla="*/ 163 h 983"/>
                  <a:gd name="T2" fmla="*/ 0 w 328"/>
                  <a:gd name="T3" fmla="*/ 818 h 983"/>
                  <a:gd name="T4" fmla="*/ 3 w 328"/>
                  <a:gd name="T5" fmla="*/ 853 h 983"/>
                  <a:gd name="T6" fmla="*/ 27 w 328"/>
                  <a:gd name="T7" fmla="*/ 911 h 983"/>
                  <a:gd name="T8" fmla="*/ 72 w 328"/>
                  <a:gd name="T9" fmla="*/ 955 h 983"/>
                  <a:gd name="T10" fmla="*/ 131 w 328"/>
                  <a:gd name="T11" fmla="*/ 981 h 983"/>
                  <a:gd name="T12" fmla="*/ 164 w 328"/>
                  <a:gd name="T13" fmla="*/ 983 h 983"/>
                  <a:gd name="T14" fmla="*/ 197 w 328"/>
                  <a:gd name="T15" fmla="*/ 981 h 983"/>
                  <a:gd name="T16" fmla="*/ 256 w 328"/>
                  <a:gd name="T17" fmla="*/ 955 h 983"/>
                  <a:gd name="T18" fmla="*/ 301 w 328"/>
                  <a:gd name="T19" fmla="*/ 911 h 983"/>
                  <a:gd name="T20" fmla="*/ 325 w 328"/>
                  <a:gd name="T21" fmla="*/ 853 h 983"/>
                  <a:gd name="T22" fmla="*/ 328 w 328"/>
                  <a:gd name="T23" fmla="*/ 818 h 983"/>
                  <a:gd name="T24" fmla="*/ 328 w 328"/>
                  <a:gd name="T25" fmla="*/ 163 h 983"/>
                  <a:gd name="T26" fmla="*/ 325 w 328"/>
                  <a:gd name="T27" fmla="*/ 130 h 983"/>
                  <a:gd name="T28" fmla="*/ 301 w 328"/>
                  <a:gd name="T29" fmla="*/ 71 h 983"/>
                  <a:gd name="T30" fmla="*/ 256 w 328"/>
                  <a:gd name="T31" fmla="*/ 26 h 983"/>
                  <a:gd name="T32" fmla="*/ 197 w 328"/>
                  <a:gd name="T33" fmla="*/ 2 h 983"/>
                  <a:gd name="T34" fmla="*/ 164 w 328"/>
                  <a:gd name="T35" fmla="*/ 0 h 983"/>
                  <a:gd name="T36" fmla="*/ 131 w 328"/>
                  <a:gd name="T37" fmla="*/ 2 h 983"/>
                  <a:gd name="T38" fmla="*/ 72 w 328"/>
                  <a:gd name="T39" fmla="*/ 26 h 983"/>
                  <a:gd name="T40" fmla="*/ 27 w 328"/>
                  <a:gd name="T41" fmla="*/ 71 h 983"/>
                  <a:gd name="T42" fmla="*/ 3 w 328"/>
                  <a:gd name="T43" fmla="*/ 130 h 983"/>
                  <a:gd name="T44" fmla="*/ 0 w 328"/>
                  <a:gd name="T45" fmla="*/ 163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983">
                    <a:moveTo>
                      <a:pt x="0" y="163"/>
                    </a:moveTo>
                    <a:lnTo>
                      <a:pt x="0" y="818"/>
                    </a:lnTo>
                    <a:lnTo>
                      <a:pt x="3" y="853"/>
                    </a:lnTo>
                    <a:lnTo>
                      <a:pt x="27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4" y="983"/>
                    </a:lnTo>
                    <a:lnTo>
                      <a:pt x="197" y="981"/>
                    </a:lnTo>
                    <a:lnTo>
                      <a:pt x="256" y="955"/>
                    </a:lnTo>
                    <a:lnTo>
                      <a:pt x="301" y="911"/>
                    </a:lnTo>
                    <a:lnTo>
                      <a:pt x="325" y="853"/>
                    </a:lnTo>
                    <a:lnTo>
                      <a:pt x="328" y="818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Freeform 207">
                <a:extLst>
                  <a:ext uri="{FF2B5EF4-FFF2-40B4-BE49-F238E27FC236}">
                    <a16:creationId xmlns:a16="http://schemas.microsoft.com/office/drawing/2014/main" id="{5A243769-B71F-4B99-8DBC-0641B8045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" y="2267"/>
                <a:ext cx="110" cy="219"/>
              </a:xfrm>
              <a:custGeom>
                <a:avLst/>
                <a:gdLst>
                  <a:gd name="T0" fmla="*/ 328 w 328"/>
                  <a:gd name="T1" fmla="*/ 163 h 655"/>
                  <a:gd name="T2" fmla="*/ 325 w 328"/>
                  <a:gd name="T3" fmla="*/ 130 h 655"/>
                  <a:gd name="T4" fmla="*/ 301 w 328"/>
                  <a:gd name="T5" fmla="*/ 70 h 655"/>
                  <a:gd name="T6" fmla="*/ 256 w 328"/>
                  <a:gd name="T7" fmla="*/ 26 h 655"/>
                  <a:gd name="T8" fmla="*/ 197 w 328"/>
                  <a:gd name="T9" fmla="*/ 1 h 655"/>
                  <a:gd name="T10" fmla="*/ 164 w 328"/>
                  <a:gd name="T11" fmla="*/ 0 h 655"/>
                  <a:gd name="T12" fmla="*/ 131 w 328"/>
                  <a:gd name="T13" fmla="*/ 1 h 655"/>
                  <a:gd name="T14" fmla="*/ 72 w 328"/>
                  <a:gd name="T15" fmla="*/ 26 h 655"/>
                  <a:gd name="T16" fmla="*/ 27 w 328"/>
                  <a:gd name="T17" fmla="*/ 70 h 655"/>
                  <a:gd name="T18" fmla="*/ 3 w 328"/>
                  <a:gd name="T19" fmla="*/ 130 h 655"/>
                  <a:gd name="T20" fmla="*/ 0 w 328"/>
                  <a:gd name="T21" fmla="*/ 163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3"/>
                    </a:move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Freeform 208">
                <a:extLst>
                  <a:ext uri="{FF2B5EF4-FFF2-40B4-BE49-F238E27FC236}">
                    <a16:creationId xmlns:a16="http://schemas.microsoft.com/office/drawing/2014/main" id="{9894C92A-8B99-452B-9694-78DE95676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" y="2595"/>
                <a:ext cx="110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31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31 h 655"/>
                  <a:gd name="T20" fmla="*/ 0 w 328"/>
                  <a:gd name="T21" fmla="*/ 164 h 655"/>
                  <a:gd name="T22" fmla="*/ 0 w 328"/>
                  <a:gd name="T23" fmla="*/ 493 h 655"/>
                  <a:gd name="T24" fmla="*/ 3 w 328"/>
                  <a:gd name="T25" fmla="*/ 526 h 655"/>
                  <a:gd name="T26" fmla="*/ 27 w 328"/>
                  <a:gd name="T27" fmla="*/ 585 h 655"/>
                  <a:gd name="T28" fmla="*/ 72 w 328"/>
                  <a:gd name="T29" fmla="*/ 628 h 655"/>
                  <a:gd name="T30" fmla="*/ 131 w 328"/>
                  <a:gd name="T31" fmla="*/ 654 h 655"/>
                  <a:gd name="T32" fmla="*/ 164 w 328"/>
                  <a:gd name="T33" fmla="*/ 655 h 655"/>
                  <a:gd name="T34" fmla="*/ 197 w 328"/>
                  <a:gd name="T35" fmla="*/ 654 h 655"/>
                  <a:gd name="T36" fmla="*/ 256 w 328"/>
                  <a:gd name="T37" fmla="*/ 628 h 655"/>
                  <a:gd name="T38" fmla="*/ 301 w 328"/>
                  <a:gd name="T39" fmla="*/ 585 h 655"/>
                  <a:gd name="T40" fmla="*/ 325 w 328"/>
                  <a:gd name="T41" fmla="*/ 526 h 655"/>
                  <a:gd name="T42" fmla="*/ 328 w 328"/>
                  <a:gd name="T43" fmla="*/ 493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5" y="526"/>
                    </a:lnTo>
                    <a:lnTo>
                      <a:pt x="328" y="493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Freeform 209">
                <a:extLst>
                  <a:ext uri="{FF2B5EF4-FFF2-40B4-BE49-F238E27FC236}">
                    <a16:creationId xmlns:a16="http://schemas.microsoft.com/office/drawing/2014/main" id="{69E77F7B-CC91-48A4-BC99-62ACD38AE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2267"/>
                <a:ext cx="109" cy="219"/>
              </a:xfrm>
              <a:custGeom>
                <a:avLst/>
                <a:gdLst>
                  <a:gd name="T0" fmla="*/ 0 w 328"/>
                  <a:gd name="T1" fmla="*/ 163 h 655"/>
                  <a:gd name="T2" fmla="*/ 0 w 328"/>
                  <a:gd name="T3" fmla="*/ 491 h 655"/>
                  <a:gd name="T4" fmla="*/ 3 w 328"/>
                  <a:gd name="T5" fmla="*/ 524 h 655"/>
                  <a:gd name="T6" fmla="*/ 27 w 328"/>
                  <a:gd name="T7" fmla="*/ 583 h 655"/>
                  <a:gd name="T8" fmla="*/ 72 w 328"/>
                  <a:gd name="T9" fmla="*/ 628 h 655"/>
                  <a:gd name="T10" fmla="*/ 131 w 328"/>
                  <a:gd name="T11" fmla="*/ 652 h 655"/>
                  <a:gd name="T12" fmla="*/ 164 w 328"/>
                  <a:gd name="T13" fmla="*/ 655 h 655"/>
                  <a:gd name="T14" fmla="*/ 197 w 328"/>
                  <a:gd name="T15" fmla="*/ 652 h 655"/>
                  <a:gd name="T16" fmla="*/ 256 w 328"/>
                  <a:gd name="T17" fmla="*/ 628 h 655"/>
                  <a:gd name="T18" fmla="*/ 301 w 328"/>
                  <a:gd name="T19" fmla="*/ 583 h 655"/>
                  <a:gd name="T20" fmla="*/ 325 w 328"/>
                  <a:gd name="T21" fmla="*/ 524 h 655"/>
                  <a:gd name="T22" fmla="*/ 328 w 328"/>
                  <a:gd name="T23" fmla="*/ 491 h 655"/>
                  <a:gd name="T24" fmla="*/ 328 w 328"/>
                  <a:gd name="T25" fmla="*/ 163 h 655"/>
                  <a:gd name="T26" fmla="*/ 325 w 328"/>
                  <a:gd name="T27" fmla="*/ 130 h 655"/>
                  <a:gd name="T28" fmla="*/ 301 w 328"/>
                  <a:gd name="T29" fmla="*/ 70 h 655"/>
                  <a:gd name="T30" fmla="*/ 256 w 328"/>
                  <a:gd name="T31" fmla="*/ 26 h 655"/>
                  <a:gd name="T32" fmla="*/ 197 w 328"/>
                  <a:gd name="T33" fmla="*/ 1 h 655"/>
                  <a:gd name="T34" fmla="*/ 164 w 328"/>
                  <a:gd name="T35" fmla="*/ 0 h 655"/>
                  <a:gd name="T36" fmla="*/ 131 w 328"/>
                  <a:gd name="T37" fmla="*/ 1 h 655"/>
                  <a:gd name="T38" fmla="*/ 72 w 328"/>
                  <a:gd name="T39" fmla="*/ 26 h 655"/>
                  <a:gd name="T40" fmla="*/ 27 w 328"/>
                  <a:gd name="T41" fmla="*/ 70 h 655"/>
                  <a:gd name="T42" fmla="*/ 3 w 328"/>
                  <a:gd name="T43" fmla="*/ 130 h 655"/>
                  <a:gd name="T44" fmla="*/ 0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0" y="163"/>
                    </a:move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Freeform 210">
                <a:extLst>
                  <a:ext uri="{FF2B5EF4-FFF2-40B4-BE49-F238E27FC236}">
                    <a16:creationId xmlns:a16="http://schemas.microsoft.com/office/drawing/2014/main" id="{94264FF3-5A29-4456-8ED1-6389B9940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" y="2595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31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3 h 655"/>
                  <a:gd name="T10" fmla="*/ 163 w 327"/>
                  <a:gd name="T11" fmla="*/ 0 h 655"/>
                  <a:gd name="T12" fmla="*/ 130 w 327"/>
                  <a:gd name="T13" fmla="*/ 3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31 h 655"/>
                  <a:gd name="T20" fmla="*/ 0 w 327"/>
                  <a:gd name="T21" fmla="*/ 164 h 655"/>
                  <a:gd name="T22" fmla="*/ 0 w 327"/>
                  <a:gd name="T23" fmla="*/ 493 h 655"/>
                  <a:gd name="T24" fmla="*/ 2 w 327"/>
                  <a:gd name="T25" fmla="*/ 526 h 655"/>
                  <a:gd name="T26" fmla="*/ 26 w 327"/>
                  <a:gd name="T27" fmla="*/ 585 h 655"/>
                  <a:gd name="T28" fmla="*/ 71 w 327"/>
                  <a:gd name="T29" fmla="*/ 628 h 655"/>
                  <a:gd name="T30" fmla="*/ 130 w 327"/>
                  <a:gd name="T31" fmla="*/ 654 h 655"/>
                  <a:gd name="T32" fmla="*/ 163 w 327"/>
                  <a:gd name="T33" fmla="*/ 655 h 655"/>
                  <a:gd name="T34" fmla="*/ 197 w 327"/>
                  <a:gd name="T35" fmla="*/ 654 h 655"/>
                  <a:gd name="T36" fmla="*/ 255 w 327"/>
                  <a:gd name="T37" fmla="*/ 628 h 655"/>
                  <a:gd name="T38" fmla="*/ 300 w 327"/>
                  <a:gd name="T39" fmla="*/ 585 h 655"/>
                  <a:gd name="T40" fmla="*/ 326 w 327"/>
                  <a:gd name="T41" fmla="*/ 526 h 655"/>
                  <a:gd name="T42" fmla="*/ 327 w 327"/>
                  <a:gd name="T43" fmla="*/ 493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3"/>
                    </a:lnTo>
                    <a:lnTo>
                      <a:pt x="163" y="0"/>
                    </a:lnTo>
                    <a:lnTo>
                      <a:pt x="130" y="3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2" y="526"/>
                    </a:lnTo>
                    <a:lnTo>
                      <a:pt x="26" y="585"/>
                    </a:lnTo>
                    <a:lnTo>
                      <a:pt x="71" y="628"/>
                    </a:lnTo>
                    <a:lnTo>
                      <a:pt x="130" y="654"/>
                    </a:lnTo>
                    <a:lnTo>
                      <a:pt x="163" y="655"/>
                    </a:lnTo>
                    <a:lnTo>
                      <a:pt x="197" y="654"/>
                    </a:lnTo>
                    <a:lnTo>
                      <a:pt x="255" y="628"/>
                    </a:lnTo>
                    <a:lnTo>
                      <a:pt x="300" y="585"/>
                    </a:lnTo>
                    <a:lnTo>
                      <a:pt x="326" y="526"/>
                    </a:lnTo>
                    <a:lnTo>
                      <a:pt x="327" y="493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Freeform 211">
                <a:extLst>
                  <a:ext uri="{FF2B5EF4-FFF2-40B4-BE49-F238E27FC236}">
                    <a16:creationId xmlns:a16="http://schemas.microsoft.com/office/drawing/2014/main" id="{1A4E5EBA-8991-4F04-910B-B67FAD724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1" y="1939"/>
                <a:ext cx="109" cy="219"/>
              </a:xfrm>
              <a:custGeom>
                <a:avLst/>
                <a:gdLst>
                  <a:gd name="T0" fmla="*/ 327 w 327"/>
                  <a:gd name="T1" fmla="*/ 164 h 656"/>
                  <a:gd name="T2" fmla="*/ 326 w 327"/>
                  <a:gd name="T3" fmla="*/ 130 h 656"/>
                  <a:gd name="T4" fmla="*/ 300 w 327"/>
                  <a:gd name="T5" fmla="*/ 72 h 656"/>
                  <a:gd name="T6" fmla="*/ 255 w 327"/>
                  <a:gd name="T7" fmla="*/ 28 h 656"/>
                  <a:gd name="T8" fmla="*/ 198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8 h 656"/>
                  <a:gd name="T16" fmla="*/ 28 w 327"/>
                  <a:gd name="T17" fmla="*/ 72 h 656"/>
                  <a:gd name="T18" fmla="*/ 2 w 327"/>
                  <a:gd name="T19" fmla="*/ 130 h 656"/>
                  <a:gd name="T20" fmla="*/ 0 w 327"/>
                  <a:gd name="T21" fmla="*/ 164 h 656"/>
                  <a:gd name="T22" fmla="*/ 0 w 327"/>
                  <a:gd name="T23" fmla="*/ 491 h 656"/>
                  <a:gd name="T24" fmla="*/ 2 w 327"/>
                  <a:gd name="T25" fmla="*/ 524 h 656"/>
                  <a:gd name="T26" fmla="*/ 28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8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4 h 656"/>
                  <a:gd name="T42" fmla="*/ 327 w 327"/>
                  <a:gd name="T43" fmla="*/ 491 h 656"/>
                  <a:gd name="T44" fmla="*/ 327 w 327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4"/>
                    </a:moveTo>
                    <a:lnTo>
                      <a:pt x="326" y="130"/>
                    </a:lnTo>
                    <a:lnTo>
                      <a:pt x="300" y="72"/>
                    </a:lnTo>
                    <a:lnTo>
                      <a:pt x="255" y="28"/>
                    </a:lnTo>
                    <a:lnTo>
                      <a:pt x="198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8"/>
                    </a:lnTo>
                    <a:lnTo>
                      <a:pt x="28" y="72"/>
                    </a:lnTo>
                    <a:lnTo>
                      <a:pt x="2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8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8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Freeform 212">
                <a:extLst>
                  <a:ext uri="{FF2B5EF4-FFF2-40B4-BE49-F238E27FC236}">
                    <a16:creationId xmlns:a16="http://schemas.microsoft.com/office/drawing/2014/main" id="{C5704285-6783-4C1B-8B1C-C81BF21D2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1" y="1612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31 h 655"/>
                  <a:gd name="T4" fmla="*/ 300 w 327"/>
                  <a:gd name="T5" fmla="*/ 72 h 655"/>
                  <a:gd name="T6" fmla="*/ 255 w 327"/>
                  <a:gd name="T7" fmla="*/ 27 h 655"/>
                  <a:gd name="T8" fmla="*/ 198 w 327"/>
                  <a:gd name="T9" fmla="*/ 2 h 655"/>
                  <a:gd name="T10" fmla="*/ 163 w 327"/>
                  <a:gd name="T11" fmla="*/ 0 h 655"/>
                  <a:gd name="T12" fmla="*/ 130 w 327"/>
                  <a:gd name="T13" fmla="*/ 2 h 655"/>
                  <a:gd name="T14" fmla="*/ 71 w 327"/>
                  <a:gd name="T15" fmla="*/ 27 h 655"/>
                  <a:gd name="T16" fmla="*/ 28 w 327"/>
                  <a:gd name="T17" fmla="*/ 72 h 655"/>
                  <a:gd name="T18" fmla="*/ 2 w 327"/>
                  <a:gd name="T19" fmla="*/ 131 h 655"/>
                  <a:gd name="T20" fmla="*/ 0 w 327"/>
                  <a:gd name="T21" fmla="*/ 164 h 655"/>
                  <a:gd name="T22" fmla="*/ 0 w 327"/>
                  <a:gd name="T23" fmla="*/ 492 h 655"/>
                  <a:gd name="T24" fmla="*/ 2 w 327"/>
                  <a:gd name="T25" fmla="*/ 525 h 655"/>
                  <a:gd name="T26" fmla="*/ 28 w 327"/>
                  <a:gd name="T27" fmla="*/ 584 h 655"/>
                  <a:gd name="T28" fmla="*/ 71 w 327"/>
                  <a:gd name="T29" fmla="*/ 627 h 655"/>
                  <a:gd name="T30" fmla="*/ 130 w 327"/>
                  <a:gd name="T31" fmla="*/ 653 h 655"/>
                  <a:gd name="T32" fmla="*/ 163 w 327"/>
                  <a:gd name="T33" fmla="*/ 655 h 655"/>
                  <a:gd name="T34" fmla="*/ 198 w 327"/>
                  <a:gd name="T35" fmla="*/ 653 h 655"/>
                  <a:gd name="T36" fmla="*/ 255 w 327"/>
                  <a:gd name="T37" fmla="*/ 627 h 655"/>
                  <a:gd name="T38" fmla="*/ 300 w 327"/>
                  <a:gd name="T39" fmla="*/ 584 h 655"/>
                  <a:gd name="T40" fmla="*/ 326 w 327"/>
                  <a:gd name="T41" fmla="*/ 525 h 655"/>
                  <a:gd name="T42" fmla="*/ 327 w 327"/>
                  <a:gd name="T43" fmla="*/ 492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8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7"/>
                    </a:lnTo>
                    <a:lnTo>
                      <a:pt x="28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2"/>
                    </a:lnTo>
                    <a:lnTo>
                      <a:pt x="2" y="525"/>
                    </a:lnTo>
                    <a:lnTo>
                      <a:pt x="28" y="584"/>
                    </a:lnTo>
                    <a:lnTo>
                      <a:pt x="71" y="627"/>
                    </a:lnTo>
                    <a:lnTo>
                      <a:pt x="130" y="653"/>
                    </a:lnTo>
                    <a:lnTo>
                      <a:pt x="163" y="655"/>
                    </a:lnTo>
                    <a:lnTo>
                      <a:pt x="198" y="653"/>
                    </a:lnTo>
                    <a:lnTo>
                      <a:pt x="255" y="627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2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Freeform 213">
                <a:extLst>
                  <a:ext uri="{FF2B5EF4-FFF2-40B4-BE49-F238E27FC236}">
                    <a16:creationId xmlns:a16="http://schemas.microsoft.com/office/drawing/2014/main" id="{54C62803-A81A-47C4-A170-3BD9F5535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1" y="2267"/>
                <a:ext cx="109" cy="219"/>
              </a:xfrm>
              <a:custGeom>
                <a:avLst/>
                <a:gdLst>
                  <a:gd name="T0" fmla="*/ 327 w 327"/>
                  <a:gd name="T1" fmla="*/ 163 h 655"/>
                  <a:gd name="T2" fmla="*/ 326 w 327"/>
                  <a:gd name="T3" fmla="*/ 130 h 655"/>
                  <a:gd name="T4" fmla="*/ 300 w 327"/>
                  <a:gd name="T5" fmla="*/ 70 h 655"/>
                  <a:gd name="T6" fmla="*/ 255 w 327"/>
                  <a:gd name="T7" fmla="*/ 26 h 655"/>
                  <a:gd name="T8" fmla="*/ 198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6 h 655"/>
                  <a:gd name="T16" fmla="*/ 28 w 327"/>
                  <a:gd name="T17" fmla="*/ 70 h 655"/>
                  <a:gd name="T18" fmla="*/ 2 w 327"/>
                  <a:gd name="T19" fmla="*/ 130 h 655"/>
                  <a:gd name="T20" fmla="*/ 0 w 327"/>
                  <a:gd name="T21" fmla="*/ 163 h 655"/>
                  <a:gd name="T22" fmla="*/ 0 w 327"/>
                  <a:gd name="T23" fmla="*/ 491 h 655"/>
                  <a:gd name="T24" fmla="*/ 2 w 327"/>
                  <a:gd name="T25" fmla="*/ 524 h 655"/>
                  <a:gd name="T26" fmla="*/ 28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8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0"/>
                    </a:lnTo>
                    <a:lnTo>
                      <a:pt x="255" y="26"/>
                    </a:lnTo>
                    <a:lnTo>
                      <a:pt x="198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6"/>
                    </a:lnTo>
                    <a:lnTo>
                      <a:pt x="28" y="70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8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8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Freeform 214">
                <a:extLst>
                  <a:ext uri="{FF2B5EF4-FFF2-40B4-BE49-F238E27FC236}">
                    <a16:creationId xmlns:a16="http://schemas.microsoft.com/office/drawing/2014/main" id="{9D8CE511-143A-4680-9F20-839B3142F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1" y="2595"/>
                <a:ext cx="109" cy="218"/>
              </a:xfrm>
              <a:custGeom>
                <a:avLst/>
                <a:gdLst>
                  <a:gd name="T0" fmla="*/ 163 w 327"/>
                  <a:gd name="T1" fmla="*/ 0 h 655"/>
                  <a:gd name="T2" fmla="*/ 130 w 327"/>
                  <a:gd name="T3" fmla="*/ 3 h 655"/>
                  <a:gd name="T4" fmla="*/ 71 w 327"/>
                  <a:gd name="T5" fmla="*/ 27 h 655"/>
                  <a:gd name="T6" fmla="*/ 28 w 327"/>
                  <a:gd name="T7" fmla="*/ 72 h 655"/>
                  <a:gd name="T8" fmla="*/ 2 w 327"/>
                  <a:gd name="T9" fmla="*/ 131 h 655"/>
                  <a:gd name="T10" fmla="*/ 0 w 327"/>
                  <a:gd name="T11" fmla="*/ 164 h 655"/>
                  <a:gd name="T12" fmla="*/ 0 w 327"/>
                  <a:gd name="T13" fmla="*/ 493 h 655"/>
                  <a:gd name="T14" fmla="*/ 2 w 327"/>
                  <a:gd name="T15" fmla="*/ 526 h 655"/>
                  <a:gd name="T16" fmla="*/ 28 w 327"/>
                  <a:gd name="T17" fmla="*/ 585 h 655"/>
                  <a:gd name="T18" fmla="*/ 71 w 327"/>
                  <a:gd name="T19" fmla="*/ 628 h 655"/>
                  <a:gd name="T20" fmla="*/ 130 w 327"/>
                  <a:gd name="T21" fmla="*/ 654 h 655"/>
                  <a:gd name="T22" fmla="*/ 163 w 327"/>
                  <a:gd name="T23" fmla="*/ 655 h 655"/>
                  <a:gd name="T24" fmla="*/ 198 w 327"/>
                  <a:gd name="T25" fmla="*/ 654 h 655"/>
                  <a:gd name="T26" fmla="*/ 255 w 327"/>
                  <a:gd name="T27" fmla="*/ 628 h 655"/>
                  <a:gd name="T28" fmla="*/ 300 w 327"/>
                  <a:gd name="T29" fmla="*/ 585 h 655"/>
                  <a:gd name="T30" fmla="*/ 326 w 327"/>
                  <a:gd name="T31" fmla="*/ 526 h 655"/>
                  <a:gd name="T32" fmla="*/ 327 w 327"/>
                  <a:gd name="T33" fmla="*/ 493 h 655"/>
                  <a:gd name="T34" fmla="*/ 327 w 327"/>
                  <a:gd name="T35" fmla="*/ 164 h 655"/>
                  <a:gd name="T36" fmla="*/ 326 w 327"/>
                  <a:gd name="T37" fmla="*/ 131 h 655"/>
                  <a:gd name="T38" fmla="*/ 300 w 327"/>
                  <a:gd name="T39" fmla="*/ 72 h 655"/>
                  <a:gd name="T40" fmla="*/ 255 w 327"/>
                  <a:gd name="T41" fmla="*/ 27 h 655"/>
                  <a:gd name="T42" fmla="*/ 198 w 327"/>
                  <a:gd name="T43" fmla="*/ 3 h 655"/>
                  <a:gd name="T44" fmla="*/ 163 w 327"/>
                  <a:gd name="T45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163" y="0"/>
                    </a:moveTo>
                    <a:lnTo>
                      <a:pt x="130" y="3"/>
                    </a:lnTo>
                    <a:lnTo>
                      <a:pt x="71" y="27"/>
                    </a:lnTo>
                    <a:lnTo>
                      <a:pt x="28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2" y="526"/>
                    </a:lnTo>
                    <a:lnTo>
                      <a:pt x="28" y="585"/>
                    </a:lnTo>
                    <a:lnTo>
                      <a:pt x="71" y="628"/>
                    </a:lnTo>
                    <a:lnTo>
                      <a:pt x="130" y="654"/>
                    </a:lnTo>
                    <a:lnTo>
                      <a:pt x="163" y="655"/>
                    </a:lnTo>
                    <a:lnTo>
                      <a:pt x="198" y="654"/>
                    </a:lnTo>
                    <a:lnTo>
                      <a:pt x="255" y="628"/>
                    </a:lnTo>
                    <a:lnTo>
                      <a:pt x="300" y="585"/>
                    </a:lnTo>
                    <a:lnTo>
                      <a:pt x="326" y="526"/>
                    </a:lnTo>
                    <a:lnTo>
                      <a:pt x="327" y="493"/>
                    </a:lnTo>
                    <a:lnTo>
                      <a:pt x="327" y="164"/>
                    </a:ln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8" y="3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Freeform 215">
                <a:extLst>
                  <a:ext uri="{FF2B5EF4-FFF2-40B4-BE49-F238E27FC236}">
                    <a16:creationId xmlns:a16="http://schemas.microsoft.com/office/drawing/2014/main" id="{0DAC7146-A302-4EB3-A79F-790551258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1" y="1284"/>
                <a:ext cx="109" cy="219"/>
              </a:xfrm>
              <a:custGeom>
                <a:avLst/>
                <a:gdLst>
                  <a:gd name="T0" fmla="*/ 327 w 327"/>
                  <a:gd name="T1" fmla="*/ 163 h 656"/>
                  <a:gd name="T2" fmla="*/ 326 w 327"/>
                  <a:gd name="T3" fmla="*/ 130 h 656"/>
                  <a:gd name="T4" fmla="*/ 300 w 327"/>
                  <a:gd name="T5" fmla="*/ 71 h 656"/>
                  <a:gd name="T6" fmla="*/ 255 w 327"/>
                  <a:gd name="T7" fmla="*/ 26 h 656"/>
                  <a:gd name="T8" fmla="*/ 198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6 h 656"/>
                  <a:gd name="T16" fmla="*/ 28 w 327"/>
                  <a:gd name="T17" fmla="*/ 71 h 656"/>
                  <a:gd name="T18" fmla="*/ 2 w 327"/>
                  <a:gd name="T19" fmla="*/ 130 h 656"/>
                  <a:gd name="T20" fmla="*/ 0 w 327"/>
                  <a:gd name="T21" fmla="*/ 163 h 656"/>
                  <a:gd name="T22" fmla="*/ 0 w 327"/>
                  <a:gd name="T23" fmla="*/ 491 h 656"/>
                  <a:gd name="T24" fmla="*/ 2 w 327"/>
                  <a:gd name="T25" fmla="*/ 525 h 656"/>
                  <a:gd name="T26" fmla="*/ 28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8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5 h 656"/>
                  <a:gd name="T42" fmla="*/ 327 w 327"/>
                  <a:gd name="T43" fmla="*/ 491 h 656"/>
                  <a:gd name="T44" fmla="*/ 327 w 327"/>
                  <a:gd name="T45" fmla="*/ 163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1"/>
                    </a:lnTo>
                    <a:lnTo>
                      <a:pt x="255" y="26"/>
                    </a:lnTo>
                    <a:lnTo>
                      <a:pt x="198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6"/>
                    </a:lnTo>
                    <a:lnTo>
                      <a:pt x="28" y="71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5"/>
                    </a:lnTo>
                    <a:lnTo>
                      <a:pt x="28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8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Freeform 216">
                <a:extLst>
                  <a:ext uri="{FF2B5EF4-FFF2-40B4-BE49-F238E27FC236}">
                    <a16:creationId xmlns:a16="http://schemas.microsoft.com/office/drawing/2014/main" id="{CAC3BAD1-CC2D-4E72-8EBD-D6408C024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" y="2923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29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3 h 655"/>
                  <a:gd name="T10" fmla="*/ 163 w 327"/>
                  <a:gd name="T11" fmla="*/ 0 h 655"/>
                  <a:gd name="T12" fmla="*/ 130 w 327"/>
                  <a:gd name="T13" fmla="*/ 3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29 h 655"/>
                  <a:gd name="T20" fmla="*/ 0 w 327"/>
                  <a:gd name="T21" fmla="*/ 164 h 655"/>
                  <a:gd name="T22" fmla="*/ 0 w 327"/>
                  <a:gd name="T23" fmla="*/ 491 h 655"/>
                  <a:gd name="T24" fmla="*/ 2 w 327"/>
                  <a:gd name="T25" fmla="*/ 524 h 655"/>
                  <a:gd name="T26" fmla="*/ 26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7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29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3"/>
                    </a:lnTo>
                    <a:lnTo>
                      <a:pt x="163" y="0"/>
                    </a:lnTo>
                    <a:lnTo>
                      <a:pt x="130" y="3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7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Freeform 217">
                <a:extLst>
                  <a:ext uri="{FF2B5EF4-FFF2-40B4-BE49-F238E27FC236}">
                    <a16:creationId xmlns:a16="http://schemas.microsoft.com/office/drawing/2014/main" id="{5BB35A5B-BFB5-4E11-B753-6A272B10F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" y="519"/>
                <a:ext cx="984" cy="1420"/>
              </a:xfrm>
              <a:custGeom>
                <a:avLst/>
                <a:gdLst>
                  <a:gd name="T0" fmla="*/ 197 w 2950"/>
                  <a:gd name="T1" fmla="*/ 4257 h 4260"/>
                  <a:gd name="T2" fmla="*/ 301 w 2950"/>
                  <a:gd name="T3" fmla="*/ 4188 h 4260"/>
                  <a:gd name="T4" fmla="*/ 328 w 2950"/>
                  <a:gd name="T5" fmla="*/ 4096 h 4260"/>
                  <a:gd name="T6" fmla="*/ 893 w 2950"/>
                  <a:gd name="T7" fmla="*/ 2604 h 4260"/>
                  <a:gd name="T8" fmla="*/ 946 w 2950"/>
                  <a:gd name="T9" fmla="*/ 2562 h 4260"/>
                  <a:gd name="T10" fmla="*/ 982 w 2950"/>
                  <a:gd name="T11" fmla="*/ 2480 h 4260"/>
                  <a:gd name="T12" fmla="*/ 984 w 2950"/>
                  <a:gd name="T13" fmla="*/ 1085 h 4260"/>
                  <a:gd name="T14" fmla="*/ 2623 w 2950"/>
                  <a:gd name="T15" fmla="*/ 1085 h 4260"/>
                  <a:gd name="T16" fmla="*/ 2624 w 2950"/>
                  <a:gd name="T17" fmla="*/ 2490 h 4260"/>
                  <a:gd name="T18" fmla="*/ 2695 w 2950"/>
                  <a:gd name="T19" fmla="*/ 2594 h 4260"/>
                  <a:gd name="T20" fmla="*/ 2787 w 2950"/>
                  <a:gd name="T21" fmla="*/ 2621 h 4260"/>
                  <a:gd name="T22" fmla="*/ 2879 w 2950"/>
                  <a:gd name="T23" fmla="*/ 2594 h 4260"/>
                  <a:gd name="T24" fmla="*/ 2948 w 2950"/>
                  <a:gd name="T25" fmla="*/ 2490 h 4260"/>
                  <a:gd name="T26" fmla="*/ 2950 w 2950"/>
                  <a:gd name="T27" fmla="*/ 982 h 4260"/>
                  <a:gd name="T28" fmla="*/ 2937 w 2950"/>
                  <a:gd name="T29" fmla="*/ 916 h 4260"/>
                  <a:gd name="T30" fmla="*/ 2879 w 2950"/>
                  <a:gd name="T31" fmla="*/ 847 h 4260"/>
                  <a:gd name="T32" fmla="*/ 1967 w 2950"/>
                  <a:gd name="T33" fmla="*/ 390 h 4260"/>
                  <a:gd name="T34" fmla="*/ 1965 w 2950"/>
                  <a:gd name="T35" fmla="*/ 130 h 4260"/>
                  <a:gd name="T36" fmla="*/ 1895 w 2950"/>
                  <a:gd name="T37" fmla="*/ 27 h 4260"/>
                  <a:gd name="T38" fmla="*/ 1803 w 2950"/>
                  <a:gd name="T39" fmla="*/ 0 h 4260"/>
                  <a:gd name="T40" fmla="*/ 1711 w 2950"/>
                  <a:gd name="T41" fmla="*/ 27 h 4260"/>
                  <a:gd name="T42" fmla="*/ 1642 w 2950"/>
                  <a:gd name="T43" fmla="*/ 130 h 4260"/>
                  <a:gd name="T44" fmla="*/ 1639 w 2950"/>
                  <a:gd name="T45" fmla="*/ 390 h 4260"/>
                  <a:gd name="T46" fmla="*/ 726 w 2950"/>
                  <a:gd name="T47" fmla="*/ 847 h 4260"/>
                  <a:gd name="T48" fmla="*/ 670 w 2950"/>
                  <a:gd name="T49" fmla="*/ 916 h 4260"/>
                  <a:gd name="T50" fmla="*/ 655 w 2950"/>
                  <a:gd name="T51" fmla="*/ 982 h 4260"/>
                  <a:gd name="T52" fmla="*/ 91 w 2950"/>
                  <a:gd name="T53" fmla="*/ 2639 h 4260"/>
                  <a:gd name="T54" fmla="*/ 37 w 2950"/>
                  <a:gd name="T55" fmla="*/ 2680 h 4260"/>
                  <a:gd name="T56" fmla="*/ 1 w 2950"/>
                  <a:gd name="T57" fmla="*/ 2762 h 4260"/>
                  <a:gd name="T58" fmla="*/ 0 w 2950"/>
                  <a:gd name="T59" fmla="*/ 4096 h 4260"/>
                  <a:gd name="T60" fmla="*/ 27 w 2950"/>
                  <a:gd name="T61" fmla="*/ 4188 h 4260"/>
                  <a:gd name="T62" fmla="*/ 131 w 2950"/>
                  <a:gd name="T63" fmla="*/ 4257 h 4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50" h="4260">
                    <a:moveTo>
                      <a:pt x="164" y="4260"/>
                    </a:moveTo>
                    <a:lnTo>
                      <a:pt x="197" y="4257"/>
                    </a:lnTo>
                    <a:lnTo>
                      <a:pt x="256" y="4233"/>
                    </a:lnTo>
                    <a:lnTo>
                      <a:pt x="301" y="4188"/>
                    </a:lnTo>
                    <a:lnTo>
                      <a:pt x="325" y="4129"/>
                    </a:lnTo>
                    <a:lnTo>
                      <a:pt x="328" y="4096"/>
                    </a:lnTo>
                    <a:lnTo>
                      <a:pt x="328" y="2886"/>
                    </a:lnTo>
                    <a:lnTo>
                      <a:pt x="893" y="2604"/>
                    </a:lnTo>
                    <a:lnTo>
                      <a:pt x="913" y="2592"/>
                    </a:lnTo>
                    <a:lnTo>
                      <a:pt x="946" y="2562"/>
                    </a:lnTo>
                    <a:lnTo>
                      <a:pt x="971" y="2525"/>
                    </a:lnTo>
                    <a:lnTo>
                      <a:pt x="982" y="2480"/>
                    </a:lnTo>
                    <a:lnTo>
                      <a:pt x="984" y="2457"/>
                    </a:lnTo>
                    <a:lnTo>
                      <a:pt x="984" y="1085"/>
                    </a:lnTo>
                    <a:lnTo>
                      <a:pt x="1803" y="674"/>
                    </a:lnTo>
                    <a:lnTo>
                      <a:pt x="2623" y="1085"/>
                    </a:lnTo>
                    <a:lnTo>
                      <a:pt x="2623" y="2457"/>
                    </a:lnTo>
                    <a:lnTo>
                      <a:pt x="2624" y="2490"/>
                    </a:lnTo>
                    <a:lnTo>
                      <a:pt x="2650" y="2549"/>
                    </a:lnTo>
                    <a:lnTo>
                      <a:pt x="2695" y="2594"/>
                    </a:lnTo>
                    <a:lnTo>
                      <a:pt x="2752" y="2620"/>
                    </a:lnTo>
                    <a:lnTo>
                      <a:pt x="2787" y="2621"/>
                    </a:lnTo>
                    <a:lnTo>
                      <a:pt x="2820" y="2620"/>
                    </a:lnTo>
                    <a:lnTo>
                      <a:pt x="2879" y="2594"/>
                    </a:lnTo>
                    <a:lnTo>
                      <a:pt x="2922" y="2549"/>
                    </a:lnTo>
                    <a:lnTo>
                      <a:pt x="2948" y="2490"/>
                    </a:lnTo>
                    <a:lnTo>
                      <a:pt x="2950" y="2457"/>
                    </a:lnTo>
                    <a:lnTo>
                      <a:pt x="2950" y="982"/>
                    </a:lnTo>
                    <a:lnTo>
                      <a:pt x="2950" y="959"/>
                    </a:lnTo>
                    <a:lnTo>
                      <a:pt x="2937" y="916"/>
                    </a:lnTo>
                    <a:lnTo>
                      <a:pt x="2914" y="879"/>
                    </a:lnTo>
                    <a:lnTo>
                      <a:pt x="2879" y="847"/>
                    </a:lnTo>
                    <a:lnTo>
                      <a:pt x="2859" y="837"/>
                    </a:lnTo>
                    <a:lnTo>
                      <a:pt x="1967" y="390"/>
                    </a:lnTo>
                    <a:lnTo>
                      <a:pt x="1967" y="163"/>
                    </a:lnTo>
                    <a:lnTo>
                      <a:pt x="1965" y="130"/>
                    </a:lnTo>
                    <a:lnTo>
                      <a:pt x="1940" y="71"/>
                    </a:lnTo>
                    <a:lnTo>
                      <a:pt x="1895" y="27"/>
                    </a:lnTo>
                    <a:lnTo>
                      <a:pt x="1836" y="2"/>
                    </a:lnTo>
                    <a:lnTo>
                      <a:pt x="1803" y="0"/>
                    </a:lnTo>
                    <a:lnTo>
                      <a:pt x="1770" y="2"/>
                    </a:lnTo>
                    <a:lnTo>
                      <a:pt x="1711" y="27"/>
                    </a:lnTo>
                    <a:lnTo>
                      <a:pt x="1666" y="71"/>
                    </a:lnTo>
                    <a:lnTo>
                      <a:pt x="1642" y="130"/>
                    </a:lnTo>
                    <a:lnTo>
                      <a:pt x="1639" y="163"/>
                    </a:lnTo>
                    <a:lnTo>
                      <a:pt x="1639" y="390"/>
                    </a:lnTo>
                    <a:lnTo>
                      <a:pt x="746" y="835"/>
                    </a:lnTo>
                    <a:lnTo>
                      <a:pt x="726" y="847"/>
                    </a:lnTo>
                    <a:lnTo>
                      <a:pt x="693" y="879"/>
                    </a:lnTo>
                    <a:lnTo>
                      <a:pt x="670" y="916"/>
                    </a:lnTo>
                    <a:lnTo>
                      <a:pt x="657" y="959"/>
                    </a:lnTo>
                    <a:lnTo>
                      <a:pt x="655" y="982"/>
                    </a:lnTo>
                    <a:lnTo>
                      <a:pt x="655" y="2356"/>
                    </a:lnTo>
                    <a:lnTo>
                      <a:pt x="91" y="2639"/>
                    </a:lnTo>
                    <a:lnTo>
                      <a:pt x="71" y="2650"/>
                    </a:lnTo>
                    <a:lnTo>
                      <a:pt x="37" y="2680"/>
                    </a:lnTo>
                    <a:lnTo>
                      <a:pt x="14" y="2719"/>
                    </a:lnTo>
                    <a:lnTo>
                      <a:pt x="1" y="2762"/>
                    </a:lnTo>
                    <a:lnTo>
                      <a:pt x="0" y="2785"/>
                    </a:lnTo>
                    <a:lnTo>
                      <a:pt x="0" y="4096"/>
                    </a:lnTo>
                    <a:lnTo>
                      <a:pt x="3" y="4129"/>
                    </a:lnTo>
                    <a:lnTo>
                      <a:pt x="27" y="4188"/>
                    </a:lnTo>
                    <a:lnTo>
                      <a:pt x="72" y="4233"/>
                    </a:lnTo>
                    <a:lnTo>
                      <a:pt x="131" y="4257"/>
                    </a:lnTo>
                    <a:lnTo>
                      <a:pt x="164" y="426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Freeform 218">
                <a:extLst>
                  <a:ext uri="{FF2B5EF4-FFF2-40B4-BE49-F238E27FC236}">
                    <a16:creationId xmlns:a16="http://schemas.microsoft.com/office/drawing/2014/main" id="{7E993A48-F7AD-4AA8-B955-45A750969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" y="2267"/>
                <a:ext cx="109" cy="219"/>
              </a:xfrm>
              <a:custGeom>
                <a:avLst/>
                <a:gdLst>
                  <a:gd name="T0" fmla="*/ 327 w 327"/>
                  <a:gd name="T1" fmla="*/ 163 h 655"/>
                  <a:gd name="T2" fmla="*/ 326 w 327"/>
                  <a:gd name="T3" fmla="*/ 130 h 655"/>
                  <a:gd name="T4" fmla="*/ 300 w 327"/>
                  <a:gd name="T5" fmla="*/ 70 h 655"/>
                  <a:gd name="T6" fmla="*/ 255 w 327"/>
                  <a:gd name="T7" fmla="*/ 26 h 655"/>
                  <a:gd name="T8" fmla="*/ 197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6 h 655"/>
                  <a:gd name="T16" fmla="*/ 26 w 327"/>
                  <a:gd name="T17" fmla="*/ 70 h 655"/>
                  <a:gd name="T18" fmla="*/ 2 w 327"/>
                  <a:gd name="T19" fmla="*/ 130 h 655"/>
                  <a:gd name="T20" fmla="*/ 0 w 327"/>
                  <a:gd name="T21" fmla="*/ 163 h 655"/>
                  <a:gd name="T22" fmla="*/ 0 w 327"/>
                  <a:gd name="T23" fmla="*/ 491 h 655"/>
                  <a:gd name="T24" fmla="*/ 2 w 327"/>
                  <a:gd name="T25" fmla="*/ 524 h 655"/>
                  <a:gd name="T26" fmla="*/ 26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7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0"/>
                    </a:lnTo>
                    <a:lnTo>
                      <a:pt x="255" y="26"/>
                    </a:lnTo>
                    <a:lnTo>
                      <a:pt x="197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6"/>
                    </a:lnTo>
                    <a:lnTo>
                      <a:pt x="26" y="70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7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Freeform 219">
                <a:extLst>
                  <a:ext uri="{FF2B5EF4-FFF2-40B4-BE49-F238E27FC236}">
                    <a16:creationId xmlns:a16="http://schemas.microsoft.com/office/drawing/2014/main" id="{69F557F4-B6F0-4FF7-BA96-E764AF5D5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" y="3250"/>
                <a:ext cx="109" cy="328"/>
              </a:xfrm>
              <a:custGeom>
                <a:avLst/>
                <a:gdLst>
                  <a:gd name="T0" fmla="*/ 163 w 327"/>
                  <a:gd name="T1" fmla="*/ 0 h 983"/>
                  <a:gd name="T2" fmla="*/ 130 w 327"/>
                  <a:gd name="T3" fmla="*/ 2 h 983"/>
                  <a:gd name="T4" fmla="*/ 71 w 327"/>
                  <a:gd name="T5" fmla="*/ 26 h 983"/>
                  <a:gd name="T6" fmla="*/ 26 w 327"/>
                  <a:gd name="T7" fmla="*/ 71 h 983"/>
                  <a:gd name="T8" fmla="*/ 2 w 327"/>
                  <a:gd name="T9" fmla="*/ 130 h 983"/>
                  <a:gd name="T10" fmla="*/ 0 w 327"/>
                  <a:gd name="T11" fmla="*/ 163 h 983"/>
                  <a:gd name="T12" fmla="*/ 0 w 327"/>
                  <a:gd name="T13" fmla="*/ 818 h 983"/>
                  <a:gd name="T14" fmla="*/ 2 w 327"/>
                  <a:gd name="T15" fmla="*/ 853 h 983"/>
                  <a:gd name="T16" fmla="*/ 26 w 327"/>
                  <a:gd name="T17" fmla="*/ 911 h 983"/>
                  <a:gd name="T18" fmla="*/ 71 w 327"/>
                  <a:gd name="T19" fmla="*/ 955 h 983"/>
                  <a:gd name="T20" fmla="*/ 130 w 327"/>
                  <a:gd name="T21" fmla="*/ 981 h 983"/>
                  <a:gd name="T22" fmla="*/ 163 w 327"/>
                  <a:gd name="T23" fmla="*/ 983 h 983"/>
                  <a:gd name="T24" fmla="*/ 197 w 327"/>
                  <a:gd name="T25" fmla="*/ 981 h 983"/>
                  <a:gd name="T26" fmla="*/ 255 w 327"/>
                  <a:gd name="T27" fmla="*/ 955 h 983"/>
                  <a:gd name="T28" fmla="*/ 300 w 327"/>
                  <a:gd name="T29" fmla="*/ 911 h 983"/>
                  <a:gd name="T30" fmla="*/ 326 w 327"/>
                  <a:gd name="T31" fmla="*/ 853 h 983"/>
                  <a:gd name="T32" fmla="*/ 327 w 327"/>
                  <a:gd name="T33" fmla="*/ 818 h 983"/>
                  <a:gd name="T34" fmla="*/ 327 w 327"/>
                  <a:gd name="T35" fmla="*/ 163 h 983"/>
                  <a:gd name="T36" fmla="*/ 326 w 327"/>
                  <a:gd name="T37" fmla="*/ 130 h 983"/>
                  <a:gd name="T38" fmla="*/ 300 w 327"/>
                  <a:gd name="T39" fmla="*/ 71 h 983"/>
                  <a:gd name="T40" fmla="*/ 255 w 327"/>
                  <a:gd name="T41" fmla="*/ 26 h 983"/>
                  <a:gd name="T42" fmla="*/ 197 w 327"/>
                  <a:gd name="T43" fmla="*/ 2 h 983"/>
                  <a:gd name="T44" fmla="*/ 163 w 327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983">
                    <a:moveTo>
                      <a:pt x="163" y="0"/>
                    </a:moveTo>
                    <a:lnTo>
                      <a:pt x="130" y="2"/>
                    </a:lnTo>
                    <a:lnTo>
                      <a:pt x="71" y="26"/>
                    </a:lnTo>
                    <a:lnTo>
                      <a:pt x="26" y="71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2" y="853"/>
                    </a:lnTo>
                    <a:lnTo>
                      <a:pt x="26" y="911"/>
                    </a:lnTo>
                    <a:lnTo>
                      <a:pt x="71" y="955"/>
                    </a:lnTo>
                    <a:lnTo>
                      <a:pt x="130" y="981"/>
                    </a:lnTo>
                    <a:lnTo>
                      <a:pt x="163" y="983"/>
                    </a:lnTo>
                    <a:lnTo>
                      <a:pt x="197" y="981"/>
                    </a:lnTo>
                    <a:lnTo>
                      <a:pt x="255" y="955"/>
                    </a:lnTo>
                    <a:lnTo>
                      <a:pt x="300" y="911"/>
                    </a:lnTo>
                    <a:lnTo>
                      <a:pt x="326" y="853"/>
                    </a:lnTo>
                    <a:lnTo>
                      <a:pt x="327" y="818"/>
                    </a:lnTo>
                    <a:lnTo>
                      <a:pt x="327" y="163"/>
                    </a:lnTo>
                    <a:lnTo>
                      <a:pt x="326" y="130"/>
                    </a:lnTo>
                    <a:lnTo>
                      <a:pt x="300" y="71"/>
                    </a:lnTo>
                    <a:lnTo>
                      <a:pt x="255" y="26"/>
                    </a:lnTo>
                    <a:lnTo>
                      <a:pt x="197" y="2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Freeform 220">
                <a:extLst>
                  <a:ext uri="{FF2B5EF4-FFF2-40B4-BE49-F238E27FC236}">
                    <a16:creationId xmlns:a16="http://schemas.microsoft.com/office/drawing/2014/main" id="{6D672483-3533-4D25-A971-A595AF2D3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1" y="956"/>
                <a:ext cx="109" cy="219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29 h 655"/>
                  <a:gd name="T4" fmla="*/ 300 w 327"/>
                  <a:gd name="T5" fmla="*/ 72 h 655"/>
                  <a:gd name="T6" fmla="*/ 255 w 327"/>
                  <a:gd name="T7" fmla="*/ 27 h 655"/>
                  <a:gd name="T8" fmla="*/ 198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7 h 655"/>
                  <a:gd name="T16" fmla="*/ 28 w 327"/>
                  <a:gd name="T17" fmla="*/ 72 h 655"/>
                  <a:gd name="T18" fmla="*/ 2 w 327"/>
                  <a:gd name="T19" fmla="*/ 129 h 655"/>
                  <a:gd name="T20" fmla="*/ 0 w 327"/>
                  <a:gd name="T21" fmla="*/ 164 h 655"/>
                  <a:gd name="T22" fmla="*/ 0 w 327"/>
                  <a:gd name="T23" fmla="*/ 491 h 655"/>
                  <a:gd name="T24" fmla="*/ 2 w 327"/>
                  <a:gd name="T25" fmla="*/ 524 h 655"/>
                  <a:gd name="T26" fmla="*/ 28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8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29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8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7"/>
                    </a:lnTo>
                    <a:lnTo>
                      <a:pt x="28" y="72"/>
                    </a:lnTo>
                    <a:lnTo>
                      <a:pt x="2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8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8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Freeform 221">
                <a:extLst>
                  <a:ext uri="{FF2B5EF4-FFF2-40B4-BE49-F238E27FC236}">
                    <a16:creationId xmlns:a16="http://schemas.microsoft.com/office/drawing/2014/main" id="{5CC6744F-5318-4FE4-8A44-DADD05611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" y="1939"/>
                <a:ext cx="109" cy="219"/>
              </a:xfrm>
              <a:custGeom>
                <a:avLst/>
                <a:gdLst>
                  <a:gd name="T0" fmla="*/ 327 w 327"/>
                  <a:gd name="T1" fmla="*/ 164 h 656"/>
                  <a:gd name="T2" fmla="*/ 326 w 327"/>
                  <a:gd name="T3" fmla="*/ 130 h 656"/>
                  <a:gd name="T4" fmla="*/ 300 w 327"/>
                  <a:gd name="T5" fmla="*/ 72 h 656"/>
                  <a:gd name="T6" fmla="*/ 255 w 327"/>
                  <a:gd name="T7" fmla="*/ 28 h 656"/>
                  <a:gd name="T8" fmla="*/ 197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8 h 656"/>
                  <a:gd name="T16" fmla="*/ 26 w 327"/>
                  <a:gd name="T17" fmla="*/ 72 h 656"/>
                  <a:gd name="T18" fmla="*/ 2 w 327"/>
                  <a:gd name="T19" fmla="*/ 130 h 656"/>
                  <a:gd name="T20" fmla="*/ 0 w 327"/>
                  <a:gd name="T21" fmla="*/ 164 h 656"/>
                  <a:gd name="T22" fmla="*/ 0 w 327"/>
                  <a:gd name="T23" fmla="*/ 491 h 656"/>
                  <a:gd name="T24" fmla="*/ 2 w 327"/>
                  <a:gd name="T25" fmla="*/ 524 h 656"/>
                  <a:gd name="T26" fmla="*/ 26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7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4 h 656"/>
                  <a:gd name="T42" fmla="*/ 327 w 327"/>
                  <a:gd name="T43" fmla="*/ 491 h 656"/>
                  <a:gd name="T44" fmla="*/ 327 w 327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4"/>
                    </a:moveTo>
                    <a:lnTo>
                      <a:pt x="326" y="130"/>
                    </a:lnTo>
                    <a:lnTo>
                      <a:pt x="300" y="72"/>
                    </a:lnTo>
                    <a:lnTo>
                      <a:pt x="255" y="28"/>
                    </a:lnTo>
                    <a:lnTo>
                      <a:pt x="197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8"/>
                    </a:lnTo>
                    <a:lnTo>
                      <a:pt x="26" y="72"/>
                    </a:lnTo>
                    <a:lnTo>
                      <a:pt x="2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7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00" name="Group 434">
              <a:extLst>
                <a:ext uri="{FF2B5EF4-FFF2-40B4-BE49-F238E27FC236}">
                  <a16:creationId xmlns:a16="http://schemas.microsoft.com/office/drawing/2014/main" id="{D566F1EC-2B39-4279-91C3-ADF2A1D468D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601972" y="5248663"/>
              <a:ext cx="597250" cy="597068"/>
              <a:chOff x="326" y="1647"/>
              <a:chExt cx="3278" cy="3277"/>
            </a:xfrm>
            <a:solidFill>
              <a:srgbClr val="81D3E1"/>
            </a:solidFill>
          </p:grpSpPr>
          <p:sp>
            <p:nvSpPr>
              <p:cNvPr id="501" name="Freeform 435">
                <a:extLst>
                  <a:ext uri="{FF2B5EF4-FFF2-40B4-BE49-F238E27FC236}">
                    <a16:creationId xmlns:a16="http://schemas.microsoft.com/office/drawing/2014/main" id="{42A368D2-BDC0-4CAF-A202-47107F9A95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" y="2193"/>
                <a:ext cx="2404" cy="2731"/>
              </a:xfrm>
              <a:custGeom>
                <a:avLst/>
                <a:gdLst>
                  <a:gd name="T0" fmla="*/ 6562 w 7212"/>
                  <a:gd name="T1" fmla="*/ 7111 h 8193"/>
                  <a:gd name="T2" fmla="*/ 6198 w 7212"/>
                  <a:gd name="T3" fmla="*/ 6895 h 8193"/>
                  <a:gd name="T4" fmla="*/ 5846 w 7212"/>
                  <a:gd name="T5" fmla="*/ 6918 h 8193"/>
                  <a:gd name="T6" fmla="*/ 5515 w 7212"/>
                  <a:gd name="T7" fmla="*/ 7180 h 8193"/>
                  <a:gd name="T8" fmla="*/ 5263 w 7212"/>
                  <a:gd name="T9" fmla="*/ 7232 h 8193"/>
                  <a:gd name="T10" fmla="*/ 4939 w 7212"/>
                  <a:gd name="T11" fmla="*/ 7555 h 8193"/>
                  <a:gd name="T12" fmla="*/ 4948 w 7212"/>
                  <a:gd name="T13" fmla="*/ 7866 h 8193"/>
                  <a:gd name="T14" fmla="*/ 5174 w 7212"/>
                  <a:gd name="T15" fmla="*/ 6855 h 8193"/>
                  <a:gd name="T16" fmla="*/ 5243 w 7212"/>
                  <a:gd name="T17" fmla="*/ 131 h 8193"/>
                  <a:gd name="T18" fmla="*/ 165 w 7212"/>
                  <a:gd name="T19" fmla="*/ 0 h 8193"/>
                  <a:gd name="T20" fmla="*/ 0 w 7212"/>
                  <a:gd name="T21" fmla="*/ 164 h 8193"/>
                  <a:gd name="T22" fmla="*/ 131 w 7212"/>
                  <a:gd name="T23" fmla="*/ 8192 h 8193"/>
                  <a:gd name="T24" fmla="*/ 6954 w 7212"/>
                  <a:gd name="T25" fmla="*/ 8135 h 8193"/>
                  <a:gd name="T26" fmla="*/ 7210 w 7212"/>
                  <a:gd name="T27" fmla="*/ 7752 h 8193"/>
                  <a:gd name="T28" fmla="*/ 7099 w 7212"/>
                  <a:gd name="T29" fmla="*/ 7389 h 8193"/>
                  <a:gd name="T30" fmla="*/ 6719 w 7212"/>
                  <a:gd name="T31" fmla="*/ 7211 h 8193"/>
                  <a:gd name="T32" fmla="*/ 4262 w 7212"/>
                  <a:gd name="T33" fmla="*/ 328 h 8193"/>
                  <a:gd name="T34" fmla="*/ 4262 w 7212"/>
                  <a:gd name="T35" fmla="*/ 1639 h 8193"/>
                  <a:gd name="T36" fmla="*/ 4262 w 7212"/>
                  <a:gd name="T37" fmla="*/ 2949 h 8193"/>
                  <a:gd name="T38" fmla="*/ 4262 w 7212"/>
                  <a:gd name="T39" fmla="*/ 4261 h 8193"/>
                  <a:gd name="T40" fmla="*/ 4262 w 7212"/>
                  <a:gd name="T41" fmla="*/ 5572 h 8193"/>
                  <a:gd name="T42" fmla="*/ 984 w 7212"/>
                  <a:gd name="T43" fmla="*/ 7866 h 8193"/>
                  <a:gd name="T44" fmla="*/ 984 w 7212"/>
                  <a:gd name="T45" fmla="*/ 6555 h 8193"/>
                  <a:gd name="T46" fmla="*/ 984 w 7212"/>
                  <a:gd name="T47" fmla="*/ 5243 h 8193"/>
                  <a:gd name="T48" fmla="*/ 984 w 7212"/>
                  <a:gd name="T49" fmla="*/ 3933 h 8193"/>
                  <a:gd name="T50" fmla="*/ 984 w 7212"/>
                  <a:gd name="T51" fmla="*/ 2622 h 8193"/>
                  <a:gd name="T52" fmla="*/ 984 w 7212"/>
                  <a:gd name="T53" fmla="*/ 1312 h 8193"/>
                  <a:gd name="T54" fmla="*/ 1968 w 7212"/>
                  <a:gd name="T55" fmla="*/ 7866 h 8193"/>
                  <a:gd name="T56" fmla="*/ 1968 w 7212"/>
                  <a:gd name="T57" fmla="*/ 6555 h 8193"/>
                  <a:gd name="T58" fmla="*/ 1968 w 7212"/>
                  <a:gd name="T59" fmla="*/ 5243 h 8193"/>
                  <a:gd name="T60" fmla="*/ 1968 w 7212"/>
                  <a:gd name="T61" fmla="*/ 3933 h 8193"/>
                  <a:gd name="T62" fmla="*/ 1968 w 7212"/>
                  <a:gd name="T63" fmla="*/ 2622 h 8193"/>
                  <a:gd name="T64" fmla="*/ 1968 w 7212"/>
                  <a:gd name="T65" fmla="*/ 1312 h 8193"/>
                  <a:gd name="T66" fmla="*/ 2950 w 7212"/>
                  <a:gd name="T67" fmla="*/ 7866 h 8193"/>
                  <a:gd name="T68" fmla="*/ 2950 w 7212"/>
                  <a:gd name="T69" fmla="*/ 6555 h 8193"/>
                  <a:gd name="T70" fmla="*/ 2950 w 7212"/>
                  <a:gd name="T71" fmla="*/ 5243 h 8193"/>
                  <a:gd name="T72" fmla="*/ 2950 w 7212"/>
                  <a:gd name="T73" fmla="*/ 3933 h 8193"/>
                  <a:gd name="T74" fmla="*/ 2950 w 7212"/>
                  <a:gd name="T75" fmla="*/ 2622 h 8193"/>
                  <a:gd name="T76" fmla="*/ 2950 w 7212"/>
                  <a:gd name="T77" fmla="*/ 1312 h 8193"/>
                  <a:gd name="T78" fmla="*/ 3934 w 7212"/>
                  <a:gd name="T79" fmla="*/ 7866 h 8193"/>
                  <a:gd name="T80" fmla="*/ 3934 w 7212"/>
                  <a:gd name="T81" fmla="*/ 6555 h 8193"/>
                  <a:gd name="T82" fmla="*/ 3934 w 7212"/>
                  <a:gd name="T83" fmla="*/ 5243 h 8193"/>
                  <a:gd name="T84" fmla="*/ 3934 w 7212"/>
                  <a:gd name="T85" fmla="*/ 3933 h 8193"/>
                  <a:gd name="T86" fmla="*/ 3934 w 7212"/>
                  <a:gd name="T87" fmla="*/ 2622 h 8193"/>
                  <a:gd name="T88" fmla="*/ 3934 w 7212"/>
                  <a:gd name="T89" fmla="*/ 1312 h 8193"/>
                  <a:gd name="T90" fmla="*/ 5272 w 7212"/>
                  <a:gd name="T91" fmla="*/ 7794 h 8193"/>
                  <a:gd name="T92" fmla="*/ 5316 w 7212"/>
                  <a:gd name="T93" fmla="*/ 7565 h 8193"/>
                  <a:gd name="T94" fmla="*/ 5498 w 7212"/>
                  <a:gd name="T95" fmla="*/ 7565 h 8193"/>
                  <a:gd name="T96" fmla="*/ 5648 w 7212"/>
                  <a:gd name="T97" fmla="*/ 7579 h 8193"/>
                  <a:gd name="T98" fmla="*/ 5746 w 7212"/>
                  <a:gd name="T99" fmla="*/ 7464 h 8193"/>
                  <a:gd name="T100" fmla="*/ 5882 w 7212"/>
                  <a:gd name="T101" fmla="*/ 7265 h 8193"/>
                  <a:gd name="T102" fmla="*/ 6093 w 7212"/>
                  <a:gd name="T103" fmla="*/ 7211 h 8193"/>
                  <a:gd name="T104" fmla="*/ 6325 w 7212"/>
                  <a:gd name="T105" fmla="*/ 7339 h 8193"/>
                  <a:gd name="T106" fmla="*/ 6405 w 7212"/>
                  <a:gd name="T107" fmla="*/ 7517 h 8193"/>
                  <a:gd name="T108" fmla="*/ 6538 w 7212"/>
                  <a:gd name="T109" fmla="*/ 7591 h 8193"/>
                  <a:gd name="T110" fmla="*/ 6693 w 7212"/>
                  <a:gd name="T111" fmla="*/ 7541 h 8193"/>
                  <a:gd name="T112" fmla="*/ 6870 w 7212"/>
                  <a:gd name="T113" fmla="*/ 7638 h 8193"/>
                  <a:gd name="T114" fmla="*/ 6811 w 7212"/>
                  <a:gd name="T115" fmla="*/ 7839 h 8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12" h="8193">
                    <a:moveTo>
                      <a:pt x="6719" y="7211"/>
                    </a:moveTo>
                    <a:lnTo>
                      <a:pt x="6677" y="7212"/>
                    </a:lnTo>
                    <a:lnTo>
                      <a:pt x="6636" y="7218"/>
                    </a:lnTo>
                    <a:lnTo>
                      <a:pt x="6614" y="7180"/>
                    </a:lnTo>
                    <a:lnTo>
                      <a:pt x="6562" y="7111"/>
                    </a:lnTo>
                    <a:lnTo>
                      <a:pt x="6502" y="7049"/>
                    </a:lnTo>
                    <a:lnTo>
                      <a:pt x="6435" y="6996"/>
                    </a:lnTo>
                    <a:lnTo>
                      <a:pt x="6361" y="6953"/>
                    </a:lnTo>
                    <a:lnTo>
                      <a:pt x="6281" y="6918"/>
                    </a:lnTo>
                    <a:lnTo>
                      <a:pt x="6198" y="6895"/>
                    </a:lnTo>
                    <a:lnTo>
                      <a:pt x="6110" y="6884"/>
                    </a:lnTo>
                    <a:lnTo>
                      <a:pt x="6064" y="6882"/>
                    </a:lnTo>
                    <a:lnTo>
                      <a:pt x="6019" y="6884"/>
                    </a:lnTo>
                    <a:lnTo>
                      <a:pt x="5931" y="6895"/>
                    </a:lnTo>
                    <a:lnTo>
                      <a:pt x="5846" y="6918"/>
                    </a:lnTo>
                    <a:lnTo>
                      <a:pt x="5767" y="6953"/>
                    </a:lnTo>
                    <a:lnTo>
                      <a:pt x="5694" y="6996"/>
                    </a:lnTo>
                    <a:lnTo>
                      <a:pt x="5626" y="7049"/>
                    </a:lnTo>
                    <a:lnTo>
                      <a:pt x="5567" y="7111"/>
                    </a:lnTo>
                    <a:lnTo>
                      <a:pt x="5515" y="7180"/>
                    </a:lnTo>
                    <a:lnTo>
                      <a:pt x="5494" y="7218"/>
                    </a:lnTo>
                    <a:lnTo>
                      <a:pt x="5452" y="7212"/>
                    </a:lnTo>
                    <a:lnTo>
                      <a:pt x="5409" y="7211"/>
                    </a:lnTo>
                    <a:lnTo>
                      <a:pt x="5358" y="7212"/>
                    </a:lnTo>
                    <a:lnTo>
                      <a:pt x="5263" y="7232"/>
                    </a:lnTo>
                    <a:lnTo>
                      <a:pt x="5174" y="7268"/>
                    </a:lnTo>
                    <a:lnTo>
                      <a:pt x="5096" y="7322"/>
                    </a:lnTo>
                    <a:lnTo>
                      <a:pt x="5028" y="7389"/>
                    </a:lnTo>
                    <a:lnTo>
                      <a:pt x="4976" y="7467"/>
                    </a:lnTo>
                    <a:lnTo>
                      <a:pt x="4939" y="7555"/>
                    </a:lnTo>
                    <a:lnTo>
                      <a:pt x="4919" y="7651"/>
                    </a:lnTo>
                    <a:lnTo>
                      <a:pt x="4917" y="7702"/>
                    </a:lnTo>
                    <a:lnTo>
                      <a:pt x="4919" y="7745"/>
                    </a:lnTo>
                    <a:lnTo>
                      <a:pt x="4935" y="7827"/>
                    </a:lnTo>
                    <a:lnTo>
                      <a:pt x="4948" y="7866"/>
                    </a:lnTo>
                    <a:lnTo>
                      <a:pt x="4262" y="7866"/>
                    </a:lnTo>
                    <a:lnTo>
                      <a:pt x="4262" y="6882"/>
                    </a:lnTo>
                    <a:lnTo>
                      <a:pt x="5082" y="6882"/>
                    </a:lnTo>
                    <a:lnTo>
                      <a:pt x="5115" y="6881"/>
                    </a:lnTo>
                    <a:lnTo>
                      <a:pt x="5174" y="6855"/>
                    </a:lnTo>
                    <a:lnTo>
                      <a:pt x="5217" y="6810"/>
                    </a:lnTo>
                    <a:lnTo>
                      <a:pt x="5243" y="6753"/>
                    </a:lnTo>
                    <a:lnTo>
                      <a:pt x="5244" y="6718"/>
                    </a:lnTo>
                    <a:lnTo>
                      <a:pt x="5244" y="164"/>
                    </a:lnTo>
                    <a:lnTo>
                      <a:pt x="5243" y="131"/>
                    </a:lnTo>
                    <a:lnTo>
                      <a:pt x="5217" y="72"/>
                    </a:lnTo>
                    <a:lnTo>
                      <a:pt x="5174" y="27"/>
                    </a:lnTo>
                    <a:lnTo>
                      <a:pt x="5115" y="2"/>
                    </a:lnTo>
                    <a:lnTo>
                      <a:pt x="5082" y="0"/>
                    </a:lnTo>
                    <a:lnTo>
                      <a:pt x="165" y="0"/>
                    </a:lnTo>
                    <a:lnTo>
                      <a:pt x="131" y="2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8030"/>
                    </a:lnTo>
                    <a:lnTo>
                      <a:pt x="3" y="8063"/>
                    </a:lnTo>
                    <a:lnTo>
                      <a:pt x="28" y="8122"/>
                    </a:lnTo>
                    <a:lnTo>
                      <a:pt x="72" y="8166"/>
                    </a:lnTo>
                    <a:lnTo>
                      <a:pt x="131" y="8192"/>
                    </a:lnTo>
                    <a:lnTo>
                      <a:pt x="165" y="8193"/>
                    </a:lnTo>
                    <a:lnTo>
                      <a:pt x="6719" y="8193"/>
                    </a:lnTo>
                    <a:lnTo>
                      <a:pt x="6770" y="8192"/>
                    </a:lnTo>
                    <a:lnTo>
                      <a:pt x="6866" y="8171"/>
                    </a:lnTo>
                    <a:lnTo>
                      <a:pt x="6954" y="8135"/>
                    </a:lnTo>
                    <a:lnTo>
                      <a:pt x="7033" y="8082"/>
                    </a:lnTo>
                    <a:lnTo>
                      <a:pt x="7099" y="8014"/>
                    </a:lnTo>
                    <a:lnTo>
                      <a:pt x="7153" y="7937"/>
                    </a:lnTo>
                    <a:lnTo>
                      <a:pt x="7190" y="7849"/>
                    </a:lnTo>
                    <a:lnTo>
                      <a:pt x="7210" y="7752"/>
                    </a:lnTo>
                    <a:lnTo>
                      <a:pt x="7212" y="7702"/>
                    </a:lnTo>
                    <a:lnTo>
                      <a:pt x="7210" y="7651"/>
                    </a:lnTo>
                    <a:lnTo>
                      <a:pt x="7190" y="7555"/>
                    </a:lnTo>
                    <a:lnTo>
                      <a:pt x="7153" y="7467"/>
                    </a:lnTo>
                    <a:lnTo>
                      <a:pt x="7099" y="7389"/>
                    </a:lnTo>
                    <a:lnTo>
                      <a:pt x="7033" y="7322"/>
                    </a:lnTo>
                    <a:lnTo>
                      <a:pt x="6954" y="7268"/>
                    </a:lnTo>
                    <a:lnTo>
                      <a:pt x="6866" y="7232"/>
                    </a:lnTo>
                    <a:lnTo>
                      <a:pt x="6770" y="7212"/>
                    </a:lnTo>
                    <a:lnTo>
                      <a:pt x="6719" y="7211"/>
                    </a:lnTo>
                    <a:close/>
                    <a:moveTo>
                      <a:pt x="4262" y="328"/>
                    </a:moveTo>
                    <a:lnTo>
                      <a:pt x="4917" y="328"/>
                    </a:lnTo>
                    <a:lnTo>
                      <a:pt x="4917" y="1312"/>
                    </a:lnTo>
                    <a:lnTo>
                      <a:pt x="4262" y="1312"/>
                    </a:lnTo>
                    <a:lnTo>
                      <a:pt x="4262" y="328"/>
                    </a:lnTo>
                    <a:close/>
                    <a:moveTo>
                      <a:pt x="4262" y="1639"/>
                    </a:moveTo>
                    <a:lnTo>
                      <a:pt x="4917" y="1639"/>
                    </a:lnTo>
                    <a:lnTo>
                      <a:pt x="4917" y="2622"/>
                    </a:lnTo>
                    <a:lnTo>
                      <a:pt x="4262" y="2622"/>
                    </a:lnTo>
                    <a:lnTo>
                      <a:pt x="4262" y="1639"/>
                    </a:lnTo>
                    <a:close/>
                    <a:moveTo>
                      <a:pt x="4262" y="2949"/>
                    </a:moveTo>
                    <a:lnTo>
                      <a:pt x="4917" y="2949"/>
                    </a:lnTo>
                    <a:lnTo>
                      <a:pt x="4917" y="3933"/>
                    </a:lnTo>
                    <a:lnTo>
                      <a:pt x="4262" y="3933"/>
                    </a:lnTo>
                    <a:lnTo>
                      <a:pt x="4262" y="2949"/>
                    </a:lnTo>
                    <a:close/>
                    <a:moveTo>
                      <a:pt x="4262" y="4261"/>
                    </a:moveTo>
                    <a:lnTo>
                      <a:pt x="4917" y="4261"/>
                    </a:lnTo>
                    <a:lnTo>
                      <a:pt x="4917" y="5243"/>
                    </a:lnTo>
                    <a:lnTo>
                      <a:pt x="4262" y="5243"/>
                    </a:lnTo>
                    <a:lnTo>
                      <a:pt x="4262" y="4261"/>
                    </a:lnTo>
                    <a:close/>
                    <a:moveTo>
                      <a:pt x="4262" y="5572"/>
                    </a:moveTo>
                    <a:lnTo>
                      <a:pt x="4917" y="5572"/>
                    </a:lnTo>
                    <a:lnTo>
                      <a:pt x="4917" y="6555"/>
                    </a:lnTo>
                    <a:lnTo>
                      <a:pt x="4262" y="6555"/>
                    </a:lnTo>
                    <a:lnTo>
                      <a:pt x="4262" y="5572"/>
                    </a:lnTo>
                    <a:close/>
                    <a:moveTo>
                      <a:pt x="984" y="7866"/>
                    </a:moveTo>
                    <a:lnTo>
                      <a:pt x="329" y="7866"/>
                    </a:lnTo>
                    <a:lnTo>
                      <a:pt x="329" y="6882"/>
                    </a:lnTo>
                    <a:lnTo>
                      <a:pt x="984" y="6882"/>
                    </a:lnTo>
                    <a:lnTo>
                      <a:pt x="984" y="7866"/>
                    </a:lnTo>
                    <a:close/>
                    <a:moveTo>
                      <a:pt x="984" y="6555"/>
                    </a:moveTo>
                    <a:lnTo>
                      <a:pt x="329" y="6555"/>
                    </a:lnTo>
                    <a:lnTo>
                      <a:pt x="329" y="5572"/>
                    </a:lnTo>
                    <a:lnTo>
                      <a:pt x="984" y="5572"/>
                    </a:lnTo>
                    <a:lnTo>
                      <a:pt x="984" y="6555"/>
                    </a:lnTo>
                    <a:close/>
                    <a:moveTo>
                      <a:pt x="984" y="5243"/>
                    </a:moveTo>
                    <a:lnTo>
                      <a:pt x="329" y="5243"/>
                    </a:lnTo>
                    <a:lnTo>
                      <a:pt x="329" y="4261"/>
                    </a:lnTo>
                    <a:lnTo>
                      <a:pt x="984" y="4261"/>
                    </a:lnTo>
                    <a:lnTo>
                      <a:pt x="984" y="5243"/>
                    </a:lnTo>
                    <a:close/>
                    <a:moveTo>
                      <a:pt x="984" y="3933"/>
                    </a:moveTo>
                    <a:lnTo>
                      <a:pt x="329" y="3933"/>
                    </a:lnTo>
                    <a:lnTo>
                      <a:pt x="329" y="2949"/>
                    </a:lnTo>
                    <a:lnTo>
                      <a:pt x="984" y="2949"/>
                    </a:lnTo>
                    <a:lnTo>
                      <a:pt x="984" y="3933"/>
                    </a:lnTo>
                    <a:close/>
                    <a:moveTo>
                      <a:pt x="984" y="2622"/>
                    </a:moveTo>
                    <a:lnTo>
                      <a:pt x="329" y="2622"/>
                    </a:lnTo>
                    <a:lnTo>
                      <a:pt x="329" y="1639"/>
                    </a:lnTo>
                    <a:lnTo>
                      <a:pt x="984" y="1639"/>
                    </a:lnTo>
                    <a:lnTo>
                      <a:pt x="984" y="2622"/>
                    </a:lnTo>
                    <a:close/>
                    <a:moveTo>
                      <a:pt x="984" y="1312"/>
                    </a:moveTo>
                    <a:lnTo>
                      <a:pt x="329" y="1312"/>
                    </a:lnTo>
                    <a:lnTo>
                      <a:pt x="329" y="328"/>
                    </a:lnTo>
                    <a:lnTo>
                      <a:pt x="984" y="328"/>
                    </a:lnTo>
                    <a:lnTo>
                      <a:pt x="984" y="1312"/>
                    </a:lnTo>
                    <a:close/>
                    <a:moveTo>
                      <a:pt x="1968" y="7866"/>
                    </a:moveTo>
                    <a:lnTo>
                      <a:pt x="1312" y="7866"/>
                    </a:lnTo>
                    <a:lnTo>
                      <a:pt x="1312" y="6882"/>
                    </a:lnTo>
                    <a:lnTo>
                      <a:pt x="1968" y="6882"/>
                    </a:lnTo>
                    <a:lnTo>
                      <a:pt x="1968" y="7866"/>
                    </a:lnTo>
                    <a:close/>
                    <a:moveTo>
                      <a:pt x="1968" y="6555"/>
                    </a:moveTo>
                    <a:lnTo>
                      <a:pt x="1312" y="6555"/>
                    </a:lnTo>
                    <a:lnTo>
                      <a:pt x="1312" y="5572"/>
                    </a:lnTo>
                    <a:lnTo>
                      <a:pt x="1968" y="5572"/>
                    </a:lnTo>
                    <a:lnTo>
                      <a:pt x="1968" y="6555"/>
                    </a:lnTo>
                    <a:close/>
                    <a:moveTo>
                      <a:pt x="1968" y="5243"/>
                    </a:moveTo>
                    <a:lnTo>
                      <a:pt x="1312" y="5243"/>
                    </a:lnTo>
                    <a:lnTo>
                      <a:pt x="1312" y="4261"/>
                    </a:lnTo>
                    <a:lnTo>
                      <a:pt x="1968" y="4261"/>
                    </a:lnTo>
                    <a:lnTo>
                      <a:pt x="1968" y="5243"/>
                    </a:lnTo>
                    <a:close/>
                    <a:moveTo>
                      <a:pt x="1968" y="3933"/>
                    </a:moveTo>
                    <a:lnTo>
                      <a:pt x="1312" y="3933"/>
                    </a:lnTo>
                    <a:lnTo>
                      <a:pt x="1312" y="2949"/>
                    </a:lnTo>
                    <a:lnTo>
                      <a:pt x="1968" y="2949"/>
                    </a:lnTo>
                    <a:lnTo>
                      <a:pt x="1968" y="3933"/>
                    </a:lnTo>
                    <a:close/>
                    <a:moveTo>
                      <a:pt x="1968" y="2622"/>
                    </a:moveTo>
                    <a:lnTo>
                      <a:pt x="1312" y="2622"/>
                    </a:lnTo>
                    <a:lnTo>
                      <a:pt x="1312" y="1639"/>
                    </a:lnTo>
                    <a:lnTo>
                      <a:pt x="1968" y="1639"/>
                    </a:lnTo>
                    <a:lnTo>
                      <a:pt x="1968" y="2622"/>
                    </a:lnTo>
                    <a:close/>
                    <a:moveTo>
                      <a:pt x="1968" y="1312"/>
                    </a:moveTo>
                    <a:lnTo>
                      <a:pt x="1312" y="1312"/>
                    </a:lnTo>
                    <a:lnTo>
                      <a:pt x="1312" y="328"/>
                    </a:lnTo>
                    <a:lnTo>
                      <a:pt x="1968" y="328"/>
                    </a:lnTo>
                    <a:lnTo>
                      <a:pt x="1968" y="1312"/>
                    </a:lnTo>
                    <a:close/>
                    <a:moveTo>
                      <a:pt x="2950" y="7866"/>
                    </a:moveTo>
                    <a:lnTo>
                      <a:pt x="2295" y="7866"/>
                    </a:lnTo>
                    <a:lnTo>
                      <a:pt x="2295" y="6882"/>
                    </a:lnTo>
                    <a:lnTo>
                      <a:pt x="2950" y="6882"/>
                    </a:lnTo>
                    <a:lnTo>
                      <a:pt x="2950" y="7866"/>
                    </a:lnTo>
                    <a:close/>
                    <a:moveTo>
                      <a:pt x="2950" y="6555"/>
                    </a:moveTo>
                    <a:lnTo>
                      <a:pt x="2295" y="6555"/>
                    </a:lnTo>
                    <a:lnTo>
                      <a:pt x="2295" y="5572"/>
                    </a:lnTo>
                    <a:lnTo>
                      <a:pt x="2950" y="5572"/>
                    </a:lnTo>
                    <a:lnTo>
                      <a:pt x="2950" y="6555"/>
                    </a:lnTo>
                    <a:close/>
                    <a:moveTo>
                      <a:pt x="2950" y="5243"/>
                    </a:moveTo>
                    <a:lnTo>
                      <a:pt x="2295" y="5243"/>
                    </a:lnTo>
                    <a:lnTo>
                      <a:pt x="2295" y="4261"/>
                    </a:lnTo>
                    <a:lnTo>
                      <a:pt x="2950" y="4261"/>
                    </a:lnTo>
                    <a:lnTo>
                      <a:pt x="2950" y="5243"/>
                    </a:lnTo>
                    <a:close/>
                    <a:moveTo>
                      <a:pt x="2950" y="3933"/>
                    </a:moveTo>
                    <a:lnTo>
                      <a:pt x="2295" y="3933"/>
                    </a:lnTo>
                    <a:lnTo>
                      <a:pt x="2295" y="2949"/>
                    </a:lnTo>
                    <a:lnTo>
                      <a:pt x="2950" y="2949"/>
                    </a:lnTo>
                    <a:lnTo>
                      <a:pt x="2950" y="3933"/>
                    </a:lnTo>
                    <a:close/>
                    <a:moveTo>
                      <a:pt x="2950" y="2622"/>
                    </a:moveTo>
                    <a:lnTo>
                      <a:pt x="2295" y="2622"/>
                    </a:lnTo>
                    <a:lnTo>
                      <a:pt x="2295" y="1639"/>
                    </a:lnTo>
                    <a:lnTo>
                      <a:pt x="2950" y="1639"/>
                    </a:lnTo>
                    <a:lnTo>
                      <a:pt x="2950" y="2622"/>
                    </a:lnTo>
                    <a:close/>
                    <a:moveTo>
                      <a:pt x="2950" y="1312"/>
                    </a:moveTo>
                    <a:lnTo>
                      <a:pt x="2295" y="1312"/>
                    </a:lnTo>
                    <a:lnTo>
                      <a:pt x="2295" y="328"/>
                    </a:lnTo>
                    <a:lnTo>
                      <a:pt x="2950" y="328"/>
                    </a:lnTo>
                    <a:lnTo>
                      <a:pt x="2950" y="1312"/>
                    </a:lnTo>
                    <a:close/>
                    <a:moveTo>
                      <a:pt x="3934" y="7866"/>
                    </a:moveTo>
                    <a:lnTo>
                      <a:pt x="3278" y="7866"/>
                    </a:lnTo>
                    <a:lnTo>
                      <a:pt x="3278" y="6882"/>
                    </a:lnTo>
                    <a:lnTo>
                      <a:pt x="3934" y="6882"/>
                    </a:lnTo>
                    <a:lnTo>
                      <a:pt x="3934" y="7866"/>
                    </a:lnTo>
                    <a:close/>
                    <a:moveTo>
                      <a:pt x="3934" y="6555"/>
                    </a:moveTo>
                    <a:lnTo>
                      <a:pt x="3278" y="6555"/>
                    </a:lnTo>
                    <a:lnTo>
                      <a:pt x="3278" y="5572"/>
                    </a:lnTo>
                    <a:lnTo>
                      <a:pt x="3934" y="5572"/>
                    </a:lnTo>
                    <a:lnTo>
                      <a:pt x="3934" y="6555"/>
                    </a:lnTo>
                    <a:close/>
                    <a:moveTo>
                      <a:pt x="3934" y="5243"/>
                    </a:moveTo>
                    <a:lnTo>
                      <a:pt x="3278" y="5243"/>
                    </a:lnTo>
                    <a:lnTo>
                      <a:pt x="3278" y="4261"/>
                    </a:lnTo>
                    <a:lnTo>
                      <a:pt x="3934" y="4261"/>
                    </a:lnTo>
                    <a:lnTo>
                      <a:pt x="3934" y="5243"/>
                    </a:lnTo>
                    <a:close/>
                    <a:moveTo>
                      <a:pt x="3934" y="3933"/>
                    </a:moveTo>
                    <a:lnTo>
                      <a:pt x="3278" y="3933"/>
                    </a:lnTo>
                    <a:lnTo>
                      <a:pt x="3278" y="2949"/>
                    </a:lnTo>
                    <a:lnTo>
                      <a:pt x="3934" y="2949"/>
                    </a:lnTo>
                    <a:lnTo>
                      <a:pt x="3934" y="3933"/>
                    </a:lnTo>
                    <a:close/>
                    <a:moveTo>
                      <a:pt x="3934" y="2622"/>
                    </a:moveTo>
                    <a:lnTo>
                      <a:pt x="3278" y="2622"/>
                    </a:lnTo>
                    <a:lnTo>
                      <a:pt x="3278" y="1639"/>
                    </a:lnTo>
                    <a:lnTo>
                      <a:pt x="3934" y="1639"/>
                    </a:lnTo>
                    <a:lnTo>
                      <a:pt x="3934" y="2622"/>
                    </a:lnTo>
                    <a:close/>
                    <a:moveTo>
                      <a:pt x="3934" y="1312"/>
                    </a:moveTo>
                    <a:lnTo>
                      <a:pt x="3278" y="1312"/>
                    </a:lnTo>
                    <a:lnTo>
                      <a:pt x="3278" y="328"/>
                    </a:lnTo>
                    <a:lnTo>
                      <a:pt x="3934" y="328"/>
                    </a:lnTo>
                    <a:lnTo>
                      <a:pt x="3934" y="1312"/>
                    </a:lnTo>
                    <a:close/>
                    <a:moveTo>
                      <a:pt x="6719" y="7866"/>
                    </a:moveTo>
                    <a:lnTo>
                      <a:pt x="5409" y="7866"/>
                    </a:lnTo>
                    <a:lnTo>
                      <a:pt x="5375" y="7863"/>
                    </a:lnTo>
                    <a:lnTo>
                      <a:pt x="5316" y="7839"/>
                    </a:lnTo>
                    <a:lnTo>
                      <a:pt x="5272" y="7794"/>
                    </a:lnTo>
                    <a:lnTo>
                      <a:pt x="5247" y="7735"/>
                    </a:lnTo>
                    <a:lnTo>
                      <a:pt x="5244" y="7702"/>
                    </a:lnTo>
                    <a:lnTo>
                      <a:pt x="5247" y="7669"/>
                    </a:lnTo>
                    <a:lnTo>
                      <a:pt x="5272" y="7610"/>
                    </a:lnTo>
                    <a:lnTo>
                      <a:pt x="5316" y="7565"/>
                    </a:lnTo>
                    <a:lnTo>
                      <a:pt x="5375" y="7541"/>
                    </a:lnTo>
                    <a:lnTo>
                      <a:pt x="5409" y="7538"/>
                    </a:lnTo>
                    <a:lnTo>
                      <a:pt x="5432" y="7539"/>
                    </a:lnTo>
                    <a:lnTo>
                      <a:pt x="5476" y="7552"/>
                    </a:lnTo>
                    <a:lnTo>
                      <a:pt x="5498" y="7565"/>
                    </a:lnTo>
                    <a:lnTo>
                      <a:pt x="5515" y="7575"/>
                    </a:lnTo>
                    <a:lnTo>
                      <a:pt x="5551" y="7588"/>
                    </a:lnTo>
                    <a:lnTo>
                      <a:pt x="5590" y="7591"/>
                    </a:lnTo>
                    <a:lnTo>
                      <a:pt x="5629" y="7585"/>
                    </a:lnTo>
                    <a:lnTo>
                      <a:pt x="5648" y="7579"/>
                    </a:lnTo>
                    <a:lnTo>
                      <a:pt x="5666" y="7571"/>
                    </a:lnTo>
                    <a:lnTo>
                      <a:pt x="5698" y="7548"/>
                    </a:lnTo>
                    <a:lnTo>
                      <a:pt x="5723" y="7517"/>
                    </a:lnTo>
                    <a:lnTo>
                      <a:pt x="5741" y="7483"/>
                    </a:lnTo>
                    <a:lnTo>
                      <a:pt x="5746" y="7464"/>
                    </a:lnTo>
                    <a:lnTo>
                      <a:pt x="5753" y="7437"/>
                    </a:lnTo>
                    <a:lnTo>
                      <a:pt x="5774" y="7385"/>
                    </a:lnTo>
                    <a:lnTo>
                      <a:pt x="5805" y="7339"/>
                    </a:lnTo>
                    <a:lnTo>
                      <a:pt x="5841" y="7299"/>
                    </a:lnTo>
                    <a:lnTo>
                      <a:pt x="5882" y="7265"/>
                    </a:lnTo>
                    <a:lnTo>
                      <a:pt x="5930" y="7238"/>
                    </a:lnTo>
                    <a:lnTo>
                      <a:pt x="5980" y="7221"/>
                    </a:lnTo>
                    <a:lnTo>
                      <a:pt x="6035" y="7211"/>
                    </a:lnTo>
                    <a:lnTo>
                      <a:pt x="6064" y="7211"/>
                    </a:lnTo>
                    <a:lnTo>
                      <a:pt x="6093" y="7211"/>
                    </a:lnTo>
                    <a:lnTo>
                      <a:pt x="6147" y="7221"/>
                    </a:lnTo>
                    <a:lnTo>
                      <a:pt x="6199" y="7238"/>
                    </a:lnTo>
                    <a:lnTo>
                      <a:pt x="6247" y="7265"/>
                    </a:lnTo>
                    <a:lnTo>
                      <a:pt x="6289" y="7299"/>
                    </a:lnTo>
                    <a:lnTo>
                      <a:pt x="6325" y="7339"/>
                    </a:lnTo>
                    <a:lnTo>
                      <a:pt x="6353" y="7385"/>
                    </a:lnTo>
                    <a:lnTo>
                      <a:pt x="6375" y="7437"/>
                    </a:lnTo>
                    <a:lnTo>
                      <a:pt x="6382" y="7464"/>
                    </a:lnTo>
                    <a:lnTo>
                      <a:pt x="6388" y="7483"/>
                    </a:lnTo>
                    <a:lnTo>
                      <a:pt x="6405" y="7517"/>
                    </a:lnTo>
                    <a:lnTo>
                      <a:pt x="6431" y="7548"/>
                    </a:lnTo>
                    <a:lnTo>
                      <a:pt x="6463" y="7571"/>
                    </a:lnTo>
                    <a:lnTo>
                      <a:pt x="6480" y="7579"/>
                    </a:lnTo>
                    <a:lnTo>
                      <a:pt x="6499" y="7585"/>
                    </a:lnTo>
                    <a:lnTo>
                      <a:pt x="6538" y="7591"/>
                    </a:lnTo>
                    <a:lnTo>
                      <a:pt x="6577" y="7588"/>
                    </a:lnTo>
                    <a:lnTo>
                      <a:pt x="6614" y="7575"/>
                    </a:lnTo>
                    <a:lnTo>
                      <a:pt x="6631" y="7565"/>
                    </a:lnTo>
                    <a:lnTo>
                      <a:pt x="6652" y="7554"/>
                    </a:lnTo>
                    <a:lnTo>
                      <a:pt x="6693" y="7541"/>
                    </a:lnTo>
                    <a:lnTo>
                      <a:pt x="6737" y="7541"/>
                    </a:lnTo>
                    <a:lnTo>
                      <a:pt x="6778" y="7552"/>
                    </a:lnTo>
                    <a:lnTo>
                      <a:pt x="6816" y="7572"/>
                    </a:lnTo>
                    <a:lnTo>
                      <a:pt x="6847" y="7602"/>
                    </a:lnTo>
                    <a:lnTo>
                      <a:pt x="6870" y="7638"/>
                    </a:lnTo>
                    <a:lnTo>
                      <a:pt x="6882" y="7679"/>
                    </a:lnTo>
                    <a:lnTo>
                      <a:pt x="6883" y="7702"/>
                    </a:lnTo>
                    <a:lnTo>
                      <a:pt x="6881" y="7735"/>
                    </a:lnTo>
                    <a:lnTo>
                      <a:pt x="6856" y="7794"/>
                    </a:lnTo>
                    <a:lnTo>
                      <a:pt x="6811" y="7839"/>
                    </a:lnTo>
                    <a:lnTo>
                      <a:pt x="6752" y="7863"/>
                    </a:lnTo>
                    <a:lnTo>
                      <a:pt x="6719" y="7866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Freeform 436">
                <a:extLst>
                  <a:ext uri="{FF2B5EF4-FFF2-40B4-BE49-F238E27FC236}">
                    <a16:creationId xmlns:a16="http://schemas.microsoft.com/office/drawing/2014/main" id="{66BC5B60-83CB-4C92-A01D-F28DEBA955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6" y="1647"/>
                <a:ext cx="2840" cy="3277"/>
              </a:xfrm>
              <a:custGeom>
                <a:avLst/>
                <a:gdLst>
                  <a:gd name="T0" fmla="*/ 4786 w 8521"/>
                  <a:gd name="T1" fmla="*/ 652 h 9831"/>
                  <a:gd name="T2" fmla="*/ 4916 w 8521"/>
                  <a:gd name="T3" fmla="*/ 491 h 9831"/>
                  <a:gd name="T4" fmla="*/ 5574 w 8521"/>
                  <a:gd name="T5" fmla="*/ 524 h 9831"/>
                  <a:gd name="T6" fmla="*/ 5735 w 8521"/>
                  <a:gd name="T7" fmla="*/ 655 h 9831"/>
                  <a:gd name="T8" fmla="*/ 4063 w 8521"/>
                  <a:gd name="T9" fmla="*/ 985 h 9831"/>
                  <a:gd name="T10" fmla="*/ 3933 w 8521"/>
                  <a:gd name="T11" fmla="*/ 1146 h 9831"/>
                  <a:gd name="T12" fmla="*/ 4063 w 8521"/>
                  <a:gd name="T13" fmla="*/ 1308 h 9831"/>
                  <a:gd name="T14" fmla="*/ 8195 w 8521"/>
                  <a:gd name="T15" fmla="*/ 8140 h 9831"/>
                  <a:gd name="T16" fmla="*/ 8358 w 8521"/>
                  <a:gd name="T17" fmla="*/ 8271 h 9831"/>
                  <a:gd name="T18" fmla="*/ 8519 w 8521"/>
                  <a:gd name="T19" fmla="*/ 8140 h 9831"/>
                  <a:gd name="T20" fmla="*/ 8495 w 8521"/>
                  <a:gd name="T21" fmla="*/ 1054 h 9831"/>
                  <a:gd name="T22" fmla="*/ 7210 w 8521"/>
                  <a:gd name="T23" fmla="*/ 982 h 9831"/>
                  <a:gd name="T24" fmla="*/ 7138 w 8521"/>
                  <a:gd name="T25" fmla="*/ 354 h 9831"/>
                  <a:gd name="T26" fmla="*/ 5899 w 8521"/>
                  <a:gd name="T27" fmla="*/ 163 h 9831"/>
                  <a:gd name="T28" fmla="*/ 5768 w 8521"/>
                  <a:gd name="T29" fmla="*/ 2 h 9831"/>
                  <a:gd name="T30" fmla="*/ 4661 w 8521"/>
                  <a:gd name="T31" fmla="*/ 27 h 9831"/>
                  <a:gd name="T32" fmla="*/ 4589 w 8521"/>
                  <a:gd name="T33" fmla="*/ 327 h 9831"/>
                  <a:gd name="T34" fmla="*/ 3304 w 8521"/>
                  <a:gd name="T35" fmla="*/ 399 h 9831"/>
                  <a:gd name="T36" fmla="*/ 2130 w 8521"/>
                  <a:gd name="T37" fmla="*/ 982 h 9831"/>
                  <a:gd name="T38" fmla="*/ 1969 w 8521"/>
                  <a:gd name="T39" fmla="*/ 1113 h 9831"/>
                  <a:gd name="T40" fmla="*/ 984 w 8521"/>
                  <a:gd name="T41" fmla="*/ 8831 h 9831"/>
                  <a:gd name="T42" fmla="*/ 1406 w 8521"/>
                  <a:gd name="T43" fmla="*/ 8602 h 9831"/>
                  <a:gd name="T44" fmla="*/ 1636 w 8521"/>
                  <a:gd name="T45" fmla="*/ 8103 h 9831"/>
                  <a:gd name="T46" fmla="*/ 1581 w 8521"/>
                  <a:gd name="T47" fmla="*/ 7252 h 9831"/>
                  <a:gd name="T48" fmla="*/ 1403 w 8521"/>
                  <a:gd name="T49" fmla="*/ 6475 h 9831"/>
                  <a:gd name="T50" fmla="*/ 1116 w 8521"/>
                  <a:gd name="T51" fmla="*/ 6012 h 9831"/>
                  <a:gd name="T52" fmla="*/ 857 w 8521"/>
                  <a:gd name="T53" fmla="*/ 5899 h 9831"/>
                  <a:gd name="T54" fmla="*/ 644 w 8521"/>
                  <a:gd name="T55" fmla="*/ 5935 h 9831"/>
                  <a:gd name="T56" fmla="*/ 393 w 8521"/>
                  <a:gd name="T57" fmla="*/ 6157 h 9831"/>
                  <a:gd name="T58" fmla="*/ 127 w 8521"/>
                  <a:gd name="T59" fmla="*/ 6857 h 9831"/>
                  <a:gd name="T60" fmla="*/ 0 w 8521"/>
                  <a:gd name="T61" fmla="*/ 7956 h 9831"/>
                  <a:gd name="T62" fmla="*/ 76 w 8521"/>
                  <a:gd name="T63" fmla="*/ 8375 h 9831"/>
                  <a:gd name="T64" fmla="*/ 455 w 8521"/>
                  <a:gd name="T65" fmla="*/ 8764 h 9831"/>
                  <a:gd name="T66" fmla="*/ 164 w 8521"/>
                  <a:gd name="T67" fmla="*/ 9504 h 9831"/>
                  <a:gd name="T68" fmla="*/ 3 w 8521"/>
                  <a:gd name="T69" fmla="*/ 9634 h 9831"/>
                  <a:gd name="T70" fmla="*/ 72 w 8521"/>
                  <a:gd name="T71" fmla="*/ 9804 h 9831"/>
                  <a:gd name="T72" fmla="*/ 2163 w 8521"/>
                  <a:gd name="T73" fmla="*/ 9830 h 9831"/>
                  <a:gd name="T74" fmla="*/ 2294 w 8521"/>
                  <a:gd name="T75" fmla="*/ 9668 h 9831"/>
                  <a:gd name="T76" fmla="*/ 3533 w 8521"/>
                  <a:gd name="T77" fmla="*/ 1283 h 9831"/>
                  <a:gd name="T78" fmla="*/ 328 w 8521"/>
                  <a:gd name="T79" fmla="*/ 8029 h 9831"/>
                  <a:gd name="T80" fmla="*/ 439 w 8521"/>
                  <a:gd name="T81" fmla="*/ 6955 h 9831"/>
                  <a:gd name="T82" fmla="*/ 650 w 8521"/>
                  <a:gd name="T83" fmla="*/ 6356 h 9831"/>
                  <a:gd name="T84" fmla="*/ 820 w 8521"/>
                  <a:gd name="T85" fmla="*/ 6226 h 9831"/>
                  <a:gd name="T86" fmla="*/ 989 w 8521"/>
                  <a:gd name="T87" fmla="*/ 6356 h 9831"/>
                  <a:gd name="T88" fmla="*/ 1200 w 8521"/>
                  <a:gd name="T89" fmla="*/ 6955 h 9831"/>
                  <a:gd name="T90" fmla="*/ 1311 w 8521"/>
                  <a:gd name="T91" fmla="*/ 8029 h 9831"/>
                  <a:gd name="T92" fmla="*/ 1200 w 8521"/>
                  <a:gd name="T93" fmla="*/ 8342 h 9831"/>
                  <a:gd name="T94" fmla="*/ 870 w 8521"/>
                  <a:gd name="T95" fmla="*/ 8519 h 9831"/>
                  <a:gd name="T96" fmla="*/ 585 w 8521"/>
                  <a:gd name="T97" fmla="*/ 8461 h 9831"/>
                  <a:gd name="T98" fmla="*/ 349 w 8521"/>
                  <a:gd name="T99" fmla="*/ 8175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1" h="9831">
                    <a:moveTo>
                      <a:pt x="3605" y="1146"/>
                    </a:moveTo>
                    <a:lnTo>
                      <a:pt x="3605" y="655"/>
                    </a:lnTo>
                    <a:lnTo>
                      <a:pt x="4753" y="655"/>
                    </a:lnTo>
                    <a:lnTo>
                      <a:pt x="4786" y="652"/>
                    </a:lnTo>
                    <a:lnTo>
                      <a:pt x="4845" y="628"/>
                    </a:lnTo>
                    <a:lnTo>
                      <a:pt x="4888" y="583"/>
                    </a:lnTo>
                    <a:lnTo>
                      <a:pt x="4914" y="524"/>
                    </a:lnTo>
                    <a:lnTo>
                      <a:pt x="4916" y="491"/>
                    </a:lnTo>
                    <a:lnTo>
                      <a:pt x="4916" y="327"/>
                    </a:lnTo>
                    <a:lnTo>
                      <a:pt x="5571" y="327"/>
                    </a:lnTo>
                    <a:lnTo>
                      <a:pt x="5571" y="491"/>
                    </a:lnTo>
                    <a:lnTo>
                      <a:pt x="5574" y="524"/>
                    </a:lnTo>
                    <a:lnTo>
                      <a:pt x="5598" y="583"/>
                    </a:lnTo>
                    <a:lnTo>
                      <a:pt x="5643" y="628"/>
                    </a:lnTo>
                    <a:lnTo>
                      <a:pt x="5702" y="652"/>
                    </a:lnTo>
                    <a:lnTo>
                      <a:pt x="5735" y="655"/>
                    </a:lnTo>
                    <a:lnTo>
                      <a:pt x="6883" y="655"/>
                    </a:lnTo>
                    <a:lnTo>
                      <a:pt x="6883" y="982"/>
                    </a:lnTo>
                    <a:lnTo>
                      <a:pt x="4096" y="982"/>
                    </a:lnTo>
                    <a:lnTo>
                      <a:pt x="4063" y="985"/>
                    </a:lnTo>
                    <a:lnTo>
                      <a:pt x="4004" y="1010"/>
                    </a:lnTo>
                    <a:lnTo>
                      <a:pt x="3961" y="1054"/>
                    </a:lnTo>
                    <a:lnTo>
                      <a:pt x="3935" y="1113"/>
                    </a:lnTo>
                    <a:lnTo>
                      <a:pt x="3933" y="1146"/>
                    </a:lnTo>
                    <a:lnTo>
                      <a:pt x="3935" y="1180"/>
                    </a:lnTo>
                    <a:lnTo>
                      <a:pt x="3961" y="1239"/>
                    </a:lnTo>
                    <a:lnTo>
                      <a:pt x="4004" y="1283"/>
                    </a:lnTo>
                    <a:lnTo>
                      <a:pt x="4063" y="1308"/>
                    </a:lnTo>
                    <a:lnTo>
                      <a:pt x="4096" y="1311"/>
                    </a:lnTo>
                    <a:lnTo>
                      <a:pt x="8194" y="1311"/>
                    </a:lnTo>
                    <a:lnTo>
                      <a:pt x="8194" y="8107"/>
                    </a:lnTo>
                    <a:lnTo>
                      <a:pt x="8195" y="8140"/>
                    </a:lnTo>
                    <a:lnTo>
                      <a:pt x="8221" y="8199"/>
                    </a:lnTo>
                    <a:lnTo>
                      <a:pt x="8266" y="8244"/>
                    </a:lnTo>
                    <a:lnTo>
                      <a:pt x="8323" y="8268"/>
                    </a:lnTo>
                    <a:lnTo>
                      <a:pt x="8358" y="8271"/>
                    </a:lnTo>
                    <a:lnTo>
                      <a:pt x="8391" y="8268"/>
                    </a:lnTo>
                    <a:lnTo>
                      <a:pt x="8450" y="8244"/>
                    </a:lnTo>
                    <a:lnTo>
                      <a:pt x="8495" y="8199"/>
                    </a:lnTo>
                    <a:lnTo>
                      <a:pt x="8519" y="8140"/>
                    </a:lnTo>
                    <a:lnTo>
                      <a:pt x="8521" y="8107"/>
                    </a:lnTo>
                    <a:lnTo>
                      <a:pt x="8521" y="1146"/>
                    </a:lnTo>
                    <a:lnTo>
                      <a:pt x="8519" y="1113"/>
                    </a:lnTo>
                    <a:lnTo>
                      <a:pt x="8495" y="1054"/>
                    </a:lnTo>
                    <a:lnTo>
                      <a:pt x="8450" y="1010"/>
                    </a:lnTo>
                    <a:lnTo>
                      <a:pt x="8391" y="985"/>
                    </a:lnTo>
                    <a:lnTo>
                      <a:pt x="8358" y="982"/>
                    </a:lnTo>
                    <a:lnTo>
                      <a:pt x="7210" y="982"/>
                    </a:lnTo>
                    <a:lnTo>
                      <a:pt x="7210" y="491"/>
                    </a:lnTo>
                    <a:lnTo>
                      <a:pt x="7209" y="458"/>
                    </a:lnTo>
                    <a:lnTo>
                      <a:pt x="7183" y="399"/>
                    </a:lnTo>
                    <a:lnTo>
                      <a:pt x="7138" y="354"/>
                    </a:lnTo>
                    <a:lnTo>
                      <a:pt x="7080" y="330"/>
                    </a:lnTo>
                    <a:lnTo>
                      <a:pt x="7046" y="327"/>
                    </a:lnTo>
                    <a:lnTo>
                      <a:pt x="5899" y="327"/>
                    </a:lnTo>
                    <a:lnTo>
                      <a:pt x="5899" y="163"/>
                    </a:lnTo>
                    <a:lnTo>
                      <a:pt x="5897" y="130"/>
                    </a:lnTo>
                    <a:lnTo>
                      <a:pt x="5872" y="71"/>
                    </a:lnTo>
                    <a:lnTo>
                      <a:pt x="5827" y="27"/>
                    </a:lnTo>
                    <a:lnTo>
                      <a:pt x="5768" y="2"/>
                    </a:lnTo>
                    <a:lnTo>
                      <a:pt x="5735" y="0"/>
                    </a:lnTo>
                    <a:lnTo>
                      <a:pt x="4753" y="0"/>
                    </a:lnTo>
                    <a:lnTo>
                      <a:pt x="4718" y="2"/>
                    </a:lnTo>
                    <a:lnTo>
                      <a:pt x="4661" y="27"/>
                    </a:lnTo>
                    <a:lnTo>
                      <a:pt x="4616" y="71"/>
                    </a:lnTo>
                    <a:lnTo>
                      <a:pt x="4590" y="130"/>
                    </a:lnTo>
                    <a:lnTo>
                      <a:pt x="4589" y="163"/>
                    </a:lnTo>
                    <a:lnTo>
                      <a:pt x="4589" y="327"/>
                    </a:lnTo>
                    <a:lnTo>
                      <a:pt x="3441" y="327"/>
                    </a:lnTo>
                    <a:lnTo>
                      <a:pt x="3408" y="330"/>
                    </a:lnTo>
                    <a:lnTo>
                      <a:pt x="3349" y="354"/>
                    </a:lnTo>
                    <a:lnTo>
                      <a:pt x="3304" y="399"/>
                    </a:lnTo>
                    <a:lnTo>
                      <a:pt x="3280" y="458"/>
                    </a:lnTo>
                    <a:lnTo>
                      <a:pt x="3278" y="491"/>
                    </a:lnTo>
                    <a:lnTo>
                      <a:pt x="3278" y="982"/>
                    </a:lnTo>
                    <a:lnTo>
                      <a:pt x="2130" y="982"/>
                    </a:lnTo>
                    <a:lnTo>
                      <a:pt x="2097" y="985"/>
                    </a:lnTo>
                    <a:lnTo>
                      <a:pt x="2038" y="1010"/>
                    </a:lnTo>
                    <a:lnTo>
                      <a:pt x="1993" y="1054"/>
                    </a:lnTo>
                    <a:lnTo>
                      <a:pt x="1969" y="1113"/>
                    </a:lnTo>
                    <a:lnTo>
                      <a:pt x="1966" y="1146"/>
                    </a:lnTo>
                    <a:lnTo>
                      <a:pt x="1966" y="9504"/>
                    </a:lnTo>
                    <a:lnTo>
                      <a:pt x="984" y="9504"/>
                    </a:lnTo>
                    <a:lnTo>
                      <a:pt x="984" y="8831"/>
                    </a:lnTo>
                    <a:lnTo>
                      <a:pt x="1053" y="8816"/>
                    </a:lnTo>
                    <a:lnTo>
                      <a:pt x="1182" y="8764"/>
                    </a:lnTo>
                    <a:lnTo>
                      <a:pt x="1302" y="8692"/>
                    </a:lnTo>
                    <a:lnTo>
                      <a:pt x="1406" y="8602"/>
                    </a:lnTo>
                    <a:lnTo>
                      <a:pt x="1494" y="8496"/>
                    </a:lnTo>
                    <a:lnTo>
                      <a:pt x="1563" y="8375"/>
                    </a:lnTo>
                    <a:lnTo>
                      <a:pt x="1612" y="8244"/>
                    </a:lnTo>
                    <a:lnTo>
                      <a:pt x="1636" y="8103"/>
                    </a:lnTo>
                    <a:lnTo>
                      <a:pt x="1639" y="8029"/>
                    </a:lnTo>
                    <a:lnTo>
                      <a:pt x="1639" y="7956"/>
                    </a:lnTo>
                    <a:lnTo>
                      <a:pt x="1613" y="7528"/>
                    </a:lnTo>
                    <a:lnTo>
                      <a:pt x="1581" y="7252"/>
                    </a:lnTo>
                    <a:lnTo>
                      <a:pt x="1551" y="7056"/>
                    </a:lnTo>
                    <a:lnTo>
                      <a:pt x="1512" y="6857"/>
                    </a:lnTo>
                    <a:lnTo>
                      <a:pt x="1463" y="6661"/>
                    </a:lnTo>
                    <a:lnTo>
                      <a:pt x="1403" y="6475"/>
                    </a:lnTo>
                    <a:lnTo>
                      <a:pt x="1331" y="6305"/>
                    </a:lnTo>
                    <a:lnTo>
                      <a:pt x="1244" y="6157"/>
                    </a:lnTo>
                    <a:lnTo>
                      <a:pt x="1171" y="6063"/>
                    </a:lnTo>
                    <a:lnTo>
                      <a:pt x="1116" y="6012"/>
                    </a:lnTo>
                    <a:lnTo>
                      <a:pt x="1057" y="5968"/>
                    </a:lnTo>
                    <a:lnTo>
                      <a:pt x="995" y="5935"/>
                    </a:lnTo>
                    <a:lnTo>
                      <a:pt x="928" y="5912"/>
                    </a:lnTo>
                    <a:lnTo>
                      <a:pt x="857" y="5899"/>
                    </a:lnTo>
                    <a:lnTo>
                      <a:pt x="820" y="5899"/>
                    </a:lnTo>
                    <a:lnTo>
                      <a:pt x="782" y="5899"/>
                    </a:lnTo>
                    <a:lnTo>
                      <a:pt x="710" y="5912"/>
                    </a:lnTo>
                    <a:lnTo>
                      <a:pt x="644" y="5935"/>
                    </a:lnTo>
                    <a:lnTo>
                      <a:pt x="580" y="5968"/>
                    </a:lnTo>
                    <a:lnTo>
                      <a:pt x="523" y="6012"/>
                    </a:lnTo>
                    <a:lnTo>
                      <a:pt x="468" y="6063"/>
                    </a:lnTo>
                    <a:lnTo>
                      <a:pt x="393" y="6157"/>
                    </a:lnTo>
                    <a:lnTo>
                      <a:pt x="308" y="6305"/>
                    </a:lnTo>
                    <a:lnTo>
                      <a:pt x="235" y="6475"/>
                    </a:lnTo>
                    <a:lnTo>
                      <a:pt x="176" y="6661"/>
                    </a:lnTo>
                    <a:lnTo>
                      <a:pt x="127" y="6857"/>
                    </a:lnTo>
                    <a:lnTo>
                      <a:pt x="88" y="7056"/>
                    </a:lnTo>
                    <a:lnTo>
                      <a:pt x="58" y="7252"/>
                    </a:lnTo>
                    <a:lnTo>
                      <a:pt x="26" y="7528"/>
                    </a:lnTo>
                    <a:lnTo>
                      <a:pt x="0" y="7956"/>
                    </a:lnTo>
                    <a:lnTo>
                      <a:pt x="0" y="8029"/>
                    </a:lnTo>
                    <a:lnTo>
                      <a:pt x="3" y="8103"/>
                    </a:lnTo>
                    <a:lnTo>
                      <a:pt x="27" y="8244"/>
                    </a:lnTo>
                    <a:lnTo>
                      <a:pt x="76" y="8375"/>
                    </a:lnTo>
                    <a:lnTo>
                      <a:pt x="145" y="8496"/>
                    </a:lnTo>
                    <a:lnTo>
                      <a:pt x="233" y="8602"/>
                    </a:lnTo>
                    <a:lnTo>
                      <a:pt x="337" y="8692"/>
                    </a:lnTo>
                    <a:lnTo>
                      <a:pt x="455" y="8764"/>
                    </a:lnTo>
                    <a:lnTo>
                      <a:pt x="586" y="8816"/>
                    </a:lnTo>
                    <a:lnTo>
                      <a:pt x="655" y="8831"/>
                    </a:lnTo>
                    <a:lnTo>
                      <a:pt x="655" y="9504"/>
                    </a:lnTo>
                    <a:lnTo>
                      <a:pt x="164" y="9504"/>
                    </a:lnTo>
                    <a:lnTo>
                      <a:pt x="131" y="9505"/>
                    </a:lnTo>
                    <a:lnTo>
                      <a:pt x="72" y="9531"/>
                    </a:lnTo>
                    <a:lnTo>
                      <a:pt x="27" y="9576"/>
                    </a:lnTo>
                    <a:lnTo>
                      <a:pt x="3" y="9634"/>
                    </a:lnTo>
                    <a:lnTo>
                      <a:pt x="0" y="9668"/>
                    </a:lnTo>
                    <a:lnTo>
                      <a:pt x="3" y="9701"/>
                    </a:lnTo>
                    <a:lnTo>
                      <a:pt x="27" y="9760"/>
                    </a:lnTo>
                    <a:lnTo>
                      <a:pt x="72" y="9804"/>
                    </a:lnTo>
                    <a:lnTo>
                      <a:pt x="131" y="9830"/>
                    </a:lnTo>
                    <a:lnTo>
                      <a:pt x="164" y="9831"/>
                    </a:lnTo>
                    <a:lnTo>
                      <a:pt x="2130" y="9831"/>
                    </a:lnTo>
                    <a:lnTo>
                      <a:pt x="2163" y="9830"/>
                    </a:lnTo>
                    <a:lnTo>
                      <a:pt x="2222" y="9804"/>
                    </a:lnTo>
                    <a:lnTo>
                      <a:pt x="2267" y="9760"/>
                    </a:lnTo>
                    <a:lnTo>
                      <a:pt x="2291" y="9701"/>
                    </a:lnTo>
                    <a:lnTo>
                      <a:pt x="2294" y="9668"/>
                    </a:lnTo>
                    <a:lnTo>
                      <a:pt x="2294" y="1311"/>
                    </a:lnTo>
                    <a:lnTo>
                      <a:pt x="3441" y="1311"/>
                    </a:lnTo>
                    <a:lnTo>
                      <a:pt x="3475" y="1308"/>
                    </a:lnTo>
                    <a:lnTo>
                      <a:pt x="3533" y="1283"/>
                    </a:lnTo>
                    <a:lnTo>
                      <a:pt x="3578" y="1239"/>
                    </a:lnTo>
                    <a:lnTo>
                      <a:pt x="3604" y="1180"/>
                    </a:lnTo>
                    <a:lnTo>
                      <a:pt x="3605" y="1146"/>
                    </a:lnTo>
                    <a:close/>
                    <a:moveTo>
                      <a:pt x="328" y="8029"/>
                    </a:moveTo>
                    <a:lnTo>
                      <a:pt x="330" y="7875"/>
                    </a:lnTo>
                    <a:lnTo>
                      <a:pt x="349" y="7560"/>
                    </a:lnTo>
                    <a:lnTo>
                      <a:pt x="386" y="7249"/>
                    </a:lnTo>
                    <a:lnTo>
                      <a:pt x="439" y="6955"/>
                    </a:lnTo>
                    <a:lnTo>
                      <a:pt x="506" y="6694"/>
                    </a:lnTo>
                    <a:lnTo>
                      <a:pt x="565" y="6529"/>
                    </a:lnTo>
                    <a:lnTo>
                      <a:pt x="606" y="6434"/>
                    </a:lnTo>
                    <a:lnTo>
                      <a:pt x="650" y="6356"/>
                    </a:lnTo>
                    <a:lnTo>
                      <a:pt x="696" y="6294"/>
                    </a:lnTo>
                    <a:lnTo>
                      <a:pt x="745" y="6251"/>
                    </a:lnTo>
                    <a:lnTo>
                      <a:pt x="794" y="6229"/>
                    </a:lnTo>
                    <a:lnTo>
                      <a:pt x="820" y="6226"/>
                    </a:lnTo>
                    <a:lnTo>
                      <a:pt x="845" y="6229"/>
                    </a:lnTo>
                    <a:lnTo>
                      <a:pt x="894" y="6251"/>
                    </a:lnTo>
                    <a:lnTo>
                      <a:pt x="942" y="6294"/>
                    </a:lnTo>
                    <a:lnTo>
                      <a:pt x="989" y="6356"/>
                    </a:lnTo>
                    <a:lnTo>
                      <a:pt x="1033" y="6434"/>
                    </a:lnTo>
                    <a:lnTo>
                      <a:pt x="1074" y="6529"/>
                    </a:lnTo>
                    <a:lnTo>
                      <a:pt x="1134" y="6694"/>
                    </a:lnTo>
                    <a:lnTo>
                      <a:pt x="1200" y="6955"/>
                    </a:lnTo>
                    <a:lnTo>
                      <a:pt x="1253" y="7249"/>
                    </a:lnTo>
                    <a:lnTo>
                      <a:pt x="1289" y="7560"/>
                    </a:lnTo>
                    <a:lnTo>
                      <a:pt x="1309" y="7875"/>
                    </a:lnTo>
                    <a:lnTo>
                      <a:pt x="1311" y="8029"/>
                    </a:lnTo>
                    <a:lnTo>
                      <a:pt x="1309" y="8080"/>
                    </a:lnTo>
                    <a:lnTo>
                      <a:pt x="1289" y="8175"/>
                    </a:lnTo>
                    <a:lnTo>
                      <a:pt x="1252" y="8264"/>
                    </a:lnTo>
                    <a:lnTo>
                      <a:pt x="1200" y="8342"/>
                    </a:lnTo>
                    <a:lnTo>
                      <a:pt x="1132" y="8408"/>
                    </a:lnTo>
                    <a:lnTo>
                      <a:pt x="1054" y="8461"/>
                    </a:lnTo>
                    <a:lnTo>
                      <a:pt x="965" y="8499"/>
                    </a:lnTo>
                    <a:lnTo>
                      <a:pt x="870" y="8519"/>
                    </a:lnTo>
                    <a:lnTo>
                      <a:pt x="820" y="8520"/>
                    </a:lnTo>
                    <a:lnTo>
                      <a:pt x="769" y="8519"/>
                    </a:lnTo>
                    <a:lnTo>
                      <a:pt x="673" y="8499"/>
                    </a:lnTo>
                    <a:lnTo>
                      <a:pt x="585" y="8461"/>
                    </a:lnTo>
                    <a:lnTo>
                      <a:pt x="507" y="8408"/>
                    </a:lnTo>
                    <a:lnTo>
                      <a:pt x="439" y="8342"/>
                    </a:lnTo>
                    <a:lnTo>
                      <a:pt x="386" y="8264"/>
                    </a:lnTo>
                    <a:lnTo>
                      <a:pt x="349" y="8175"/>
                    </a:lnTo>
                    <a:lnTo>
                      <a:pt x="330" y="8080"/>
                    </a:lnTo>
                    <a:lnTo>
                      <a:pt x="328" y="802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503" name="직선 연결선 502">
              <a:extLst>
                <a:ext uri="{FF2B5EF4-FFF2-40B4-BE49-F238E27FC236}">
                  <a16:creationId xmlns:a16="http://schemas.microsoft.com/office/drawing/2014/main" id="{D49368D6-838E-447A-9390-05F6EC1E1A8F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37" y="6097889"/>
              <a:ext cx="4697463" cy="0"/>
            </a:xfrm>
            <a:prstGeom prst="line">
              <a:avLst/>
            </a:prstGeom>
            <a:solidFill>
              <a:srgbClr val="81D3E1"/>
            </a:solidFill>
            <a:ln w="19050" cap="rnd">
              <a:solidFill>
                <a:srgbClr val="35B9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직선 연결선 503">
              <a:extLst>
                <a:ext uri="{FF2B5EF4-FFF2-40B4-BE49-F238E27FC236}">
                  <a16:creationId xmlns:a16="http://schemas.microsoft.com/office/drawing/2014/main" id="{A416E7F7-1B68-4FDC-B195-D0C95E494140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44" y="6225727"/>
              <a:ext cx="3523097" cy="0"/>
            </a:xfrm>
            <a:prstGeom prst="line">
              <a:avLst/>
            </a:prstGeom>
            <a:solidFill>
              <a:srgbClr val="81D3E1"/>
            </a:solidFill>
            <a:ln w="12700" cap="rnd">
              <a:solidFill>
                <a:srgbClr val="35B9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 504">
              <a:extLst>
                <a:ext uri="{FF2B5EF4-FFF2-40B4-BE49-F238E27FC236}">
                  <a16:creationId xmlns:a16="http://schemas.microsoft.com/office/drawing/2014/main" id="{635A6EF7-2147-4E0E-8335-6B079E88CBF6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00" y="5883480"/>
              <a:ext cx="7962200" cy="0"/>
            </a:xfrm>
            <a:prstGeom prst="line">
              <a:avLst/>
            </a:prstGeom>
            <a:solidFill>
              <a:srgbClr val="81D3E1"/>
            </a:solidFill>
            <a:ln w="38100" cap="rnd">
              <a:solidFill>
                <a:srgbClr val="35B9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그룹 505">
              <a:extLst>
                <a:ext uri="{FF2B5EF4-FFF2-40B4-BE49-F238E27FC236}">
                  <a16:creationId xmlns:a16="http://schemas.microsoft.com/office/drawing/2014/main" id="{C8639D3B-E153-44DA-908B-5C9084C9CF65}"/>
                </a:ext>
              </a:extLst>
            </p:cNvPr>
            <p:cNvGrpSpPr/>
            <p:nvPr/>
          </p:nvGrpSpPr>
          <p:grpSpPr>
            <a:xfrm>
              <a:off x="4418309" y="3040207"/>
              <a:ext cx="1004821" cy="2798530"/>
              <a:chOff x="3126804" y="1289618"/>
              <a:chExt cx="1540131" cy="4289425"/>
            </a:xfrm>
            <a:solidFill>
              <a:srgbClr val="81D3E1"/>
            </a:solidFill>
          </p:grpSpPr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BB65B2C2-BC98-4EC3-A64B-0ADB9401D270}"/>
                  </a:ext>
                </a:extLst>
              </p:cNvPr>
              <p:cNvSpPr/>
              <p:nvPr/>
            </p:nvSpPr>
            <p:spPr>
              <a:xfrm>
                <a:off x="3637638" y="2822995"/>
                <a:ext cx="519955" cy="13484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64DD1EA8-7AD6-4B1F-B25A-348E0C9E6F3C}"/>
                  </a:ext>
                </a:extLst>
              </p:cNvPr>
              <p:cNvSpPr/>
              <p:nvPr/>
            </p:nvSpPr>
            <p:spPr>
              <a:xfrm>
                <a:off x="3773980" y="2872827"/>
                <a:ext cx="235952" cy="36000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0281C886-348A-46EB-8628-D23AA9F70DB8}"/>
                  </a:ext>
                </a:extLst>
              </p:cNvPr>
              <p:cNvSpPr/>
              <p:nvPr/>
            </p:nvSpPr>
            <p:spPr>
              <a:xfrm>
                <a:off x="3635838" y="3744424"/>
                <a:ext cx="519955" cy="13484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B1C4A6E7-0120-4974-A6D0-7E5925690A65}"/>
                  </a:ext>
                </a:extLst>
              </p:cNvPr>
              <p:cNvSpPr/>
              <p:nvPr/>
            </p:nvSpPr>
            <p:spPr>
              <a:xfrm>
                <a:off x="3777260" y="3794256"/>
                <a:ext cx="235952" cy="36000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D573AE48-90C7-4DD1-8BB6-8D919ECD400A}"/>
                  </a:ext>
                </a:extLst>
              </p:cNvPr>
              <p:cNvSpPr/>
              <p:nvPr/>
            </p:nvSpPr>
            <p:spPr>
              <a:xfrm>
                <a:off x="3637638" y="3886100"/>
                <a:ext cx="519955" cy="75501"/>
              </a:xfrm>
              <a:prstGeom prst="rect">
                <a:avLst/>
              </a:prstGeom>
              <a:grpFill/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2" name="그룹 511">
                <a:extLst>
                  <a:ext uri="{FF2B5EF4-FFF2-40B4-BE49-F238E27FC236}">
                    <a16:creationId xmlns:a16="http://schemas.microsoft.com/office/drawing/2014/main" id="{2A3CBAF8-AC9E-4A73-AA6E-434EAE3562CB}"/>
                  </a:ext>
                </a:extLst>
              </p:cNvPr>
              <p:cNvGrpSpPr/>
              <p:nvPr/>
            </p:nvGrpSpPr>
            <p:grpSpPr>
              <a:xfrm>
                <a:off x="3126804" y="1296484"/>
                <a:ext cx="557976" cy="4275136"/>
                <a:chOff x="3126804" y="1296484"/>
                <a:chExt cx="557976" cy="4275136"/>
              </a:xfrm>
              <a:grpFill/>
            </p:grpSpPr>
            <p:grpSp>
              <p:nvGrpSpPr>
                <p:cNvPr id="535" name="그룹 534">
                  <a:extLst>
                    <a:ext uri="{FF2B5EF4-FFF2-40B4-BE49-F238E27FC236}">
                      <a16:creationId xmlns:a16="http://schemas.microsoft.com/office/drawing/2014/main" id="{C8AE147F-9632-486A-9C22-786469DFADEB}"/>
                    </a:ext>
                  </a:extLst>
                </p:cNvPr>
                <p:cNvGrpSpPr/>
                <p:nvPr/>
              </p:nvGrpSpPr>
              <p:grpSpPr>
                <a:xfrm>
                  <a:off x="3176040" y="2475641"/>
                  <a:ext cx="461598" cy="3095979"/>
                  <a:chOff x="3176040" y="2489930"/>
                  <a:chExt cx="461598" cy="3095979"/>
                </a:xfrm>
                <a:grpFill/>
              </p:grpSpPr>
              <p:sp>
                <p:nvSpPr>
                  <p:cNvPr id="540" name="직사각형 539">
                    <a:extLst>
                      <a:ext uri="{FF2B5EF4-FFF2-40B4-BE49-F238E27FC236}">
                        <a16:creationId xmlns:a16="http://schemas.microsoft.com/office/drawing/2014/main" id="{F0ADAB07-9B15-4CDA-89DA-B04A62940110}"/>
                      </a:ext>
                    </a:extLst>
                  </p:cNvPr>
                  <p:cNvSpPr/>
                  <p:nvPr/>
                </p:nvSpPr>
                <p:spPr>
                  <a:xfrm>
                    <a:off x="3176040" y="2489930"/>
                    <a:ext cx="461598" cy="3095979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1" name="직사각형 540">
                    <a:extLst>
                      <a:ext uri="{FF2B5EF4-FFF2-40B4-BE49-F238E27FC236}">
                        <a16:creationId xmlns:a16="http://schemas.microsoft.com/office/drawing/2014/main" id="{C9547F20-6A41-45B0-9002-D0027C67B8E5}"/>
                      </a:ext>
                    </a:extLst>
                  </p:cNvPr>
                  <p:cNvSpPr/>
                  <p:nvPr/>
                </p:nvSpPr>
                <p:spPr>
                  <a:xfrm>
                    <a:off x="3288863" y="2660550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2" name="직사각형 541">
                    <a:extLst>
                      <a:ext uri="{FF2B5EF4-FFF2-40B4-BE49-F238E27FC236}">
                        <a16:creationId xmlns:a16="http://schemas.microsoft.com/office/drawing/2014/main" id="{935437FB-093A-407D-BED4-7E4C8CA771BC}"/>
                      </a:ext>
                    </a:extLst>
                  </p:cNvPr>
                  <p:cNvSpPr/>
                  <p:nvPr/>
                </p:nvSpPr>
                <p:spPr>
                  <a:xfrm>
                    <a:off x="3288863" y="2848016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3" name="직사각형 542">
                    <a:extLst>
                      <a:ext uri="{FF2B5EF4-FFF2-40B4-BE49-F238E27FC236}">
                        <a16:creationId xmlns:a16="http://schemas.microsoft.com/office/drawing/2014/main" id="{C270F4B1-E985-4088-9FD9-286775D5A1BB}"/>
                      </a:ext>
                    </a:extLst>
                  </p:cNvPr>
                  <p:cNvSpPr/>
                  <p:nvPr/>
                </p:nvSpPr>
                <p:spPr>
                  <a:xfrm>
                    <a:off x="3288863" y="3035482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4" name="직사각형 543">
                    <a:extLst>
                      <a:ext uri="{FF2B5EF4-FFF2-40B4-BE49-F238E27FC236}">
                        <a16:creationId xmlns:a16="http://schemas.microsoft.com/office/drawing/2014/main" id="{B1D0CEF6-994C-4917-845B-11F58C2A0206}"/>
                      </a:ext>
                    </a:extLst>
                  </p:cNvPr>
                  <p:cNvSpPr/>
                  <p:nvPr/>
                </p:nvSpPr>
                <p:spPr>
                  <a:xfrm>
                    <a:off x="3288863" y="3222948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5" name="직사각형 544">
                    <a:extLst>
                      <a:ext uri="{FF2B5EF4-FFF2-40B4-BE49-F238E27FC236}">
                        <a16:creationId xmlns:a16="http://schemas.microsoft.com/office/drawing/2014/main" id="{D0A9946F-3C02-464E-9BF2-70D6ACC07966}"/>
                      </a:ext>
                    </a:extLst>
                  </p:cNvPr>
                  <p:cNvSpPr/>
                  <p:nvPr/>
                </p:nvSpPr>
                <p:spPr>
                  <a:xfrm>
                    <a:off x="3288863" y="3410414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6" name="직사각형 545">
                    <a:extLst>
                      <a:ext uri="{FF2B5EF4-FFF2-40B4-BE49-F238E27FC236}">
                        <a16:creationId xmlns:a16="http://schemas.microsoft.com/office/drawing/2014/main" id="{1B7E5EB7-3B21-457E-88FF-89084B70ACD2}"/>
                      </a:ext>
                    </a:extLst>
                  </p:cNvPr>
                  <p:cNvSpPr/>
                  <p:nvPr/>
                </p:nvSpPr>
                <p:spPr>
                  <a:xfrm>
                    <a:off x="3288863" y="3597880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7" name="직사각형 546">
                    <a:extLst>
                      <a:ext uri="{FF2B5EF4-FFF2-40B4-BE49-F238E27FC236}">
                        <a16:creationId xmlns:a16="http://schemas.microsoft.com/office/drawing/2014/main" id="{7B8CF7D6-A75E-4714-B60B-46911A98287D}"/>
                      </a:ext>
                    </a:extLst>
                  </p:cNvPr>
                  <p:cNvSpPr/>
                  <p:nvPr/>
                </p:nvSpPr>
                <p:spPr>
                  <a:xfrm>
                    <a:off x="3288863" y="3785346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8" name="직사각형 547">
                    <a:extLst>
                      <a:ext uri="{FF2B5EF4-FFF2-40B4-BE49-F238E27FC236}">
                        <a16:creationId xmlns:a16="http://schemas.microsoft.com/office/drawing/2014/main" id="{BEF43535-13D9-4C5F-8AC6-AF7AF95A5264}"/>
                      </a:ext>
                    </a:extLst>
                  </p:cNvPr>
                  <p:cNvSpPr/>
                  <p:nvPr/>
                </p:nvSpPr>
                <p:spPr>
                  <a:xfrm>
                    <a:off x="3288863" y="3972812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9" name="직사각형 548">
                    <a:extLst>
                      <a:ext uri="{FF2B5EF4-FFF2-40B4-BE49-F238E27FC236}">
                        <a16:creationId xmlns:a16="http://schemas.microsoft.com/office/drawing/2014/main" id="{56DB9720-A6BD-46D7-AE59-D7703B7C85B7}"/>
                      </a:ext>
                    </a:extLst>
                  </p:cNvPr>
                  <p:cNvSpPr/>
                  <p:nvPr/>
                </p:nvSpPr>
                <p:spPr>
                  <a:xfrm>
                    <a:off x="3288863" y="4151984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0" name="직사각형 549">
                    <a:extLst>
                      <a:ext uri="{FF2B5EF4-FFF2-40B4-BE49-F238E27FC236}">
                        <a16:creationId xmlns:a16="http://schemas.microsoft.com/office/drawing/2014/main" id="{4CBEC815-3C14-47EE-90B6-A6339D053AE6}"/>
                      </a:ext>
                    </a:extLst>
                  </p:cNvPr>
                  <p:cNvSpPr/>
                  <p:nvPr/>
                </p:nvSpPr>
                <p:spPr>
                  <a:xfrm>
                    <a:off x="3288863" y="4339450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1" name="직사각형 550">
                    <a:extLst>
                      <a:ext uri="{FF2B5EF4-FFF2-40B4-BE49-F238E27FC236}">
                        <a16:creationId xmlns:a16="http://schemas.microsoft.com/office/drawing/2014/main" id="{BCCF5B3D-862E-4341-8621-C35DD1A5A99E}"/>
                      </a:ext>
                    </a:extLst>
                  </p:cNvPr>
                  <p:cNvSpPr/>
                  <p:nvPr/>
                </p:nvSpPr>
                <p:spPr>
                  <a:xfrm>
                    <a:off x="3288863" y="4526916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2" name="직사각형 551">
                    <a:extLst>
                      <a:ext uri="{FF2B5EF4-FFF2-40B4-BE49-F238E27FC236}">
                        <a16:creationId xmlns:a16="http://schemas.microsoft.com/office/drawing/2014/main" id="{88865214-52E9-4CAE-9D5E-A2DE291A7AB4}"/>
                      </a:ext>
                    </a:extLst>
                  </p:cNvPr>
                  <p:cNvSpPr/>
                  <p:nvPr/>
                </p:nvSpPr>
                <p:spPr>
                  <a:xfrm>
                    <a:off x="3288863" y="4714382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3" name="직사각형 552">
                    <a:extLst>
                      <a:ext uri="{FF2B5EF4-FFF2-40B4-BE49-F238E27FC236}">
                        <a16:creationId xmlns:a16="http://schemas.microsoft.com/office/drawing/2014/main" id="{0D6FA6DA-4531-4502-83FC-0BBE96FBA8A2}"/>
                      </a:ext>
                    </a:extLst>
                  </p:cNvPr>
                  <p:cNvSpPr/>
                  <p:nvPr/>
                </p:nvSpPr>
                <p:spPr>
                  <a:xfrm>
                    <a:off x="3288863" y="4901848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4" name="직사각형 553">
                    <a:extLst>
                      <a:ext uri="{FF2B5EF4-FFF2-40B4-BE49-F238E27FC236}">
                        <a16:creationId xmlns:a16="http://schemas.microsoft.com/office/drawing/2014/main" id="{CED0F0D7-5FB7-419F-BF4C-AE8D910AED0E}"/>
                      </a:ext>
                    </a:extLst>
                  </p:cNvPr>
                  <p:cNvSpPr/>
                  <p:nvPr/>
                </p:nvSpPr>
                <p:spPr>
                  <a:xfrm>
                    <a:off x="3288863" y="5089314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5" name="직사각형 554">
                    <a:extLst>
                      <a:ext uri="{FF2B5EF4-FFF2-40B4-BE49-F238E27FC236}">
                        <a16:creationId xmlns:a16="http://schemas.microsoft.com/office/drawing/2014/main" id="{C6E26E61-CD25-465B-89EC-673493E7AB8E}"/>
                      </a:ext>
                    </a:extLst>
                  </p:cNvPr>
                  <p:cNvSpPr/>
                  <p:nvPr/>
                </p:nvSpPr>
                <p:spPr>
                  <a:xfrm>
                    <a:off x="3288863" y="5276780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536" name="사다리꼴 535">
                  <a:extLst>
                    <a:ext uri="{FF2B5EF4-FFF2-40B4-BE49-F238E27FC236}">
                      <a16:creationId xmlns:a16="http://schemas.microsoft.com/office/drawing/2014/main" id="{5E6AA670-9BB6-4948-8656-CD6367A12331}"/>
                    </a:ext>
                  </a:extLst>
                </p:cNvPr>
                <p:cNvSpPr/>
                <p:nvPr/>
              </p:nvSpPr>
              <p:spPr>
                <a:xfrm flipV="1">
                  <a:off x="3128898" y="2324165"/>
                  <a:ext cx="555882" cy="168141"/>
                </a:xfrm>
                <a:prstGeom prst="trapezoid">
                  <a:avLst/>
                </a:prstGeom>
                <a:solidFill>
                  <a:schemeClr val="bg1"/>
                </a:solidFill>
                <a:ln w="38100"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7" name="사다리꼴 536">
                  <a:extLst>
                    <a:ext uri="{FF2B5EF4-FFF2-40B4-BE49-F238E27FC236}">
                      <a16:creationId xmlns:a16="http://schemas.microsoft.com/office/drawing/2014/main" id="{AB6E49D0-E3EB-4FBF-A31A-BDCFB777C4B1}"/>
                    </a:ext>
                  </a:extLst>
                </p:cNvPr>
                <p:cNvSpPr/>
                <p:nvPr/>
              </p:nvSpPr>
              <p:spPr>
                <a:xfrm flipV="1">
                  <a:off x="3126804" y="2022087"/>
                  <a:ext cx="555882" cy="298660"/>
                </a:xfrm>
                <a:prstGeom prst="trapezoid">
                  <a:avLst/>
                </a:prstGeom>
                <a:solidFill>
                  <a:schemeClr val="bg1"/>
                </a:solidFill>
                <a:ln w="38100"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8" name="사다리꼴 537">
                  <a:extLst>
                    <a:ext uri="{FF2B5EF4-FFF2-40B4-BE49-F238E27FC236}">
                      <a16:creationId xmlns:a16="http://schemas.microsoft.com/office/drawing/2014/main" id="{CEEA8A3F-AFE8-4443-ACEB-C1B58BF30E33}"/>
                    </a:ext>
                  </a:extLst>
                </p:cNvPr>
                <p:cNvSpPr/>
                <p:nvPr/>
              </p:nvSpPr>
              <p:spPr>
                <a:xfrm>
                  <a:off x="3223094" y="1713731"/>
                  <a:ext cx="363302" cy="305624"/>
                </a:xfrm>
                <a:prstGeom prst="trapezoid">
                  <a:avLst/>
                </a:prstGeom>
                <a:solidFill>
                  <a:schemeClr val="bg1"/>
                </a:solidFill>
                <a:ln w="38100"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9" name="직사각형 538">
                  <a:extLst>
                    <a:ext uri="{FF2B5EF4-FFF2-40B4-BE49-F238E27FC236}">
                      <a16:creationId xmlns:a16="http://schemas.microsoft.com/office/drawing/2014/main" id="{F03C6C8D-E6CC-4C1E-973D-182C95E35400}"/>
                    </a:ext>
                  </a:extLst>
                </p:cNvPr>
                <p:cNvSpPr/>
                <p:nvPr/>
              </p:nvSpPr>
              <p:spPr>
                <a:xfrm>
                  <a:off x="3386745" y="1296484"/>
                  <a:ext cx="36000" cy="424991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28A6700C-E72A-4B24-879E-4537FD268605}"/>
                  </a:ext>
                </a:extLst>
              </p:cNvPr>
              <p:cNvGrpSpPr/>
              <p:nvPr/>
            </p:nvGrpSpPr>
            <p:grpSpPr>
              <a:xfrm>
                <a:off x="4108959" y="1289618"/>
                <a:ext cx="557976" cy="4289425"/>
                <a:chOff x="4458909" y="1155811"/>
                <a:chExt cx="557976" cy="4289425"/>
              </a:xfrm>
              <a:grpFill/>
            </p:grpSpPr>
            <p:grpSp>
              <p:nvGrpSpPr>
                <p:cNvPr id="514" name="그룹 513">
                  <a:extLst>
                    <a:ext uri="{FF2B5EF4-FFF2-40B4-BE49-F238E27FC236}">
                      <a16:creationId xmlns:a16="http://schemas.microsoft.com/office/drawing/2014/main" id="{64C4C1EA-1A18-4B05-8079-56B7D5E2CE5A}"/>
                    </a:ext>
                  </a:extLst>
                </p:cNvPr>
                <p:cNvGrpSpPr/>
                <p:nvPr/>
              </p:nvGrpSpPr>
              <p:grpSpPr>
                <a:xfrm>
                  <a:off x="4508145" y="2349257"/>
                  <a:ext cx="461598" cy="3095979"/>
                  <a:chOff x="3176040" y="2489930"/>
                  <a:chExt cx="461598" cy="3095979"/>
                </a:xfrm>
                <a:grpFill/>
              </p:grpSpPr>
              <p:sp>
                <p:nvSpPr>
                  <p:cNvPr id="519" name="직사각형 518">
                    <a:extLst>
                      <a:ext uri="{FF2B5EF4-FFF2-40B4-BE49-F238E27FC236}">
                        <a16:creationId xmlns:a16="http://schemas.microsoft.com/office/drawing/2014/main" id="{25DD43D1-D18F-42BC-A10D-5DA6845A5121}"/>
                      </a:ext>
                    </a:extLst>
                  </p:cNvPr>
                  <p:cNvSpPr/>
                  <p:nvPr/>
                </p:nvSpPr>
                <p:spPr>
                  <a:xfrm>
                    <a:off x="3176040" y="2489930"/>
                    <a:ext cx="461598" cy="3095979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0" name="직사각형 519">
                    <a:extLst>
                      <a:ext uri="{FF2B5EF4-FFF2-40B4-BE49-F238E27FC236}">
                        <a16:creationId xmlns:a16="http://schemas.microsoft.com/office/drawing/2014/main" id="{029C8831-4728-4930-BE19-DCF288997D62}"/>
                      </a:ext>
                    </a:extLst>
                  </p:cNvPr>
                  <p:cNvSpPr/>
                  <p:nvPr/>
                </p:nvSpPr>
                <p:spPr>
                  <a:xfrm>
                    <a:off x="3288863" y="2660550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1" name="직사각형 520">
                    <a:extLst>
                      <a:ext uri="{FF2B5EF4-FFF2-40B4-BE49-F238E27FC236}">
                        <a16:creationId xmlns:a16="http://schemas.microsoft.com/office/drawing/2014/main" id="{DD2725A0-979A-493A-8157-D858C2533DCE}"/>
                      </a:ext>
                    </a:extLst>
                  </p:cNvPr>
                  <p:cNvSpPr/>
                  <p:nvPr/>
                </p:nvSpPr>
                <p:spPr>
                  <a:xfrm>
                    <a:off x="3288863" y="2848016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2" name="직사각형 521">
                    <a:extLst>
                      <a:ext uri="{FF2B5EF4-FFF2-40B4-BE49-F238E27FC236}">
                        <a16:creationId xmlns:a16="http://schemas.microsoft.com/office/drawing/2014/main" id="{BFDE7CEE-9506-4A31-AC92-E5FF8BDE67A2}"/>
                      </a:ext>
                    </a:extLst>
                  </p:cNvPr>
                  <p:cNvSpPr/>
                  <p:nvPr/>
                </p:nvSpPr>
                <p:spPr>
                  <a:xfrm>
                    <a:off x="3288863" y="3035482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3" name="직사각형 522">
                    <a:extLst>
                      <a:ext uri="{FF2B5EF4-FFF2-40B4-BE49-F238E27FC236}">
                        <a16:creationId xmlns:a16="http://schemas.microsoft.com/office/drawing/2014/main" id="{8D6CE45E-989E-4B2B-B087-5CB0047D29DA}"/>
                      </a:ext>
                    </a:extLst>
                  </p:cNvPr>
                  <p:cNvSpPr/>
                  <p:nvPr/>
                </p:nvSpPr>
                <p:spPr>
                  <a:xfrm>
                    <a:off x="3288863" y="3222948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4" name="직사각형 523">
                    <a:extLst>
                      <a:ext uri="{FF2B5EF4-FFF2-40B4-BE49-F238E27FC236}">
                        <a16:creationId xmlns:a16="http://schemas.microsoft.com/office/drawing/2014/main" id="{AEAE43BC-80B1-4413-8ECC-3C5CE988B848}"/>
                      </a:ext>
                    </a:extLst>
                  </p:cNvPr>
                  <p:cNvSpPr/>
                  <p:nvPr/>
                </p:nvSpPr>
                <p:spPr>
                  <a:xfrm>
                    <a:off x="3288863" y="3410414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5" name="직사각형 524">
                    <a:extLst>
                      <a:ext uri="{FF2B5EF4-FFF2-40B4-BE49-F238E27FC236}">
                        <a16:creationId xmlns:a16="http://schemas.microsoft.com/office/drawing/2014/main" id="{285061F2-1E2F-412E-AE3F-09D466B5B744}"/>
                      </a:ext>
                    </a:extLst>
                  </p:cNvPr>
                  <p:cNvSpPr/>
                  <p:nvPr/>
                </p:nvSpPr>
                <p:spPr>
                  <a:xfrm>
                    <a:off x="3288863" y="3597880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6" name="직사각형 525">
                    <a:extLst>
                      <a:ext uri="{FF2B5EF4-FFF2-40B4-BE49-F238E27FC236}">
                        <a16:creationId xmlns:a16="http://schemas.microsoft.com/office/drawing/2014/main" id="{ADD5E48E-42A5-43F7-B346-83E9604661A4}"/>
                      </a:ext>
                    </a:extLst>
                  </p:cNvPr>
                  <p:cNvSpPr/>
                  <p:nvPr/>
                </p:nvSpPr>
                <p:spPr>
                  <a:xfrm>
                    <a:off x="3288863" y="3785346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7" name="직사각형 526">
                    <a:extLst>
                      <a:ext uri="{FF2B5EF4-FFF2-40B4-BE49-F238E27FC236}">
                        <a16:creationId xmlns:a16="http://schemas.microsoft.com/office/drawing/2014/main" id="{DD2F6D3F-D392-4B29-AB16-C8591D5AF3C6}"/>
                      </a:ext>
                    </a:extLst>
                  </p:cNvPr>
                  <p:cNvSpPr/>
                  <p:nvPr/>
                </p:nvSpPr>
                <p:spPr>
                  <a:xfrm>
                    <a:off x="3288863" y="3972812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8" name="직사각형 527">
                    <a:extLst>
                      <a:ext uri="{FF2B5EF4-FFF2-40B4-BE49-F238E27FC236}">
                        <a16:creationId xmlns:a16="http://schemas.microsoft.com/office/drawing/2014/main" id="{E0C82D05-24F3-4BD1-97ED-22A1944476C6}"/>
                      </a:ext>
                    </a:extLst>
                  </p:cNvPr>
                  <p:cNvSpPr/>
                  <p:nvPr/>
                </p:nvSpPr>
                <p:spPr>
                  <a:xfrm>
                    <a:off x="3288863" y="4151984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9" name="직사각형 528">
                    <a:extLst>
                      <a:ext uri="{FF2B5EF4-FFF2-40B4-BE49-F238E27FC236}">
                        <a16:creationId xmlns:a16="http://schemas.microsoft.com/office/drawing/2014/main" id="{F7A0056D-A30D-46EC-A44D-4B30FAE4B9BC}"/>
                      </a:ext>
                    </a:extLst>
                  </p:cNvPr>
                  <p:cNvSpPr/>
                  <p:nvPr/>
                </p:nvSpPr>
                <p:spPr>
                  <a:xfrm>
                    <a:off x="3288863" y="4339450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0" name="직사각형 529">
                    <a:extLst>
                      <a:ext uri="{FF2B5EF4-FFF2-40B4-BE49-F238E27FC236}">
                        <a16:creationId xmlns:a16="http://schemas.microsoft.com/office/drawing/2014/main" id="{73B780AD-A939-4F80-960A-8E0FF30A8E9C}"/>
                      </a:ext>
                    </a:extLst>
                  </p:cNvPr>
                  <p:cNvSpPr/>
                  <p:nvPr/>
                </p:nvSpPr>
                <p:spPr>
                  <a:xfrm>
                    <a:off x="3288863" y="4526916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1" name="직사각형 530">
                    <a:extLst>
                      <a:ext uri="{FF2B5EF4-FFF2-40B4-BE49-F238E27FC236}">
                        <a16:creationId xmlns:a16="http://schemas.microsoft.com/office/drawing/2014/main" id="{4B71C7B0-3E3B-405E-A4BE-B522EF5E3142}"/>
                      </a:ext>
                    </a:extLst>
                  </p:cNvPr>
                  <p:cNvSpPr/>
                  <p:nvPr/>
                </p:nvSpPr>
                <p:spPr>
                  <a:xfrm>
                    <a:off x="3288863" y="4714382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2" name="직사각형 531">
                    <a:extLst>
                      <a:ext uri="{FF2B5EF4-FFF2-40B4-BE49-F238E27FC236}">
                        <a16:creationId xmlns:a16="http://schemas.microsoft.com/office/drawing/2014/main" id="{7CBF357A-34E0-4E8B-B4C7-B7AC38DFAEB4}"/>
                      </a:ext>
                    </a:extLst>
                  </p:cNvPr>
                  <p:cNvSpPr/>
                  <p:nvPr/>
                </p:nvSpPr>
                <p:spPr>
                  <a:xfrm>
                    <a:off x="3288863" y="4901848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3" name="직사각형 532">
                    <a:extLst>
                      <a:ext uri="{FF2B5EF4-FFF2-40B4-BE49-F238E27FC236}">
                        <a16:creationId xmlns:a16="http://schemas.microsoft.com/office/drawing/2014/main" id="{9CEFE272-9342-4CD2-B10A-ACC49D71C3AE}"/>
                      </a:ext>
                    </a:extLst>
                  </p:cNvPr>
                  <p:cNvSpPr/>
                  <p:nvPr/>
                </p:nvSpPr>
                <p:spPr>
                  <a:xfrm>
                    <a:off x="3288863" y="5089314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4" name="직사각형 533">
                    <a:extLst>
                      <a:ext uri="{FF2B5EF4-FFF2-40B4-BE49-F238E27FC236}">
                        <a16:creationId xmlns:a16="http://schemas.microsoft.com/office/drawing/2014/main" id="{4CE22177-C6B1-4D96-A486-E7A631C1C18D}"/>
                      </a:ext>
                    </a:extLst>
                  </p:cNvPr>
                  <p:cNvSpPr/>
                  <p:nvPr/>
                </p:nvSpPr>
                <p:spPr>
                  <a:xfrm>
                    <a:off x="3288863" y="5276780"/>
                    <a:ext cx="235952" cy="46299"/>
                  </a:xfrm>
                  <a:prstGeom prst="rect">
                    <a:avLst/>
                  </a:prstGeom>
                  <a:grpFill/>
                  <a:ln>
                    <a:solidFill>
                      <a:srgbClr val="35B9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515" name="사다리꼴 514">
                  <a:extLst>
                    <a:ext uri="{FF2B5EF4-FFF2-40B4-BE49-F238E27FC236}">
                      <a16:creationId xmlns:a16="http://schemas.microsoft.com/office/drawing/2014/main" id="{9E95AAAF-DCCF-4673-BB71-B7383B918AE7}"/>
                    </a:ext>
                  </a:extLst>
                </p:cNvPr>
                <p:cNvSpPr/>
                <p:nvPr/>
              </p:nvSpPr>
              <p:spPr>
                <a:xfrm flipV="1">
                  <a:off x="4461003" y="2183492"/>
                  <a:ext cx="555882" cy="168141"/>
                </a:xfrm>
                <a:prstGeom prst="trapezoid">
                  <a:avLst/>
                </a:prstGeom>
                <a:solidFill>
                  <a:schemeClr val="bg1"/>
                </a:solidFill>
                <a:ln w="38100"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6" name="사다리꼴 515">
                  <a:extLst>
                    <a:ext uri="{FF2B5EF4-FFF2-40B4-BE49-F238E27FC236}">
                      <a16:creationId xmlns:a16="http://schemas.microsoft.com/office/drawing/2014/main" id="{847115DB-132C-4EA1-906B-A1CDDE166C2E}"/>
                    </a:ext>
                  </a:extLst>
                </p:cNvPr>
                <p:cNvSpPr/>
                <p:nvPr/>
              </p:nvSpPr>
              <p:spPr>
                <a:xfrm flipV="1">
                  <a:off x="4458909" y="1881414"/>
                  <a:ext cx="555882" cy="298660"/>
                </a:xfrm>
                <a:prstGeom prst="trapezoid">
                  <a:avLst/>
                </a:prstGeom>
                <a:solidFill>
                  <a:schemeClr val="bg1"/>
                </a:solidFill>
                <a:ln w="38100"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7" name="사다리꼴 516">
                  <a:extLst>
                    <a:ext uri="{FF2B5EF4-FFF2-40B4-BE49-F238E27FC236}">
                      <a16:creationId xmlns:a16="http://schemas.microsoft.com/office/drawing/2014/main" id="{E1A3E15E-5B04-439F-A5AC-5DED098477C4}"/>
                    </a:ext>
                  </a:extLst>
                </p:cNvPr>
                <p:cNvSpPr/>
                <p:nvPr/>
              </p:nvSpPr>
              <p:spPr>
                <a:xfrm>
                  <a:off x="4555199" y="1573058"/>
                  <a:ext cx="363302" cy="305624"/>
                </a:xfrm>
                <a:prstGeom prst="trapezoid">
                  <a:avLst/>
                </a:prstGeom>
                <a:solidFill>
                  <a:schemeClr val="bg1"/>
                </a:solidFill>
                <a:ln w="38100"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8" name="직사각형 517">
                  <a:extLst>
                    <a:ext uri="{FF2B5EF4-FFF2-40B4-BE49-F238E27FC236}">
                      <a16:creationId xmlns:a16="http://schemas.microsoft.com/office/drawing/2014/main" id="{D8ED16A0-0494-4294-B0C0-8BF89DDEF5E5}"/>
                    </a:ext>
                  </a:extLst>
                </p:cNvPr>
                <p:cNvSpPr/>
                <p:nvPr/>
              </p:nvSpPr>
              <p:spPr>
                <a:xfrm>
                  <a:off x="4718850" y="1155811"/>
                  <a:ext cx="36000" cy="424991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56" name="그룹 555">
              <a:extLst>
                <a:ext uri="{FF2B5EF4-FFF2-40B4-BE49-F238E27FC236}">
                  <a16:creationId xmlns:a16="http://schemas.microsoft.com/office/drawing/2014/main" id="{1C7C12A1-BA1D-4823-B6EE-E4927D12DC27}"/>
                </a:ext>
              </a:extLst>
            </p:cNvPr>
            <p:cNvGrpSpPr/>
            <p:nvPr/>
          </p:nvGrpSpPr>
          <p:grpSpPr>
            <a:xfrm>
              <a:off x="4410783" y="4820555"/>
              <a:ext cx="1021215" cy="1029497"/>
              <a:chOff x="8608144" y="1331141"/>
              <a:chExt cx="1565259" cy="1577953"/>
            </a:xfrm>
            <a:solidFill>
              <a:srgbClr val="81D3E1"/>
            </a:solidFill>
          </p:grpSpPr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27A74E9E-C10B-4DE0-9810-659343D019A0}"/>
                  </a:ext>
                </a:extLst>
              </p:cNvPr>
              <p:cNvSpPr/>
              <p:nvPr/>
            </p:nvSpPr>
            <p:spPr>
              <a:xfrm>
                <a:off x="9666848" y="1881188"/>
                <a:ext cx="423404" cy="101033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D5ECC8A7-2939-4007-8186-6C2C0B848DFA}"/>
                  </a:ext>
                </a:extLst>
              </p:cNvPr>
              <p:cNvSpPr/>
              <p:nvPr/>
            </p:nvSpPr>
            <p:spPr>
              <a:xfrm>
                <a:off x="9179341" y="1352550"/>
                <a:ext cx="423404" cy="153489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60AC3CFE-F4D8-4E4E-B800-C92897314B50}"/>
                  </a:ext>
                </a:extLst>
              </p:cNvPr>
              <p:cNvSpPr/>
              <p:nvPr/>
            </p:nvSpPr>
            <p:spPr>
              <a:xfrm>
                <a:off x="8684878" y="1900238"/>
                <a:ext cx="423404" cy="972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0" name="Freeform 40">
                <a:extLst>
                  <a:ext uri="{FF2B5EF4-FFF2-40B4-BE49-F238E27FC236}">
                    <a16:creationId xmlns:a16="http://schemas.microsoft.com/office/drawing/2014/main" id="{EC2FC621-1CF3-4D24-99A4-EC2CB82F2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08144" y="1331141"/>
                <a:ext cx="1565259" cy="1577953"/>
              </a:xfrm>
              <a:custGeom>
                <a:avLst/>
                <a:gdLst>
                  <a:gd name="T0" fmla="*/ 9078 w 9619"/>
                  <a:gd name="T1" fmla="*/ 4007 h 9697"/>
                  <a:gd name="T2" fmla="*/ 6707 w 9619"/>
                  <a:gd name="T3" fmla="*/ 9451 h 9697"/>
                  <a:gd name="T4" fmla="*/ 6707 w 9619"/>
                  <a:gd name="T5" fmla="*/ 3589 h 9697"/>
                  <a:gd name="T6" fmla="*/ 6707 w 9619"/>
                  <a:gd name="T7" fmla="*/ 3589 h 9697"/>
                  <a:gd name="T8" fmla="*/ 7015 w 9619"/>
                  <a:gd name="T9" fmla="*/ 3356 h 9697"/>
                  <a:gd name="T10" fmla="*/ 3526 w 9619"/>
                  <a:gd name="T11" fmla="*/ 700 h 9697"/>
                  <a:gd name="T12" fmla="*/ 5884 w 9619"/>
                  <a:gd name="T13" fmla="*/ 9451 h 9697"/>
                  <a:gd name="T14" fmla="*/ 5872 w 9619"/>
                  <a:gd name="T15" fmla="*/ 9451 h 9697"/>
                  <a:gd name="T16" fmla="*/ 5872 w 9619"/>
                  <a:gd name="T17" fmla="*/ 442 h 9697"/>
                  <a:gd name="T18" fmla="*/ 466 w 9619"/>
                  <a:gd name="T19" fmla="*/ 4387 h 9697"/>
                  <a:gd name="T20" fmla="*/ 2826 w 9619"/>
                  <a:gd name="T21" fmla="*/ 9451 h 9697"/>
                  <a:gd name="T22" fmla="*/ 2826 w 9619"/>
                  <a:gd name="T23" fmla="*/ 9451 h 9697"/>
                  <a:gd name="T24" fmla="*/ 664 w 9619"/>
                  <a:gd name="T25" fmla="*/ 3761 h 9697"/>
                  <a:gd name="T26" fmla="*/ 1216 w 9619"/>
                  <a:gd name="T27" fmla="*/ 3356 h 9697"/>
                  <a:gd name="T28" fmla="*/ 9127 w 9619"/>
                  <a:gd name="T29" fmla="*/ 9451 h 9697"/>
                  <a:gd name="T30" fmla="*/ 9272 w 9619"/>
                  <a:gd name="T31" fmla="*/ 4615 h 9697"/>
                  <a:gd name="T32" fmla="*/ 9324 w 9619"/>
                  <a:gd name="T33" fmla="*/ 3884 h 9697"/>
                  <a:gd name="T34" fmla="*/ 9228 w 9619"/>
                  <a:gd name="T35" fmla="*/ 3762 h 9697"/>
                  <a:gd name="T36" fmla="*/ 9126 w 9619"/>
                  <a:gd name="T37" fmla="*/ 3439 h 9697"/>
                  <a:gd name="T38" fmla="*/ 9005 w 9619"/>
                  <a:gd name="T39" fmla="*/ 3343 h 9697"/>
                  <a:gd name="T40" fmla="*/ 7499 w 9619"/>
                  <a:gd name="T41" fmla="*/ 2976 h 9697"/>
                  <a:gd name="T42" fmla="*/ 6904 w 9619"/>
                  <a:gd name="T43" fmla="*/ 2925 h 9697"/>
                  <a:gd name="T44" fmla="*/ 6782 w 9619"/>
                  <a:gd name="T45" fmla="*/ 3022 h 9697"/>
                  <a:gd name="T46" fmla="*/ 6570 w 9619"/>
                  <a:gd name="T47" fmla="*/ 3344 h 9697"/>
                  <a:gd name="T48" fmla="*/ 6474 w 9619"/>
                  <a:gd name="T49" fmla="*/ 3465 h 9697"/>
                  <a:gd name="T50" fmla="*/ 6329 w 9619"/>
                  <a:gd name="T51" fmla="*/ 3779 h 9697"/>
                  <a:gd name="T52" fmla="*/ 6278 w 9619"/>
                  <a:gd name="T53" fmla="*/ 4511 h 9697"/>
                  <a:gd name="T54" fmla="*/ 6373 w 9619"/>
                  <a:gd name="T55" fmla="*/ 4632 h 9697"/>
                  <a:gd name="T56" fmla="*/ 6130 w 9619"/>
                  <a:gd name="T57" fmla="*/ 9451 h 9697"/>
                  <a:gd name="T58" fmla="*/ 6275 w 9619"/>
                  <a:gd name="T59" fmla="*/ 1345 h 9697"/>
                  <a:gd name="T60" fmla="*/ 6327 w 9619"/>
                  <a:gd name="T61" fmla="*/ 578 h 9697"/>
                  <a:gd name="T62" fmla="*/ 6231 w 9619"/>
                  <a:gd name="T63" fmla="*/ 457 h 9697"/>
                  <a:gd name="T64" fmla="*/ 6128 w 9619"/>
                  <a:gd name="T65" fmla="*/ 96 h 9697"/>
                  <a:gd name="T66" fmla="*/ 6007 w 9619"/>
                  <a:gd name="T67" fmla="*/ 0 h 9697"/>
                  <a:gd name="T68" fmla="*/ 3482 w 9619"/>
                  <a:gd name="T69" fmla="*/ 52 h 9697"/>
                  <a:gd name="T70" fmla="*/ 3390 w 9619"/>
                  <a:gd name="T71" fmla="*/ 455 h 9697"/>
                  <a:gd name="T72" fmla="*/ 3269 w 9619"/>
                  <a:gd name="T73" fmla="*/ 550 h 9697"/>
                  <a:gd name="T74" fmla="*/ 3287 w 9619"/>
                  <a:gd name="T75" fmla="*/ 1314 h 9697"/>
                  <a:gd name="T76" fmla="*/ 3464 w 9619"/>
                  <a:gd name="T77" fmla="*/ 1364 h 9697"/>
                  <a:gd name="T78" fmla="*/ 3146 w 9619"/>
                  <a:gd name="T79" fmla="*/ 4633 h 9697"/>
                  <a:gd name="T80" fmla="*/ 3266 w 9619"/>
                  <a:gd name="T81" fmla="*/ 4537 h 9697"/>
                  <a:gd name="T82" fmla="*/ 3249 w 9619"/>
                  <a:gd name="T83" fmla="*/ 3812 h 9697"/>
                  <a:gd name="T84" fmla="*/ 3071 w 9619"/>
                  <a:gd name="T85" fmla="*/ 3761 h 9697"/>
                  <a:gd name="T86" fmla="*/ 3020 w 9619"/>
                  <a:gd name="T87" fmla="*/ 3362 h 9697"/>
                  <a:gd name="T88" fmla="*/ 1461 w 9619"/>
                  <a:gd name="T89" fmla="*/ 3048 h 9697"/>
                  <a:gd name="T90" fmla="*/ 1366 w 9619"/>
                  <a:gd name="T91" fmla="*/ 2927 h 9697"/>
                  <a:gd name="T92" fmla="*/ 776 w 9619"/>
                  <a:gd name="T93" fmla="*/ 2944 h 9697"/>
                  <a:gd name="T94" fmla="*/ 724 w 9619"/>
                  <a:gd name="T95" fmla="*/ 3343 h 9697"/>
                  <a:gd name="T96" fmla="*/ 436 w 9619"/>
                  <a:gd name="T97" fmla="*/ 3395 h 9697"/>
                  <a:gd name="T98" fmla="*/ 344 w 9619"/>
                  <a:gd name="T99" fmla="*/ 3761 h 9697"/>
                  <a:gd name="T100" fmla="*/ 223 w 9619"/>
                  <a:gd name="T101" fmla="*/ 3857 h 9697"/>
                  <a:gd name="T102" fmla="*/ 240 w 9619"/>
                  <a:gd name="T103" fmla="*/ 4583 h 9697"/>
                  <a:gd name="T104" fmla="*/ 417 w 9619"/>
                  <a:gd name="T105" fmla="*/ 4633 h 9697"/>
                  <a:gd name="T106" fmla="*/ 50 w 9619"/>
                  <a:gd name="T107" fmla="*/ 9470 h 9697"/>
                  <a:gd name="T108" fmla="*/ 1 w 9619"/>
                  <a:gd name="T109" fmla="*/ 9601 h 9697"/>
                  <a:gd name="T110" fmla="*/ 122 w 9619"/>
                  <a:gd name="T111" fmla="*/ 9697 h 9697"/>
                  <a:gd name="T112" fmla="*/ 9601 w 9619"/>
                  <a:gd name="T113" fmla="*/ 9646 h 9697"/>
                  <a:gd name="T114" fmla="*/ 9596 w 9619"/>
                  <a:gd name="T115" fmla="*/ 9503 h 9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19" h="9697">
                    <a:moveTo>
                      <a:pt x="9067" y="4387"/>
                    </a:moveTo>
                    <a:lnTo>
                      <a:pt x="6523" y="4387"/>
                    </a:lnTo>
                    <a:lnTo>
                      <a:pt x="6523" y="4007"/>
                    </a:lnTo>
                    <a:lnTo>
                      <a:pt x="9078" y="4007"/>
                    </a:lnTo>
                    <a:lnTo>
                      <a:pt x="9078" y="4387"/>
                    </a:lnTo>
                    <a:lnTo>
                      <a:pt x="9067" y="4387"/>
                    </a:lnTo>
                    <a:close/>
                    <a:moveTo>
                      <a:pt x="8869" y="9451"/>
                    </a:moveTo>
                    <a:lnTo>
                      <a:pt x="6707" y="9451"/>
                    </a:lnTo>
                    <a:lnTo>
                      <a:pt x="6707" y="4633"/>
                    </a:lnTo>
                    <a:lnTo>
                      <a:pt x="8869" y="4633"/>
                    </a:lnTo>
                    <a:lnTo>
                      <a:pt x="8869" y="9451"/>
                    </a:lnTo>
                    <a:close/>
                    <a:moveTo>
                      <a:pt x="6707" y="3589"/>
                    </a:moveTo>
                    <a:lnTo>
                      <a:pt x="8869" y="3589"/>
                    </a:lnTo>
                    <a:lnTo>
                      <a:pt x="8869" y="3761"/>
                    </a:lnTo>
                    <a:lnTo>
                      <a:pt x="6707" y="3761"/>
                    </a:lnTo>
                    <a:lnTo>
                      <a:pt x="6707" y="3589"/>
                    </a:lnTo>
                    <a:close/>
                    <a:moveTo>
                      <a:pt x="7015" y="3183"/>
                    </a:moveTo>
                    <a:lnTo>
                      <a:pt x="7260" y="3183"/>
                    </a:lnTo>
                    <a:lnTo>
                      <a:pt x="7260" y="3356"/>
                    </a:lnTo>
                    <a:lnTo>
                      <a:pt x="7015" y="3356"/>
                    </a:lnTo>
                    <a:lnTo>
                      <a:pt x="7015" y="3183"/>
                    </a:lnTo>
                    <a:close/>
                    <a:moveTo>
                      <a:pt x="6068" y="1119"/>
                    </a:moveTo>
                    <a:lnTo>
                      <a:pt x="3526" y="1119"/>
                    </a:lnTo>
                    <a:lnTo>
                      <a:pt x="3526" y="700"/>
                    </a:lnTo>
                    <a:lnTo>
                      <a:pt x="6081" y="700"/>
                    </a:lnTo>
                    <a:lnTo>
                      <a:pt x="6081" y="1119"/>
                    </a:lnTo>
                    <a:lnTo>
                      <a:pt x="6068" y="1119"/>
                    </a:lnTo>
                    <a:close/>
                    <a:moveTo>
                      <a:pt x="5884" y="9451"/>
                    </a:moveTo>
                    <a:lnTo>
                      <a:pt x="3710" y="9451"/>
                    </a:lnTo>
                    <a:lnTo>
                      <a:pt x="3710" y="1364"/>
                    </a:lnTo>
                    <a:lnTo>
                      <a:pt x="5872" y="1364"/>
                    </a:lnTo>
                    <a:lnTo>
                      <a:pt x="5872" y="9451"/>
                    </a:lnTo>
                    <a:lnTo>
                      <a:pt x="5884" y="9451"/>
                    </a:lnTo>
                    <a:close/>
                    <a:moveTo>
                      <a:pt x="3710" y="233"/>
                    </a:moveTo>
                    <a:lnTo>
                      <a:pt x="5872" y="233"/>
                    </a:lnTo>
                    <a:lnTo>
                      <a:pt x="5872" y="442"/>
                    </a:lnTo>
                    <a:lnTo>
                      <a:pt x="3710" y="442"/>
                    </a:lnTo>
                    <a:lnTo>
                      <a:pt x="3710" y="233"/>
                    </a:lnTo>
                    <a:close/>
                    <a:moveTo>
                      <a:pt x="3022" y="4387"/>
                    </a:moveTo>
                    <a:lnTo>
                      <a:pt x="466" y="4387"/>
                    </a:lnTo>
                    <a:lnTo>
                      <a:pt x="466" y="4007"/>
                    </a:lnTo>
                    <a:lnTo>
                      <a:pt x="3022" y="4007"/>
                    </a:lnTo>
                    <a:lnTo>
                      <a:pt x="3022" y="4387"/>
                    </a:lnTo>
                    <a:close/>
                    <a:moveTo>
                      <a:pt x="2826" y="9451"/>
                    </a:moveTo>
                    <a:lnTo>
                      <a:pt x="664" y="9451"/>
                    </a:lnTo>
                    <a:lnTo>
                      <a:pt x="664" y="4633"/>
                    </a:lnTo>
                    <a:lnTo>
                      <a:pt x="2826" y="4633"/>
                    </a:lnTo>
                    <a:lnTo>
                      <a:pt x="2826" y="9451"/>
                    </a:lnTo>
                    <a:close/>
                    <a:moveTo>
                      <a:pt x="664" y="3589"/>
                    </a:moveTo>
                    <a:lnTo>
                      <a:pt x="2826" y="3589"/>
                    </a:lnTo>
                    <a:lnTo>
                      <a:pt x="2826" y="3761"/>
                    </a:lnTo>
                    <a:lnTo>
                      <a:pt x="664" y="3761"/>
                    </a:lnTo>
                    <a:lnTo>
                      <a:pt x="664" y="3589"/>
                    </a:lnTo>
                    <a:close/>
                    <a:moveTo>
                      <a:pt x="970" y="3183"/>
                    </a:moveTo>
                    <a:lnTo>
                      <a:pt x="1216" y="3183"/>
                    </a:lnTo>
                    <a:lnTo>
                      <a:pt x="1216" y="3356"/>
                    </a:lnTo>
                    <a:lnTo>
                      <a:pt x="970" y="3356"/>
                    </a:lnTo>
                    <a:lnTo>
                      <a:pt x="970" y="3183"/>
                    </a:lnTo>
                    <a:close/>
                    <a:moveTo>
                      <a:pt x="9496" y="9451"/>
                    </a:moveTo>
                    <a:lnTo>
                      <a:pt x="9127" y="9451"/>
                    </a:lnTo>
                    <a:lnTo>
                      <a:pt x="9127" y="4633"/>
                    </a:lnTo>
                    <a:lnTo>
                      <a:pt x="9201" y="4633"/>
                    </a:lnTo>
                    <a:lnTo>
                      <a:pt x="9228" y="4632"/>
                    </a:lnTo>
                    <a:lnTo>
                      <a:pt x="9272" y="4615"/>
                    </a:lnTo>
                    <a:lnTo>
                      <a:pt x="9306" y="4583"/>
                    </a:lnTo>
                    <a:lnTo>
                      <a:pt x="9323" y="4537"/>
                    </a:lnTo>
                    <a:lnTo>
                      <a:pt x="9324" y="4511"/>
                    </a:lnTo>
                    <a:lnTo>
                      <a:pt x="9324" y="3884"/>
                    </a:lnTo>
                    <a:lnTo>
                      <a:pt x="9323" y="3857"/>
                    </a:lnTo>
                    <a:lnTo>
                      <a:pt x="9306" y="3812"/>
                    </a:lnTo>
                    <a:lnTo>
                      <a:pt x="9272" y="3779"/>
                    </a:lnTo>
                    <a:lnTo>
                      <a:pt x="9228" y="3762"/>
                    </a:lnTo>
                    <a:lnTo>
                      <a:pt x="9201" y="3761"/>
                    </a:lnTo>
                    <a:lnTo>
                      <a:pt x="9127" y="3761"/>
                    </a:lnTo>
                    <a:lnTo>
                      <a:pt x="9127" y="3465"/>
                    </a:lnTo>
                    <a:lnTo>
                      <a:pt x="9126" y="3439"/>
                    </a:lnTo>
                    <a:lnTo>
                      <a:pt x="9108" y="3395"/>
                    </a:lnTo>
                    <a:lnTo>
                      <a:pt x="9077" y="3362"/>
                    </a:lnTo>
                    <a:lnTo>
                      <a:pt x="9032" y="3344"/>
                    </a:lnTo>
                    <a:lnTo>
                      <a:pt x="9005" y="3343"/>
                    </a:lnTo>
                    <a:lnTo>
                      <a:pt x="7518" y="3343"/>
                    </a:lnTo>
                    <a:lnTo>
                      <a:pt x="7518" y="3048"/>
                    </a:lnTo>
                    <a:lnTo>
                      <a:pt x="7516" y="3022"/>
                    </a:lnTo>
                    <a:lnTo>
                      <a:pt x="7499" y="2976"/>
                    </a:lnTo>
                    <a:lnTo>
                      <a:pt x="7467" y="2944"/>
                    </a:lnTo>
                    <a:lnTo>
                      <a:pt x="7423" y="2927"/>
                    </a:lnTo>
                    <a:lnTo>
                      <a:pt x="7395" y="2925"/>
                    </a:lnTo>
                    <a:lnTo>
                      <a:pt x="6904" y="2925"/>
                    </a:lnTo>
                    <a:lnTo>
                      <a:pt x="6877" y="2927"/>
                    </a:lnTo>
                    <a:lnTo>
                      <a:pt x="6832" y="2944"/>
                    </a:lnTo>
                    <a:lnTo>
                      <a:pt x="6799" y="2976"/>
                    </a:lnTo>
                    <a:lnTo>
                      <a:pt x="6782" y="3022"/>
                    </a:lnTo>
                    <a:lnTo>
                      <a:pt x="6781" y="3048"/>
                    </a:lnTo>
                    <a:lnTo>
                      <a:pt x="6781" y="3343"/>
                    </a:lnTo>
                    <a:lnTo>
                      <a:pt x="6596" y="3343"/>
                    </a:lnTo>
                    <a:lnTo>
                      <a:pt x="6570" y="3344"/>
                    </a:lnTo>
                    <a:lnTo>
                      <a:pt x="6526" y="3362"/>
                    </a:lnTo>
                    <a:lnTo>
                      <a:pt x="6493" y="3395"/>
                    </a:lnTo>
                    <a:lnTo>
                      <a:pt x="6475" y="3439"/>
                    </a:lnTo>
                    <a:lnTo>
                      <a:pt x="6474" y="3465"/>
                    </a:lnTo>
                    <a:lnTo>
                      <a:pt x="6474" y="3761"/>
                    </a:lnTo>
                    <a:lnTo>
                      <a:pt x="6400" y="3761"/>
                    </a:lnTo>
                    <a:lnTo>
                      <a:pt x="6373" y="3762"/>
                    </a:lnTo>
                    <a:lnTo>
                      <a:pt x="6329" y="3779"/>
                    </a:lnTo>
                    <a:lnTo>
                      <a:pt x="6297" y="3812"/>
                    </a:lnTo>
                    <a:lnTo>
                      <a:pt x="6280" y="3857"/>
                    </a:lnTo>
                    <a:lnTo>
                      <a:pt x="6278" y="3884"/>
                    </a:lnTo>
                    <a:lnTo>
                      <a:pt x="6278" y="4511"/>
                    </a:lnTo>
                    <a:lnTo>
                      <a:pt x="6280" y="4537"/>
                    </a:lnTo>
                    <a:lnTo>
                      <a:pt x="6297" y="4583"/>
                    </a:lnTo>
                    <a:lnTo>
                      <a:pt x="6329" y="4615"/>
                    </a:lnTo>
                    <a:lnTo>
                      <a:pt x="6373" y="4632"/>
                    </a:lnTo>
                    <a:lnTo>
                      <a:pt x="6400" y="4633"/>
                    </a:lnTo>
                    <a:lnTo>
                      <a:pt x="6474" y="4633"/>
                    </a:lnTo>
                    <a:lnTo>
                      <a:pt x="6474" y="9451"/>
                    </a:lnTo>
                    <a:lnTo>
                      <a:pt x="6130" y="9451"/>
                    </a:lnTo>
                    <a:lnTo>
                      <a:pt x="6130" y="1364"/>
                    </a:lnTo>
                    <a:lnTo>
                      <a:pt x="6203" y="1364"/>
                    </a:lnTo>
                    <a:lnTo>
                      <a:pt x="6231" y="1363"/>
                    </a:lnTo>
                    <a:lnTo>
                      <a:pt x="6275" y="1345"/>
                    </a:lnTo>
                    <a:lnTo>
                      <a:pt x="6308" y="1314"/>
                    </a:lnTo>
                    <a:lnTo>
                      <a:pt x="6326" y="1269"/>
                    </a:lnTo>
                    <a:lnTo>
                      <a:pt x="6327" y="1242"/>
                    </a:lnTo>
                    <a:lnTo>
                      <a:pt x="6327" y="578"/>
                    </a:lnTo>
                    <a:lnTo>
                      <a:pt x="6326" y="550"/>
                    </a:lnTo>
                    <a:lnTo>
                      <a:pt x="6308" y="506"/>
                    </a:lnTo>
                    <a:lnTo>
                      <a:pt x="6275" y="474"/>
                    </a:lnTo>
                    <a:lnTo>
                      <a:pt x="6231" y="457"/>
                    </a:lnTo>
                    <a:lnTo>
                      <a:pt x="6203" y="455"/>
                    </a:lnTo>
                    <a:lnTo>
                      <a:pt x="6130" y="455"/>
                    </a:lnTo>
                    <a:lnTo>
                      <a:pt x="6130" y="122"/>
                    </a:lnTo>
                    <a:lnTo>
                      <a:pt x="6128" y="96"/>
                    </a:lnTo>
                    <a:lnTo>
                      <a:pt x="6111" y="52"/>
                    </a:lnTo>
                    <a:lnTo>
                      <a:pt x="6079" y="19"/>
                    </a:lnTo>
                    <a:lnTo>
                      <a:pt x="6033" y="1"/>
                    </a:lnTo>
                    <a:lnTo>
                      <a:pt x="6007" y="0"/>
                    </a:lnTo>
                    <a:lnTo>
                      <a:pt x="3587" y="0"/>
                    </a:lnTo>
                    <a:lnTo>
                      <a:pt x="3560" y="1"/>
                    </a:lnTo>
                    <a:lnTo>
                      <a:pt x="3516" y="19"/>
                    </a:lnTo>
                    <a:lnTo>
                      <a:pt x="3482" y="52"/>
                    </a:lnTo>
                    <a:lnTo>
                      <a:pt x="3465" y="96"/>
                    </a:lnTo>
                    <a:lnTo>
                      <a:pt x="3464" y="122"/>
                    </a:lnTo>
                    <a:lnTo>
                      <a:pt x="3464" y="455"/>
                    </a:lnTo>
                    <a:lnTo>
                      <a:pt x="3390" y="455"/>
                    </a:lnTo>
                    <a:lnTo>
                      <a:pt x="3364" y="457"/>
                    </a:lnTo>
                    <a:lnTo>
                      <a:pt x="3318" y="474"/>
                    </a:lnTo>
                    <a:lnTo>
                      <a:pt x="3287" y="506"/>
                    </a:lnTo>
                    <a:lnTo>
                      <a:pt x="3269" y="550"/>
                    </a:lnTo>
                    <a:lnTo>
                      <a:pt x="3268" y="578"/>
                    </a:lnTo>
                    <a:lnTo>
                      <a:pt x="3268" y="1242"/>
                    </a:lnTo>
                    <a:lnTo>
                      <a:pt x="3269" y="1269"/>
                    </a:lnTo>
                    <a:lnTo>
                      <a:pt x="3287" y="1314"/>
                    </a:lnTo>
                    <a:lnTo>
                      <a:pt x="3318" y="1345"/>
                    </a:lnTo>
                    <a:lnTo>
                      <a:pt x="3364" y="1363"/>
                    </a:lnTo>
                    <a:lnTo>
                      <a:pt x="3390" y="1364"/>
                    </a:lnTo>
                    <a:lnTo>
                      <a:pt x="3464" y="1364"/>
                    </a:lnTo>
                    <a:lnTo>
                      <a:pt x="3464" y="9451"/>
                    </a:lnTo>
                    <a:lnTo>
                      <a:pt x="3071" y="9451"/>
                    </a:lnTo>
                    <a:lnTo>
                      <a:pt x="3071" y="4633"/>
                    </a:lnTo>
                    <a:lnTo>
                      <a:pt x="3146" y="4633"/>
                    </a:lnTo>
                    <a:lnTo>
                      <a:pt x="3171" y="4632"/>
                    </a:lnTo>
                    <a:lnTo>
                      <a:pt x="3216" y="4615"/>
                    </a:lnTo>
                    <a:lnTo>
                      <a:pt x="3249" y="4583"/>
                    </a:lnTo>
                    <a:lnTo>
                      <a:pt x="3266" y="4537"/>
                    </a:lnTo>
                    <a:lnTo>
                      <a:pt x="3268" y="4511"/>
                    </a:lnTo>
                    <a:lnTo>
                      <a:pt x="3268" y="3884"/>
                    </a:lnTo>
                    <a:lnTo>
                      <a:pt x="3266" y="3857"/>
                    </a:lnTo>
                    <a:lnTo>
                      <a:pt x="3249" y="3812"/>
                    </a:lnTo>
                    <a:lnTo>
                      <a:pt x="3216" y="3779"/>
                    </a:lnTo>
                    <a:lnTo>
                      <a:pt x="3171" y="3762"/>
                    </a:lnTo>
                    <a:lnTo>
                      <a:pt x="3146" y="3761"/>
                    </a:lnTo>
                    <a:lnTo>
                      <a:pt x="3071" y="3761"/>
                    </a:lnTo>
                    <a:lnTo>
                      <a:pt x="3071" y="3465"/>
                    </a:lnTo>
                    <a:lnTo>
                      <a:pt x="3069" y="3439"/>
                    </a:lnTo>
                    <a:lnTo>
                      <a:pt x="3052" y="3395"/>
                    </a:lnTo>
                    <a:lnTo>
                      <a:pt x="3020" y="3362"/>
                    </a:lnTo>
                    <a:lnTo>
                      <a:pt x="2976" y="3344"/>
                    </a:lnTo>
                    <a:lnTo>
                      <a:pt x="2948" y="3343"/>
                    </a:lnTo>
                    <a:lnTo>
                      <a:pt x="1461" y="3343"/>
                    </a:lnTo>
                    <a:lnTo>
                      <a:pt x="1461" y="3048"/>
                    </a:lnTo>
                    <a:lnTo>
                      <a:pt x="1460" y="3022"/>
                    </a:lnTo>
                    <a:lnTo>
                      <a:pt x="1442" y="2976"/>
                    </a:lnTo>
                    <a:lnTo>
                      <a:pt x="1411" y="2944"/>
                    </a:lnTo>
                    <a:lnTo>
                      <a:pt x="1366" y="2927"/>
                    </a:lnTo>
                    <a:lnTo>
                      <a:pt x="1339" y="2925"/>
                    </a:lnTo>
                    <a:lnTo>
                      <a:pt x="848" y="2925"/>
                    </a:lnTo>
                    <a:lnTo>
                      <a:pt x="821" y="2927"/>
                    </a:lnTo>
                    <a:lnTo>
                      <a:pt x="776" y="2944"/>
                    </a:lnTo>
                    <a:lnTo>
                      <a:pt x="744" y="2976"/>
                    </a:lnTo>
                    <a:lnTo>
                      <a:pt x="727" y="3022"/>
                    </a:lnTo>
                    <a:lnTo>
                      <a:pt x="724" y="3048"/>
                    </a:lnTo>
                    <a:lnTo>
                      <a:pt x="724" y="3343"/>
                    </a:lnTo>
                    <a:lnTo>
                      <a:pt x="540" y="3343"/>
                    </a:lnTo>
                    <a:lnTo>
                      <a:pt x="514" y="3344"/>
                    </a:lnTo>
                    <a:lnTo>
                      <a:pt x="469" y="3362"/>
                    </a:lnTo>
                    <a:lnTo>
                      <a:pt x="436" y="3395"/>
                    </a:lnTo>
                    <a:lnTo>
                      <a:pt x="419" y="3439"/>
                    </a:lnTo>
                    <a:lnTo>
                      <a:pt x="417" y="3465"/>
                    </a:lnTo>
                    <a:lnTo>
                      <a:pt x="417" y="3761"/>
                    </a:lnTo>
                    <a:lnTo>
                      <a:pt x="344" y="3761"/>
                    </a:lnTo>
                    <a:lnTo>
                      <a:pt x="317" y="3762"/>
                    </a:lnTo>
                    <a:lnTo>
                      <a:pt x="272" y="3779"/>
                    </a:lnTo>
                    <a:lnTo>
                      <a:pt x="240" y="3812"/>
                    </a:lnTo>
                    <a:lnTo>
                      <a:pt x="223" y="3857"/>
                    </a:lnTo>
                    <a:lnTo>
                      <a:pt x="222" y="3884"/>
                    </a:lnTo>
                    <a:lnTo>
                      <a:pt x="222" y="4511"/>
                    </a:lnTo>
                    <a:lnTo>
                      <a:pt x="223" y="4537"/>
                    </a:lnTo>
                    <a:lnTo>
                      <a:pt x="240" y="4583"/>
                    </a:lnTo>
                    <a:lnTo>
                      <a:pt x="272" y="4615"/>
                    </a:lnTo>
                    <a:lnTo>
                      <a:pt x="317" y="4632"/>
                    </a:lnTo>
                    <a:lnTo>
                      <a:pt x="344" y="4633"/>
                    </a:lnTo>
                    <a:lnTo>
                      <a:pt x="417" y="4633"/>
                    </a:lnTo>
                    <a:lnTo>
                      <a:pt x="417" y="9451"/>
                    </a:lnTo>
                    <a:lnTo>
                      <a:pt x="122" y="9451"/>
                    </a:lnTo>
                    <a:lnTo>
                      <a:pt x="96" y="9453"/>
                    </a:lnTo>
                    <a:lnTo>
                      <a:pt x="50" y="9470"/>
                    </a:lnTo>
                    <a:lnTo>
                      <a:pt x="19" y="9503"/>
                    </a:lnTo>
                    <a:lnTo>
                      <a:pt x="1" y="9548"/>
                    </a:lnTo>
                    <a:lnTo>
                      <a:pt x="0" y="9575"/>
                    </a:lnTo>
                    <a:lnTo>
                      <a:pt x="1" y="9601"/>
                    </a:lnTo>
                    <a:lnTo>
                      <a:pt x="19" y="9646"/>
                    </a:lnTo>
                    <a:lnTo>
                      <a:pt x="50" y="9679"/>
                    </a:lnTo>
                    <a:lnTo>
                      <a:pt x="96" y="9696"/>
                    </a:lnTo>
                    <a:lnTo>
                      <a:pt x="122" y="9697"/>
                    </a:lnTo>
                    <a:lnTo>
                      <a:pt x="9496" y="9697"/>
                    </a:lnTo>
                    <a:lnTo>
                      <a:pt x="9523" y="9696"/>
                    </a:lnTo>
                    <a:lnTo>
                      <a:pt x="9568" y="9679"/>
                    </a:lnTo>
                    <a:lnTo>
                      <a:pt x="9601" y="9646"/>
                    </a:lnTo>
                    <a:lnTo>
                      <a:pt x="9618" y="9601"/>
                    </a:lnTo>
                    <a:lnTo>
                      <a:pt x="9619" y="9575"/>
                    </a:lnTo>
                    <a:lnTo>
                      <a:pt x="9617" y="9548"/>
                    </a:lnTo>
                    <a:lnTo>
                      <a:pt x="9596" y="9503"/>
                    </a:lnTo>
                    <a:lnTo>
                      <a:pt x="9562" y="9470"/>
                    </a:lnTo>
                    <a:lnTo>
                      <a:pt x="9519" y="9453"/>
                    </a:lnTo>
                    <a:lnTo>
                      <a:pt x="9496" y="945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Freeform 41">
                <a:extLst>
                  <a:ext uri="{FF2B5EF4-FFF2-40B4-BE49-F238E27FC236}">
                    <a16:creationId xmlns:a16="http://schemas.microsoft.com/office/drawing/2014/main" id="{2CCA44F8-0F24-41D4-83E4-F8EF238E7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5787" y="2155270"/>
                <a:ext cx="40035" cy="103993"/>
              </a:xfrm>
              <a:custGeom>
                <a:avLst/>
                <a:gdLst>
                  <a:gd name="T0" fmla="*/ 124 w 246"/>
                  <a:gd name="T1" fmla="*/ 640 h 640"/>
                  <a:gd name="T2" fmla="*/ 150 w 246"/>
                  <a:gd name="T3" fmla="*/ 637 h 640"/>
                  <a:gd name="T4" fmla="*/ 196 w 246"/>
                  <a:gd name="T5" fmla="*/ 619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7 w 246"/>
                  <a:gd name="T17" fmla="*/ 50 h 640"/>
                  <a:gd name="T18" fmla="*/ 196 w 246"/>
                  <a:gd name="T19" fmla="*/ 19 h 640"/>
                  <a:gd name="T20" fmla="*/ 150 w 246"/>
                  <a:gd name="T21" fmla="*/ 1 h 640"/>
                  <a:gd name="T22" fmla="*/ 124 w 246"/>
                  <a:gd name="T23" fmla="*/ 0 h 640"/>
                  <a:gd name="T24" fmla="*/ 96 w 246"/>
                  <a:gd name="T25" fmla="*/ 1 h 640"/>
                  <a:gd name="T26" fmla="*/ 52 w 246"/>
                  <a:gd name="T27" fmla="*/ 19 h 640"/>
                  <a:gd name="T28" fmla="*/ 20 w 246"/>
                  <a:gd name="T29" fmla="*/ 50 h 640"/>
                  <a:gd name="T30" fmla="*/ 3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3 w 246"/>
                  <a:gd name="T37" fmla="*/ 539 h 640"/>
                  <a:gd name="T38" fmla="*/ 20 w 246"/>
                  <a:gd name="T39" fmla="*/ 582 h 640"/>
                  <a:gd name="T40" fmla="*/ 52 w 246"/>
                  <a:gd name="T41" fmla="*/ 616 h 640"/>
                  <a:gd name="T42" fmla="*/ 96 w 246"/>
                  <a:gd name="T43" fmla="*/ 637 h 640"/>
                  <a:gd name="T44" fmla="*/ 124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4" y="640"/>
                    </a:moveTo>
                    <a:lnTo>
                      <a:pt x="150" y="637"/>
                    </a:lnTo>
                    <a:lnTo>
                      <a:pt x="196" y="619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3" y="539"/>
                    </a:lnTo>
                    <a:lnTo>
                      <a:pt x="20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4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Freeform 42">
                <a:extLst>
                  <a:ext uri="{FF2B5EF4-FFF2-40B4-BE49-F238E27FC236}">
                    <a16:creationId xmlns:a16="http://schemas.microsoft.com/office/drawing/2014/main" id="{2F9B29CC-0083-473C-8A68-7CFB2939E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1733" y="2155270"/>
                <a:ext cx="40035" cy="103993"/>
              </a:xfrm>
              <a:custGeom>
                <a:avLst/>
                <a:gdLst>
                  <a:gd name="T0" fmla="*/ 122 w 245"/>
                  <a:gd name="T1" fmla="*/ 640 h 640"/>
                  <a:gd name="T2" fmla="*/ 150 w 245"/>
                  <a:gd name="T3" fmla="*/ 637 h 640"/>
                  <a:gd name="T4" fmla="*/ 194 w 245"/>
                  <a:gd name="T5" fmla="*/ 619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2 h 640"/>
                  <a:gd name="T14" fmla="*/ 243 w 245"/>
                  <a:gd name="T15" fmla="*/ 95 h 640"/>
                  <a:gd name="T16" fmla="*/ 226 w 245"/>
                  <a:gd name="T17" fmla="*/ 50 h 640"/>
                  <a:gd name="T18" fmla="*/ 194 w 245"/>
                  <a:gd name="T19" fmla="*/ 19 h 640"/>
                  <a:gd name="T20" fmla="*/ 150 w 245"/>
                  <a:gd name="T21" fmla="*/ 1 h 640"/>
                  <a:gd name="T22" fmla="*/ 122 w 245"/>
                  <a:gd name="T23" fmla="*/ 0 h 640"/>
                  <a:gd name="T24" fmla="*/ 95 w 245"/>
                  <a:gd name="T25" fmla="*/ 1 h 640"/>
                  <a:gd name="T26" fmla="*/ 50 w 245"/>
                  <a:gd name="T27" fmla="*/ 19 h 640"/>
                  <a:gd name="T28" fmla="*/ 19 w 245"/>
                  <a:gd name="T29" fmla="*/ 50 h 640"/>
                  <a:gd name="T30" fmla="*/ 2 w 245"/>
                  <a:gd name="T31" fmla="*/ 95 h 640"/>
                  <a:gd name="T32" fmla="*/ 0 w 245"/>
                  <a:gd name="T33" fmla="*/ 122 h 640"/>
                  <a:gd name="T34" fmla="*/ 0 w 245"/>
                  <a:gd name="T35" fmla="*/ 516 h 640"/>
                  <a:gd name="T36" fmla="*/ 2 w 245"/>
                  <a:gd name="T37" fmla="*/ 539 h 640"/>
                  <a:gd name="T38" fmla="*/ 19 w 245"/>
                  <a:gd name="T39" fmla="*/ 582 h 640"/>
                  <a:gd name="T40" fmla="*/ 50 w 245"/>
                  <a:gd name="T41" fmla="*/ 616 h 640"/>
                  <a:gd name="T42" fmla="*/ 95 w 245"/>
                  <a:gd name="T43" fmla="*/ 637 h 640"/>
                  <a:gd name="T44" fmla="*/ 122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2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5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Freeform 43">
                <a:extLst>
                  <a:ext uri="{FF2B5EF4-FFF2-40B4-BE49-F238E27FC236}">
                    <a16:creationId xmlns:a16="http://schemas.microsoft.com/office/drawing/2014/main" id="{1A6E4698-F5FE-4F4D-BD27-52CF9EFA6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7678" y="2155270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50 w 246"/>
                  <a:gd name="T3" fmla="*/ 637 h 640"/>
                  <a:gd name="T4" fmla="*/ 194 w 246"/>
                  <a:gd name="T5" fmla="*/ 619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7 w 246"/>
                  <a:gd name="T17" fmla="*/ 50 h 640"/>
                  <a:gd name="T18" fmla="*/ 194 w 246"/>
                  <a:gd name="T19" fmla="*/ 19 h 640"/>
                  <a:gd name="T20" fmla="*/ 150 w 246"/>
                  <a:gd name="T21" fmla="*/ 1 h 640"/>
                  <a:gd name="T22" fmla="*/ 122 w 246"/>
                  <a:gd name="T23" fmla="*/ 0 h 640"/>
                  <a:gd name="T24" fmla="*/ 96 w 246"/>
                  <a:gd name="T25" fmla="*/ 1 h 640"/>
                  <a:gd name="T26" fmla="*/ 50 w 246"/>
                  <a:gd name="T27" fmla="*/ 19 h 640"/>
                  <a:gd name="T28" fmla="*/ 19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19 w 246"/>
                  <a:gd name="T39" fmla="*/ 582 h 640"/>
                  <a:gd name="T40" fmla="*/ 50 w 246"/>
                  <a:gd name="T41" fmla="*/ 616 h 640"/>
                  <a:gd name="T42" fmla="*/ 96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6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Freeform 44">
                <a:extLst>
                  <a:ext uri="{FF2B5EF4-FFF2-40B4-BE49-F238E27FC236}">
                    <a16:creationId xmlns:a16="http://schemas.microsoft.com/office/drawing/2014/main" id="{623B1C20-5F35-4B68-B134-9CE44BF80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5787" y="2323220"/>
                <a:ext cx="40035" cy="103993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20 w 246"/>
                  <a:gd name="T29" fmla="*/ 50 h 638"/>
                  <a:gd name="T30" fmla="*/ 3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3 w 246"/>
                  <a:gd name="T37" fmla="*/ 543 h 638"/>
                  <a:gd name="T38" fmla="*/ 20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3" y="543"/>
                    </a:lnTo>
                    <a:lnTo>
                      <a:pt x="20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82F3A05D-2C8C-4F12-9EB7-1570796E2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1733" y="2323220"/>
                <a:ext cx="40035" cy="103993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0 w 245"/>
                  <a:gd name="T41" fmla="*/ 619 h 638"/>
                  <a:gd name="T42" fmla="*/ 95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5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Freeform 46">
                <a:extLst>
                  <a:ext uri="{FF2B5EF4-FFF2-40B4-BE49-F238E27FC236}">
                    <a16:creationId xmlns:a16="http://schemas.microsoft.com/office/drawing/2014/main" id="{84211173-F2AD-4F44-866C-ED4E14D6B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7678" y="2323220"/>
                <a:ext cx="40035" cy="103993"/>
              </a:xfrm>
              <a:custGeom>
                <a:avLst/>
                <a:gdLst>
                  <a:gd name="T0" fmla="*/ 122 w 246"/>
                  <a:gd name="T1" fmla="*/ 638 h 638"/>
                  <a:gd name="T2" fmla="*/ 150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50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0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0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Freeform 47">
                <a:extLst>
                  <a:ext uri="{FF2B5EF4-FFF2-40B4-BE49-F238E27FC236}">
                    <a16:creationId xmlns:a16="http://schemas.microsoft.com/office/drawing/2014/main" id="{3FBEF9EE-1BCD-45C7-93A0-A4802F55B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5787" y="1987319"/>
                <a:ext cx="40035" cy="103993"/>
              </a:xfrm>
              <a:custGeom>
                <a:avLst/>
                <a:gdLst>
                  <a:gd name="T0" fmla="*/ 124 w 246"/>
                  <a:gd name="T1" fmla="*/ 640 h 640"/>
                  <a:gd name="T2" fmla="*/ 150 w 246"/>
                  <a:gd name="T3" fmla="*/ 638 h 640"/>
                  <a:gd name="T4" fmla="*/ 196 w 246"/>
                  <a:gd name="T5" fmla="*/ 621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3 h 640"/>
                  <a:gd name="T14" fmla="*/ 245 w 246"/>
                  <a:gd name="T15" fmla="*/ 97 h 640"/>
                  <a:gd name="T16" fmla="*/ 227 w 246"/>
                  <a:gd name="T17" fmla="*/ 51 h 640"/>
                  <a:gd name="T18" fmla="*/ 196 w 246"/>
                  <a:gd name="T19" fmla="*/ 19 h 640"/>
                  <a:gd name="T20" fmla="*/ 150 w 246"/>
                  <a:gd name="T21" fmla="*/ 2 h 640"/>
                  <a:gd name="T22" fmla="*/ 124 w 246"/>
                  <a:gd name="T23" fmla="*/ 0 h 640"/>
                  <a:gd name="T24" fmla="*/ 96 w 246"/>
                  <a:gd name="T25" fmla="*/ 2 h 640"/>
                  <a:gd name="T26" fmla="*/ 52 w 246"/>
                  <a:gd name="T27" fmla="*/ 19 h 640"/>
                  <a:gd name="T28" fmla="*/ 20 w 246"/>
                  <a:gd name="T29" fmla="*/ 51 h 640"/>
                  <a:gd name="T30" fmla="*/ 3 w 246"/>
                  <a:gd name="T31" fmla="*/ 97 h 640"/>
                  <a:gd name="T32" fmla="*/ 0 w 246"/>
                  <a:gd name="T33" fmla="*/ 123 h 640"/>
                  <a:gd name="T34" fmla="*/ 0 w 246"/>
                  <a:gd name="T35" fmla="*/ 516 h 640"/>
                  <a:gd name="T36" fmla="*/ 3 w 246"/>
                  <a:gd name="T37" fmla="*/ 539 h 640"/>
                  <a:gd name="T38" fmla="*/ 20 w 246"/>
                  <a:gd name="T39" fmla="*/ 582 h 640"/>
                  <a:gd name="T40" fmla="*/ 52 w 246"/>
                  <a:gd name="T41" fmla="*/ 617 h 640"/>
                  <a:gd name="T42" fmla="*/ 96 w 246"/>
                  <a:gd name="T43" fmla="*/ 637 h 640"/>
                  <a:gd name="T44" fmla="*/ 124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4" y="640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7" y="51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6" y="2"/>
                    </a:lnTo>
                    <a:lnTo>
                      <a:pt x="52" y="19"/>
                    </a:lnTo>
                    <a:lnTo>
                      <a:pt x="20" y="51"/>
                    </a:lnTo>
                    <a:lnTo>
                      <a:pt x="3" y="97"/>
                    </a:lnTo>
                    <a:lnTo>
                      <a:pt x="0" y="123"/>
                    </a:lnTo>
                    <a:lnTo>
                      <a:pt x="0" y="516"/>
                    </a:lnTo>
                    <a:lnTo>
                      <a:pt x="3" y="539"/>
                    </a:lnTo>
                    <a:lnTo>
                      <a:pt x="20" y="582"/>
                    </a:lnTo>
                    <a:lnTo>
                      <a:pt x="52" y="617"/>
                    </a:lnTo>
                    <a:lnTo>
                      <a:pt x="96" y="637"/>
                    </a:lnTo>
                    <a:lnTo>
                      <a:pt x="124" y="64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Freeform 48">
                <a:extLst>
                  <a:ext uri="{FF2B5EF4-FFF2-40B4-BE49-F238E27FC236}">
                    <a16:creationId xmlns:a16="http://schemas.microsoft.com/office/drawing/2014/main" id="{17C33A0B-99A6-4226-843A-28807E811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1733" y="1987319"/>
                <a:ext cx="40035" cy="103993"/>
              </a:xfrm>
              <a:custGeom>
                <a:avLst/>
                <a:gdLst>
                  <a:gd name="T0" fmla="*/ 122 w 245"/>
                  <a:gd name="T1" fmla="*/ 640 h 640"/>
                  <a:gd name="T2" fmla="*/ 150 w 245"/>
                  <a:gd name="T3" fmla="*/ 638 h 640"/>
                  <a:gd name="T4" fmla="*/ 194 w 245"/>
                  <a:gd name="T5" fmla="*/ 621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3 h 640"/>
                  <a:gd name="T14" fmla="*/ 243 w 245"/>
                  <a:gd name="T15" fmla="*/ 97 h 640"/>
                  <a:gd name="T16" fmla="*/ 226 w 245"/>
                  <a:gd name="T17" fmla="*/ 51 h 640"/>
                  <a:gd name="T18" fmla="*/ 194 w 245"/>
                  <a:gd name="T19" fmla="*/ 19 h 640"/>
                  <a:gd name="T20" fmla="*/ 150 w 245"/>
                  <a:gd name="T21" fmla="*/ 2 h 640"/>
                  <a:gd name="T22" fmla="*/ 122 w 245"/>
                  <a:gd name="T23" fmla="*/ 0 h 640"/>
                  <a:gd name="T24" fmla="*/ 95 w 245"/>
                  <a:gd name="T25" fmla="*/ 2 h 640"/>
                  <a:gd name="T26" fmla="*/ 50 w 245"/>
                  <a:gd name="T27" fmla="*/ 19 h 640"/>
                  <a:gd name="T28" fmla="*/ 19 w 245"/>
                  <a:gd name="T29" fmla="*/ 51 h 640"/>
                  <a:gd name="T30" fmla="*/ 2 w 245"/>
                  <a:gd name="T31" fmla="*/ 97 h 640"/>
                  <a:gd name="T32" fmla="*/ 0 w 245"/>
                  <a:gd name="T33" fmla="*/ 123 h 640"/>
                  <a:gd name="T34" fmla="*/ 0 w 245"/>
                  <a:gd name="T35" fmla="*/ 516 h 640"/>
                  <a:gd name="T36" fmla="*/ 2 w 245"/>
                  <a:gd name="T37" fmla="*/ 539 h 640"/>
                  <a:gd name="T38" fmla="*/ 19 w 245"/>
                  <a:gd name="T39" fmla="*/ 582 h 640"/>
                  <a:gd name="T40" fmla="*/ 50 w 245"/>
                  <a:gd name="T41" fmla="*/ 617 h 640"/>
                  <a:gd name="T42" fmla="*/ 95 w 245"/>
                  <a:gd name="T43" fmla="*/ 637 h 640"/>
                  <a:gd name="T44" fmla="*/ 122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2" y="640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3"/>
                    </a:lnTo>
                    <a:lnTo>
                      <a:pt x="243" y="97"/>
                    </a:lnTo>
                    <a:lnTo>
                      <a:pt x="226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0" y="617"/>
                    </a:lnTo>
                    <a:lnTo>
                      <a:pt x="95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Freeform 49">
                <a:extLst>
                  <a:ext uri="{FF2B5EF4-FFF2-40B4-BE49-F238E27FC236}">
                    <a16:creationId xmlns:a16="http://schemas.microsoft.com/office/drawing/2014/main" id="{318F03FE-7FD2-4890-B6C9-182B8C67C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7678" y="1987319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50 w 246"/>
                  <a:gd name="T3" fmla="*/ 638 h 640"/>
                  <a:gd name="T4" fmla="*/ 194 w 246"/>
                  <a:gd name="T5" fmla="*/ 621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3 h 640"/>
                  <a:gd name="T14" fmla="*/ 245 w 246"/>
                  <a:gd name="T15" fmla="*/ 97 h 640"/>
                  <a:gd name="T16" fmla="*/ 227 w 246"/>
                  <a:gd name="T17" fmla="*/ 51 h 640"/>
                  <a:gd name="T18" fmla="*/ 194 w 246"/>
                  <a:gd name="T19" fmla="*/ 19 h 640"/>
                  <a:gd name="T20" fmla="*/ 150 w 246"/>
                  <a:gd name="T21" fmla="*/ 2 h 640"/>
                  <a:gd name="T22" fmla="*/ 122 w 246"/>
                  <a:gd name="T23" fmla="*/ 0 h 640"/>
                  <a:gd name="T24" fmla="*/ 96 w 246"/>
                  <a:gd name="T25" fmla="*/ 2 h 640"/>
                  <a:gd name="T26" fmla="*/ 50 w 246"/>
                  <a:gd name="T27" fmla="*/ 19 h 640"/>
                  <a:gd name="T28" fmla="*/ 19 w 246"/>
                  <a:gd name="T29" fmla="*/ 51 h 640"/>
                  <a:gd name="T30" fmla="*/ 1 w 246"/>
                  <a:gd name="T31" fmla="*/ 97 h 640"/>
                  <a:gd name="T32" fmla="*/ 0 w 246"/>
                  <a:gd name="T33" fmla="*/ 123 h 640"/>
                  <a:gd name="T34" fmla="*/ 0 w 246"/>
                  <a:gd name="T35" fmla="*/ 516 h 640"/>
                  <a:gd name="T36" fmla="*/ 1 w 246"/>
                  <a:gd name="T37" fmla="*/ 539 h 640"/>
                  <a:gd name="T38" fmla="*/ 19 w 246"/>
                  <a:gd name="T39" fmla="*/ 582 h 640"/>
                  <a:gd name="T40" fmla="*/ 50 w 246"/>
                  <a:gd name="T41" fmla="*/ 617 h 640"/>
                  <a:gd name="T42" fmla="*/ 96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19"/>
                    </a:lnTo>
                    <a:lnTo>
                      <a:pt x="19" y="51"/>
                    </a:lnTo>
                    <a:lnTo>
                      <a:pt x="1" y="97"/>
                    </a:lnTo>
                    <a:lnTo>
                      <a:pt x="0" y="123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0" y="617"/>
                    </a:lnTo>
                    <a:lnTo>
                      <a:pt x="96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Freeform 50">
                <a:extLst>
                  <a:ext uri="{FF2B5EF4-FFF2-40B4-BE49-F238E27FC236}">
                    <a16:creationId xmlns:a16="http://schemas.microsoft.com/office/drawing/2014/main" id="{E4D4EF1A-92E9-468F-9942-B35EA4D48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5787" y="1819369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0 h 639"/>
                  <a:gd name="T6" fmla="*/ 227 w 246"/>
                  <a:gd name="T7" fmla="*/ 587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6 w 246"/>
                  <a:gd name="T19" fmla="*/ 18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8 h 639"/>
                  <a:gd name="T28" fmla="*/ 20 w 246"/>
                  <a:gd name="T29" fmla="*/ 52 h 639"/>
                  <a:gd name="T30" fmla="*/ 3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3 w 246"/>
                  <a:gd name="T37" fmla="*/ 540 h 639"/>
                  <a:gd name="T38" fmla="*/ 20 w 246"/>
                  <a:gd name="T39" fmla="*/ 583 h 639"/>
                  <a:gd name="T40" fmla="*/ 52 w 246"/>
                  <a:gd name="T41" fmla="*/ 618 h 639"/>
                  <a:gd name="T42" fmla="*/ 96 w 246"/>
                  <a:gd name="T43" fmla="*/ 638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0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20" y="52"/>
                    </a:lnTo>
                    <a:lnTo>
                      <a:pt x="3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3" y="540"/>
                    </a:lnTo>
                    <a:lnTo>
                      <a:pt x="20" y="583"/>
                    </a:lnTo>
                    <a:lnTo>
                      <a:pt x="52" y="618"/>
                    </a:lnTo>
                    <a:lnTo>
                      <a:pt x="96" y="638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Freeform 51">
                <a:extLst>
                  <a:ext uri="{FF2B5EF4-FFF2-40B4-BE49-F238E27FC236}">
                    <a16:creationId xmlns:a16="http://schemas.microsoft.com/office/drawing/2014/main" id="{160A8028-F1EF-44DB-B9FD-A7D46B214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1733" y="1819369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0 h 639"/>
                  <a:gd name="T6" fmla="*/ 226 w 245"/>
                  <a:gd name="T7" fmla="*/ 587 h 639"/>
                  <a:gd name="T8" fmla="*/ 243 w 245"/>
                  <a:gd name="T9" fmla="*/ 543 h 639"/>
                  <a:gd name="T10" fmla="*/ 245 w 245"/>
                  <a:gd name="T11" fmla="*/ 517 h 639"/>
                  <a:gd name="T12" fmla="*/ 245 w 245"/>
                  <a:gd name="T13" fmla="*/ 124 h 639"/>
                  <a:gd name="T14" fmla="*/ 243 w 245"/>
                  <a:gd name="T15" fmla="*/ 96 h 639"/>
                  <a:gd name="T16" fmla="*/ 226 w 245"/>
                  <a:gd name="T17" fmla="*/ 52 h 639"/>
                  <a:gd name="T18" fmla="*/ 194 w 245"/>
                  <a:gd name="T19" fmla="*/ 18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8 h 639"/>
                  <a:gd name="T28" fmla="*/ 19 w 245"/>
                  <a:gd name="T29" fmla="*/ 52 h 639"/>
                  <a:gd name="T30" fmla="*/ 2 w 245"/>
                  <a:gd name="T31" fmla="*/ 96 h 639"/>
                  <a:gd name="T32" fmla="*/ 0 w 245"/>
                  <a:gd name="T33" fmla="*/ 124 h 639"/>
                  <a:gd name="T34" fmla="*/ 0 w 245"/>
                  <a:gd name="T35" fmla="*/ 517 h 639"/>
                  <a:gd name="T36" fmla="*/ 2 w 245"/>
                  <a:gd name="T37" fmla="*/ 540 h 639"/>
                  <a:gd name="T38" fmla="*/ 19 w 245"/>
                  <a:gd name="T39" fmla="*/ 583 h 639"/>
                  <a:gd name="T40" fmla="*/ 50 w 245"/>
                  <a:gd name="T41" fmla="*/ 618 h 639"/>
                  <a:gd name="T42" fmla="*/ 95 w 245"/>
                  <a:gd name="T43" fmla="*/ 638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0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7"/>
                    </a:lnTo>
                    <a:lnTo>
                      <a:pt x="245" y="124"/>
                    </a:lnTo>
                    <a:lnTo>
                      <a:pt x="243" y="96"/>
                    </a:lnTo>
                    <a:lnTo>
                      <a:pt x="226" y="52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2"/>
                    </a:lnTo>
                    <a:lnTo>
                      <a:pt x="2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2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5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Freeform 52">
                <a:extLst>
                  <a:ext uri="{FF2B5EF4-FFF2-40B4-BE49-F238E27FC236}">
                    <a16:creationId xmlns:a16="http://schemas.microsoft.com/office/drawing/2014/main" id="{4340B1B8-082C-4436-BBF9-F534ED701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7678" y="1819369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50 w 246"/>
                  <a:gd name="T3" fmla="*/ 638 h 639"/>
                  <a:gd name="T4" fmla="*/ 194 w 246"/>
                  <a:gd name="T5" fmla="*/ 620 h 639"/>
                  <a:gd name="T6" fmla="*/ 227 w 246"/>
                  <a:gd name="T7" fmla="*/ 587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4 w 246"/>
                  <a:gd name="T19" fmla="*/ 18 h 639"/>
                  <a:gd name="T20" fmla="*/ 150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0 w 246"/>
                  <a:gd name="T27" fmla="*/ 18 h 639"/>
                  <a:gd name="T28" fmla="*/ 19 w 246"/>
                  <a:gd name="T29" fmla="*/ 52 h 639"/>
                  <a:gd name="T30" fmla="*/ 1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1 w 246"/>
                  <a:gd name="T37" fmla="*/ 540 h 639"/>
                  <a:gd name="T38" fmla="*/ 19 w 246"/>
                  <a:gd name="T39" fmla="*/ 583 h 639"/>
                  <a:gd name="T40" fmla="*/ 50 w 246"/>
                  <a:gd name="T41" fmla="*/ 618 h 639"/>
                  <a:gd name="T42" fmla="*/ 96 w 246"/>
                  <a:gd name="T43" fmla="*/ 638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0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2"/>
                    </a:lnTo>
                    <a:lnTo>
                      <a:pt x="1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1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6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Freeform 53">
                <a:extLst>
                  <a:ext uri="{FF2B5EF4-FFF2-40B4-BE49-F238E27FC236}">
                    <a16:creationId xmlns:a16="http://schemas.microsoft.com/office/drawing/2014/main" id="{2D827803-AB9E-4CFF-840E-4936AD8DF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5787" y="1650930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1 h 639"/>
                  <a:gd name="T6" fmla="*/ 227 w 246"/>
                  <a:gd name="T7" fmla="*/ 589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6 w 246"/>
                  <a:gd name="T19" fmla="*/ 19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20 w 246"/>
                  <a:gd name="T29" fmla="*/ 52 h 639"/>
                  <a:gd name="T30" fmla="*/ 3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3 w 246"/>
                  <a:gd name="T37" fmla="*/ 540 h 639"/>
                  <a:gd name="T38" fmla="*/ 20 w 246"/>
                  <a:gd name="T39" fmla="*/ 583 h 639"/>
                  <a:gd name="T40" fmla="*/ 52 w 246"/>
                  <a:gd name="T41" fmla="*/ 618 h 639"/>
                  <a:gd name="T42" fmla="*/ 96 w 246"/>
                  <a:gd name="T43" fmla="*/ 638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9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20" y="52"/>
                    </a:lnTo>
                    <a:lnTo>
                      <a:pt x="3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3" y="540"/>
                    </a:lnTo>
                    <a:lnTo>
                      <a:pt x="20" y="583"/>
                    </a:lnTo>
                    <a:lnTo>
                      <a:pt x="52" y="618"/>
                    </a:lnTo>
                    <a:lnTo>
                      <a:pt x="96" y="638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Freeform 54">
                <a:extLst>
                  <a:ext uri="{FF2B5EF4-FFF2-40B4-BE49-F238E27FC236}">
                    <a16:creationId xmlns:a16="http://schemas.microsoft.com/office/drawing/2014/main" id="{E3582D6E-14F5-44B2-99C3-2476F861E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1733" y="1650930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9 h 639"/>
                  <a:gd name="T8" fmla="*/ 243 w 245"/>
                  <a:gd name="T9" fmla="*/ 543 h 639"/>
                  <a:gd name="T10" fmla="*/ 245 w 245"/>
                  <a:gd name="T11" fmla="*/ 517 h 639"/>
                  <a:gd name="T12" fmla="*/ 245 w 245"/>
                  <a:gd name="T13" fmla="*/ 124 h 639"/>
                  <a:gd name="T14" fmla="*/ 243 w 245"/>
                  <a:gd name="T15" fmla="*/ 96 h 639"/>
                  <a:gd name="T16" fmla="*/ 226 w 245"/>
                  <a:gd name="T17" fmla="*/ 52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9 h 639"/>
                  <a:gd name="T28" fmla="*/ 19 w 245"/>
                  <a:gd name="T29" fmla="*/ 52 h 639"/>
                  <a:gd name="T30" fmla="*/ 2 w 245"/>
                  <a:gd name="T31" fmla="*/ 96 h 639"/>
                  <a:gd name="T32" fmla="*/ 0 w 245"/>
                  <a:gd name="T33" fmla="*/ 124 h 639"/>
                  <a:gd name="T34" fmla="*/ 0 w 245"/>
                  <a:gd name="T35" fmla="*/ 517 h 639"/>
                  <a:gd name="T36" fmla="*/ 2 w 245"/>
                  <a:gd name="T37" fmla="*/ 540 h 639"/>
                  <a:gd name="T38" fmla="*/ 19 w 245"/>
                  <a:gd name="T39" fmla="*/ 583 h 639"/>
                  <a:gd name="T40" fmla="*/ 50 w 245"/>
                  <a:gd name="T41" fmla="*/ 618 h 639"/>
                  <a:gd name="T42" fmla="*/ 95 w 245"/>
                  <a:gd name="T43" fmla="*/ 638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9"/>
                    </a:lnTo>
                    <a:lnTo>
                      <a:pt x="243" y="543"/>
                    </a:lnTo>
                    <a:lnTo>
                      <a:pt x="245" y="517"/>
                    </a:lnTo>
                    <a:lnTo>
                      <a:pt x="245" y="124"/>
                    </a:lnTo>
                    <a:lnTo>
                      <a:pt x="243" y="96"/>
                    </a:lnTo>
                    <a:lnTo>
                      <a:pt x="226" y="52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2"/>
                    </a:lnTo>
                    <a:lnTo>
                      <a:pt x="2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2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5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Freeform 55">
                <a:extLst>
                  <a:ext uri="{FF2B5EF4-FFF2-40B4-BE49-F238E27FC236}">
                    <a16:creationId xmlns:a16="http://schemas.microsoft.com/office/drawing/2014/main" id="{BA5312CC-F1F5-4EBC-B2A2-29075D54E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7678" y="1650930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50 w 246"/>
                  <a:gd name="T3" fmla="*/ 638 h 639"/>
                  <a:gd name="T4" fmla="*/ 194 w 246"/>
                  <a:gd name="T5" fmla="*/ 621 h 639"/>
                  <a:gd name="T6" fmla="*/ 227 w 246"/>
                  <a:gd name="T7" fmla="*/ 589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4 w 246"/>
                  <a:gd name="T19" fmla="*/ 19 h 639"/>
                  <a:gd name="T20" fmla="*/ 150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0 w 246"/>
                  <a:gd name="T27" fmla="*/ 19 h 639"/>
                  <a:gd name="T28" fmla="*/ 19 w 246"/>
                  <a:gd name="T29" fmla="*/ 52 h 639"/>
                  <a:gd name="T30" fmla="*/ 1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1 w 246"/>
                  <a:gd name="T37" fmla="*/ 540 h 639"/>
                  <a:gd name="T38" fmla="*/ 19 w 246"/>
                  <a:gd name="T39" fmla="*/ 583 h 639"/>
                  <a:gd name="T40" fmla="*/ 50 w 246"/>
                  <a:gd name="T41" fmla="*/ 618 h 639"/>
                  <a:gd name="T42" fmla="*/ 96 w 246"/>
                  <a:gd name="T43" fmla="*/ 638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7" y="589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2"/>
                    </a:lnTo>
                    <a:lnTo>
                      <a:pt x="1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1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6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Freeform 56">
                <a:extLst>
                  <a:ext uri="{FF2B5EF4-FFF2-40B4-BE49-F238E27FC236}">
                    <a16:creationId xmlns:a16="http://schemas.microsoft.com/office/drawing/2014/main" id="{B55E09F9-C3F2-4C4C-A6F9-B1524058B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5787" y="2493124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1 h 639"/>
                  <a:gd name="T6" fmla="*/ 227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7 w 246"/>
                  <a:gd name="T17" fmla="*/ 50 h 639"/>
                  <a:gd name="T18" fmla="*/ 196 w 246"/>
                  <a:gd name="T19" fmla="*/ 19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20 w 246"/>
                  <a:gd name="T29" fmla="*/ 50 h 639"/>
                  <a:gd name="T30" fmla="*/ 3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3 w 246"/>
                  <a:gd name="T37" fmla="*/ 539 h 639"/>
                  <a:gd name="T38" fmla="*/ 20 w 246"/>
                  <a:gd name="T39" fmla="*/ 582 h 639"/>
                  <a:gd name="T40" fmla="*/ 52 w 246"/>
                  <a:gd name="T41" fmla="*/ 616 h 639"/>
                  <a:gd name="T42" fmla="*/ 96 w 246"/>
                  <a:gd name="T43" fmla="*/ 637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20" y="50"/>
                    </a:lnTo>
                    <a:lnTo>
                      <a:pt x="3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3" y="539"/>
                    </a:lnTo>
                    <a:lnTo>
                      <a:pt x="20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Freeform 57">
                <a:extLst>
                  <a:ext uri="{FF2B5EF4-FFF2-40B4-BE49-F238E27FC236}">
                    <a16:creationId xmlns:a16="http://schemas.microsoft.com/office/drawing/2014/main" id="{A55E8C9F-A727-40DB-8BD4-5FF2F8495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1733" y="2493124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8 h 639"/>
                  <a:gd name="T8" fmla="*/ 243 w 245"/>
                  <a:gd name="T9" fmla="*/ 543 h 639"/>
                  <a:gd name="T10" fmla="*/ 245 w 245"/>
                  <a:gd name="T11" fmla="*/ 516 h 639"/>
                  <a:gd name="T12" fmla="*/ 245 w 245"/>
                  <a:gd name="T13" fmla="*/ 122 h 639"/>
                  <a:gd name="T14" fmla="*/ 243 w 245"/>
                  <a:gd name="T15" fmla="*/ 96 h 639"/>
                  <a:gd name="T16" fmla="*/ 226 w 245"/>
                  <a:gd name="T17" fmla="*/ 50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9 h 639"/>
                  <a:gd name="T28" fmla="*/ 19 w 245"/>
                  <a:gd name="T29" fmla="*/ 50 h 639"/>
                  <a:gd name="T30" fmla="*/ 2 w 245"/>
                  <a:gd name="T31" fmla="*/ 96 h 639"/>
                  <a:gd name="T32" fmla="*/ 0 w 245"/>
                  <a:gd name="T33" fmla="*/ 122 h 639"/>
                  <a:gd name="T34" fmla="*/ 0 w 245"/>
                  <a:gd name="T35" fmla="*/ 516 h 639"/>
                  <a:gd name="T36" fmla="*/ 2 w 245"/>
                  <a:gd name="T37" fmla="*/ 539 h 639"/>
                  <a:gd name="T38" fmla="*/ 19 w 245"/>
                  <a:gd name="T39" fmla="*/ 582 h 639"/>
                  <a:gd name="T40" fmla="*/ 50 w 245"/>
                  <a:gd name="T41" fmla="*/ 616 h 639"/>
                  <a:gd name="T42" fmla="*/ 95 w 245"/>
                  <a:gd name="T43" fmla="*/ 637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5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Freeform 58">
                <a:extLst>
                  <a:ext uri="{FF2B5EF4-FFF2-40B4-BE49-F238E27FC236}">
                    <a16:creationId xmlns:a16="http://schemas.microsoft.com/office/drawing/2014/main" id="{BD8AB0BC-E1F6-4503-8DE7-EB1479C65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7678" y="2493124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50 w 246"/>
                  <a:gd name="T3" fmla="*/ 638 h 639"/>
                  <a:gd name="T4" fmla="*/ 194 w 246"/>
                  <a:gd name="T5" fmla="*/ 621 h 639"/>
                  <a:gd name="T6" fmla="*/ 227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7 w 246"/>
                  <a:gd name="T17" fmla="*/ 50 h 639"/>
                  <a:gd name="T18" fmla="*/ 194 w 246"/>
                  <a:gd name="T19" fmla="*/ 19 h 639"/>
                  <a:gd name="T20" fmla="*/ 150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0 w 246"/>
                  <a:gd name="T27" fmla="*/ 19 h 639"/>
                  <a:gd name="T28" fmla="*/ 19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19 w 246"/>
                  <a:gd name="T39" fmla="*/ 582 h 639"/>
                  <a:gd name="T40" fmla="*/ 50 w 246"/>
                  <a:gd name="T41" fmla="*/ 616 h 639"/>
                  <a:gd name="T42" fmla="*/ 96 w 246"/>
                  <a:gd name="T43" fmla="*/ 637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6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Freeform 59">
                <a:extLst>
                  <a:ext uri="{FF2B5EF4-FFF2-40B4-BE49-F238E27FC236}">
                    <a16:creationId xmlns:a16="http://schemas.microsoft.com/office/drawing/2014/main" id="{859D0CE1-FAEA-4359-8B8C-99BBA4852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5787" y="2661562"/>
                <a:ext cx="40035" cy="103504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20 w 246"/>
                  <a:gd name="T29" fmla="*/ 50 h 638"/>
                  <a:gd name="T30" fmla="*/ 3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3 w 246"/>
                  <a:gd name="T37" fmla="*/ 543 h 638"/>
                  <a:gd name="T38" fmla="*/ 20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3" y="543"/>
                    </a:lnTo>
                    <a:lnTo>
                      <a:pt x="20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Freeform 60">
                <a:extLst>
                  <a:ext uri="{FF2B5EF4-FFF2-40B4-BE49-F238E27FC236}">
                    <a16:creationId xmlns:a16="http://schemas.microsoft.com/office/drawing/2014/main" id="{092CB053-DD3A-450C-87F6-AAB2877E3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1733" y="2661562"/>
                <a:ext cx="40035" cy="103504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0 w 245"/>
                  <a:gd name="T41" fmla="*/ 619 h 638"/>
                  <a:gd name="T42" fmla="*/ 95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5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Freeform 61">
                <a:extLst>
                  <a:ext uri="{FF2B5EF4-FFF2-40B4-BE49-F238E27FC236}">
                    <a16:creationId xmlns:a16="http://schemas.microsoft.com/office/drawing/2014/main" id="{09BB44E1-D262-4E7E-A4B1-21EE95868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7678" y="2661562"/>
                <a:ext cx="40035" cy="103504"/>
              </a:xfrm>
              <a:custGeom>
                <a:avLst/>
                <a:gdLst>
                  <a:gd name="T0" fmla="*/ 122 w 246"/>
                  <a:gd name="T1" fmla="*/ 638 h 638"/>
                  <a:gd name="T2" fmla="*/ 150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50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0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0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Freeform 62">
                <a:extLst>
                  <a:ext uri="{FF2B5EF4-FFF2-40B4-BE49-F238E27FC236}">
                    <a16:creationId xmlns:a16="http://schemas.microsoft.com/office/drawing/2014/main" id="{079F5003-6C2C-4242-91AC-4843B79F9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5842" y="2155270"/>
                <a:ext cx="40035" cy="103993"/>
              </a:xfrm>
              <a:custGeom>
                <a:avLst/>
                <a:gdLst>
                  <a:gd name="T0" fmla="*/ 123 w 246"/>
                  <a:gd name="T1" fmla="*/ 640 h 640"/>
                  <a:gd name="T2" fmla="*/ 150 w 246"/>
                  <a:gd name="T3" fmla="*/ 637 h 640"/>
                  <a:gd name="T4" fmla="*/ 195 w 246"/>
                  <a:gd name="T5" fmla="*/ 619 h 640"/>
                  <a:gd name="T6" fmla="*/ 228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8 w 246"/>
                  <a:gd name="T17" fmla="*/ 50 h 640"/>
                  <a:gd name="T18" fmla="*/ 195 w 246"/>
                  <a:gd name="T19" fmla="*/ 19 h 640"/>
                  <a:gd name="T20" fmla="*/ 150 w 246"/>
                  <a:gd name="T21" fmla="*/ 1 h 640"/>
                  <a:gd name="T22" fmla="*/ 123 w 246"/>
                  <a:gd name="T23" fmla="*/ 0 h 640"/>
                  <a:gd name="T24" fmla="*/ 97 w 246"/>
                  <a:gd name="T25" fmla="*/ 1 h 640"/>
                  <a:gd name="T26" fmla="*/ 52 w 246"/>
                  <a:gd name="T27" fmla="*/ 19 h 640"/>
                  <a:gd name="T28" fmla="*/ 19 w 246"/>
                  <a:gd name="T29" fmla="*/ 50 h 640"/>
                  <a:gd name="T30" fmla="*/ 2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2 w 246"/>
                  <a:gd name="T37" fmla="*/ 539 h 640"/>
                  <a:gd name="T38" fmla="*/ 22 w 246"/>
                  <a:gd name="T39" fmla="*/ 582 h 640"/>
                  <a:gd name="T40" fmla="*/ 56 w 246"/>
                  <a:gd name="T41" fmla="*/ 616 h 640"/>
                  <a:gd name="T42" fmla="*/ 100 w 246"/>
                  <a:gd name="T43" fmla="*/ 637 h 640"/>
                  <a:gd name="T44" fmla="*/ 123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3" y="640"/>
                    </a:moveTo>
                    <a:lnTo>
                      <a:pt x="150" y="637"/>
                    </a:lnTo>
                    <a:lnTo>
                      <a:pt x="195" y="619"/>
                    </a:lnTo>
                    <a:lnTo>
                      <a:pt x="228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22" y="582"/>
                    </a:lnTo>
                    <a:lnTo>
                      <a:pt x="56" y="616"/>
                    </a:lnTo>
                    <a:lnTo>
                      <a:pt x="100" y="637"/>
                    </a:lnTo>
                    <a:lnTo>
                      <a:pt x="123" y="64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Freeform 63">
                <a:extLst>
                  <a:ext uri="{FF2B5EF4-FFF2-40B4-BE49-F238E27FC236}">
                    <a16:creationId xmlns:a16="http://schemas.microsoft.com/office/drawing/2014/main" id="{5ACD0F34-B8E4-482B-9C10-20A2FF453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1787" y="2155270"/>
                <a:ext cx="40035" cy="103993"/>
              </a:xfrm>
              <a:custGeom>
                <a:avLst/>
                <a:gdLst>
                  <a:gd name="T0" fmla="*/ 124 w 246"/>
                  <a:gd name="T1" fmla="*/ 640 h 640"/>
                  <a:gd name="T2" fmla="*/ 150 w 246"/>
                  <a:gd name="T3" fmla="*/ 637 h 640"/>
                  <a:gd name="T4" fmla="*/ 196 w 246"/>
                  <a:gd name="T5" fmla="*/ 619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7 w 246"/>
                  <a:gd name="T17" fmla="*/ 50 h 640"/>
                  <a:gd name="T18" fmla="*/ 196 w 246"/>
                  <a:gd name="T19" fmla="*/ 19 h 640"/>
                  <a:gd name="T20" fmla="*/ 150 w 246"/>
                  <a:gd name="T21" fmla="*/ 1 h 640"/>
                  <a:gd name="T22" fmla="*/ 124 w 246"/>
                  <a:gd name="T23" fmla="*/ 0 h 640"/>
                  <a:gd name="T24" fmla="*/ 96 w 246"/>
                  <a:gd name="T25" fmla="*/ 1 h 640"/>
                  <a:gd name="T26" fmla="*/ 52 w 246"/>
                  <a:gd name="T27" fmla="*/ 19 h 640"/>
                  <a:gd name="T28" fmla="*/ 19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19 w 246"/>
                  <a:gd name="T39" fmla="*/ 582 h 640"/>
                  <a:gd name="T40" fmla="*/ 52 w 246"/>
                  <a:gd name="T41" fmla="*/ 616 h 640"/>
                  <a:gd name="T42" fmla="*/ 96 w 246"/>
                  <a:gd name="T43" fmla="*/ 637 h 640"/>
                  <a:gd name="T44" fmla="*/ 124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4" y="640"/>
                    </a:moveTo>
                    <a:lnTo>
                      <a:pt x="150" y="637"/>
                    </a:lnTo>
                    <a:lnTo>
                      <a:pt x="196" y="619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4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Freeform 64">
                <a:extLst>
                  <a:ext uri="{FF2B5EF4-FFF2-40B4-BE49-F238E27FC236}">
                    <a16:creationId xmlns:a16="http://schemas.microsoft.com/office/drawing/2014/main" id="{FB0F30C8-D621-49CF-B7CC-E949F4F6D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8221" y="2155270"/>
                <a:ext cx="39546" cy="103993"/>
              </a:xfrm>
              <a:custGeom>
                <a:avLst/>
                <a:gdLst>
                  <a:gd name="T0" fmla="*/ 123 w 245"/>
                  <a:gd name="T1" fmla="*/ 640 h 640"/>
                  <a:gd name="T2" fmla="*/ 150 w 245"/>
                  <a:gd name="T3" fmla="*/ 637 h 640"/>
                  <a:gd name="T4" fmla="*/ 194 w 245"/>
                  <a:gd name="T5" fmla="*/ 619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2 h 640"/>
                  <a:gd name="T14" fmla="*/ 243 w 245"/>
                  <a:gd name="T15" fmla="*/ 95 h 640"/>
                  <a:gd name="T16" fmla="*/ 226 w 245"/>
                  <a:gd name="T17" fmla="*/ 50 h 640"/>
                  <a:gd name="T18" fmla="*/ 194 w 245"/>
                  <a:gd name="T19" fmla="*/ 19 h 640"/>
                  <a:gd name="T20" fmla="*/ 150 w 245"/>
                  <a:gd name="T21" fmla="*/ 1 h 640"/>
                  <a:gd name="T22" fmla="*/ 123 w 245"/>
                  <a:gd name="T23" fmla="*/ 0 h 640"/>
                  <a:gd name="T24" fmla="*/ 95 w 245"/>
                  <a:gd name="T25" fmla="*/ 1 h 640"/>
                  <a:gd name="T26" fmla="*/ 51 w 245"/>
                  <a:gd name="T27" fmla="*/ 19 h 640"/>
                  <a:gd name="T28" fmla="*/ 19 w 245"/>
                  <a:gd name="T29" fmla="*/ 50 h 640"/>
                  <a:gd name="T30" fmla="*/ 2 w 245"/>
                  <a:gd name="T31" fmla="*/ 95 h 640"/>
                  <a:gd name="T32" fmla="*/ 0 w 245"/>
                  <a:gd name="T33" fmla="*/ 122 h 640"/>
                  <a:gd name="T34" fmla="*/ 0 w 245"/>
                  <a:gd name="T35" fmla="*/ 516 h 640"/>
                  <a:gd name="T36" fmla="*/ 2 w 245"/>
                  <a:gd name="T37" fmla="*/ 539 h 640"/>
                  <a:gd name="T38" fmla="*/ 19 w 245"/>
                  <a:gd name="T39" fmla="*/ 582 h 640"/>
                  <a:gd name="T40" fmla="*/ 51 w 245"/>
                  <a:gd name="T41" fmla="*/ 616 h 640"/>
                  <a:gd name="T42" fmla="*/ 95 w 245"/>
                  <a:gd name="T43" fmla="*/ 637 h 640"/>
                  <a:gd name="T44" fmla="*/ 123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3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1" y="616"/>
                    </a:lnTo>
                    <a:lnTo>
                      <a:pt x="95" y="637"/>
                    </a:lnTo>
                    <a:lnTo>
                      <a:pt x="123" y="64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Freeform 65">
                <a:extLst>
                  <a:ext uri="{FF2B5EF4-FFF2-40B4-BE49-F238E27FC236}">
                    <a16:creationId xmlns:a16="http://schemas.microsoft.com/office/drawing/2014/main" id="{392719AB-EC4A-4701-941A-03D1B3E68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5842" y="2323220"/>
                <a:ext cx="40035" cy="103993"/>
              </a:xfrm>
              <a:custGeom>
                <a:avLst/>
                <a:gdLst>
                  <a:gd name="T0" fmla="*/ 123 w 246"/>
                  <a:gd name="T1" fmla="*/ 638 h 638"/>
                  <a:gd name="T2" fmla="*/ 150 w 246"/>
                  <a:gd name="T3" fmla="*/ 636 h 638"/>
                  <a:gd name="T4" fmla="*/ 195 w 246"/>
                  <a:gd name="T5" fmla="*/ 619 h 638"/>
                  <a:gd name="T6" fmla="*/ 228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8 w 246"/>
                  <a:gd name="T17" fmla="*/ 50 h 638"/>
                  <a:gd name="T18" fmla="*/ 195 w 246"/>
                  <a:gd name="T19" fmla="*/ 18 h 638"/>
                  <a:gd name="T20" fmla="*/ 150 w 246"/>
                  <a:gd name="T21" fmla="*/ 1 h 638"/>
                  <a:gd name="T22" fmla="*/ 123 w 246"/>
                  <a:gd name="T23" fmla="*/ 0 h 638"/>
                  <a:gd name="T24" fmla="*/ 97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2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2 w 246"/>
                  <a:gd name="T37" fmla="*/ 543 h 638"/>
                  <a:gd name="T38" fmla="*/ 22 w 246"/>
                  <a:gd name="T39" fmla="*/ 587 h 638"/>
                  <a:gd name="T40" fmla="*/ 56 w 246"/>
                  <a:gd name="T41" fmla="*/ 619 h 638"/>
                  <a:gd name="T42" fmla="*/ 100 w 246"/>
                  <a:gd name="T43" fmla="*/ 636 h 638"/>
                  <a:gd name="T44" fmla="*/ 123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5" y="619"/>
                    </a:lnTo>
                    <a:lnTo>
                      <a:pt x="228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22" y="587"/>
                    </a:lnTo>
                    <a:lnTo>
                      <a:pt x="56" y="619"/>
                    </a:lnTo>
                    <a:lnTo>
                      <a:pt x="100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Freeform 66">
                <a:extLst>
                  <a:ext uri="{FF2B5EF4-FFF2-40B4-BE49-F238E27FC236}">
                    <a16:creationId xmlns:a16="http://schemas.microsoft.com/office/drawing/2014/main" id="{6268D586-AA06-4B3D-851D-C9C0C206C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1787" y="2323220"/>
                <a:ext cx="40035" cy="103993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Freeform 67">
                <a:extLst>
                  <a:ext uri="{FF2B5EF4-FFF2-40B4-BE49-F238E27FC236}">
                    <a16:creationId xmlns:a16="http://schemas.microsoft.com/office/drawing/2014/main" id="{0106C132-9C21-4F08-A680-3F84ACD7F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8221" y="2323220"/>
                <a:ext cx="39546" cy="103993"/>
              </a:xfrm>
              <a:custGeom>
                <a:avLst/>
                <a:gdLst>
                  <a:gd name="T0" fmla="*/ 123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3 w 245"/>
                  <a:gd name="T23" fmla="*/ 0 h 638"/>
                  <a:gd name="T24" fmla="*/ 95 w 245"/>
                  <a:gd name="T25" fmla="*/ 1 h 638"/>
                  <a:gd name="T26" fmla="*/ 51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1 w 245"/>
                  <a:gd name="T41" fmla="*/ 619 h 638"/>
                  <a:gd name="T42" fmla="*/ 95 w 245"/>
                  <a:gd name="T43" fmla="*/ 636 h 638"/>
                  <a:gd name="T44" fmla="*/ 123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1" y="619"/>
                    </a:lnTo>
                    <a:lnTo>
                      <a:pt x="95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Freeform 68">
                <a:extLst>
                  <a:ext uri="{FF2B5EF4-FFF2-40B4-BE49-F238E27FC236}">
                    <a16:creationId xmlns:a16="http://schemas.microsoft.com/office/drawing/2014/main" id="{91331586-1D16-42F1-A1E5-726CF9F1F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5842" y="2493124"/>
                <a:ext cx="40035" cy="103993"/>
              </a:xfrm>
              <a:custGeom>
                <a:avLst/>
                <a:gdLst>
                  <a:gd name="T0" fmla="*/ 123 w 246"/>
                  <a:gd name="T1" fmla="*/ 639 h 639"/>
                  <a:gd name="T2" fmla="*/ 150 w 246"/>
                  <a:gd name="T3" fmla="*/ 638 h 639"/>
                  <a:gd name="T4" fmla="*/ 195 w 246"/>
                  <a:gd name="T5" fmla="*/ 621 h 639"/>
                  <a:gd name="T6" fmla="*/ 228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8 w 246"/>
                  <a:gd name="T17" fmla="*/ 50 h 639"/>
                  <a:gd name="T18" fmla="*/ 195 w 246"/>
                  <a:gd name="T19" fmla="*/ 19 h 639"/>
                  <a:gd name="T20" fmla="*/ 150 w 246"/>
                  <a:gd name="T21" fmla="*/ 1 h 639"/>
                  <a:gd name="T22" fmla="*/ 123 w 246"/>
                  <a:gd name="T23" fmla="*/ 0 h 639"/>
                  <a:gd name="T24" fmla="*/ 97 w 246"/>
                  <a:gd name="T25" fmla="*/ 1 h 639"/>
                  <a:gd name="T26" fmla="*/ 52 w 246"/>
                  <a:gd name="T27" fmla="*/ 19 h 639"/>
                  <a:gd name="T28" fmla="*/ 19 w 246"/>
                  <a:gd name="T29" fmla="*/ 50 h 639"/>
                  <a:gd name="T30" fmla="*/ 2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2 w 246"/>
                  <a:gd name="T37" fmla="*/ 539 h 639"/>
                  <a:gd name="T38" fmla="*/ 22 w 246"/>
                  <a:gd name="T39" fmla="*/ 582 h 639"/>
                  <a:gd name="T40" fmla="*/ 56 w 246"/>
                  <a:gd name="T41" fmla="*/ 616 h 639"/>
                  <a:gd name="T42" fmla="*/ 100 w 246"/>
                  <a:gd name="T43" fmla="*/ 637 h 639"/>
                  <a:gd name="T44" fmla="*/ 123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3" y="639"/>
                    </a:moveTo>
                    <a:lnTo>
                      <a:pt x="150" y="638"/>
                    </a:lnTo>
                    <a:lnTo>
                      <a:pt x="195" y="621"/>
                    </a:lnTo>
                    <a:lnTo>
                      <a:pt x="228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22" y="582"/>
                    </a:lnTo>
                    <a:lnTo>
                      <a:pt x="56" y="616"/>
                    </a:lnTo>
                    <a:lnTo>
                      <a:pt x="100" y="637"/>
                    </a:lnTo>
                    <a:lnTo>
                      <a:pt x="123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Freeform 69">
                <a:extLst>
                  <a:ext uri="{FF2B5EF4-FFF2-40B4-BE49-F238E27FC236}">
                    <a16:creationId xmlns:a16="http://schemas.microsoft.com/office/drawing/2014/main" id="{D096E431-9CF5-4357-A637-7087367D7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1787" y="2493124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1 h 639"/>
                  <a:gd name="T6" fmla="*/ 227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7 w 246"/>
                  <a:gd name="T17" fmla="*/ 50 h 639"/>
                  <a:gd name="T18" fmla="*/ 196 w 246"/>
                  <a:gd name="T19" fmla="*/ 19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19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19 w 246"/>
                  <a:gd name="T39" fmla="*/ 582 h 639"/>
                  <a:gd name="T40" fmla="*/ 52 w 246"/>
                  <a:gd name="T41" fmla="*/ 616 h 639"/>
                  <a:gd name="T42" fmla="*/ 96 w 246"/>
                  <a:gd name="T43" fmla="*/ 637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Freeform 70">
                <a:extLst>
                  <a:ext uri="{FF2B5EF4-FFF2-40B4-BE49-F238E27FC236}">
                    <a16:creationId xmlns:a16="http://schemas.microsoft.com/office/drawing/2014/main" id="{4A6CAB2A-49D9-433A-B92A-9CD42121C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8221" y="2493124"/>
                <a:ext cx="39546" cy="103993"/>
              </a:xfrm>
              <a:custGeom>
                <a:avLst/>
                <a:gdLst>
                  <a:gd name="T0" fmla="*/ 123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8 h 639"/>
                  <a:gd name="T8" fmla="*/ 243 w 245"/>
                  <a:gd name="T9" fmla="*/ 543 h 639"/>
                  <a:gd name="T10" fmla="*/ 245 w 245"/>
                  <a:gd name="T11" fmla="*/ 516 h 639"/>
                  <a:gd name="T12" fmla="*/ 245 w 245"/>
                  <a:gd name="T13" fmla="*/ 122 h 639"/>
                  <a:gd name="T14" fmla="*/ 243 w 245"/>
                  <a:gd name="T15" fmla="*/ 96 h 639"/>
                  <a:gd name="T16" fmla="*/ 226 w 245"/>
                  <a:gd name="T17" fmla="*/ 50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3 w 245"/>
                  <a:gd name="T23" fmla="*/ 0 h 639"/>
                  <a:gd name="T24" fmla="*/ 95 w 245"/>
                  <a:gd name="T25" fmla="*/ 1 h 639"/>
                  <a:gd name="T26" fmla="*/ 51 w 245"/>
                  <a:gd name="T27" fmla="*/ 19 h 639"/>
                  <a:gd name="T28" fmla="*/ 19 w 245"/>
                  <a:gd name="T29" fmla="*/ 50 h 639"/>
                  <a:gd name="T30" fmla="*/ 2 w 245"/>
                  <a:gd name="T31" fmla="*/ 96 h 639"/>
                  <a:gd name="T32" fmla="*/ 0 w 245"/>
                  <a:gd name="T33" fmla="*/ 122 h 639"/>
                  <a:gd name="T34" fmla="*/ 0 w 245"/>
                  <a:gd name="T35" fmla="*/ 516 h 639"/>
                  <a:gd name="T36" fmla="*/ 2 w 245"/>
                  <a:gd name="T37" fmla="*/ 539 h 639"/>
                  <a:gd name="T38" fmla="*/ 19 w 245"/>
                  <a:gd name="T39" fmla="*/ 582 h 639"/>
                  <a:gd name="T40" fmla="*/ 51 w 245"/>
                  <a:gd name="T41" fmla="*/ 616 h 639"/>
                  <a:gd name="T42" fmla="*/ 95 w 245"/>
                  <a:gd name="T43" fmla="*/ 637 h 639"/>
                  <a:gd name="T44" fmla="*/ 123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3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1" y="616"/>
                    </a:lnTo>
                    <a:lnTo>
                      <a:pt x="95" y="637"/>
                    </a:lnTo>
                    <a:lnTo>
                      <a:pt x="123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Freeform 71">
                <a:extLst>
                  <a:ext uri="{FF2B5EF4-FFF2-40B4-BE49-F238E27FC236}">
                    <a16:creationId xmlns:a16="http://schemas.microsoft.com/office/drawing/2014/main" id="{36B700E7-9BC3-4329-A663-6A5C7A7FF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5842" y="2661562"/>
                <a:ext cx="40035" cy="103504"/>
              </a:xfrm>
              <a:custGeom>
                <a:avLst/>
                <a:gdLst>
                  <a:gd name="T0" fmla="*/ 123 w 246"/>
                  <a:gd name="T1" fmla="*/ 638 h 638"/>
                  <a:gd name="T2" fmla="*/ 150 w 246"/>
                  <a:gd name="T3" fmla="*/ 636 h 638"/>
                  <a:gd name="T4" fmla="*/ 195 w 246"/>
                  <a:gd name="T5" fmla="*/ 619 h 638"/>
                  <a:gd name="T6" fmla="*/ 228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8 w 246"/>
                  <a:gd name="T17" fmla="*/ 50 h 638"/>
                  <a:gd name="T18" fmla="*/ 195 w 246"/>
                  <a:gd name="T19" fmla="*/ 18 h 638"/>
                  <a:gd name="T20" fmla="*/ 150 w 246"/>
                  <a:gd name="T21" fmla="*/ 1 h 638"/>
                  <a:gd name="T22" fmla="*/ 123 w 246"/>
                  <a:gd name="T23" fmla="*/ 0 h 638"/>
                  <a:gd name="T24" fmla="*/ 97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2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2 w 246"/>
                  <a:gd name="T37" fmla="*/ 543 h 638"/>
                  <a:gd name="T38" fmla="*/ 22 w 246"/>
                  <a:gd name="T39" fmla="*/ 587 h 638"/>
                  <a:gd name="T40" fmla="*/ 56 w 246"/>
                  <a:gd name="T41" fmla="*/ 619 h 638"/>
                  <a:gd name="T42" fmla="*/ 100 w 246"/>
                  <a:gd name="T43" fmla="*/ 636 h 638"/>
                  <a:gd name="T44" fmla="*/ 123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5" y="619"/>
                    </a:lnTo>
                    <a:lnTo>
                      <a:pt x="228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22" y="587"/>
                    </a:lnTo>
                    <a:lnTo>
                      <a:pt x="56" y="619"/>
                    </a:lnTo>
                    <a:lnTo>
                      <a:pt x="100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Freeform 72">
                <a:extLst>
                  <a:ext uri="{FF2B5EF4-FFF2-40B4-BE49-F238E27FC236}">
                    <a16:creationId xmlns:a16="http://schemas.microsoft.com/office/drawing/2014/main" id="{67F0C0C0-2731-4E50-A89A-D55ADBC97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1787" y="2661562"/>
                <a:ext cx="40035" cy="103504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Freeform 73">
                <a:extLst>
                  <a:ext uri="{FF2B5EF4-FFF2-40B4-BE49-F238E27FC236}">
                    <a16:creationId xmlns:a16="http://schemas.microsoft.com/office/drawing/2014/main" id="{E2F3D6EA-A3E9-46D2-A42B-EE4EE02B7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8221" y="2661562"/>
                <a:ext cx="39546" cy="103504"/>
              </a:xfrm>
              <a:custGeom>
                <a:avLst/>
                <a:gdLst>
                  <a:gd name="T0" fmla="*/ 123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3 w 245"/>
                  <a:gd name="T23" fmla="*/ 0 h 638"/>
                  <a:gd name="T24" fmla="*/ 95 w 245"/>
                  <a:gd name="T25" fmla="*/ 1 h 638"/>
                  <a:gd name="T26" fmla="*/ 51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1 w 245"/>
                  <a:gd name="T41" fmla="*/ 619 h 638"/>
                  <a:gd name="T42" fmla="*/ 95 w 245"/>
                  <a:gd name="T43" fmla="*/ 636 h 638"/>
                  <a:gd name="T44" fmla="*/ 123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1" y="619"/>
                    </a:lnTo>
                    <a:lnTo>
                      <a:pt x="95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Freeform 74">
                <a:extLst>
                  <a:ext uri="{FF2B5EF4-FFF2-40B4-BE49-F238E27FC236}">
                    <a16:creationId xmlns:a16="http://schemas.microsoft.com/office/drawing/2014/main" id="{BFCC2DDF-7A57-4D20-88CB-A508DB9B5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1574" y="2155270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49 w 246"/>
                  <a:gd name="T3" fmla="*/ 637 h 640"/>
                  <a:gd name="T4" fmla="*/ 194 w 246"/>
                  <a:gd name="T5" fmla="*/ 619 h 640"/>
                  <a:gd name="T6" fmla="*/ 227 w 246"/>
                  <a:gd name="T7" fmla="*/ 588 h 640"/>
                  <a:gd name="T8" fmla="*/ 244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4 w 246"/>
                  <a:gd name="T15" fmla="*/ 95 h 640"/>
                  <a:gd name="T16" fmla="*/ 227 w 246"/>
                  <a:gd name="T17" fmla="*/ 50 h 640"/>
                  <a:gd name="T18" fmla="*/ 194 w 246"/>
                  <a:gd name="T19" fmla="*/ 19 h 640"/>
                  <a:gd name="T20" fmla="*/ 149 w 246"/>
                  <a:gd name="T21" fmla="*/ 1 h 640"/>
                  <a:gd name="T22" fmla="*/ 122 w 246"/>
                  <a:gd name="T23" fmla="*/ 0 h 640"/>
                  <a:gd name="T24" fmla="*/ 96 w 246"/>
                  <a:gd name="T25" fmla="*/ 1 h 640"/>
                  <a:gd name="T26" fmla="*/ 52 w 246"/>
                  <a:gd name="T27" fmla="*/ 19 h 640"/>
                  <a:gd name="T28" fmla="*/ 18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18 w 246"/>
                  <a:gd name="T39" fmla="*/ 582 h 640"/>
                  <a:gd name="T40" fmla="*/ 52 w 246"/>
                  <a:gd name="T41" fmla="*/ 616 h 640"/>
                  <a:gd name="T42" fmla="*/ 96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49" y="637"/>
                    </a:lnTo>
                    <a:lnTo>
                      <a:pt x="194" y="619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8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Freeform 75">
                <a:extLst>
                  <a:ext uri="{FF2B5EF4-FFF2-40B4-BE49-F238E27FC236}">
                    <a16:creationId xmlns:a16="http://schemas.microsoft.com/office/drawing/2014/main" id="{622054EE-E58F-41B6-B9C2-19C0EB579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5567" y="2155270"/>
                <a:ext cx="40035" cy="103993"/>
              </a:xfrm>
              <a:custGeom>
                <a:avLst/>
                <a:gdLst>
                  <a:gd name="T0" fmla="*/ 122 w 245"/>
                  <a:gd name="T1" fmla="*/ 640 h 640"/>
                  <a:gd name="T2" fmla="*/ 150 w 245"/>
                  <a:gd name="T3" fmla="*/ 637 h 640"/>
                  <a:gd name="T4" fmla="*/ 194 w 245"/>
                  <a:gd name="T5" fmla="*/ 619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2 h 640"/>
                  <a:gd name="T14" fmla="*/ 243 w 245"/>
                  <a:gd name="T15" fmla="*/ 95 h 640"/>
                  <a:gd name="T16" fmla="*/ 226 w 245"/>
                  <a:gd name="T17" fmla="*/ 50 h 640"/>
                  <a:gd name="T18" fmla="*/ 194 w 245"/>
                  <a:gd name="T19" fmla="*/ 19 h 640"/>
                  <a:gd name="T20" fmla="*/ 150 w 245"/>
                  <a:gd name="T21" fmla="*/ 1 h 640"/>
                  <a:gd name="T22" fmla="*/ 122 w 245"/>
                  <a:gd name="T23" fmla="*/ 0 h 640"/>
                  <a:gd name="T24" fmla="*/ 95 w 245"/>
                  <a:gd name="T25" fmla="*/ 1 h 640"/>
                  <a:gd name="T26" fmla="*/ 50 w 245"/>
                  <a:gd name="T27" fmla="*/ 19 h 640"/>
                  <a:gd name="T28" fmla="*/ 19 w 245"/>
                  <a:gd name="T29" fmla="*/ 50 h 640"/>
                  <a:gd name="T30" fmla="*/ 1 w 245"/>
                  <a:gd name="T31" fmla="*/ 95 h 640"/>
                  <a:gd name="T32" fmla="*/ 0 w 245"/>
                  <a:gd name="T33" fmla="*/ 122 h 640"/>
                  <a:gd name="T34" fmla="*/ 0 w 245"/>
                  <a:gd name="T35" fmla="*/ 516 h 640"/>
                  <a:gd name="T36" fmla="*/ 1 w 245"/>
                  <a:gd name="T37" fmla="*/ 539 h 640"/>
                  <a:gd name="T38" fmla="*/ 21 w 245"/>
                  <a:gd name="T39" fmla="*/ 582 h 640"/>
                  <a:gd name="T40" fmla="*/ 56 w 245"/>
                  <a:gd name="T41" fmla="*/ 616 h 640"/>
                  <a:gd name="T42" fmla="*/ 99 w 245"/>
                  <a:gd name="T43" fmla="*/ 637 h 640"/>
                  <a:gd name="T44" fmla="*/ 122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2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Freeform 76">
                <a:extLst>
                  <a:ext uri="{FF2B5EF4-FFF2-40B4-BE49-F238E27FC236}">
                    <a16:creationId xmlns:a16="http://schemas.microsoft.com/office/drawing/2014/main" id="{EE356002-CD68-4175-96AF-A43CBDD4D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1512" y="2155270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49 w 246"/>
                  <a:gd name="T3" fmla="*/ 637 h 640"/>
                  <a:gd name="T4" fmla="*/ 194 w 246"/>
                  <a:gd name="T5" fmla="*/ 619 h 640"/>
                  <a:gd name="T6" fmla="*/ 227 w 246"/>
                  <a:gd name="T7" fmla="*/ 588 h 640"/>
                  <a:gd name="T8" fmla="*/ 244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4 w 246"/>
                  <a:gd name="T15" fmla="*/ 95 h 640"/>
                  <a:gd name="T16" fmla="*/ 227 w 246"/>
                  <a:gd name="T17" fmla="*/ 50 h 640"/>
                  <a:gd name="T18" fmla="*/ 194 w 246"/>
                  <a:gd name="T19" fmla="*/ 19 h 640"/>
                  <a:gd name="T20" fmla="*/ 149 w 246"/>
                  <a:gd name="T21" fmla="*/ 1 h 640"/>
                  <a:gd name="T22" fmla="*/ 122 w 246"/>
                  <a:gd name="T23" fmla="*/ 0 h 640"/>
                  <a:gd name="T24" fmla="*/ 96 w 246"/>
                  <a:gd name="T25" fmla="*/ 1 h 640"/>
                  <a:gd name="T26" fmla="*/ 51 w 246"/>
                  <a:gd name="T27" fmla="*/ 19 h 640"/>
                  <a:gd name="T28" fmla="*/ 18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21 w 246"/>
                  <a:gd name="T39" fmla="*/ 582 h 640"/>
                  <a:gd name="T40" fmla="*/ 56 w 246"/>
                  <a:gd name="T41" fmla="*/ 616 h 640"/>
                  <a:gd name="T42" fmla="*/ 99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49" y="637"/>
                    </a:lnTo>
                    <a:lnTo>
                      <a:pt x="194" y="619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Freeform 77">
                <a:extLst>
                  <a:ext uri="{FF2B5EF4-FFF2-40B4-BE49-F238E27FC236}">
                    <a16:creationId xmlns:a16="http://schemas.microsoft.com/office/drawing/2014/main" id="{7CC4A84D-0EB8-41F5-BC7B-3A40FAB51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1574" y="2323220"/>
                <a:ext cx="40035" cy="103993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8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8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Freeform 78">
                <a:extLst>
                  <a:ext uri="{FF2B5EF4-FFF2-40B4-BE49-F238E27FC236}">
                    <a16:creationId xmlns:a16="http://schemas.microsoft.com/office/drawing/2014/main" id="{91C765DF-D2A6-4688-BB61-ACC96E70A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5567" y="2323220"/>
                <a:ext cx="40035" cy="103993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1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1 w 245"/>
                  <a:gd name="T37" fmla="*/ 543 h 638"/>
                  <a:gd name="T38" fmla="*/ 21 w 245"/>
                  <a:gd name="T39" fmla="*/ 587 h 638"/>
                  <a:gd name="T40" fmla="*/ 56 w 245"/>
                  <a:gd name="T41" fmla="*/ 619 h 638"/>
                  <a:gd name="T42" fmla="*/ 99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Freeform 79">
                <a:extLst>
                  <a:ext uri="{FF2B5EF4-FFF2-40B4-BE49-F238E27FC236}">
                    <a16:creationId xmlns:a16="http://schemas.microsoft.com/office/drawing/2014/main" id="{106AB3AB-F499-4511-A667-4965AB7B7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1512" y="2323220"/>
                <a:ext cx="40035" cy="103993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1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21 w 246"/>
                  <a:gd name="T39" fmla="*/ 587 h 638"/>
                  <a:gd name="T40" fmla="*/ 56 w 246"/>
                  <a:gd name="T41" fmla="*/ 619 h 638"/>
                  <a:gd name="T42" fmla="*/ 99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Freeform 80">
                <a:extLst>
                  <a:ext uri="{FF2B5EF4-FFF2-40B4-BE49-F238E27FC236}">
                    <a16:creationId xmlns:a16="http://schemas.microsoft.com/office/drawing/2014/main" id="{F1C8F9EA-C4A7-4A84-938F-469569C1E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1574" y="2493124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49 w 246"/>
                  <a:gd name="T3" fmla="*/ 638 h 639"/>
                  <a:gd name="T4" fmla="*/ 194 w 246"/>
                  <a:gd name="T5" fmla="*/ 621 h 639"/>
                  <a:gd name="T6" fmla="*/ 227 w 246"/>
                  <a:gd name="T7" fmla="*/ 588 h 639"/>
                  <a:gd name="T8" fmla="*/ 244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4 w 246"/>
                  <a:gd name="T15" fmla="*/ 96 h 639"/>
                  <a:gd name="T16" fmla="*/ 227 w 246"/>
                  <a:gd name="T17" fmla="*/ 50 h 639"/>
                  <a:gd name="T18" fmla="*/ 194 w 246"/>
                  <a:gd name="T19" fmla="*/ 19 h 639"/>
                  <a:gd name="T20" fmla="*/ 149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18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18 w 246"/>
                  <a:gd name="T39" fmla="*/ 582 h 639"/>
                  <a:gd name="T40" fmla="*/ 52 w 246"/>
                  <a:gd name="T41" fmla="*/ 616 h 639"/>
                  <a:gd name="T42" fmla="*/ 96 w 246"/>
                  <a:gd name="T43" fmla="*/ 637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49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8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Freeform 81">
                <a:extLst>
                  <a:ext uri="{FF2B5EF4-FFF2-40B4-BE49-F238E27FC236}">
                    <a16:creationId xmlns:a16="http://schemas.microsoft.com/office/drawing/2014/main" id="{8ED8BD8D-B261-4AA7-8570-73F44ABFB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5567" y="2493124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8 h 639"/>
                  <a:gd name="T8" fmla="*/ 243 w 245"/>
                  <a:gd name="T9" fmla="*/ 543 h 639"/>
                  <a:gd name="T10" fmla="*/ 245 w 245"/>
                  <a:gd name="T11" fmla="*/ 516 h 639"/>
                  <a:gd name="T12" fmla="*/ 245 w 245"/>
                  <a:gd name="T13" fmla="*/ 122 h 639"/>
                  <a:gd name="T14" fmla="*/ 243 w 245"/>
                  <a:gd name="T15" fmla="*/ 96 h 639"/>
                  <a:gd name="T16" fmla="*/ 226 w 245"/>
                  <a:gd name="T17" fmla="*/ 50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9 h 639"/>
                  <a:gd name="T28" fmla="*/ 19 w 245"/>
                  <a:gd name="T29" fmla="*/ 50 h 639"/>
                  <a:gd name="T30" fmla="*/ 1 w 245"/>
                  <a:gd name="T31" fmla="*/ 96 h 639"/>
                  <a:gd name="T32" fmla="*/ 0 w 245"/>
                  <a:gd name="T33" fmla="*/ 122 h 639"/>
                  <a:gd name="T34" fmla="*/ 0 w 245"/>
                  <a:gd name="T35" fmla="*/ 516 h 639"/>
                  <a:gd name="T36" fmla="*/ 1 w 245"/>
                  <a:gd name="T37" fmla="*/ 539 h 639"/>
                  <a:gd name="T38" fmla="*/ 21 w 245"/>
                  <a:gd name="T39" fmla="*/ 582 h 639"/>
                  <a:gd name="T40" fmla="*/ 56 w 245"/>
                  <a:gd name="T41" fmla="*/ 616 h 639"/>
                  <a:gd name="T42" fmla="*/ 99 w 245"/>
                  <a:gd name="T43" fmla="*/ 637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Freeform 82">
                <a:extLst>
                  <a:ext uri="{FF2B5EF4-FFF2-40B4-BE49-F238E27FC236}">
                    <a16:creationId xmlns:a16="http://schemas.microsoft.com/office/drawing/2014/main" id="{3D695BDD-F2A0-4DD0-8BC8-3EF4B2D5E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1512" y="2493124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49 w 246"/>
                  <a:gd name="T3" fmla="*/ 638 h 639"/>
                  <a:gd name="T4" fmla="*/ 194 w 246"/>
                  <a:gd name="T5" fmla="*/ 621 h 639"/>
                  <a:gd name="T6" fmla="*/ 227 w 246"/>
                  <a:gd name="T7" fmla="*/ 588 h 639"/>
                  <a:gd name="T8" fmla="*/ 244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4 w 246"/>
                  <a:gd name="T15" fmla="*/ 96 h 639"/>
                  <a:gd name="T16" fmla="*/ 227 w 246"/>
                  <a:gd name="T17" fmla="*/ 50 h 639"/>
                  <a:gd name="T18" fmla="*/ 194 w 246"/>
                  <a:gd name="T19" fmla="*/ 19 h 639"/>
                  <a:gd name="T20" fmla="*/ 149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1 w 246"/>
                  <a:gd name="T27" fmla="*/ 19 h 639"/>
                  <a:gd name="T28" fmla="*/ 18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21 w 246"/>
                  <a:gd name="T39" fmla="*/ 582 h 639"/>
                  <a:gd name="T40" fmla="*/ 56 w 246"/>
                  <a:gd name="T41" fmla="*/ 616 h 639"/>
                  <a:gd name="T42" fmla="*/ 99 w 246"/>
                  <a:gd name="T43" fmla="*/ 637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49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Freeform 83">
                <a:extLst>
                  <a:ext uri="{FF2B5EF4-FFF2-40B4-BE49-F238E27FC236}">
                    <a16:creationId xmlns:a16="http://schemas.microsoft.com/office/drawing/2014/main" id="{0CBA2795-70CD-4BEE-BB9F-986BAB396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1574" y="2661562"/>
                <a:ext cx="40035" cy="103504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8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8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Freeform 84">
                <a:extLst>
                  <a:ext uri="{FF2B5EF4-FFF2-40B4-BE49-F238E27FC236}">
                    <a16:creationId xmlns:a16="http://schemas.microsoft.com/office/drawing/2014/main" id="{988043C3-37F3-42EB-A0B9-075A18E59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5567" y="2661562"/>
                <a:ext cx="40035" cy="103504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1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1 w 245"/>
                  <a:gd name="T37" fmla="*/ 543 h 638"/>
                  <a:gd name="T38" fmla="*/ 21 w 245"/>
                  <a:gd name="T39" fmla="*/ 587 h 638"/>
                  <a:gd name="T40" fmla="*/ 56 w 245"/>
                  <a:gd name="T41" fmla="*/ 619 h 638"/>
                  <a:gd name="T42" fmla="*/ 99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Freeform 85">
                <a:extLst>
                  <a:ext uri="{FF2B5EF4-FFF2-40B4-BE49-F238E27FC236}">
                    <a16:creationId xmlns:a16="http://schemas.microsoft.com/office/drawing/2014/main" id="{C84AF726-7F58-4F97-B307-FFF18FE5B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1512" y="2661562"/>
                <a:ext cx="40035" cy="103504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1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21 w 246"/>
                  <a:gd name="T39" fmla="*/ 587 h 638"/>
                  <a:gd name="T40" fmla="*/ 56 w 246"/>
                  <a:gd name="T41" fmla="*/ 619 h 638"/>
                  <a:gd name="T42" fmla="*/ 99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06" name="Group 88">
              <a:extLst>
                <a:ext uri="{FF2B5EF4-FFF2-40B4-BE49-F238E27FC236}">
                  <a16:creationId xmlns:a16="http://schemas.microsoft.com/office/drawing/2014/main" id="{BA7EC6CA-1D6E-4787-ADE5-8E0315F46D7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7249579" y="4647187"/>
              <a:ext cx="1044108" cy="1198544"/>
              <a:chOff x="1002" y="982"/>
              <a:chExt cx="3207" cy="3234"/>
            </a:xfrm>
            <a:solidFill>
              <a:srgbClr val="81D3E1"/>
            </a:solidFill>
          </p:grpSpPr>
          <p:sp>
            <p:nvSpPr>
              <p:cNvPr id="607" name="Freeform 89">
                <a:extLst>
                  <a:ext uri="{FF2B5EF4-FFF2-40B4-BE49-F238E27FC236}">
                    <a16:creationId xmlns:a16="http://schemas.microsoft.com/office/drawing/2014/main" id="{C487C654-AA90-4C3B-A3B9-1CCA72D01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8" y="1922"/>
                <a:ext cx="721" cy="2212"/>
              </a:xfrm>
              <a:custGeom>
                <a:avLst/>
                <a:gdLst>
                  <a:gd name="T0" fmla="*/ 2163 w 2163"/>
                  <a:gd name="T1" fmla="*/ 6637 h 6637"/>
                  <a:gd name="T2" fmla="*/ 0 w 2163"/>
                  <a:gd name="T3" fmla="*/ 6637 h 6637"/>
                  <a:gd name="T4" fmla="*/ 0 w 2163"/>
                  <a:gd name="T5" fmla="*/ 1106 h 6637"/>
                  <a:gd name="T6" fmla="*/ 2163 w 2163"/>
                  <a:gd name="T7" fmla="*/ 0 h 6637"/>
                  <a:gd name="T8" fmla="*/ 2163 w 2163"/>
                  <a:gd name="T9" fmla="*/ 6637 h 6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3" h="6637">
                    <a:moveTo>
                      <a:pt x="2163" y="6637"/>
                    </a:moveTo>
                    <a:lnTo>
                      <a:pt x="0" y="6637"/>
                    </a:lnTo>
                    <a:lnTo>
                      <a:pt x="0" y="1106"/>
                    </a:lnTo>
                    <a:lnTo>
                      <a:pt x="2163" y="0"/>
                    </a:lnTo>
                    <a:lnTo>
                      <a:pt x="2163" y="6637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Freeform 90">
                <a:extLst>
                  <a:ext uri="{FF2B5EF4-FFF2-40B4-BE49-F238E27FC236}">
                    <a16:creationId xmlns:a16="http://schemas.microsoft.com/office/drawing/2014/main" id="{4B33BE68-47A1-43DC-A733-B49084C0F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" y="1091"/>
                <a:ext cx="721" cy="3043"/>
              </a:xfrm>
              <a:custGeom>
                <a:avLst/>
                <a:gdLst>
                  <a:gd name="T0" fmla="*/ 2163 w 2163"/>
                  <a:gd name="T1" fmla="*/ 9131 h 9131"/>
                  <a:gd name="T2" fmla="*/ 0 w 2163"/>
                  <a:gd name="T3" fmla="*/ 9131 h 9131"/>
                  <a:gd name="T4" fmla="*/ 0 w 2163"/>
                  <a:gd name="T5" fmla="*/ 1106 h 9131"/>
                  <a:gd name="T6" fmla="*/ 2163 w 2163"/>
                  <a:gd name="T7" fmla="*/ 0 h 9131"/>
                  <a:gd name="T8" fmla="*/ 2163 w 2163"/>
                  <a:gd name="T9" fmla="*/ 9131 h 9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3" h="9131">
                    <a:moveTo>
                      <a:pt x="2163" y="9131"/>
                    </a:moveTo>
                    <a:lnTo>
                      <a:pt x="0" y="9131"/>
                    </a:lnTo>
                    <a:lnTo>
                      <a:pt x="0" y="1106"/>
                    </a:lnTo>
                    <a:lnTo>
                      <a:pt x="2163" y="0"/>
                    </a:lnTo>
                    <a:lnTo>
                      <a:pt x="2163" y="9131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Freeform 91">
                <a:extLst>
                  <a:ext uri="{FF2B5EF4-FFF2-40B4-BE49-F238E27FC236}">
                    <a16:creationId xmlns:a16="http://schemas.microsoft.com/office/drawing/2014/main" id="{51EDAEB1-F024-4801-87A5-77F2FAEEC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9" y="2344"/>
                <a:ext cx="725" cy="1790"/>
              </a:xfrm>
              <a:custGeom>
                <a:avLst/>
                <a:gdLst>
                  <a:gd name="T0" fmla="*/ 2176 w 2176"/>
                  <a:gd name="T1" fmla="*/ 5371 h 5371"/>
                  <a:gd name="T2" fmla="*/ 0 w 2176"/>
                  <a:gd name="T3" fmla="*/ 5371 h 5371"/>
                  <a:gd name="T4" fmla="*/ 0 w 2176"/>
                  <a:gd name="T5" fmla="*/ 0 h 5371"/>
                  <a:gd name="T6" fmla="*/ 2163 w 2176"/>
                  <a:gd name="T7" fmla="*/ 1106 h 5371"/>
                  <a:gd name="T8" fmla="*/ 2163 w 2176"/>
                  <a:gd name="T9" fmla="*/ 5371 h 5371"/>
                  <a:gd name="T10" fmla="*/ 2176 w 2176"/>
                  <a:gd name="T11" fmla="*/ 5371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6" h="5371">
                    <a:moveTo>
                      <a:pt x="2176" y="5371"/>
                    </a:moveTo>
                    <a:lnTo>
                      <a:pt x="0" y="5371"/>
                    </a:lnTo>
                    <a:lnTo>
                      <a:pt x="0" y="0"/>
                    </a:lnTo>
                    <a:lnTo>
                      <a:pt x="2163" y="1106"/>
                    </a:lnTo>
                    <a:lnTo>
                      <a:pt x="2163" y="5371"/>
                    </a:lnTo>
                    <a:lnTo>
                      <a:pt x="2176" y="5371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Freeform 92">
                <a:extLst>
                  <a:ext uri="{FF2B5EF4-FFF2-40B4-BE49-F238E27FC236}">
                    <a16:creationId xmlns:a16="http://schemas.microsoft.com/office/drawing/2014/main" id="{D85ECC86-6F9D-4A7A-8E6F-F92F52752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" y="982"/>
                <a:ext cx="3207" cy="3234"/>
              </a:xfrm>
              <a:custGeom>
                <a:avLst/>
                <a:gdLst>
                  <a:gd name="T0" fmla="*/ 9118 w 9622"/>
                  <a:gd name="T1" fmla="*/ 9457 h 9703"/>
                  <a:gd name="T2" fmla="*/ 9117 w 9622"/>
                  <a:gd name="T3" fmla="*/ 2610 h 9703"/>
                  <a:gd name="T4" fmla="*/ 9093 w 9622"/>
                  <a:gd name="T5" fmla="*/ 2549 h 9703"/>
                  <a:gd name="T6" fmla="*/ 9056 w 9622"/>
                  <a:gd name="T7" fmla="*/ 2513 h 9703"/>
                  <a:gd name="T8" fmla="*/ 9012 w 9622"/>
                  <a:gd name="T9" fmla="*/ 2496 h 9703"/>
                  <a:gd name="T10" fmla="*/ 8948 w 9622"/>
                  <a:gd name="T11" fmla="*/ 2505 h 9703"/>
                  <a:gd name="T12" fmla="*/ 6525 w 9622"/>
                  <a:gd name="T13" fmla="*/ 3742 h 9703"/>
                  <a:gd name="T14" fmla="*/ 6489 w 9622"/>
                  <a:gd name="T15" fmla="*/ 3775 h 9703"/>
                  <a:gd name="T16" fmla="*/ 6464 w 9622"/>
                  <a:gd name="T17" fmla="*/ 3836 h 9703"/>
                  <a:gd name="T18" fmla="*/ 6464 w 9622"/>
                  <a:gd name="T19" fmla="*/ 9457 h 9703"/>
                  <a:gd name="T20" fmla="*/ 6120 w 9622"/>
                  <a:gd name="T21" fmla="*/ 130 h 9703"/>
                  <a:gd name="T22" fmla="*/ 6110 w 9622"/>
                  <a:gd name="T23" fmla="*/ 84 h 9703"/>
                  <a:gd name="T24" fmla="*/ 6071 w 9622"/>
                  <a:gd name="T25" fmla="*/ 29 h 9703"/>
                  <a:gd name="T26" fmla="*/ 6044 w 9622"/>
                  <a:gd name="T27" fmla="*/ 10 h 9703"/>
                  <a:gd name="T28" fmla="*/ 5981 w 9622"/>
                  <a:gd name="T29" fmla="*/ 0 h 9703"/>
                  <a:gd name="T30" fmla="*/ 5936 w 9622"/>
                  <a:gd name="T31" fmla="*/ 19 h 9703"/>
                  <a:gd name="T32" fmla="*/ 3514 w 9622"/>
                  <a:gd name="T33" fmla="*/ 1257 h 9703"/>
                  <a:gd name="T34" fmla="*/ 3475 w 9622"/>
                  <a:gd name="T35" fmla="*/ 1308 h 9703"/>
                  <a:gd name="T36" fmla="*/ 3465 w 9622"/>
                  <a:gd name="T37" fmla="*/ 1358 h 9703"/>
                  <a:gd name="T38" fmla="*/ 3072 w 9622"/>
                  <a:gd name="T39" fmla="*/ 9470 h 9703"/>
                  <a:gd name="T40" fmla="*/ 3072 w 9622"/>
                  <a:gd name="T41" fmla="*/ 5089 h 9703"/>
                  <a:gd name="T42" fmla="*/ 3047 w 9622"/>
                  <a:gd name="T43" fmla="*/ 5028 h 9703"/>
                  <a:gd name="T44" fmla="*/ 3011 w 9622"/>
                  <a:gd name="T45" fmla="*/ 4996 h 9703"/>
                  <a:gd name="T46" fmla="*/ 588 w 9622"/>
                  <a:gd name="T47" fmla="*/ 3759 h 9703"/>
                  <a:gd name="T48" fmla="*/ 508 w 9622"/>
                  <a:gd name="T49" fmla="*/ 3758 h 9703"/>
                  <a:gd name="T50" fmla="*/ 465 w 9622"/>
                  <a:gd name="T51" fmla="*/ 3777 h 9703"/>
                  <a:gd name="T52" fmla="*/ 428 w 9622"/>
                  <a:gd name="T53" fmla="*/ 3827 h 9703"/>
                  <a:gd name="T54" fmla="*/ 418 w 9622"/>
                  <a:gd name="T55" fmla="*/ 3877 h 9703"/>
                  <a:gd name="T56" fmla="*/ 122 w 9622"/>
                  <a:gd name="T57" fmla="*/ 9457 h 9703"/>
                  <a:gd name="T58" fmla="*/ 50 w 9622"/>
                  <a:gd name="T59" fmla="*/ 9476 h 9703"/>
                  <a:gd name="T60" fmla="*/ 1 w 9622"/>
                  <a:gd name="T61" fmla="*/ 9554 h 9703"/>
                  <a:gd name="T62" fmla="*/ 1 w 9622"/>
                  <a:gd name="T63" fmla="*/ 9607 h 9703"/>
                  <a:gd name="T64" fmla="*/ 50 w 9622"/>
                  <a:gd name="T65" fmla="*/ 9685 h 9703"/>
                  <a:gd name="T66" fmla="*/ 122 w 9622"/>
                  <a:gd name="T67" fmla="*/ 9703 h 9703"/>
                  <a:gd name="T68" fmla="*/ 9526 w 9622"/>
                  <a:gd name="T69" fmla="*/ 9702 h 9703"/>
                  <a:gd name="T70" fmla="*/ 9604 w 9622"/>
                  <a:gd name="T71" fmla="*/ 9653 h 9703"/>
                  <a:gd name="T72" fmla="*/ 9622 w 9622"/>
                  <a:gd name="T73" fmla="*/ 9581 h 9703"/>
                  <a:gd name="T74" fmla="*/ 9594 w 9622"/>
                  <a:gd name="T75" fmla="*/ 9515 h 9703"/>
                  <a:gd name="T76" fmla="*/ 9513 w 9622"/>
                  <a:gd name="T77" fmla="*/ 9460 h 9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22" h="9703">
                    <a:moveTo>
                      <a:pt x="9487" y="9457"/>
                    </a:moveTo>
                    <a:lnTo>
                      <a:pt x="9118" y="9457"/>
                    </a:lnTo>
                    <a:lnTo>
                      <a:pt x="9118" y="2624"/>
                    </a:lnTo>
                    <a:lnTo>
                      <a:pt x="9117" y="2610"/>
                    </a:lnTo>
                    <a:lnTo>
                      <a:pt x="9108" y="2580"/>
                    </a:lnTo>
                    <a:lnTo>
                      <a:pt x="9093" y="2549"/>
                    </a:lnTo>
                    <a:lnTo>
                      <a:pt x="9069" y="2523"/>
                    </a:lnTo>
                    <a:lnTo>
                      <a:pt x="9056" y="2513"/>
                    </a:lnTo>
                    <a:lnTo>
                      <a:pt x="9042" y="2505"/>
                    </a:lnTo>
                    <a:lnTo>
                      <a:pt x="9012" y="2496"/>
                    </a:lnTo>
                    <a:lnTo>
                      <a:pt x="8979" y="2496"/>
                    </a:lnTo>
                    <a:lnTo>
                      <a:pt x="8948" y="2505"/>
                    </a:lnTo>
                    <a:lnTo>
                      <a:pt x="8934" y="2513"/>
                    </a:lnTo>
                    <a:lnTo>
                      <a:pt x="6525" y="3742"/>
                    </a:lnTo>
                    <a:lnTo>
                      <a:pt x="6512" y="3752"/>
                    </a:lnTo>
                    <a:lnTo>
                      <a:pt x="6489" y="3775"/>
                    </a:lnTo>
                    <a:lnTo>
                      <a:pt x="6473" y="3802"/>
                    </a:lnTo>
                    <a:lnTo>
                      <a:pt x="6464" y="3836"/>
                    </a:lnTo>
                    <a:lnTo>
                      <a:pt x="6464" y="3853"/>
                    </a:lnTo>
                    <a:lnTo>
                      <a:pt x="6464" y="9457"/>
                    </a:lnTo>
                    <a:lnTo>
                      <a:pt x="6120" y="9457"/>
                    </a:lnTo>
                    <a:lnTo>
                      <a:pt x="6120" y="130"/>
                    </a:lnTo>
                    <a:lnTo>
                      <a:pt x="6119" y="115"/>
                    </a:lnTo>
                    <a:lnTo>
                      <a:pt x="6110" y="84"/>
                    </a:lnTo>
                    <a:lnTo>
                      <a:pt x="6094" y="55"/>
                    </a:lnTo>
                    <a:lnTo>
                      <a:pt x="6071" y="29"/>
                    </a:lnTo>
                    <a:lnTo>
                      <a:pt x="6058" y="19"/>
                    </a:lnTo>
                    <a:lnTo>
                      <a:pt x="6044" y="10"/>
                    </a:lnTo>
                    <a:lnTo>
                      <a:pt x="6012" y="0"/>
                    </a:lnTo>
                    <a:lnTo>
                      <a:pt x="5981" y="0"/>
                    </a:lnTo>
                    <a:lnTo>
                      <a:pt x="5949" y="10"/>
                    </a:lnTo>
                    <a:lnTo>
                      <a:pt x="5936" y="19"/>
                    </a:lnTo>
                    <a:lnTo>
                      <a:pt x="3527" y="1247"/>
                    </a:lnTo>
                    <a:lnTo>
                      <a:pt x="3514" y="1257"/>
                    </a:lnTo>
                    <a:lnTo>
                      <a:pt x="3491" y="1280"/>
                    </a:lnTo>
                    <a:lnTo>
                      <a:pt x="3475" y="1308"/>
                    </a:lnTo>
                    <a:lnTo>
                      <a:pt x="3466" y="1339"/>
                    </a:lnTo>
                    <a:lnTo>
                      <a:pt x="3465" y="1358"/>
                    </a:lnTo>
                    <a:lnTo>
                      <a:pt x="3465" y="9470"/>
                    </a:lnTo>
                    <a:lnTo>
                      <a:pt x="3072" y="9470"/>
                    </a:lnTo>
                    <a:lnTo>
                      <a:pt x="3072" y="5107"/>
                    </a:lnTo>
                    <a:lnTo>
                      <a:pt x="3072" y="5089"/>
                    </a:lnTo>
                    <a:lnTo>
                      <a:pt x="3063" y="5057"/>
                    </a:lnTo>
                    <a:lnTo>
                      <a:pt x="3047" y="5028"/>
                    </a:lnTo>
                    <a:lnTo>
                      <a:pt x="3024" y="5005"/>
                    </a:lnTo>
                    <a:lnTo>
                      <a:pt x="3011" y="4996"/>
                    </a:lnTo>
                    <a:lnTo>
                      <a:pt x="602" y="3766"/>
                    </a:lnTo>
                    <a:lnTo>
                      <a:pt x="588" y="3759"/>
                    </a:lnTo>
                    <a:lnTo>
                      <a:pt x="557" y="3752"/>
                    </a:lnTo>
                    <a:lnTo>
                      <a:pt x="508" y="3758"/>
                    </a:lnTo>
                    <a:lnTo>
                      <a:pt x="480" y="3766"/>
                    </a:lnTo>
                    <a:lnTo>
                      <a:pt x="465" y="3777"/>
                    </a:lnTo>
                    <a:lnTo>
                      <a:pt x="444" y="3800"/>
                    </a:lnTo>
                    <a:lnTo>
                      <a:pt x="428" y="3827"/>
                    </a:lnTo>
                    <a:lnTo>
                      <a:pt x="419" y="3860"/>
                    </a:lnTo>
                    <a:lnTo>
                      <a:pt x="418" y="3877"/>
                    </a:lnTo>
                    <a:lnTo>
                      <a:pt x="418" y="9457"/>
                    </a:lnTo>
                    <a:lnTo>
                      <a:pt x="122" y="9457"/>
                    </a:lnTo>
                    <a:lnTo>
                      <a:pt x="96" y="9459"/>
                    </a:lnTo>
                    <a:lnTo>
                      <a:pt x="50" y="9476"/>
                    </a:lnTo>
                    <a:lnTo>
                      <a:pt x="19" y="9509"/>
                    </a:lnTo>
                    <a:lnTo>
                      <a:pt x="1" y="9554"/>
                    </a:lnTo>
                    <a:lnTo>
                      <a:pt x="0" y="9581"/>
                    </a:lnTo>
                    <a:lnTo>
                      <a:pt x="1" y="9607"/>
                    </a:lnTo>
                    <a:lnTo>
                      <a:pt x="19" y="9653"/>
                    </a:lnTo>
                    <a:lnTo>
                      <a:pt x="50" y="9685"/>
                    </a:lnTo>
                    <a:lnTo>
                      <a:pt x="96" y="9702"/>
                    </a:lnTo>
                    <a:lnTo>
                      <a:pt x="122" y="9703"/>
                    </a:lnTo>
                    <a:lnTo>
                      <a:pt x="9499" y="9703"/>
                    </a:lnTo>
                    <a:lnTo>
                      <a:pt x="9526" y="9702"/>
                    </a:lnTo>
                    <a:lnTo>
                      <a:pt x="9571" y="9685"/>
                    </a:lnTo>
                    <a:lnTo>
                      <a:pt x="9604" y="9653"/>
                    </a:lnTo>
                    <a:lnTo>
                      <a:pt x="9621" y="9607"/>
                    </a:lnTo>
                    <a:lnTo>
                      <a:pt x="9622" y="9581"/>
                    </a:lnTo>
                    <a:lnTo>
                      <a:pt x="9617" y="9558"/>
                    </a:lnTo>
                    <a:lnTo>
                      <a:pt x="9594" y="9515"/>
                    </a:lnTo>
                    <a:lnTo>
                      <a:pt x="9559" y="9480"/>
                    </a:lnTo>
                    <a:lnTo>
                      <a:pt x="9513" y="9460"/>
                    </a:lnTo>
                    <a:lnTo>
                      <a:pt x="9487" y="9457"/>
                    </a:lnTo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Freeform 93">
                <a:extLst>
                  <a:ext uri="{FF2B5EF4-FFF2-40B4-BE49-F238E27FC236}">
                    <a16:creationId xmlns:a16="http://schemas.microsoft.com/office/drawing/2014/main" id="{CFF7403C-D877-433F-BEBB-2156E9AFB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2479"/>
                <a:ext cx="82" cy="230"/>
              </a:xfrm>
              <a:custGeom>
                <a:avLst/>
                <a:gdLst>
                  <a:gd name="T0" fmla="*/ 124 w 246"/>
                  <a:gd name="T1" fmla="*/ 689 h 689"/>
                  <a:gd name="T2" fmla="*/ 150 w 246"/>
                  <a:gd name="T3" fmla="*/ 687 h 689"/>
                  <a:gd name="T4" fmla="*/ 196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7 h 689"/>
                  <a:gd name="T16" fmla="*/ 228 w 246"/>
                  <a:gd name="T17" fmla="*/ 51 h 689"/>
                  <a:gd name="T18" fmla="*/ 196 w 246"/>
                  <a:gd name="T19" fmla="*/ 19 h 689"/>
                  <a:gd name="T20" fmla="*/ 150 w 246"/>
                  <a:gd name="T21" fmla="*/ 2 h 689"/>
                  <a:gd name="T22" fmla="*/ 124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20 w 246"/>
                  <a:gd name="T29" fmla="*/ 51 h 689"/>
                  <a:gd name="T30" fmla="*/ 3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3 w 246"/>
                  <a:gd name="T37" fmla="*/ 588 h 689"/>
                  <a:gd name="T38" fmla="*/ 20 w 246"/>
                  <a:gd name="T39" fmla="*/ 631 h 689"/>
                  <a:gd name="T40" fmla="*/ 52 w 246"/>
                  <a:gd name="T41" fmla="*/ 666 h 689"/>
                  <a:gd name="T42" fmla="*/ 97 w 246"/>
                  <a:gd name="T43" fmla="*/ 686 h 689"/>
                  <a:gd name="T44" fmla="*/ 124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4" y="689"/>
                    </a:moveTo>
                    <a:lnTo>
                      <a:pt x="150" y="687"/>
                    </a:lnTo>
                    <a:lnTo>
                      <a:pt x="196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8" y="51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20" y="51"/>
                    </a:lnTo>
                    <a:lnTo>
                      <a:pt x="3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3" y="588"/>
                    </a:lnTo>
                    <a:lnTo>
                      <a:pt x="20" y="631"/>
                    </a:lnTo>
                    <a:lnTo>
                      <a:pt x="52" y="666"/>
                    </a:lnTo>
                    <a:lnTo>
                      <a:pt x="97" y="686"/>
                    </a:lnTo>
                    <a:lnTo>
                      <a:pt x="124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Freeform 94">
                <a:extLst>
                  <a:ext uri="{FF2B5EF4-FFF2-40B4-BE49-F238E27FC236}">
                    <a16:creationId xmlns:a16="http://schemas.microsoft.com/office/drawing/2014/main" id="{B3842B13-D560-40F0-BFF5-3226C088B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" y="2479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7 h 689"/>
                  <a:gd name="T16" fmla="*/ 227 w 246"/>
                  <a:gd name="T17" fmla="*/ 51 h 689"/>
                  <a:gd name="T18" fmla="*/ 194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18 w 246"/>
                  <a:gd name="T29" fmla="*/ 51 h 689"/>
                  <a:gd name="T30" fmla="*/ 1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88 h 689"/>
                  <a:gd name="T38" fmla="*/ 23 w 246"/>
                  <a:gd name="T39" fmla="*/ 631 h 689"/>
                  <a:gd name="T40" fmla="*/ 57 w 246"/>
                  <a:gd name="T41" fmla="*/ 666 h 689"/>
                  <a:gd name="T42" fmla="*/ 100 w 246"/>
                  <a:gd name="T43" fmla="*/ 686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7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1"/>
                    </a:lnTo>
                    <a:lnTo>
                      <a:pt x="1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3" y="631"/>
                    </a:lnTo>
                    <a:lnTo>
                      <a:pt x="57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Freeform 95">
                <a:extLst>
                  <a:ext uri="{FF2B5EF4-FFF2-40B4-BE49-F238E27FC236}">
                    <a16:creationId xmlns:a16="http://schemas.microsoft.com/office/drawing/2014/main" id="{75F24332-D432-453C-BBFF-DC3D586EA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2479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5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7 h 689"/>
                  <a:gd name="T16" fmla="*/ 227 w 246"/>
                  <a:gd name="T17" fmla="*/ 51 h 689"/>
                  <a:gd name="T18" fmla="*/ 195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20 w 246"/>
                  <a:gd name="T29" fmla="*/ 51 h 689"/>
                  <a:gd name="T30" fmla="*/ 2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88 h 689"/>
                  <a:gd name="T38" fmla="*/ 23 w 246"/>
                  <a:gd name="T39" fmla="*/ 631 h 689"/>
                  <a:gd name="T40" fmla="*/ 57 w 246"/>
                  <a:gd name="T41" fmla="*/ 666 h 689"/>
                  <a:gd name="T42" fmla="*/ 100 w 246"/>
                  <a:gd name="T43" fmla="*/ 686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5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7"/>
                    </a:lnTo>
                    <a:lnTo>
                      <a:pt x="227" y="51"/>
                    </a:lnTo>
                    <a:lnTo>
                      <a:pt x="195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20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3" y="631"/>
                    </a:lnTo>
                    <a:lnTo>
                      <a:pt x="57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Freeform 96">
                <a:extLst>
                  <a:ext uri="{FF2B5EF4-FFF2-40B4-BE49-F238E27FC236}">
                    <a16:creationId xmlns:a16="http://schemas.microsoft.com/office/drawing/2014/main" id="{059731F4-0D73-4164-B8E8-BCCF147B4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2869"/>
                <a:ext cx="82" cy="233"/>
              </a:xfrm>
              <a:custGeom>
                <a:avLst/>
                <a:gdLst>
                  <a:gd name="T0" fmla="*/ 124 w 246"/>
                  <a:gd name="T1" fmla="*/ 700 h 700"/>
                  <a:gd name="T2" fmla="*/ 150 w 246"/>
                  <a:gd name="T3" fmla="*/ 699 h 700"/>
                  <a:gd name="T4" fmla="*/ 196 w 246"/>
                  <a:gd name="T5" fmla="*/ 682 h 700"/>
                  <a:gd name="T6" fmla="*/ 228 w 246"/>
                  <a:gd name="T7" fmla="*/ 649 h 700"/>
                  <a:gd name="T8" fmla="*/ 245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5 w 246"/>
                  <a:gd name="T15" fmla="*/ 96 h 700"/>
                  <a:gd name="T16" fmla="*/ 228 w 246"/>
                  <a:gd name="T17" fmla="*/ 51 h 700"/>
                  <a:gd name="T18" fmla="*/ 196 w 246"/>
                  <a:gd name="T19" fmla="*/ 19 h 700"/>
                  <a:gd name="T20" fmla="*/ 150 w 246"/>
                  <a:gd name="T21" fmla="*/ 2 h 700"/>
                  <a:gd name="T22" fmla="*/ 124 w 246"/>
                  <a:gd name="T23" fmla="*/ 0 h 700"/>
                  <a:gd name="T24" fmla="*/ 97 w 246"/>
                  <a:gd name="T25" fmla="*/ 2 h 700"/>
                  <a:gd name="T26" fmla="*/ 52 w 246"/>
                  <a:gd name="T27" fmla="*/ 19 h 700"/>
                  <a:gd name="T28" fmla="*/ 20 w 246"/>
                  <a:gd name="T29" fmla="*/ 51 h 700"/>
                  <a:gd name="T30" fmla="*/ 3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3 w 246"/>
                  <a:gd name="T37" fmla="*/ 592 h 700"/>
                  <a:gd name="T38" fmla="*/ 20 w 246"/>
                  <a:gd name="T39" fmla="*/ 641 h 700"/>
                  <a:gd name="T40" fmla="*/ 52 w 246"/>
                  <a:gd name="T41" fmla="*/ 677 h 700"/>
                  <a:gd name="T42" fmla="*/ 97 w 246"/>
                  <a:gd name="T43" fmla="*/ 699 h 700"/>
                  <a:gd name="T44" fmla="*/ 124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4" y="700"/>
                    </a:moveTo>
                    <a:lnTo>
                      <a:pt x="150" y="699"/>
                    </a:lnTo>
                    <a:lnTo>
                      <a:pt x="196" y="682"/>
                    </a:lnTo>
                    <a:lnTo>
                      <a:pt x="228" y="649"/>
                    </a:lnTo>
                    <a:lnTo>
                      <a:pt x="245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20" y="51"/>
                    </a:lnTo>
                    <a:lnTo>
                      <a:pt x="3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3" y="592"/>
                    </a:lnTo>
                    <a:lnTo>
                      <a:pt x="20" y="641"/>
                    </a:lnTo>
                    <a:lnTo>
                      <a:pt x="52" y="677"/>
                    </a:lnTo>
                    <a:lnTo>
                      <a:pt x="97" y="699"/>
                    </a:lnTo>
                    <a:lnTo>
                      <a:pt x="124" y="700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Freeform 97">
                <a:extLst>
                  <a:ext uri="{FF2B5EF4-FFF2-40B4-BE49-F238E27FC236}">
                    <a16:creationId xmlns:a16="http://schemas.microsoft.com/office/drawing/2014/main" id="{0DAA224C-06C6-4FDE-B824-4354EF38E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" y="2869"/>
                <a:ext cx="82" cy="233"/>
              </a:xfrm>
              <a:custGeom>
                <a:avLst/>
                <a:gdLst>
                  <a:gd name="T0" fmla="*/ 123 w 246"/>
                  <a:gd name="T1" fmla="*/ 700 h 700"/>
                  <a:gd name="T2" fmla="*/ 149 w 246"/>
                  <a:gd name="T3" fmla="*/ 699 h 700"/>
                  <a:gd name="T4" fmla="*/ 194 w 246"/>
                  <a:gd name="T5" fmla="*/ 682 h 700"/>
                  <a:gd name="T6" fmla="*/ 227 w 246"/>
                  <a:gd name="T7" fmla="*/ 649 h 700"/>
                  <a:gd name="T8" fmla="*/ 244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4 w 246"/>
                  <a:gd name="T15" fmla="*/ 96 h 700"/>
                  <a:gd name="T16" fmla="*/ 227 w 246"/>
                  <a:gd name="T17" fmla="*/ 51 h 700"/>
                  <a:gd name="T18" fmla="*/ 194 w 246"/>
                  <a:gd name="T19" fmla="*/ 19 h 700"/>
                  <a:gd name="T20" fmla="*/ 149 w 246"/>
                  <a:gd name="T21" fmla="*/ 2 h 700"/>
                  <a:gd name="T22" fmla="*/ 123 w 246"/>
                  <a:gd name="T23" fmla="*/ 0 h 700"/>
                  <a:gd name="T24" fmla="*/ 96 w 246"/>
                  <a:gd name="T25" fmla="*/ 2 h 700"/>
                  <a:gd name="T26" fmla="*/ 51 w 246"/>
                  <a:gd name="T27" fmla="*/ 19 h 700"/>
                  <a:gd name="T28" fmla="*/ 18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2 w 246"/>
                  <a:gd name="T37" fmla="*/ 592 h 700"/>
                  <a:gd name="T38" fmla="*/ 23 w 246"/>
                  <a:gd name="T39" fmla="*/ 641 h 700"/>
                  <a:gd name="T40" fmla="*/ 57 w 246"/>
                  <a:gd name="T41" fmla="*/ 677 h 700"/>
                  <a:gd name="T42" fmla="*/ 100 w 246"/>
                  <a:gd name="T43" fmla="*/ 699 h 700"/>
                  <a:gd name="T44" fmla="*/ 123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3" y="700"/>
                    </a:moveTo>
                    <a:lnTo>
                      <a:pt x="149" y="699"/>
                    </a:lnTo>
                    <a:lnTo>
                      <a:pt x="194" y="682"/>
                    </a:lnTo>
                    <a:lnTo>
                      <a:pt x="227" y="649"/>
                    </a:lnTo>
                    <a:lnTo>
                      <a:pt x="244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4" y="96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41"/>
                    </a:lnTo>
                    <a:lnTo>
                      <a:pt x="57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Freeform 98">
                <a:extLst>
                  <a:ext uri="{FF2B5EF4-FFF2-40B4-BE49-F238E27FC236}">
                    <a16:creationId xmlns:a16="http://schemas.microsoft.com/office/drawing/2014/main" id="{2850B2E4-8A98-4E9F-A19F-839594E75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2869"/>
                <a:ext cx="82" cy="233"/>
              </a:xfrm>
              <a:custGeom>
                <a:avLst/>
                <a:gdLst>
                  <a:gd name="T0" fmla="*/ 123 w 246"/>
                  <a:gd name="T1" fmla="*/ 700 h 700"/>
                  <a:gd name="T2" fmla="*/ 149 w 246"/>
                  <a:gd name="T3" fmla="*/ 699 h 700"/>
                  <a:gd name="T4" fmla="*/ 195 w 246"/>
                  <a:gd name="T5" fmla="*/ 682 h 700"/>
                  <a:gd name="T6" fmla="*/ 227 w 246"/>
                  <a:gd name="T7" fmla="*/ 649 h 700"/>
                  <a:gd name="T8" fmla="*/ 244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4 w 246"/>
                  <a:gd name="T15" fmla="*/ 96 h 700"/>
                  <a:gd name="T16" fmla="*/ 227 w 246"/>
                  <a:gd name="T17" fmla="*/ 51 h 700"/>
                  <a:gd name="T18" fmla="*/ 195 w 246"/>
                  <a:gd name="T19" fmla="*/ 19 h 700"/>
                  <a:gd name="T20" fmla="*/ 149 w 246"/>
                  <a:gd name="T21" fmla="*/ 2 h 700"/>
                  <a:gd name="T22" fmla="*/ 123 w 246"/>
                  <a:gd name="T23" fmla="*/ 0 h 700"/>
                  <a:gd name="T24" fmla="*/ 96 w 246"/>
                  <a:gd name="T25" fmla="*/ 2 h 700"/>
                  <a:gd name="T26" fmla="*/ 51 w 246"/>
                  <a:gd name="T27" fmla="*/ 19 h 700"/>
                  <a:gd name="T28" fmla="*/ 20 w 246"/>
                  <a:gd name="T29" fmla="*/ 51 h 700"/>
                  <a:gd name="T30" fmla="*/ 2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2 w 246"/>
                  <a:gd name="T37" fmla="*/ 592 h 700"/>
                  <a:gd name="T38" fmla="*/ 23 w 246"/>
                  <a:gd name="T39" fmla="*/ 641 h 700"/>
                  <a:gd name="T40" fmla="*/ 57 w 246"/>
                  <a:gd name="T41" fmla="*/ 677 h 700"/>
                  <a:gd name="T42" fmla="*/ 100 w 246"/>
                  <a:gd name="T43" fmla="*/ 699 h 700"/>
                  <a:gd name="T44" fmla="*/ 123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3" y="700"/>
                    </a:moveTo>
                    <a:lnTo>
                      <a:pt x="149" y="699"/>
                    </a:lnTo>
                    <a:lnTo>
                      <a:pt x="195" y="682"/>
                    </a:lnTo>
                    <a:lnTo>
                      <a:pt x="227" y="649"/>
                    </a:lnTo>
                    <a:lnTo>
                      <a:pt x="244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4" y="96"/>
                    </a:lnTo>
                    <a:lnTo>
                      <a:pt x="227" y="51"/>
                    </a:lnTo>
                    <a:lnTo>
                      <a:pt x="195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20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41"/>
                    </a:lnTo>
                    <a:lnTo>
                      <a:pt x="57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Freeform 99">
                <a:extLst>
                  <a:ext uri="{FF2B5EF4-FFF2-40B4-BE49-F238E27FC236}">
                    <a16:creationId xmlns:a16="http://schemas.microsoft.com/office/drawing/2014/main" id="{6AF46681-49BC-476D-A114-5230BBF0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2086"/>
                <a:ext cx="82" cy="230"/>
              </a:xfrm>
              <a:custGeom>
                <a:avLst/>
                <a:gdLst>
                  <a:gd name="T0" fmla="*/ 124 w 246"/>
                  <a:gd name="T1" fmla="*/ 688 h 688"/>
                  <a:gd name="T2" fmla="*/ 150 w 246"/>
                  <a:gd name="T3" fmla="*/ 685 h 688"/>
                  <a:gd name="T4" fmla="*/ 196 w 246"/>
                  <a:gd name="T5" fmla="*/ 668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5 h 688"/>
                  <a:gd name="T16" fmla="*/ 228 w 246"/>
                  <a:gd name="T17" fmla="*/ 50 h 688"/>
                  <a:gd name="T18" fmla="*/ 196 w 246"/>
                  <a:gd name="T19" fmla="*/ 18 h 688"/>
                  <a:gd name="T20" fmla="*/ 150 w 246"/>
                  <a:gd name="T21" fmla="*/ 1 h 688"/>
                  <a:gd name="T22" fmla="*/ 124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20 w 246"/>
                  <a:gd name="T29" fmla="*/ 50 h 688"/>
                  <a:gd name="T30" fmla="*/ 3 w 246"/>
                  <a:gd name="T31" fmla="*/ 95 h 688"/>
                  <a:gd name="T32" fmla="*/ 0 w 246"/>
                  <a:gd name="T33" fmla="*/ 122 h 688"/>
                  <a:gd name="T34" fmla="*/ 0 w 246"/>
                  <a:gd name="T35" fmla="*/ 564 h 688"/>
                  <a:gd name="T36" fmla="*/ 3 w 246"/>
                  <a:gd name="T37" fmla="*/ 592 h 688"/>
                  <a:gd name="T38" fmla="*/ 20 w 246"/>
                  <a:gd name="T39" fmla="*/ 636 h 688"/>
                  <a:gd name="T40" fmla="*/ 52 w 246"/>
                  <a:gd name="T41" fmla="*/ 668 h 688"/>
                  <a:gd name="T42" fmla="*/ 97 w 246"/>
                  <a:gd name="T43" fmla="*/ 685 h 688"/>
                  <a:gd name="T44" fmla="*/ 124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4" y="688"/>
                    </a:moveTo>
                    <a:lnTo>
                      <a:pt x="150" y="685"/>
                    </a:lnTo>
                    <a:lnTo>
                      <a:pt x="196" y="668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3" y="592"/>
                    </a:lnTo>
                    <a:lnTo>
                      <a:pt x="20" y="636"/>
                    </a:lnTo>
                    <a:lnTo>
                      <a:pt x="52" y="668"/>
                    </a:lnTo>
                    <a:lnTo>
                      <a:pt x="97" y="685"/>
                    </a:lnTo>
                    <a:lnTo>
                      <a:pt x="124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Freeform 100">
                <a:extLst>
                  <a:ext uri="{FF2B5EF4-FFF2-40B4-BE49-F238E27FC236}">
                    <a16:creationId xmlns:a16="http://schemas.microsoft.com/office/drawing/2014/main" id="{AEE99FCE-808F-44B6-AFDD-ADA2225E9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" y="2086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5 h 688"/>
                  <a:gd name="T4" fmla="*/ 194 w 246"/>
                  <a:gd name="T5" fmla="*/ 668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5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5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8 h 688"/>
                  <a:gd name="T42" fmla="*/ 100 w 246"/>
                  <a:gd name="T43" fmla="*/ 685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5"/>
                    </a:lnTo>
                    <a:lnTo>
                      <a:pt x="194" y="668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8"/>
                    </a:lnTo>
                    <a:lnTo>
                      <a:pt x="100" y="685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Freeform 101">
                <a:extLst>
                  <a:ext uri="{FF2B5EF4-FFF2-40B4-BE49-F238E27FC236}">
                    <a16:creationId xmlns:a16="http://schemas.microsoft.com/office/drawing/2014/main" id="{FC31D9ED-7FEE-4FA4-9F78-E18674393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2086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5 h 688"/>
                  <a:gd name="T4" fmla="*/ 195 w 246"/>
                  <a:gd name="T5" fmla="*/ 668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5 h 688"/>
                  <a:gd name="T16" fmla="*/ 227 w 246"/>
                  <a:gd name="T17" fmla="*/ 50 h 688"/>
                  <a:gd name="T18" fmla="*/ 195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20 w 246"/>
                  <a:gd name="T29" fmla="*/ 50 h 688"/>
                  <a:gd name="T30" fmla="*/ 2 w 246"/>
                  <a:gd name="T31" fmla="*/ 95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8 h 688"/>
                  <a:gd name="T42" fmla="*/ 100 w 246"/>
                  <a:gd name="T43" fmla="*/ 685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5"/>
                    </a:lnTo>
                    <a:lnTo>
                      <a:pt x="195" y="668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5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20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8"/>
                    </a:lnTo>
                    <a:lnTo>
                      <a:pt x="100" y="685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Freeform 102">
                <a:extLst>
                  <a:ext uri="{FF2B5EF4-FFF2-40B4-BE49-F238E27FC236}">
                    <a16:creationId xmlns:a16="http://schemas.microsoft.com/office/drawing/2014/main" id="{EB3E7D5E-9DA4-48CD-BB11-FC5FDB97B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1697"/>
                <a:ext cx="82" cy="229"/>
              </a:xfrm>
              <a:custGeom>
                <a:avLst/>
                <a:gdLst>
                  <a:gd name="T0" fmla="*/ 124 w 246"/>
                  <a:gd name="T1" fmla="*/ 688 h 688"/>
                  <a:gd name="T2" fmla="*/ 150 w 246"/>
                  <a:gd name="T3" fmla="*/ 687 h 688"/>
                  <a:gd name="T4" fmla="*/ 196 w 246"/>
                  <a:gd name="T5" fmla="*/ 669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6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8 w 246"/>
                  <a:gd name="T17" fmla="*/ 50 h 688"/>
                  <a:gd name="T18" fmla="*/ 196 w 246"/>
                  <a:gd name="T19" fmla="*/ 18 h 688"/>
                  <a:gd name="T20" fmla="*/ 150 w 246"/>
                  <a:gd name="T21" fmla="*/ 1 h 688"/>
                  <a:gd name="T22" fmla="*/ 124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20 w 246"/>
                  <a:gd name="T29" fmla="*/ 50 h 688"/>
                  <a:gd name="T30" fmla="*/ 3 w 246"/>
                  <a:gd name="T31" fmla="*/ 96 h 688"/>
                  <a:gd name="T32" fmla="*/ 0 w 246"/>
                  <a:gd name="T33" fmla="*/ 122 h 688"/>
                  <a:gd name="T34" fmla="*/ 0 w 246"/>
                  <a:gd name="T35" fmla="*/ 566 h 688"/>
                  <a:gd name="T36" fmla="*/ 3 w 246"/>
                  <a:gd name="T37" fmla="*/ 589 h 688"/>
                  <a:gd name="T38" fmla="*/ 20 w 246"/>
                  <a:gd name="T39" fmla="*/ 632 h 688"/>
                  <a:gd name="T40" fmla="*/ 52 w 246"/>
                  <a:gd name="T41" fmla="*/ 667 h 688"/>
                  <a:gd name="T42" fmla="*/ 97 w 246"/>
                  <a:gd name="T43" fmla="*/ 687 h 688"/>
                  <a:gd name="T44" fmla="*/ 124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4" y="688"/>
                    </a:moveTo>
                    <a:lnTo>
                      <a:pt x="150" y="687"/>
                    </a:lnTo>
                    <a:lnTo>
                      <a:pt x="196" y="669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6"/>
                    </a:lnTo>
                    <a:lnTo>
                      <a:pt x="0" y="122"/>
                    </a:lnTo>
                    <a:lnTo>
                      <a:pt x="0" y="566"/>
                    </a:lnTo>
                    <a:lnTo>
                      <a:pt x="3" y="589"/>
                    </a:lnTo>
                    <a:lnTo>
                      <a:pt x="20" y="632"/>
                    </a:lnTo>
                    <a:lnTo>
                      <a:pt x="52" y="667"/>
                    </a:lnTo>
                    <a:lnTo>
                      <a:pt x="97" y="687"/>
                    </a:lnTo>
                    <a:lnTo>
                      <a:pt x="124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Freeform 103">
                <a:extLst>
                  <a:ext uri="{FF2B5EF4-FFF2-40B4-BE49-F238E27FC236}">
                    <a16:creationId xmlns:a16="http://schemas.microsoft.com/office/drawing/2014/main" id="{A32395EC-369F-4254-ADC7-556E8977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" y="1697"/>
                <a:ext cx="82" cy="229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6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6 h 688"/>
                  <a:gd name="T36" fmla="*/ 2 w 246"/>
                  <a:gd name="T37" fmla="*/ 589 h 688"/>
                  <a:gd name="T38" fmla="*/ 23 w 246"/>
                  <a:gd name="T39" fmla="*/ 632 h 688"/>
                  <a:gd name="T40" fmla="*/ 57 w 246"/>
                  <a:gd name="T41" fmla="*/ 667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6"/>
                    </a:lnTo>
                    <a:lnTo>
                      <a:pt x="2" y="589"/>
                    </a:lnTo>
                    <a:lnTo>
                      <a:pt x="23" y="632"/>
                    </a:lnTo>
                    <a:lnTo>
                      <a:pt x="57" y="667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Freeform 104">
                <a:extLst>
                  <a:ext uri="{FF2B5EF4-FFF2-40B4-BE49-F238E27FC236}">
                    <a16:creationId xmlns:a16="http://schemas.microsoft.com/office/drawing/2014/main" id="{238A14A4-DA42-4A63-9D9D-CDF006CE2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697"/>
                <a:ext cx="82" cy="229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5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6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5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20 w 246"/>
                  <a:gd name="T29" fmla="*/ 50 h 688"/>
                  <a:gd name="T30" fmla="*/ 2 w 246"/>
                  <a:gd name="T31" fmla="*/ 96 h 688"/>
                  <a:gd name="T32" fmla="*/ 0 w 246"/>
                  <a:gd name="T33" fmla="*/ 122 h 688"/>
                  <a:gd name="T34" fmla="*/ 0 w 246"/>
                  <a:gd name="T35" fmla="*/ 566 h 688"/>
                  <a:gd name="T36" fmla="*/ 2 w 246"/>
                  <a:gd name="T37" fmla="*/ 589 h 688"/>
                  <a:gd name="T38" fmla="*/ 23 w 246"/>
                  <a:gd name="T39" fmla="*/ 632 h 688"/>
                  <a:gd name="T40" fmla="*/ 57 w 246"/>
                  <a:gd name="T41" fmla="*/ 667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5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5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20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6"/>
                    </a:lnTo>
                    <a:lnTo>
                      <a:pt x="2" y="589"/>
                    </a:lnTo>
                    <a:lnTo>
                      <a:pt x="23" y="632"/>
                    </a:lnTo>
                    <a:lnTo>
                      <a:pt x="57" y="667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Freeform 105">
                <a:extLst>
                  <a:ext uri="{FF2B5EF4-FFF2-40B4-BE49-F238E27FC236}">
                    <a16:creationId xmlns:a16="http://schemas.microsoft.com/office/drawing/2014/main" id="{5C629C8E-6209-4CBC-8C0E-B123EC51E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3262"/>
                <a:ext cx="82" cy="230"/>
              </a:xfrm>
              <a:custGeom>
                <a:avLst/>
                <a:gdLst>
                  <a:gd name="T0" fmla="*/ 124 w 246"/>
                  <a:gd name="T1" fmla="*/ 689 h 689"/>
                  <a:gd name="T2" fmla="*/ 150 w 246"/>
                  <a:gd name="T3" fmla="*/ 687 h 689"/>
                  <a:gd name="T4" fmla="*/ 196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5 h 689"/>
                  <a:gd name="T16" fmla="*/ 228 w 246"/>
                  <a:gd name="T17" fmla="*/ 50 h 689"/>
                  <a:gd name="T18" fmla="*/ 196 w 246"/>
                  <a:gd name="T19" fmla="*/ 19 h 689"/>
                  <a:gd name="T20" fmla="*/ 150 w 246"/>
                  <a:gd name="T21" fmla="*/ 2 h 689"/>
                  <a:gd name="T22" fmla="*/ 124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20 w 246"/>
                  <a:gd name="T29" fmla="*/ 50 h 689"/>
                  <a:gd name="T30" fmla="*/ 3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3 w 246"/>
                  <a:gd name="T37" fmla="*/ 592 h 689"/>
                  <a:gd name="T38" fmla="*/ 20 w 246"/>
                  <a:gd name="T39" fmla="*/ 637 h 689"/>
                  <a:gd name="T40" fmla="*/ 52 w 246"/>
                  <a:gd name="T41" fmla="*/ 670 h 689"/>
                  <a:gd name="T42" fmla="*/ 97 w 246"/>
                  <a:gd name="T43" fmla="*/ 687 h 689"/>
                  <a:gd name="T44" fmla="*/ 124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4" y="689"/>
                    </a:moveTo>
                    <a:lnTo>
                      <a:pt x="150" y="687"/>
                    </a:lnTo>
                    <a:lnTo>
                      <a:pt x="196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3" y="592"/>
                    </a:lnTo>
                    <a:lnTo>
                      <a:pt x="20" y="637"/>
                    </a:lnTo>
                    <a:lnTo>
                      <a:pt x="52" y="670"/>
                    </a:lnTo>
                    <a:lnTo>
                      <a:pt x="97" y="687"/>
                    </a:lnTo>
                    <a:lnTo>
                      <a:pt x="124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Freeform 106">
                <a:extLst>
                  <a:ext uri="{FF2B5EF4-FFF2-40B4-BE49-F238E27FC236}">
                    <a16:creationId xmlns:a16="http://schemas.microsoft.com/office/drawing/2014/main" id="{4EEC0186-056D-48F8-8D63-4FD7CEBB4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" y="3262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5 h 689"/>
                  <a:gd name="T16" fmla="*/ 227 w 246"/>
                  <a:gd name="T17" fmla="*/ 50 h 689"/>
                  <a:gd name="T18" fmla="*/ 194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18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92 h 689"/>
                  <a:gd name="T38" fmla="*/ 23 w 246"/>
                  <a:gd name="T39" fmla="*/ 637 h 689"/>
                  <a:gd name="T40" fmla="*/ 57 w 246"/>
                  <a:gd name="T41" fmla="*/ 670 h 689"/>
                  <a:gd name="T42" fmla="*/ 100 w 246"/>
                  <a:gd name="T43" fmla="*/ 687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37"/>
                    </a:lnTo>
                    <a:lnTo>
                      <a:pt x="57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Freeform 107">
                <a:extLst>
                  <a:ext uri="{FF2B5EF4-FFF2-40B4-BE49-F238E27FC236}">
                    <a16:creationId xmlns:a16="http://schemas.microsoft.com/office/drawing/2014/main" id="{EC317529-A282-4303-925A-4A019747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3262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5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5 h 689"/>
                  <a:gd name="T16" fmla="*/ 227 w 246"/>
                  <a:gd name="T17" fmla="*/ 50 h 689"/>
                  <a:gd name="T18" fmla="*/ 195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20 w 246"/>
                  <a:gd name="T29" fmla="*/ 50 h 689"/>
                  <a:gd name="T30" fmla="*/ 2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92 h 689"/>
                  <a:gd name="T38" fmla="*/ 23 w 246"/>
                  <a:gd name="T39" fmla="*/ 637 h 689"/>
                  <a:gd name="T40" fmla="*/ 57 w 246"/>
                  <a:gd name="T41" fmla="*/ 670 h 689"/>
                  <a:gd name="T42" fmla="*/ 100 w 246"/>
                  <a:gd name="T43" fmla="*/ 687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5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5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20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37"/>
                    </a:lnTo>
                    <a:lnTo>
                      <a:pt x="57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Freeform 108">
                <a:extLst>
                  <a:ext uri="{FF2B5EF4-FFF2-40B4-BE49-F238E27FC236}">
                    <a16:creationId xmlns:a16="http://schemas.microsoft.com/office/drawing/2014/main" id="{635CD0F7-3951-4FCB-AB27-65487C3EE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3655"/>
                <a:ext cx="82" cy="230"/>
              </a:xfrm>
              <a:custGeom>
                <a:avLst/>
                <a:gdLst>
                  <a:gd name="T0" fmla="*/ 124 w 246"/>
                  <a:gd name="T1" fmla="*/ 688 h 688"/>
                  <a:gd name="T2" fmla="*/ 150 w 246"/>
                  <a:gd name="T3" fmla="*/ 687 h 688"/>
                  <a:gd name="T4" fmla="*/ 196 w 246"/>
                  <a:gd name="T5" fmla="*/ 669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8 w 246"/>
                  <a:gd name="T17" fmla="*/ 50 h 688"/>
                  <a:gd name="T18" fmla="*/ 196 w 246"/>
                  <a:gd name="T19" fmla="*/ 18 h 688"/>
                  <a:gd name="T20" fmla="*/ 150 w 246"/>
                  <a:gd name="T21" fmla="*/ 1 h 688"/>
                  <a:gd name="T22" fmla="*/ 124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20 w 246"/>
                  <a:gd name="T29" fmla="*/ 50 h 688"/>
                  <a:gd name="T30" fmla="*/ 3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3 w 246"/>
                  <a:gd name="T37" fmla="*/ 592 h 688"/>
                  <a:gd name="T38" fmla="*/ 20 w 246"/>
                  <a:gd name="T39" fmla="*/ 636 h 688"/>
                  <a:gd name="T40" fmla="*/ 52 w 246"/>
                  <a:gd name="T41" fmla="*/ 669 h 688"/>
                  <a:gd name="T42" fmla="*/ 97 w 246"/>
                  <a:gd name="T43" fmla="*/ 687 h 688"/>
                  <a:gd name="T44" fmla="*/ 124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4" y="688"/>
                    </a:moveTo>
                    <a:lnTo>
                      <a:pt x="150" y="687"/>
                    </a:lnTo>
                    <a:lnTo>
                      <a:pt x="196" y="669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3" y="592"/>
                    </a:lnTo>
                    <a:lnTo>
                      <a:pt x="20" y="636"/>
                    </a:lnTo>
                    <a:lnTo>
                      <a:pt x="52" y="669"/>
                    </a:lnTo>
                    <a:lnTo>
                      <a:pt x="97" y="687"/>
                    </a:lnTo>
                    <a:lnTo>
                      <a:pt x="124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Freeform 109">
                <a:extLst>
                  <a:ext uri="{FF2B5EF4-FFF2-40B4-BE49-F238E27FC236}">
                    <a16:creationId xmlns:a16="http://schemas.microsoft.com/office/drawing/2014/main" id="{C9271EBB-F27A-4A10-A585-C686F5F90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" y="3655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9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Freeform 110">
                <a:extLst>
                  <a:ext uri="{FF2B5EF4-FFF2-40B4-BE49-F238E27FC236}">
                    <a16:creationId xmlns:a16="http://schemas.microsoft.com/office/drawing/2014/main" id="{88B07B50-69A1-4430-BD5E-C06804714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3655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5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5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20 w 246"/>
                  <a:gd name="T29" fmla="*/ 50 h 688"/>
                  <a:gd name="T30" fmla="*/ 2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9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5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5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20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Freeform 111">
                <a:extLst>
                  <a:ext uri="{FF2B5EF4-FFF2-40B4-BE49-F238E27FC236}">
                    <a16:creationId xmlns:a16="http://schemas.microsoft.com/office/drawing/2014/main" id="{E5931C3B-D78B-4A2A-88E9-5B1395CF7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6" y="2869"/>
                <a:ext cx="82" cy="233"/>
              </a:xfrm>
              <a:custGeom>
                <a:avLst/>
                <a:gdLst>
                  <a:gd name="T0" fmla="*/ 122 w 246"/>
                  <a:gd name="T1" fmla="*/ 700 h 700"/>
                  <a:gd name="T2" fmla="*/ 149 w 246"/>
                  <a:gd name="T3" fmla="*/ 699 h 700"/>
                  <a:gd name="T4" fmla="*/ 194 w 246"/>
                  <a:gd name="T5" fmla="*/ 682 h 700"/>
                  <a:gd name="T6" fmla="*/ 227 w 246"/>
                  <a:gd name="T7" fmla="*/ 649 h 700"/>
                  <a:gd name="T8" fmla="*/ 244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4 w 246"/>
                  <a:gd name="T15" fmla="*/ 96 h 700"/>
                  <a:gd name="T16" fmla="*/ 227 w 246"/>
                  <a:gd name="T17" fmla="*/ 51 h 700"/>
                  <a:gd name="T18" fmla="*/ 194 w 246"/>
                  <a:gd name="T19" fmla="*/ 19 h 700"/>
                  <a:gd name="T20" fmla="*/ 149 w 246"/>
                  <a:gd name="T21" fmla="*/ 2 h 700"/>
                  <a:gd name="T22" fmla="*/ 122 w 246"/>
                  <a:gd name="T23" fmla="*/ 0 h 700"/>
                  <a:gd name="T24" fmla="*/ 96 w 246"/>
                  <a:gd name="T25" fmla="*/ 2 h 700"/>
                  <a:gd name="T26" fmla="*/ 51 w 246"/>
                  <a:gd name="T27" fmla="*/ 19 h 700"/>
                  <a:gd name="T28" fmla="*/ 18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1 w 246"/>
                  <a:gd name="T37" fmla="*/ 592 h 700"/>
                  <a:gd name="T38" fmla="*/ 18 w 246"/>
                  <a:gd name="T39" fmla="*/ 641 h 700"/>
                  <a:gd name="T40" fmla="*/ 51 w 246"/>
                  <a:gd name="T41" fmla="*/ 677 h 700"/>
                  <a:gd name="T42" fmla="*/ 96 w 246"/>
                  <a:gd name="T43" fmla="*/ 699 h 700"/>
                  <a:gd name="T44" fmla="*/ 122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2" y="700"/>
                    </a:moveTo>
                    <a:lnTo>
                      <a:pt x="149" y="699"/>
                    </a:lnTo>
                    <a:lnTo>
                      <a:pt x="194" y="682"/>
                    </a:lnTo>
                    <a:lnTo>
                      <a:pt x="227" y="649"/>
                    </a:lnTo>
                    <a:lnTo>
                      <a:pt x="244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4" y="96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18" y="641"/>
                    </a:lnTo>
                    <a:lnTo>
                      <a:pt x="51" y="677"/>
                    </a:lnTo>
                    <a:lnTo>
                      <a:pt x="96" y="699"/>
                    </a:lnTo>
                    <a:lnTo>
                      <a:pt x="122" y="700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Freeform 112">
                <a:extLst>
                  <a:ext uri="{FF2B5EF4-FFF2-40B4-BE49-F238E27FC236}">
                    <a16:creationId xmlns:a16="http://schemas.microsoft.com/office/drawing/2014/main" id="{D7E99B6F-9200-4735-92EC-45B9C35AA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9" y="2869"/>
                <a:ext cx="82" cy="233"/>
              </a:xfrm>
              <a:custGeom>
                <a:avLst/>
                <a:gdLst>
                  <a:gd name="T0" fmla="*/ 122 w 246"/>
                  <a:gd name="T1" fmla="*/ 700 h 700"/>
                  <a:gd name="T2" fmla="*/ 150 w 246"/>
                  <a:gd name="T3" fmla="*/ 699 h 700"/>
                  <a:gd name="T4" fmla="*/ 194 w 246"/>
                  <a:gd name="T5" fmla="*/ 682 h 700"/>
                  <a:gd name="T6" fmla="*/ 226 w 246"/>
                  <a:gd name="T7" fmla="*/ 649 h 700"/>
                  <a:gd name="T8" fmla="*/ 243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3 w 246"/>
                  <a:gd name="T15" fmla="*/ 96 h 700"/>
                  <a:gd name="T16" fmla="*/ 226 w 246"/>
                  <a:gd name="T17" fmla="*/ 51 h 700"/>
                  <a:gd name="T18" fmla="*/ 194 w 246"/>
                  <a:gd name="T19" fmla="*/ 19 h 700"/>
                  <a:gd name="T20" fmla="*/ 150 w 246"/>
                  <a:gd name="T21" fmla="*/ 2 h 700"/>
                  <a:gd name="T22" fmla="*/ 122 w 246"/>
                  <a:gd name="T23" fmla="*/ 0 h 700"/>
                  <a:gd name="T24" fmla="*/ 96 w 246"/>
                  <a:gd name="T25" fmla="*/ 2 h 700"/>
                  <a:gd name="T26" fmla="*/ 50 w 246"/>
                  <a:gd name="T27" fmla="*/ 19 h 700"/>
                  <a:gd name="T28" fmla="*/ 19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1 w 246"/>
                  <a:gd name="T37" fmla="*/ 592 h 700"/>
                  <a:gd name="T38" fmla="*/ 22 w 246"/>
                  <a:gd name="T39" fmla="*/ 641 h 700"/>
                  <a:gd name="T40" fmla="*/ 56 w 246"/>
                  <a:gd name="T41" fmla="*/ 677 h 700"/>
                  <a:gd name="T42" fmla="*/ 99 w 246"/>
                  <a:gd name="T43" fmla="*/ 699 h 700"/>
                  <a:gd name="T44" fmla="*/ 122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2" y="700"/>
                    </a:moveTo>
                    <a:lnTo>
                      <a:pt x="150" y="699"/>
                    </a:lnTo>
                    <a:lnTo>
                      <a:pt x="194" y="682"/>
                    </a:lnTo>
                    <a:lnTo>
                      <a:pt x="226" y="649"/>
                    </a:lnTo>
                    <a:lnTo>
                      <a:pt x="243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19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2" y="641"/>
                    </a:lnTo>
                    <a:lnTo>
                      <a:pt x="56" y="677"/>
                    </a:lnTo>
                    <a:lnTo>
                      <a:pt x="99" y="699"/>
                    </a:lnTo>
                    <a:lnTo>
                      <a:pt x="122" y="700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Freeform 113">
                <a:extLst>
                  <a:ext uri="{FF2B5EF4-FFF2-40B4-BE49-F238E27FC236}">
                    <a16:creationId xmlns:a16="http://schemas.microsoft.com/office/drawing/2014/main" id="{36F42E17-7509-400F-94D9-45DCF4734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869"/>
                <a:ext cx="82" cy="233"/>
              </a:xfrm>
              <a:custGeom>
                <a:avLst/>
                <a:gdLst>
                  <a:gd name="T0" fmla="*/ 122 w 246"/>
                  <a:gd name="T1" fmla="*/ 700 h 700"/>
                  <a:gd name="T2" fmla="*/ 150 w 246"/>
                  <a:gd name="T3" fmla="*/ 699 h 700"/>
                  <a:gd name="T4" fmla="*/ 194 w 246"/>
                  <a:gd name="T5" fmla="*/ 682 h 700"/>
                  <a:gd name="T6" fmla="*/ 227 w 246"/>
                  <a:gd name="T7" fmla="*/ 649 h 700"/>
                  <a:gd name="T8" fmla="*/ 245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5 w 246"/>
                  <a:gd name="T15" fmla="*/ 96 h 700"/>
                  <a:gd name="T16" fmla="*/ 227 w 246"/>
                  <a:gd name="T17" fmla="*/ 51 h 700"/>
                  <a:gd name="T18" fmla="*/ 194 w 246"/>
                  <a:gd name="T19" fmla="*/ 19 h 700"/>
                  <a:gd name="T20" fmla="*/ 150 w 246"/>
                  <a:gd name="T21" fmla="*/ 2 h 700"/>
                  <a:gd name="T22" fmla="*/ 122 w 246"/>
                  <a:gd name="T23" fmla="*/ 0 h 700"/>
                  <a:gd name="T24" fmla="*/ 96 w 246"/>
                  <a:gd name="T25" fmla="*/ 2 h 700"/>
                  <a:gd name="T26" fmla="*/ 52 w 246"/>
                  <a:gd name="T27" fmla="*/ 19 h 700"/>
                  <a:gd name="T28" fmla="*/ 19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1 w 246"/>
                  <a:gd name="T37" fmla="*/ 592 h 700"/>
                  <a:gd name="T38" fmla="*/ 21 w 246"/>
                  <a:gd name="T39" fmla="*/ 641 h 700"/>
                  <a:gd name="T40" fmla="*/ 56 w 246"/>
                  <a:gd name="T41" fmla="*/ 677 h 700"/>
                  <a:gd name="T42" fmla="*/ 99 w 246"/>
                  <a:gd name="T43" fmla="*/ 699 h 700"/>
                  <a:gd name="T44" fmla="*/ 122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2" y="700"/>
                    </a:moveTo>
                    <a:lnTo>
                      <a:pt x="150" y="699"/>
                    </a:lnTo>
                    <a:lnTo>
                      <a:pt x="194" y="682"/>
                    </a:lnTo>
                    <a:lnTo>
                      <a:pt x="227" y="649"/>
                    </a:lnTo>
                    <a:lnTo>
                      <a:pt x="245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2" y="19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1" y="641"/>
                    </a:lnTo>
                    <a:lnTo>
                      <a:pt x="56" y="677"/>
                    </a:lnTo>
                    <a:lnTo>
                      <a:pt x="99" y="699"/>
                    </a:lnTo>
                    <a:lnTo>
                      <a:pt x="122" y="700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Freeform 114">
                <a:extLst>
                  <a:ext uri="{FF2B5EF4-FFF2-40B4-BE49-F238E27FC236}">
                    <a16:creationId xmlns:a16="http://schemas.microsoft.com/office/drawing/2014/main" id="{46412627-DEEA-4EB3-A7C4-30F2AFA91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6" y="3262"/>
                <a:ext cx="82" cy="230"/>
              </a:xfrm>
              <a:custGeom>
                <a:avLst/>
                <a:gdLst>
                  <a:gd name="T0" fmla="*/ 122 w 246"/>
                  <a:gd name="T1" fmla="*/ 689 h 689"/>
                  <a:gd name="T2" fmla="*/ 149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5 h 689"/>
                  <a:gd name="T16" fmla="*/ 227 w 246"/>
                  <a:gd name="T17" fmla="*/ 50 h 689"/>
                  <a:gd name="T18" fmla="*/ 194 w 246"/>
                  <a:gd name="T19" fmla="*/ 19 h 689"/>
                  <a:gd name="T20" fmla="*/ 149 w 246"/>
                  <a:gd name="T21" fmla="*/ 2 h 689"/>
                  <a:gd name="T22" fmla="*/ 122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18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1 w 246"/>
                  <a:gd name="T37" fmla="*/ 592 h 689"/>
                  <a:gd name="T38" fmla="*/ 18 w 246"/>
                  <a:gd name="T39" fmla="*/ 637 h 689"/>
                  <a:gd name="T40" fmla="*/ 51 w 246"/>
                  <a:gd name="T41" fmla="*/ 670 h 689"/>
                  <a:gd name="T42" fmla="*/ 96 w 246"/>
                  <a:gd name="T43" fmla="*/ 687 h 689"/>
                  <a:gd name="T44" fmla="*/ 122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2" y="689"/>
                    </a:moveTo>
                    <a:lnTo>
                      <a:pt x="149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18" y="637"/>
                    </a:lnTo>
                    <a:lnTo>
                      <a:pt x="51" y="670"/>
                    </a:lnTo>
                    <a:lnTo>
                      <a:pt x="96" y="687"/>
                    </a:lnTo>
                    <a:lnTo>
                      <a:pt x="122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Freeform 115">
                <a:extLst>
                  <a:ext uri="{FF2B5EF4-FFF2-40B4-BE49-F238E27FC236}">
                    <a16:creationId xmlns:a16="http://schemas.microsoft.com/office/drawing/2014/main" id="{F80F6319-F548-4E9E-9714-19E407AF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9" y="3262"/>
                <a:ext cx="82" cy="230"/>
              </a:xfrm>
              <a:custGeom>
                <a:avLst/>
                <a:gdLst>
                  <a:gd name="T0" fmla="*/ 122 w 246"/>
                  <a:gd name="T1" fmla="*/ 689 h 689"/>
                  <a:gd name="T2" fmla="*/ 150 w 246"/>
                  <a:gd name="T3" fmla="*/ 687 h 689"/>
                  <a:gd name="T4" fmla="*/ 194 w 246"/>
                  <a:gd name="T5" fmla="*/ 670 h 689"/>
                  <a:gd name="T6" fmla="*/ 226 w 246"/>
                  <a:gd name="T7" fmla="*/ 637 h 689"/>
                  <a:gd name="T8" fmla="*/ 243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3 w 246"/>
                  <a:gd name="T15" fmla="*/ 95 h 689"/>
                  <a:gd name="T16" fmla="*/ 226 w 246"/>
                  <a:gd name="T17" fmla="*/ 50 h 689"/>
                  <a:gd name="T18" fmla="*/ 194 w 246"/>
                  <a:gd name="T19" fmla="*/ 19 h 689"/>
                  <a:gd name="T20" fmla="*/ 150 w 246"/>
                  <a:gd name="T21" fmla="*/ 2 h 689"/>
                  <a:gd name="T22" fmla="*/ 122 w 246"/>
                  <a:gd name="T23" fmla="*/ 0 h 689"/>
                  <a:gd name="T24" fmla="*/ 96 w 246"/>
                  <a:gd name="T25" fmla="*/ 2 h 689"/>
                  <a:gd name="T26" fmla="*/ 50 w 246"/>
                  <a:gd name="T27" fmla="*/ 19 h 689"/>
                  <a:gd name="T28" fmla="*/ 19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1 w 246"/>
                  <a:gd name="T37" fmla="*/ 592 h 689"/>
                  <a:gd name="T38" fmla="*/ 22 w 246"/>
                  <a:gd name="T39" fmla="*/ 637 h 689"/>
                  <a:gd name="T40" fmla="*/ 56 w 246"/>
                  <a:gd name="T41" fmla="*/ 670 h 689"/>
                  <a:gd name="T42" fmla="*/ 99 w 246"/>
                  <a:gd name="T43" fmla="*/ 687 h 689"/>
                  <a:gd name="T44" fmla="*/ 122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2" y="689"/>
                    </a:moveTo>
                    <a:lnTo>
                      <a:pt x="150" y="687"/>
                    </a:lnTo>
                    <a:lnTo>
                      <a:pt x="194" y="670"/>
                    </a:lnTo>
                    <a:lnTo>
                      <a:pt x="226" y="637"/>
                    </a:lnTo>
                    <a:lnTo>
                      <a:pt x="243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2" y="637"/>
                    </a:lnTo>
                    <a:lnTo>
                      <a:pt x="56" y="670"/>
                    </a:lnTo>
                    <a:lnTo>
                      <a:pt x="99" y="687"/>
                    </a:lnTo>
                    <a:lnTo>
                      <a:pt x="122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Freeform 116">
                <a:extLst>
                  <a:ext uri="{FF2B5EF4-FFF2-40B4-BE49-F238E27FC236}">
                    <a16:creationId xmlns:a16="http://schemas.microsoft.com/office/drawing/2014/main" id="{B27BE541-E5EC-4630-9295-240BF51ED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3262"/>
                <a:ext cx="82" cy="230"/>
              </a:xfrm>
              <a:custGeom>
                <a:avLst/>
                <a:gdLst>
                  <a:gd name="T0" fmla="*/ 122 w 246"/>
                  <a:gd name="T1" fmla="*/ 689 h 689"/>
                  <a:gd name="T2" fmla="*/ 150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5 h 689"/>
                  <a:gd name="T16" fmla="*/ 227 w 246"/>
                  <a:gd name="T17" fmla="*/ 50 h 689"/>
                  <a:gd name="T18" fmla="*/ 194 w 246"/>
                  <a:gd name="T19" fmla="*/ 19 h 689"/>
                  <a:gd name="T20" fmla="*/ 150 w 246"/>
                  <a:gd name="T21" fmla="*/ 2 h 689"/>
                  <a:gd name="T22" fmla="*/ 122 w 246"/>
                  <a:gd name="T23" fmla="*/ 0 h 689"/>
                  <a:gd name="T24" fmla="*/ 96 w 246"/>
                  <a:gd name="T25" fmla="*/ 2 h 689"/>
                  <a:gd name="T26" fmla="*/ 52 w 246"/>
                  <a:gd name="T27" fmla="*/ 19 h 689"/>
                  <a:gd name="T28" fmla="*/ 19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1 w 246"/>
                  <a:gd name="T37" fmla="*/ 592 h 689"/>
                  <a:gd name="T38" fmla="*/ 21 w 246"/>
                  <a:gd name="T39" fmla="*/ 637 h 689"/>
                  <a:gd name="T40" fmla="*/ 56 w 246"/>
                  <a:gd name="T41" fmla="*/ 670 h 689"/>
                  <a:gd name="T42" fmla="*/ 99 w 246"/>
                  <a:gd name="T43" fmla="*/ 687 h 689"/>
                  <a:gd name="T44" fmla="*/ 122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2" y="689"/>
                    </a:moveTo>
                    <a:lnTo>
                      <a:pt x="150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1" y="637"/>
                    </a:lnTo>
                    <a:lnTo>
                      <a:pt x="56" y="670"/>
                    </a:lnTo>
                    <a:lnTo>
                      <a:pt x="99" y="687"/>
                    </a:lnTo>
                    <a:lnTo>
                      <a:pt x="122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Freeform 117">
                <a:extLst>
                  <a:ext uri="{FF2B5EF4-FFF2-40B4-BE49-F238E27FC236}">
                    <a16:creationId xmlns:a16="http://schemas.microsoft.com/office/drawing/2014/main" id="{28A306E9-F4E7-43ED-8C9B-07236CBBA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6" y="3655"/>
                <a:ext cx="82" cy="230"/>
              </a:xfrm>
              <a:custGeom>
                <a:avLst/>
                <a:gdLst>
                  <a:gd name="T0" fmla="*/ 122 w 246"/>
                  <a:gd name="T1" fmla="*/ 688 h 688"/>
                  <a:gd name="T2" fmla="*/ 149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2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1 w 246"/>
                  <a:gd name="T37" fmla="*/ 592 h 688"/>
                  <a:gd name="T38" fmla="*/ 18 w 246"/>
                  <a:gd name="T39" fmla="*/ 636 h 688"/>
                  <a:gd name="T40" fmla="*/ 51 w 246"/>
                  <a:gd name="T41" fmla="*/ 669 h 688"/>
                  <a:gd name="T42" fmla="*/ 96 w 246"/>
                  <a:gd name="T43" fmla="*/ 687 h 688"/>
                  <a:gd name="T44" fmla="*/ 122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2" y="688"/>
                    </a:moveTo>
                    <a:lnTo>
                      <a:pt x="149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1" y="592"/>
                    </a:lnTo>
                    <a:lnTo>
                      <a:pt x="18" y="636"/>
                    </a:lnTo>
                    <a:lnTo>
                      <a:pt x="51" y="669"/>
                    </a:lnTo>
                    <a:lnTo>
                      <a:pt x="96" y="687"/>
                    </a:lnTo>
                    <a:lnTo>
                      <a:pt x="122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Freeform 118">
                <a:extLst>
                  <a:ext uri="{FF2B5EF4-FFF2-40B4-BE49-F238E27FC236}">
                    <a16:creationId xmlns:a16="http://schemas.microsoft.com/office/drawing/2014/main" id="{57C83956-0D31-49DB-AF01-CBAAB8E56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9" y="3655"/>
                <a:ext cx="82" cy="230"/>
              </a:xfrm>
              <a:custGeom>
                <a:avLst/>
                <a:gdLst>
                  <a:gd name="T0" fmla="*/ 122 w 246"/>
                  <a:gd name="T1" fmla="*/ 688 h 688"/>
                  <a:gd name="T2" fmla="*/ 150 w 246"/>
                  <a:gd name="T3" fmla="*/ 687 h 688"/>
                  <a:gd name="T4" fmla="*/ 194 w 246"/>
                  <a:gd name="T5" fmla="*/ 669 h 688"/>
                  <a:gd name="T6" fmla="*/ 226 w 246"/>
                  <a:gd name="T7" fmla="*/ 636 h 688"/>
                  <a:gd name="T8" fmla="*/ 243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3 w 246"/>
                  <a:gd name="T15" fmla="*/ 96 h 688"/>
                  <a:gd name="T16" fmla="*/ 226 w 246"/>
                  <a:gd name="T17" fmla="*/ 50 h 688"/>
                  <a:gd name="T18" fmla="*/ 194 w 246"/>
                  <a:gd name="T19" fmla="*/ 18 h 688"/>
                  <a:gd name="T20" fmla="*/ 150 w 246"/>
                  <a:gd name="T21" fmla="*/ 1 h 688"/>
                  <a:gd name="T22" fmla="*/ 122 w 246"/>
                  <a:gd name="T23" fmla="*/ 0 h 688"/>
                  <a:gd name="T24" fmla="*/ 96 w 246"/>
                  <a:gd name="T25" fmla="*/ 1 h 688"/>
                  <a:gd name="T26" fmla="*/ 50 w 246"/>
                  <a:gd name="T27" fmla="*/ 18 h 688"/>
                  <a:gd name="T28" fmla="*/ 19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1 w 246"/>
                  <a:gd name="T37" fmla="*/ 592 h 688"/>
                  <a:gd name="T38" fmla="*/ 22 w 246"/>
                  <a:gd name="T39" fmla="*/ 636 h 688"/>
                  <a:gd name="T40" fmla="*/ 56 w 246"/>
                  <a:gd name="T41" fmla="*/ 669 h 688"/>
                  <a:gd name="T42" fmla="*/ 99 w 246"/>
                  <a:gd name="T43" fmla="*/ 687 h 688"/>
                  <a:gd name="T44" fmla="*/ 122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2" y="688"/>
                    </a:moveTo>
                    <a:lnTo>
                      <a:pt x="150" y="687"/>
                    </a:lnTo>
                    <a:lnTo>
                      <a:pt x="194" y="669"/>
                    </a:lnTo>
                    <a:lnTo>
                      <a:pt x="226" y="636"/>
                    </a:lnTo>
                    <a:lnTo>
                      <a:pt x="243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1" y="592"/>
                    </a:lnTo>
                    <a:lnTo>
                      <a:pt x="22" y="636"/>
                    </a:lnTo>
                    <a:lnTo>
                      <a:pt x="56" y="669"/>
                    </a:lnTo>
                    <a:lnTo>
                      <a:pt x="99" y="687"/>
                    </a:lnTo>
                    <a:lnTo>
                      <a:pt x="122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Freeform 119">
                <a:extLst>
                  <a:ext uri="{FF2B5EF4-FFF2-40B4-BE49-F238E27FC236}">
                    <a16:creationId xmlns:a16="http://schemas.microsoft.com/office/drawing/2014/main" id="{8296D2E8-B9ED-4649-86BC-8040EA276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3655"/>
                <a:ext cx="82" cy="230"/>
              </a:xfrm>
              <a:custGeom>
                <a:avLst/>
                <a:gdLst>
                  <a:gd name="T0" fmla="*/ 122 w 246"/>
                  <a:gd name="T1" fmla="*/ 688 h 688"/>
                  <a:gd name="T2" fmla="*/ 150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50 w 246"/>
                  <a:gd name="T21" fmla="*/ 1 h 688"/>
                  <a:gd name="T22" fmla="*/ 122 w 246"/>
                  <a:gd name="T23" fmla="*/ 0 h 688"/>
                  <a:gd name="T24" fmla="*/ 96 w 246"/>
                  <a:gd name="T25" fmla="*/ 1 h 688"/>
                  <a:gd name="T26" fmla="*/ 52 w 246"/>
                  <a:gd name="T27" fmla="*/ 18 h 688"/>
                  <a:gd name="T28" fmla="*/ 19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1 w 246"/>
                  <a:gd name="T37" fmla="*/ 592 h 688"/>
                  <a:gd name="T38" fmla="*/ 21 w 246"/>
                  <a:gd name="T39" fmla="*/ 636 h 688"/>
                  <a:gd name="T40" fmla="*/ 56 w 246"/>
                  <a:gd name="T41" fmla="*/ 669 h 688"/>
                  <a:gd name="T42" fmla="*/ 99 w 246"/>
                  <a:gd name="T43" fmla="*/ 687 h 688"/>
                  <a:gd name="T44" fmla="*/ 122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2" y="688"/>
                    </a:moveTo>
                    <a:lnTo>
                      <a:pt x="150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1" y="592"/>
                    </a:lnTo>
                    <a:lnTo>
                      <a:pt x="21" y="636"/>
                    </a:lnTo>
                    <a:lnTo>
                      <a:pt x="56" y="669"/>
                    </a:lnTo>
                    <a:lnTo>
                      <a:pt x="99" y="687"/>
                    </a:lnTo>
                    <a:lnTo>
                      <a:pt x="122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8" name="Freeform 120">
                <a:extLst>
                  <a:ext uri="{FF2B5EF4-FFF2-40B4-BE49-F238E27FC236}">
                    <a16:creationId xmlns:a16="http://schemas.microsoft.com/office/drawing/2014/main" id="{A9E11B4A-3F97-4C38-B62E-024759725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1" y="2479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7 h 689"/>
                  <a:gd name="T16" fmla="*/ 226 w 245"/>
                  <a:gd name="T17" fmla="*/ 51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1 h 689"/>
                  <a:gd name="T30" fmla="*/ 2 w 245"/>
                  <a:gd name="T31" fmla="*/ 97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88 h 689"/>
                  <a:gd name="T38" fmla="*/ 22 w 245"/>
                  <a:gd name="T39" fmla="*/ 631 h 689"/>
                  <a:gd name="T40" fmla="*/ 57 w 245"/>
                  <a:gd name="T41" fmla="*/ 666 h 689"/>
                  <a:gd name="T42" fmla="*/ 100 w 245"/>
                  <a:gd name="T43" fmla="*/ 686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7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2" y="631"/>
                    </a:lnTo>
                    <a:lnTo>
                      <a:pt x="57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9" name="Freeform 121">
                <a:extLst>
                  <a:ext uri="{FF2B5EF4-FFF2-40B4-BE49-F238E27FC236}">
                    <a16:creationId xmlns:a16="http://schemas.microsoft.com/office/drawing/2014/main" id="{849DCFBD-CD21-42E6-AE10-D05A5D0DA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8" y="2479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7 h 689"/>
                  <a:gd name="T16" fmla="*/ 226 w 245"/>
                  <a:gd name="T17" fmla="*/ 51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1 h 689"/>
                  <a:gd name="T30" fmla="*/ 2 w 245"/>
                  <a:gd name="T31" fmla="*/ 97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88 h 689"/>
                  <a:gd name="T38" fmla="*/ 22 w 245"/>
                  <a:gd name="T39" fmla="*/ 631 h 689"/>
                  <a:gd name="T40" fmla="*/ 56 w 245"/>
                  <a:gd name="T41" fmla="*/ 666 h 689"/>
                  <a:gd name="T42" fmla="*/ 100 w 245"/>
                  <a:gd name="T43" fmla="*/ 686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7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2" y="631"/>
                    </a:lnTo>
                    <a:lnTo>
                      <a:pt x="56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0" name="Freeform 122">
                <a:extLst>
                  <a:ext uri="{FF2B5EF4-FFF2-40B4-BE49-F238E27FC236}">
                    <a16:creationId xmlns:a16="http://schemas.microsoft.com/office/drawing/2014/main" id="{DDA93D62-6FA8-4ECB-81E8-2527E839D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" y="2479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50 w 246"/>
                  <a:gd name="T3" fmla="*/ 687 h 689"/>
                  <a:gd name="T4" fmla="*/ 195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7 h 689"/>
                  <a:gd name="T16" fmla="*/ 228 w 246"/>
                  <a:gd name="T17" fmla="*/ 51 h 689"/>
                  <a:gd name="T18" fmla="*/ 195 w 246"/>
                  <a:gd name="T19" fmla="*/ 19 h 689"/>
                  <a:gd name="T20" fmla="*/ 150 w 246"/>
                  <a:gd name="T21" fmla="*/ 2 h 689"/>
                  <a:gd name="T22" fmla="*/ 123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19 w 246"/>
                  <a:gd name="T29" fmla="*/ 51 h 689"/>
                  <a:gd name="T30" fmla="*/ 2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88 h 689"/>
                  <a:gd name="T38" fmla="*/ 19 w 246"/>
                  <a:gd name="T39" fmla="*/ 631 h 689"/>
                  <a:gd name="T40" fmla="*/ 52 w 246"/>
                  <a:gd name="T41" fmla="*/ 666 h 689"/>
                  <a:gd name="T42" fmla="*/ 97 w 246"/>
                  <a:gd name="T43" fmla="*/ 686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8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19" y="631"/>
                    </a:lnTo>
                    <a:lnTo>
                      <a:pt x="52" y="666"/>
                    </a:lnTo>
                    <a:lnTo>
                      <a:pt x="97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1" name="Freeform 123">
                <a:extLst>
                  <a:ext uri="{FF2B5EF4-FFF2-40B4-BE49-F238E27FC236}">
                    <a16:creationId xmlns:a16="http://schemas.microsoft.com/office/drawing/2014/main" id="{FE402422-DC78-43E2-A731-9B5C373DA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1" y="2869"/>
                <a:ext cx="82" cy="233"/>
              </a:xfrm>
              <a:custGeom>
                <a:avLst/>
                <a:gdLst>
                  <a:gd name="T0" fmla="*/ 123 w 245"/>
                  <a:gd name="T1" fmla="*/ 700 h 700"/>
                  <a:gd name="T2" fmla="*/ 150 w 245"/>
                  <a:gd name="T3" fmla="*/ 699 h 700"/>
                  <a:gd name="T4" fmla="*/ 195 w 245"/>
                  <a:gd name="T5" fmla="*/ 682 h 700"/>
                  <a:gd name="T6" fmla="*/ 226 w 245"/>
                  <a:gd name="T7" fmla="*/ 649 h 700"/>
                  <a:gd name="T8" fmla="*/ 244 w 245"/>
                  <a:gd name="T9" fmla="*/ 604 h 700"/>
                  <a:gd name="T10" fmla="*/ 245 w 245"/>
                  <a:gd name="T11" fmla="*/ 578 h 700"/>
                  <a:gd name="T12" fmla="*/ 245 w 245"/>
                  <a:gd name="T13" fmla="*/ 123 h 700"/>
                  <a:gd name="T14" fmla="*/ 244 w 245"/>
                  <a:gd name="T15" fmla="*/ 96 h 700"/>
                  <a:gd name="T16" fmla="*/ 226 w 245"/>
                  <a:gd name="T17" fmla="*/ 51 h 700"/>
                  <a:gd name="T18" fmla="*/ 195 w 245"/>
                  <a:gd name="T19" fmla="*/ 19 h 700"/>
                  <a:gd name="T20" fmla="*/ 150 w 245"/>
                  <a:gd name="T21" fmla="*/ 2 h 700"/>
                  <a:gd name="T22" fmla="*/ 123 w 245"/>
                  <a:gd name="T23" fmla="*/ 0 h 700"/>
                  <a:gd name="T24" fmla="*/ 95 w 245"/>
                  <a:gd name="T25" fmla="*/ 2 h 700"/>
                  <a:gd name="T26" fmla="*/ 51 w 245"/>
                  <a:gd name="T27" fmla="*/ 19 h 700"/>
                  <a:gd name="T28" fmla="*/ 19 w 245"/>
                  <a:gd name="T29" fmla="*/ 51 h 700"/>
                  <a:gd name="T30" fmla="*/ 2 w 245"/>
                  <a:gd name="T31" fmla="*/ 96 h 700"/>
                  <a:gd name="T32" fmla="*/ 0 w 245"/>
                  <a:gd name="T33" fmla="*/ 123 h 700"/>
                  <a:gd name="T34" fmla="*/ 0 w 245"/>
                  <a:gd name="T35" fmla="*/ 565 h 700"/>
                  <a:gd name="T36" fmla="*/ 2 w 245"/>
                  <a:gd name="T37" fmla="*/ 592 h 700"/>
                  <a:gd name="T38" fmla="*/ 22 w 245"/>
                  <a:gd name="T39" fmla="*/ 641 h 700"/>
                  <a:gd name="T40" fmla="*/ 57 w 245"/>
                  <a:gd name="T41" fmla="*/ 677 h 700"/>
                  <a:gd name="T42" fmla="*/ 100 w 245"/>
                  <a:gd name="T43" fmla="*/ 699 h 700"/>
                  <a:gd name="T44" fmla="*/ 123 w 245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00">
                    <a:moveTo>
                      <a:pt x="123" y="700"/>
                    </a:moveTo>
                    <a:lnTo>
                      <a:pt x="150" y="699"/>
                    </a:lnTo>
                    <a:lnTo>
                      <a:pt x="195" y="682"/>
                    </a:lnTo>
                    <a:lnTo>
                      <a:pt x="226" y="649"/>
                    </a:lnTo>
                    <a:lnTo>
                      <a:pt x="244" y="604"/>
                    </a:lnTo>
                    <a:lnTo>
                      <a:pt x="245" y="578"/>
                    </a:lnTo>
                    <a:lnTo>
                      <a:pt x="245" y="123"/>
                    </a:lnTo>
                    <a:lnTo>
                      <a:pt x="244" y="96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41"/>
                    </a:lnTo>
                    <a:lnTo>
                      <a:pt x="57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2" name="Freeform 124">
                <a:extLst>
                  <a:ext uri="{FF2B5EF4-FFF2-40B4-BE49-F238E27FC236}">
                    <a16:creationId xmlns:a16="http://schemas.microsoft.com/office/drawing/2014/main" id="{135F12C4-0168-49C5-92D7-883FDF245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8" y="2869"/>
                <a:ext cx="82" cy="233"/>
              </a:xfrm>
              <a:custGeom>
                <a:avLst/>
                <a:gdLst>
                  <a:gd name="T0" fmla="*/ 123 w 245"/>
                  <a:gd name="T1" fmla="*/ 700 h 700"/>
                  <a:gd name="T2" fmla="*/ 150 w 245"/>
                  <a:gd name="T3" fmla="*/ 699 h 700"/>
                  <a:gd name="T4" fmla="*/ 195 w 245"/>
                  <a:gd name="T5" fmla="*/ 682 h 700"/>
                  <a:gd name="T6" fmla="*/ 226 w 245"/>
                  <a:gd name="T7" fmla="*/ 649 h 700"/>
                  <a:gd name="T8" fmla="*/ 244 w 245"/>
                  <a:gd name="T9" fmla="*/ 604 h 700"/>
                  <a:gd name="T10" fmla="*/ 245 w 245"/>
                  <a:gd name="T11" fmla="*/ 578 h 700"/>
                  <a:gd name="T12" fmla="*/ 245 w 245"/>
                  <a:gd name="T13" fmla="*/ 123 h 700"/>
                  <a:gd name="T14" fmla="*/ 244 w 245"/>
                  <a:gd name="T15" fmla="*/ 96 h 700"/>
                  <a:gd name="T16" fmla="*/ 226 w 245"/>
                  <a:gd name="T17" fmla="*/ 51 h 700"/>
                  <a:gd name="T18" fmla="*/ 195 w 245"/>
                  <a:gd name="T19" fmla="*/ 19 h 700"/>
                  <a:gd name="T20" fmla="*/ 150 w 245"/>
                  <a:gd name="T21" fmla="*/ 2 h 700"/>
                  <a:gd name="T22" fmla="*/ 123 w 245"/>
                  <a:gd name="T23" fmla="*/ 0 h 700"/>
                  <a:gd name="T24" fmla="*/ 95 w 245"/>
                  <a:gd name="T25" fmla="*/ 2 h 700"/>
                  <a:gd name="T26" fmla="*/ 51 w 245"/>
                  <a:gd name="T27" fmla="*/ 19 h 700"/>
                  <a:gd name="T28" fmla="*/ 19 w 245"/>
                  <a:gd name="T29" fmla="*/ 51 h 700"/>
                  <a:gd name="T30" fmla="*/ 2 w 245"/>
                  <a:gd name="T31" fmla="*/ 96 h 700"/>
                  <a:gd name="T32" fmla="*/ 0 w 245"/>
                  <a:gd name="T33" fmla="*/ 123 h 700"/>
                  <a:gd name="T34" fmla="*/ 0 w 245"/>
                  <a:gd name="T35" fmla="*/ 565 h 700"/>
                  <a:gd name="T36" fmla="*/ 2 w 245"/>
                  <a:gd name="T37" fmla="*/ 592 h 700"/>
                  <a:gd name="T38" fmla="*/ 22 w 245"/>
                  <a:gd name="T39" fmla="*/ 641 h 700"/>
                  <a:gd name="T40" fmla="*/ 56 w 245"/>
                  <a:gd name="T41" fmla="*/ 677 h 700"/>
                  <a:gd name="T42" fmla="*/ 100 w 245"/>
                  <a:gd name="T43" fmla="*/ 699 h 700"/>
                  <a:gd name="T44" fmla="*/ 123 w 245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00">
                    <a:moveTo>
                      <a:pt x="123" y="700"/>
                    </a:moveTo>
                    <a:lnTo>
                      <a:pt x="150" y="699"/>
                    </a:lnTo>
                    <a:lnTo>
                      <a:pt x="195" y="682"/>
                    </a:lnTo>
                    <a:lnTo>
                      <a:pt x="226" y="649"/>
                    </a:lnTo>
                    <a:lnTo>
                      <a:pt x="244" y="604"/>
                    </a:lnTo>
                    <a:lnTo>
                      <a:pt x="245" y="578"/>
                    </a:lnTo>
                    <a:lnTo>
                      <a:pt x="245" y="123"/>
                    </a:lnTo>
                    <a:lnTo>
                      <a:pt x="244" y="96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41"/>
                    </a:lnTo>
                    <a:lnTo>
                      <a:pt x="56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3" name="Freeform 125">
                <a:extLst>
                  <a:ext uri="{FF2B5EF4-FFF2-40B4-BE49-F238E27FC236}">
                    <a16:creationId xmlns:a16="http://schemas.microsoft.com/office/drawing/2014/main" id="{6C6FAE40-35B2-47AE-96F5-9D4E13B69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" y="2869"/>
                <a:ext cx="82" cy="233"/>
              </a:xfrm>
              <a:custGeom>
                <a:avLst/>
                <a:gdLst>
                  <a:gd name="T0" fmla="*/ 123 w 246"/>
                  <a:gd name="T1" fmla="*/ 700 h 700"/>
                  <a:gd name="T2" fmla="*/ 150 w 246"/>
                  <a:gd name="T3" fmla="*/ 699 h 700"/>
                  <a:gd name="T4" fmla="*/ 195 w 246"/>
                  <a:gd name="T5" fmla="*/ 682 h 700"/>
                  <a:gd name="T6" fmla="*/ 228 w 246"/>
                  <a:gd name="T7" fmla="*/ 649 h 700"/>
                  <a:gd name="T8" fmla="*/ 245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5 w 246"/>
                  <a:gd name="T15" fmla="*/ 96 h 700"/>
                  <a:gd name="T16" fmla="*/ 228 w 246"/>
                  <a:gd name="T17" fmla="*/ 51 h 700"/>
                  <a:gd name="T18" fmla="*/ 195 w 246"/>
                  <a:gd name="T19" fmla="*/ 19 h 700"/>
                  <a:gd name="T20" fmla="*/ 150 w 246"/>
                  <a:gd name="T21" fmla="*/ 2 h 700"/>
                  <a:gd name="T22" fmla="*/ 123 w 246"/>
                  <a:gd name="T23" fmla="*/ 0 h 700"/>
                  <a:gd name="T24" fmla="*/ 97 w 246"/>
                  <a:gd name="T25" fmla="*/ 2 h 700"/>
                  <a:gd name="T26" fmla="*/ 52 w 246"/>
                  <a:gd name="T27" fmla="*/ 19 h 700"/>
                  <a:gd name="T28" fmla="*/ 19 w 246"/>
                  <a:gd name="T29" fmla="*/ 51 h 700"/>
                  <a:gd name="T30" fmla="*/ 2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2 w 246"/>
                  <a:gd name="T37" fmla="*/ 592 h 700"/>
                  <a:gd name="T38" fmla="*/ 19 w 246"/>
                  <a:gd name="T39" fmla="*/ 641 h 700"/>
                  <a:gd name="T40" fmla="*/ 52 w 246"/>
                  <a:gd name="T41" fmla="*/ 677 h 700"/>
                  <a:gd name="T42" fmla="*/ 97 w 246"/>
                  <a:gd name="T43" fmla="*/ 699 h 700"/>
                  <a:gd name="T44" fmla="*/ 123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3" y="700"/>
                    </a:moveTo>
                    <a:lnTo>
                      <a:pt x="150" y="699"/>
                    </a:lnTo>
                    <a:lnTo>
                      <a:pt x="195" y="682"/>
                    </a:lnTo>
                    <a:lnTo>
                      <a:pt x="228" y="649"/>
                    </a:lnTo>
                    <a:lnTo>
                      <a:pt x="245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19" y="641"/>
                    </a:lnTo>
                    <a:lnTo>
                      <a:pt x="52" y="677"/>
                    </a:lnTo>
                    <a:lnTo>
                      <a:pt x="97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4" name="Freeform 126">
                <a:extLst>
                  <a:ext uri="{FF2B5EF4-FFF2-40B4-BE49-F238E27FC236}">
                    <a16:creationId xmlns:a16="http://schemas.microsoft.com/office/drawing/2014/main" id="{0A2BC35E-34DE-48A2-BE92-36183552D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1" y="3262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5 h 689"/>
                  <a:gd name="T16" fmla="*/ 226 w 245"/>
                  <a:gd name="T17" fmla="*/ 50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0 h 689"/>
                  <a:gd name="T30" fmla="*/ 2 w 245"/>
                  <a:gd name="T31" fmla="*/ 95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92 h 689"/>
                  <a:gd name="T38" fmla="*/ 22 w 245"/>
                  <a:gd name="T39" fmla="*/ 637 h 689"/>
                  <a:gd name="T40" fmla="*/ 57 w 245"/>
                  <a:gd name="T41" fmla="*/ 670 h 689"/>
                  <a:gd name="T42" fmla="*/ 100 w 245"/>
                  <a:gd name="T43" fmla="*/ 687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5"/>
                    </a:lnTo>
                    <a:lnTo>
                      <a:pt x="226" y="50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37"/>
                    </a:lnTo>
                    <a:lnTo>
                      <a:pt x="57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5" name="Freeform 127">
                <a:extLst>
                  <a:ext uri="{FF2B5EF4-FFF2-40B4-BE49-F238E27FC236}">
                    <a16:creationId xmlns:a16="http://schemas.microsoft.com/office/drawing/2014/main" id="{50F38C5A-37A5-4A73-8FC5-933D1BD33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8" y="3262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5 h 689"/>
                  <a:gd name="T16" fmla="*/ 226 w 245"/>
                  <a:gd name="T17" fmla="*/ 50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0 h 689"/>
                  <a:gd name="T30" fmla="*/ 2 w 245"/>
                  <a:gd name="T31" fmla="*/ 95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92 h 689"/>
                  <a:gd name="T38" fmla="*/ 22 w 245"/>
                  <a:gd name="T39" fmla="*/ 637 h 689"/>
                  <a:gd name="T40" fmla="*/ 56 w 245"/>
                  <a:gd name="T41" fmla="*/ 670 h 689"/>
                  <a:gd name="T42" fmla="*/ 100 w 245"/>
                  <a:gd name="T43" fmla="*/ 687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5"/>
                    </a:lnTo>
                    <a:lnTo>
                      <a:pt x="226" y="50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37"/>
                    </a:lnTo>
                    <a:lnTo>
                      <a:pt x="56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6" name="Freeform 128">
                <a:extLst>
                  <a:ext uri="{FF2B5EF4-FFF2-40B4-BE49-F238E27FC236}">
                    <a16:creationId xmlns:a16="http://schemas.microsoft.com/office/drawing/2014/main" id="{5751E796-2F92-4437-A1F1-D2F2B8414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" y="3262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50 w 246"/>
                  <a:gd name="T3" fmla="*/ 687 h 689"/>
                  <a:gd name="T4" fmla="*/ 195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5 h 689"/>
                  <a:gd name="T16" fmla="*/ 228 w 246"/>
                  <a:gd name="T17" fmla="*/ 50 h 689"/>
                  <a:gd name="T18" fmla="*/ 195 w 246"/>
                  <a:gd name="T19" fmla="*/ 19 h 689"/>
                  <a:gd name="T20" fmla="*/ 150 w 246"/>
                  <a:gd name="T21" fmla="*/ 2 h 689"/>
                  <a:gd name="T22" fmla="*/ 123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19 w 246"/>
                  <a:gd name="T29" fmla="*/ 50 h 689"/>
                  <a:gd name="T30" fmla="*/ 2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92 h 689"/>
                  <a:gd name="T38" fmla="*/ 19 w 246"/>
                  <a:gd name="T39" fmla="*/ 637 h 689"/>
                  <a:gd name="T40" fmla="*/ 52 w 246"/>
                  <a:gd name="T41" fmla="*/ 670 h 689"/>
                  <a:gd name="T42" fmla="*/ 97 w 246"/>
                  <a:gd name="T43" fmla="*/ 687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19" y="637"/>
                    </a:lnTo>
                    <a:lnTo>
                      <a:pt x="52" y="670"/>
                    </a:lnTo>
                    <a:lnTo>
                      <a:pt x="97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7" name="Freeform 129">
                <a:extLst>
                  <a:ext uri="{FF2B5EF4-FFF2-40B4-BE49-F238E27FC236}">
                    <a16:creationId xmlns:a16="http://schemas.microsoft.com/office/drawing/2014/main" id="{B56C958C-D9AE-4F40-8FE4-5C46D6A1A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1" y="3655"/>
                <a:ext cx="82" cy="230"/>
              </a:xfrm>
              <a:custGeom>
                <a:avLst/>
                <a:gdLst>
                  <a:gd name="T0" fmla="*/ 123 w 245"/>
                  <a:gd name="T1" fmla="*/ 688 h 688"/>
                  <a:gd name="T2" fmla="*/ 150 w 245"/>
                  <a:gd name="T3" fmla="*/ 687 h 688"/>
                  <a:gd name="T4" fmla="*/ 195 w 245"/>
                  <a:gd name="T5" fmla="*/ 669 h 688"/>
                  <a:gd name="T6" fmla="*/ 226 w 245"/>
                  <a:gd name="T7" fmla="*/ 636 h 688"/>
                  <a:gd name="T8" fmla="*/ 244 w 245"/>
                  <a:gd name="T9" fmla="*/ 592 h 688"/>
                  <a:gd name="T10" fmla="*/ 245 w 245"/>
                  <a:gd name="T11" fmla="*/ 564 h 688"/>
                  <a:gd name="T12" fmla="*/ 245 w 245"/>
                  <a:gd name="T13" fmla="*/ 122 h 688"/>
                  <a:gd name="T14" fmla="*/ 244 w 245"/>
                  <a:gd name="T15" fmla="*/ 96 h 688"/>
                  <a:gd name="T16" fmla="*/ 226 w 245"/>
                  <a:gd name="T17" fmla="*/ 50 h 688"/>
                  <a:gd name="T18" fmla="*/ 195 w 245"/>
                  <a:gd name="T19" fmla="*/ 18 h 688"/>
                  <a:gd name="T20" fmla="*/ 150 w 245"/>
                  <a:gd name="T21" fmla="*/ 1 h 688"/>
                  <a:gd name="T22" fmla="*/ 123 w 245"/>
                  <a:gd name="T23" fmla="*/ 0 h 688"/>
                  <a:gd name="T24" fmla="*/ 95 w 245"/>
                  <a:gd name="T25" fmla="*/ 1 h 688"/>
                  <a:gd name="T26" fmla="*/ 51 w 245"/>
                  <a:gd name="T27" fmla="*/ 18 h 688"/>
                  <a:gd name="T28" fmla="*/ 19 w 245"/>
                  <a:gd name="T29" fmla="*/ 50 h 688"/>
                  <a:gd name="T30" fmla="*/ 2 w 245"/>
                  <a:gd name="T31" fmla="*/ 96 h 688"/>
                  <a:gd name="T32" fmla="*/ 0 w 245"/>
                  <a:gd name="T33" fmla="*/ 122 h 688"/>
                  <a:gd name="T34" fmla="*/ 0 w 245"/>
                  <a:gd name="T35" fmla="*/ 564 h 688"/>
                  <a:gd name="T36" fmla="*/ 2 w 245"/>
                  <a:gd name="T37" fmla="*/ 592 h 688"/>
                  <a:gd name="T38" fmla="*/ 22 w 245"/>
                  <a:gd name="T39" fmla="*/ 636 h 688"/>
                  <a:gd name="T40" fmla="*/ 57 w 245"/>
                  <a:gd name="T41" fmla="*/ 669 h 688"/>
                  <a:gd name="T42" fmla="*/ 100 w 245"/>
                  <a:gd name="T43" fmla="*/ 687 h 688"/>
                  <a:gd name="T44" fmla="*/ 123 w 245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8">
                    <a:moveTo>
                      <a:pt x="123" y="688"/>
                    </a:moveTo>
                    <a:lnTo>
                      <a:pt x="150" y="687"/>
                    </a:lnTo>
                    <a:lnTo>
                      <a:pt x="195" y="669"/>
                    </a:lnTo>
                    <a:lnTo>
                      <a:pt x="226" y="636"/>
                    </a:lnTo>
                    <a:lnTo>
                      <a:pt x="244" y="592"/>
                    </a:lnTo>
                    <a:lnTo>
                      <a:pt x="245" y="564"/>
                    </a:lnTo>
                    <a:lnTo>
                      <a:pt x="245" y="122"/>
                    </a:lnTo>
                    <a:lnTo>
                      <a:pt x="244" y="96"/>
                    </a:lnTo>
                    <a:lnTo>
                      <a:pt x="226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2" y="636"/>
                    </a:lnTo>
                    <a:lnTo>
                      <a:pt x="57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8" name="Freeform 130">
                <a:extLst>
                  <a:ext uri="{FF2B5EF4-FFF2-40B4-BE49-F238E27FC236}">
                    <a16:creationId xmlns:a16="http://schemas.microsoft.com/office/drawing/2014/main" id="{5ABB8EB8-3AF7-486F-BBEF-571F93A65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8" y="3655"/>
                <a:ext cx="82" cy="230"/>
              </a:xfrm>
              <a:custGeom>
                <a:avLst/>
                <a:gdLst>
                  <a:gd name="T0" fmla="*/ 123 w 245"/>
                  <a:gd name="T1" fmla="*/ 688 h 688"/>
                  <a:gd name="T2" fmla="*/ 150 w 245"/>
                  <a:gd name="T3" fmla="*/ 687 h 688"/>
                  <a:gd name="T4" fmla="*/ 195 w 245"/>
                  <a:gd name="T5" fmla="*/ 669 h 688"/>
                  <a:gd name="T6" fmla="*/ 226 w 245"/>
                  <a:gd name="T7" fmla="*/ 636 h 688"/>
                  <a:gd name="T8" fmla="*/ 244 w 245"/>
                  <a:gd name="T9" fmla="*/ 592 h 688"/>
                  <a:gd name="T10" fmla="*/ 245 w 245"/>
                  <a:gd name="T11" fmla="*/ 564 h 688"/>
                  <a:gd name="T12" fmla="*/ 245 w 245"/>
                  <a:gd name="T13" fmla="*/ 122 h 688"/>
                  <a:gd name="T14" fmla="*/ 244 w 245"/>
                  <a:gd name="T15" fmla="*/ 96 h 688"/>
                  <a:gd name="T16" fmla="*/ 226 w 245"/>
                  <a:gd name="T17" fmla="*/ 50 h 688"/>
                  <a:gd name="T18" fmla="*/ 195 w 245"/>
                  <a:gd name="T19" fmla="*/ 18 h 688"/>
                  <a:gd name="T20" fmla="*/ 150 w 245"/>
                  <a:gd name="T21" fmla="*/ 1 h 688"/>
                  <a:gd name="T22" fmla="*/ 123 w 245"/>
                  <a:gd name="T23" fmla="*/ 0 h 688"/>
                  <a:gd name="T24" fmla="*/ 95 w 245"/>
                  <a:gd name="T25" fmla="*/ 1 h 688"/>
                  <a:gd name="T26" fmla="*/ 51 w 245"/>
                  <a:gd name="T27" fmla="*/ 18 h 688"/>
                  <a:gd name="T28" fmla="*/ 19 w 245"/>
                  <a:gd name="T29" fmla="*/ 50 h 688"/>
                  <a:gd name="T30" fmla="*/ 2 w 245"/>
                  <a:gd name="T31" fmla="*/ 96 h 688"/>
                  <a:gd name="T32" fmla="*/ 0 w 245"/>
                  <a:gd name="T33" fmla="*/ 122 h 688"/>
                  <a:gd name="T34" fmla="*/ 0 w 245"/>
                  <a:gd name="T35" fmla="*/ 564 h 688"/>
                  <a:gd name="T36" fmla="*/ 2 w 245"/>
                  <a:gd name="T37" fmla="*/ 592 h 688"/>
                  <a:gd name="T38" fmla="*/ 22 w 245"/>
                  <a:gd name="T39" fmla="*/ 636 h 688"/>
                  <a:gd name="T40" fmla="*/ 56 w 245"/>
                  <a:gd name="T41" fmla="*/ 669 h 688"/>
                  <a:gd name="T42" fmla="*/ 100 w 245"/>
                  <a:gd name="T43" fmla="*/ 687 h 688"/>
                  <a:gd name="T44" fmla="*/ 123 w 245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8">
                    <a:moveTo>
                      <a:pt x="123" y="688"/>
                    </a:moveTo>
                    <a:lnTo>
                      <a:pt x="150" y="687"/>
                    </a:lnTo>
                    <a:lnTo>
                      <a:pt x="195" y="669"/>
                    </a:lnTo>
                    <a:lnTo>
                      <a:pt x="226" y="636"/>
                    </a:lnTo>
                    <a:lnTo>
                      <a:pt x="244" y="592"/>
                    </a:lnTo>
                    <a:lnTo>
                      <a:pt x="245" y="564"/>
                    </a:lnTo>
                    <a:lnTo>
                      <a:pt x="245" y="122"/>
                    </a:lnTo>
                    <a:lnTo>
                      <a:pt x="244" y="96"/>
                    </a:lnTo>
                    <a:lnTo>
                      <a:pt x="226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2" y="636"/>
                    </a:lnTo>
                    <a:lnTo>
                      <a:pt x="56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9" name="Freeform 131">
                <a:extLst>
                  <a:ext uri="{FF2B5EF4-FFF2-40B4-BE49-F238E27FC236}">
                    <a16:creationId xmlns:a16="http://schemas.microsoft.com/office/drawing/2014/main" id="{DE34F938-D57C-4894-B9B9-F5DFF9B17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" y="3655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50 w 246"/>
                  <a:gd name="T3" fmla="*/ 687 h 688"/>
                  <a:gd name="T4" fmla="*/ 195 w 246"/>
                  <a:gd name="T5" fmla="*/ 669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8 w 246"/>
                  <a:gd name="T17" fmla="*/ 50 h 688"/>
                  <a:gd name="T18" fmla="*/ 195 w 246"/>
                  <a:gd name="T19" fmla="*/ 18 h 688"/>
                  <a:gd name="T20" fmla="*/ 150 w 246"/>
                  <a:gd name="T21" fmla="*/ 1 h 688"/>
                  <a:gd name="T22" fmla="*/ 123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19 w 246"/>
                  <a:gd name="T29" fmla="*/ 50 h 688"/>
                  <a:gd name="T30" fmla="*/ 2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19 w 246"/>
                  <a:gd name="T39" fmla="*/ 636 h 688"/>
                  <a:gd name="T40" fmla="*/ 52 w 246"/>
                  <a:gd name="T41" fmla="*/ 669 h 688"/>
                  <a:gd name="T42" fmla="*/ 97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50" y="687"/>
                    </a:lnTo>
                    <a:lnTo>
                      <a:pt x="195" y="669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19" y="636"/>
                    </a:lnTo>
                    <a:lnTo>
                      <a:pt x="52" y="669"/>
                    </a:lnTo>
                    <a:lnTo>
                      <a:pt x="97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50" name="Freeform 171">
              <a:extLst>
                <a:ext uri="{FF2B5EF4-FFF2-40B4-BE49-F238E27FC236}">
                  <a16:creationId xmlns:a16="http://schemas.microsoft.com/office/drawing/2014/main" id="{22AE05EA-7C5D-4570-A56A-FC9B9C57EC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5309" y="5401485"/>
              <a:ext cx="426191" cy="426087"/>
            </a:xfrm>
            <a:custGeom>
              <a:avLst/>
              <a:gdLst>
                <a:gd name="T0" fmla="*/ 913 w 12289"/>
                <a:gd name="T1" fmla="*/ 5035 h 12286"/>
                <a:gd name="T2" fmla="*/ 1580 w 12289"/>
                <a:gd name="T3" fmla="*/ 4680 h 12286"/>
                <a:gd name="T4" fmla="*/ 2114 w 12289"/>
                <a:gd name="T5" fmla="*/ 4973 h 12286"/>
                <a:gd name="T6" fmla="*/ 2693 w 12289"/>
                <a:gd name="T7" fmla="*/ 4757 h 12286"/>
                <a:gd name="T8" fmla="*/ 11757 w 12289"/>
                <a:gd name="T9" fmla="*/ 8081 h 12286"/>
                <a:gd name="T10" fmla="*/ 9644 w 12289"/>
                <a:gd name="T11" fmla="*/ 7545 h 12286"/>
                <a:gd name="T12" fmla="*/ 9157 w 12289"/>
                <a:gd name="T13" fmla="*/ 7090 h 12286"/>
                <a:gd name="T14" fmla="*/ 9389 w 12289"/>
                <a:gd name="T15" fmla="*/ 5260 h 12286"/>
                <a:gd name="T16" fmla="*/ 8365 w 12289"/>
                <a:gd name="T17" fmla="*/ 7113 h 12286"/>
                <a:gd name="T18" fmla="*/ 8386 w 12289"/>
                <a:gd name="T19" fmla="*/ 7603 h 12286"/>
                <a:gd name="T20" fmla="*/ 6360 w 12289"/>
                <a:gd name="T21" fmla="*/ 8193 h 12286"/>
                <a:gd name="T22" fmla="*/ 10269 w 12289"/>
                <a:gd name="T23" fmla="*/ 4189 h 12286"/>
                <a:gd name="T24" fmla="*/ 8394 w 12289"/>
                <a:gd name="T25" fmla="*/ 4790 h 12286"/>
                <a:gd name="T26" fmla="*/ 9707 w 12289"/>
                <a:gd name="T27" fmla="*/ 2124 h 12286"/>
                <a:gd name="T28" fmla="*/ 7712 w 12289"/>
                <a:gd name="T29" fmla="*/ 2667 h 12286"/>
                <a:gd name="T30" fmla="*/ 4394 w 12289"/>
                <a:gd name="T31" fmla="*/ 5430 h 12286"/>
                <a:gd name="T32" fmla="*/ 971 w 12289"/>
                <a:gd name="T33" fmla="*/ 4268 h 12286"/>
                <a:gd name="T34" fmla="*/ 971 w 12289"/>
                <a:gd name="T35" fmla="*/ 5433 h 12286"/>
                <a:gd name="T36" fmla="*/ 3288 w 12289"/>
                <a:gd name="T37" fmla="*/ 2435 h 12286"/>
                <a:gd name="T38" fmla="*/ 5018 w 12289"/>
                <a:gd name="T39" fmla="*/ 12263 h 12286"/>
                <a:gd name="T40" fmla="*/ 6726 w 12289"/>
                <a:gd name="T41" fmla="*/ 11764 h 12286"/>
                <a:gd name="T42" fmla="*/ 5162 w 12289"/>
                <a:gd name="T43" fmla="*/ 10491 h 12286"/>
                <a:gd name="T44" fmla="*/ 4354 w 12289"/>
                <a:gd name="T45" fmla="*/ 11899 h 12286"/>
                <a:gd name="T46" fmla="*/ 194 w 12289"/>
                <a:gd name="T47" fmla="*/ 12286 h 12286"/>
                <a:gd name="T48" fmla="*/ 194 w 12289"/>
                <a:gd name="T49" fmla="*/ 11899 h 12286"/>
                <a:gd name="T50" fmla="*/ 0 w 12289"/>
                <a:gd name="T51" fmla="*/ 4894 h 12286"/>
                <a:gd name="T52" fmla="*/ 776 w 12289"/>
                <a:gd name="T53" fmla="*/ 3899 h 12286"/>
                <a:gd name="T54" fmla="*/ 1164 w 12289"/>
                <a:gd name="T55" fmla="*/ 1467 h 12286"/>
                <a:gd name="T56" fmla="*/ 1267 w 12289"/>
                <a:gd name="T57" fmla="*/ 553 h 12286"/>
                <a:gd name="T58" fmla="*/ 821 w 12289"/>
                <a:gd name="T59" fmla="*/ 965 h 12286"/>
                <a:gd name="T60" fmla="*/ 1407 w 12289"/>
                <a:gd name="T61" fmla="*/ 26 h 12286"/>
                <a:gd name="T62" fmla="*/ 2448 w 12289"/>
                <a:gd name="T63" fmla="*/ 713 h 12286"/>
                <a:gd name="T64" fmla="*/ 3397 w 12289"/>
                <a:gd name="T65" fmla="*/ 1862 h 12286"/>
                <a:gd name="T66" fmla="*/ 4502 w 12289"/>
                <a:gd name="T67" fmla="*/ 2442 h 12286"/>
                <a:gd name="T68" fmla="*/ 5281 w 12289"/>
                <a:gd name="T69" fmla="*/ 4636 h 12286"/>
                <a:gd name="T70" fmla="*/ 4649 w 12289"/>
                <a:gd name="T71" fmla="*/ 5768 h 12286"/>
                <a:gd name="T72" fmla="*/ 4162 w 12289"/>
                <a:gd name="T73" fmla="*/ 9857 h 12286"/>
                <a:gd name="T74" fmla="*/ 4239 w 12289"/>
                <a:gd name="T75" fmla="*/ 10502 h 12286"/>
                <a:gd name="T76" fmla="*/ 5389 w 12289"/>
                <a:gd name="T77" fmla="*/ 8537 h 12286"/>
                <a:gd name="T78" fmla="*/ 6717 w 12289"/>
                <a:gd name="T79" fmla="*/ 10726 h 12286"/>
                <a:gd name="T80" fmla="*/ 6160 w 12289"/>
                <a:gd name="T81" fmla="*/ 8525 h 12286"/>
                <a:gd name="T82" fmla="*/ 5885 w 12289"/>
                <a:gd name="T83" fmla="*/ 7116 h 12286"/>
                <a:gd name="T84" fmla="*/ 7638 w 12289"/>
                <a:gd name="T85" fmla="*/ 4724 h 12286"/>
                <a:gd name="T86" fmla="*/ 6750 w 12289"/>
                <a:gd name="T87" fmla="*/ 3520 h 12286"/>
                <a:gd name="T88" fmla="*/ 7337 w 12289"/>
                <a:gd name="T89" fmla="*/ 2543 h 12286"/>
                <a:gd name="T90" fmla="*/ 8867 w 12289"/>
                <a:gd name="T91" fmla="*/ 45 h 12286"/>
                <a:gd name="T92" fmla="*/ 9733 w 12289"/>
                <a:gd name="T93" fmla="*/ 1705 h 12286"/>
                <a:gd name="T94" fmla="*/ 11185 w 12289"/>
                <a:gd name="T95" fmla="*/ 3277 h 12286"/>
                <a:gd name="T96" fmla="*/ 10802 w 12289"/>
                <a:gd name="T97" fmla="*/ 3918 h 12286"/>
                <a:gd name="T98" fmla="*/ 11467 w 12289"/>
                <a:gd name="T99" fmla="*/ 6736 h 12286"/>
                <a:gd name="T100" fmla="*/ 12259 w 12289"/>
                <a:gd name="T101" fmla="*/ 7938 h 12286"/>
                <a:gd name="T102" fmla="*/ 12115 w 12289"/>
                <a:gd name="T103" fmla="*/ 11899 h 12286"/>
                <a:gd name="T104" fmla="*/ 5692 w 12289"/>
                <a:gd name="T105" fmla="*/ 11058 h 12286"/>
                <a:gd name="T106" fmla="*/ 5047 w 12289"/>
                <a:gd name="T107" fmla="*/ 11038 h 12286"/>
                <a:gd name="T108" fmla="*/ 7072 w 12289"/>
                <a:gd name="T109" fmla="*/ 2128 h 12286"/>
                <a:gd name="T110" fmla="*/ 6022 w 12289"/>
                <a:gd name="T111" fmla="*/ 1855 h 12286"/>
                <a:gd name="T112" fmla="*/ 5686 w 12289"/>
                <a:gd name="T113" fmla="*/ 1156 h 12286"/>
                <a:gd name="T114" fmla="*/ 4573 w 12289"/>
                <a:gd name="T115" fmla="*/ 776 h 12286"/>
                <a:gd name="T116" fmla="*/ 10609 w 12289"/>
                <a:gd name="T117" fmla="*/ 5626 h 12286"/>
                <a:gd name="T118" fmla="*/ 11772 w 12289"/>
                <a:gd name="T119" fmla="*/ 5646 h 12286"/>
                <a:gd name="T120" fmla="*/ 10616 w 12289"/>
                <a:gd name="T121" fmla="*/ 5568 h 12286"/>
                <a:gd name="T122" fmla="*/ 6527 w 12289"/>
                <a:gd name="T123" fmla="*/ 6035 h 12286"/>
                <a:gd name="T124" fmla="*/ 5736 w 12289"/>
                <a:gd name="T125" fmla="*/ 5761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89" h="12286">
                  <a:moveTo>
                    <a:pt x="1488" y="4657"/>
                  </a:moveTo>
                  <a:lnTo>
                    <a:pt x="971" y="4657"/>
                  </a:lnTo>
                  <a:lnTo>
                    <a:pt x="951" y="4657"/>
                  </a:lnTo>
                  <a:lnTo>
                    <a:pt x="913" y="4665"/>
                  </a:lnTo>
                  <a:lnTo>
                    <a:pt x="877" y="4680"/>
                  </a:lnTo>
                  <a:lnTo>
                    <a:pt x="847" y="4700"/>
                  </a:lnTo>
                  <a:lnTo>
                    <a:pt x="821" y="4727"/>
                  </a:lnTo>
                  <a:lnTo>
                    <a:pt x="799" y="4757"/>
                  </a:lnTo>
                  <a:lnTo>
                    <a:pt x="785" y="4792"/>
                  </a:lnTo>
                  <a:lnTo>
                    <a:pt x="776" y="4831"/>
                  </a:lnTo>
                  <a:lnTo>
                    <a:pt x="776" y="4849"/>
                  </a:lnTo>
                  <a:lnTo>
                    <a:pt x="776" y="4870"/>
                  </a:lnTo>
                  <a:lnTo>
                    <a:pt x="785" y="4909"/>
                  </a:lnTo>
                  <a:lnTo>
                    <a:pt x="799" y="4943"/>
                  </a:lnTo>
                  <a:lnTo>
                    <a:pt x="821" y="4973"/>
                  </a:lnTo>
                  <a:lnTo>
                    <a:pt x="847" y="5001"/>
                  </a:lnTo>
                  <a:lnTo>
                    <a:pt x="877" y="5021"/>
                  </a:lnTo>
                  <a:lnTo>
                    <a:pt x="913" y="5035"/>
                  </a:lnTo>
                  <a:lnTo>
                    <a:pt x="951" y="5044"/>
                  </a:lnTo>
                  <a:lnTo>
                    <a:pt x="971" y="5044"/>
                  </a:lnTo>
                  <a:lnTo>
                    <a:pt x="1488" y="5044"/>
                  </a:lnTo>
                  <a:lnTo>
                    <a:pt x="1508" y="5044"/>
                  </a:lnTo>
                  <a:lnTo>
                    <a:pt x="1545" y="5035"/>
                  </a:lnTo>
                  <a:lnTo>
                    <a:pt x="1580" y="5021"/>
                  </a:lnTo>
                  <a:lnTo>
                    <a:pt x="1612" y="5001"/>
                  </a:lnTo>
                  <a:lnTo>
                    <a:pt x="1638" y="4973"/>
                  </a:lnTo>
                  <a:lnTo>
                    <a:pt x="1659" y="4943"/>
                  </a:lnTo>
                  <a:lnTo>
                    <a:pt x="1674" y="4909"/>
                  </a:lnTo>
                  <a:lnTo>
                    <a:pt x="1681" y="4870"/>
                  </a:lnTo>
                  <a:lnTo>
                    <a:pt x="1682" y="4849"/>
                  </a:lnTo>
                  <a:lnTo>
                    <a:pt x="1681" y="4831"/>
                  </a:lnTo>
                  <a:lnTo>
                    <a:pt x="1674" y="4792"/>
                  </a:lnTo>
                  <a:lnTo>
                    <a:pt x="1659" y="4757"/>
                  </a:lnTo>
                  <a:lnTo>
                    <a:pt x="1638" y="4727"/>
                  </a:lnTo>
                  <a:lnTo>
                    <a:pt x="1612" y="4700"/>
                  </a:lnTo>
                  <a:lnTo>
                    <a:pt x="1580" y="4680"/>
                  </a:lnTo>
                  <a:lnTo>
                    <a:pt x="1545" y="4665"/>
                  </a:lnTo>
                  <a:lnTo>
                    <a:pt x="1508" y="4657"/>
                  </a:lnTo>
                  <a:lnTo>
                    <a:pt x="1488" y="4657"/>
                  </a:lnTo>
                  <a:close/>
                  <a:moveTo>
                    <a:pt x="2523" y="4657"/>
                  </a:moveTo>
                  <a:lnTo>
                    <a:pt x="2264" y="4657"/>
                  </a:lnTo>
                  <a:lnTo>
                    <a:pt x="2244" y="4657"/>
                  </a:lnTo>
                  <a:lnTo>
                    <a:pt x="2206" y="4665"/>
                  </a:lnTo>
                  <a:lnTo>
                    <a:pt x="2172" y="4680"/>
                  </a:lnTo>
                  <a:lnTo>
                    <a:pt x="2140" y="4700"/>
                  </a:lnTo>
                  <a:lnTo>
                    <a:pt x="2114" y="4727"/>
                  </a:lnTo>
                  <a:lnTo>
                    <a:pt x="2093" y="4757"/>
                  </a:lnTo>
                  <a:lnTo>
                    <a:pt x="2078" y="4792"/>
                  </a:lnTo>
                  <a:lnTo>
                    <a:pt x="2071" y="4831"/>
                  </a:lnTo>
                  <a:lnTo>
                    <a:pt x="2070" y="4849"/>
                  </a:lnTo>
                  <a:lnTo>
                    <a:pt x="2071" y="4870"/>
                  </a:lnTo>
                  <a:lnTo>
                    <a:pt x="2078" y="4909"/>
                  </a:lnTo>
                  <a:lnTo>
                    <a:pt x="2093" y="4943"/>
                  </a:lnTo>
                  <a:lnTo>
                    <a:pt x="2114" y="4973"/>
                  </a:lnTo>
                  <a:lnTo>
                    <a:pt x="2140" y="5001"/>
                  </a:lnTo>
                  <a:lnTo>
                    <a:pt x="2172" y="5021"/>
                  </a:lnTo>
                  <a:lnTo>
                    <a:pt x="2206" y="5035"/>
                  </a:lnTo>
                  <a:lnTo>
                    <a:pt x="2244" y="5044"/>
                  </a:lnTo>
                  <a:lnTo>
                    <a:pt x="2264" y="5044"/>
                  </a:lnTo>
                  <a:lnTo>
                    <a:pt x="2523" y="5044"/>
                  </a:lnTo>
                  <a:lnTo>
                    <a:pt x="2542" y="5044"/>
                  </a:lnTo>
                  <a:lnTo>
                    <a:pt x="2581" y="5035"/>
                  </a:lnTo>
                  <a:lnTo>
                    <a:pt x="2615" y="5021"/>
                  </a:lnTo>
                  <a:lnTo>
                    <a:pt x="2646" y="5001"/>
                  </a:lnTo>
                  <a:lnTo>
                    <a:pt x="2673" y="4973"/>
                  </a:lnTo>
                  <a:lnTo>
                    <a:pt x="2693" y="4943"/>
                  </a:lnTo>
                  <a:lnTo>
                    <a:pt x="2708" y="4909"/>
                  </a:lnTo>
                  <a:lnTo>
                    <a:pt x="2716" y="4870"/>
                  </a:lnTo>
                  <a:lnTo>
                    <a:pt x="2716" y="4849"/>
                  </a:lnTo>
                  <a:lnTo>
                    <a:pt x="2716" y="4831"/>
                  </a:lnTo>
                  <a:lnTo>
                    <a:pt x="2708" y="4792"/>
                  </a:lnTo>
                  <a:lnTo>
                    <a:pt x="2693" y="4757"/>
                  </a:lnTo>
                  <a:lnTo>
                    <a:pt x="2673" y="4727"/>
                  </a:lnTo>
                  <a:lnTo>
                    <a:pt x="2646" y="4700"/>
                  </a:lnTo>
                  <a:lnTo>
                    <a:pt x="2615" y="4680"/>
                  </a:lnTo>
                  <a:lnTo>
                    <a:pt x="2581" y="4665"/>
                  </a:lnTo>
                  <a:lnTo>
                    <a:pt x="2542" y="4657"/>
                  </a:lnTo>
                  <a:lnTo>
                    <a:pt x="2523" y="4657"/>
                  </a:lnTo>
                  <a:close/>
                  <a:moveTo>
                    <a:pt x="9444" y="8665"/>
                  </a:moveTo>
                  <a:lnTo>
                    <a:pt x="8538" y="8665"/>
                  </a:lnTo>
                  <a:lnTo>
                    <a:pt x="8538" y="11899"/>
                  </a:lnTo>
                  <a:lnTo>
                    <a:pt x="9444" y="11899"/>
                  </a:lnTo>
                  <a:lnTo>
                    <a:pt x="9444" y="8665"/>
                  </a:lnTo>
                  <a:close/>
                  <a:moveTo>
                    <a:pt x="11320" y="8278"/>
                  </a:moveTo>
                  <a:lnTo>
                    <a:pt x="11366" y="8276"/>
                  </a:lnTo>
                  <a:lnTo>
                    <a:pt x="11457" y="8262"/>
                  </a:lnTo>
                  <a:lnTo>
                    <a:pt x="11543" y="8233"/>
                  </a:lnTo>
                  <a:lnTo>
                    <a:pt x="11623" y="8193"/>
                  </a:lnTo>
                  <a:lnTo>
                    <a:pt x="11695" y="8141"/>
                  </a:lnTo>
                  <a:lnTo>
                    <a:pt x="11757" y="8081"/>
                  </a:lnTo>
                  <a:lnTo>
                    <a:pt x="11810" y="8010"/>
                  </a:lnTo>
                  <a:lnTo>
                    <a:pt x="11853" y="7931"/>
                  </a:lnTo>
                  <a:lnTo>
                    <a:pt x="11869" y="7889"/>
                  </a:lnTo>
                  <a:lnTo>
                    <a:pt x="9768" y="7889"/>
                  </a:lnTo>
                  <a:lnTo>
                    <a:pt x="9747" y="7889"/>
                  </a:lnTo>
                  <a:lnTo>
                    <a:pt x="9710" y="7880"/>
                  </a:lnTo>
                  <a:lnTo>
                    <a:pt x="9674" y="7866"/>
                  </a:lnTo>
                  <a:lnTo>
                    <a:pt x="9644" y="7846"/>
                  </a:lnTo>
                  <a:lnTo>
                    <a:pt x="9618" y="7819"/>
                  </a:lnTo>
                  <a:lnTo>
                    <a:pt x="9596" y="7788"/>
                  </a:lnTo>
                  <a:lnTo>
                    <a:pt x="9582" y="7754"/>
                  </a:lnTo>
                  <a:lnTo>
                    <a:pt x="9573" y="7715"/>
                  </a:lnTo>
                  <a:lnTo>
                    <a:pt x="9573" y="7696"/>
                  </a:lnTo>
                  <a:lnTo>
                    <a:pt x="9573" y="7676"/>
                  </a:lnTo>
                  <a:lnTo>
                    <a:pt x="9582" y="7637"/>
                  </a:lnTo>
                  <a:lnTo>
                    <a:pt x="9596" y="7603"/>
                  </a:lnTo>
                  <a:lnTo>
                    <a:pt x="9618" y="7572"/>
                  </a:lnTo>
                  <a:lnTo>
                    <a:pt x="9644" y="7545"/>
                  </a:lnTo>
                  <a:lnTo>
                    <a:pt x="9674" y="7525"/>
                  </a:lnTo>
                  <a:lnTo>
                    <a:pt x="9710" y="7510"/>
                  </a:lnTo>
                  <a:lnTo>
                    <a:pt x="9747" y="7502"/>
                  </a:lnTo>
                  <a:lnTo>
                    <a:pt x="9768" y="7502"/>
                  </a:lnTo>
                  <a:lnTo>
                    <a:pt x="11869" y="7502"/>
                  </a:lnTo>
                  <a:lnTo>
                    <a:pt x="11853" y="7460"/>
                  </a:lnTo>
                  <a:lnTo>
                    <a:pt x="11810" y="7381"/>
                  </a:lnTo>
                  <a:lnTo>
                    <a:pt x="11757" y="7312"/>
                  </a:lnTo>
                  <a:lnTo>
                    <a:pt x="11695" y="7250"/>
                  </a:lnTo>
                  <a:lnTo>
                    <a:pt x="11623" y="7198"/>
                  </a:lnTo>
                  <a:lnTo>
                    <a:pt x="11543" y="7158"/>
                  </a:lnTo>
                  <a:lnTo>
                    <a:pt x="11457" y="7129"/>
                  </a:lnTo>
                  <a:lnTo>
                    <a:pt x="11366" y="7114"/>
                  </a:lnTo>
                  <a:lnTo>
                    <a:pt x="11320" y="7113"/>
                  </a:lnTo>
                  <a:lnTo>
                    <a:pt x="9249" y="7113"/>
                  </a:lnTo>
                  <a:lnTo>
                    <a:pt x="9230" y="7113"/>
                  </a:lnTo>
                  <a:lnTo>
                    <a:pt x="9192" y="7104"/>
                  </a:lnTo>
                  <a:lnTo>
                    <a:pt x="9157" y="7090"/>
                  </a:lnTo>
                  <a:lnTo>
                    <a:pt x="9127" y="7070"/>
                  </a:lnTo>
                  <a:lnTo>
                    <a:pt x="9099" y="7042"/>
                  </a:lnTo>
                  <a:lnTo>
                    <a:pt x="9079" y="7012"/>
                  </a:lnTo>
                  <a:lnTo>
                    <a:pt x="9065" y="6978"/>
                  </a:lnTo>
                  <a:lnTo>
                    <a:pt x="9056" y="6939"/>
                  </a:lnTo>
                  <a:lnTo>
                    <a:pt x="9056" y="6920"/>
                  </a:lnTo>
                  <a:lnTo>
                    <a:pt x="9056" y="6900"/>
                  </a:lnTo>
                  <a:lnTo>
                    <a:pt x="9065" y="6861"/>
                  </a:lnTo>
                  <a:lnTo>
                    <a:pt x="9079" y="6826"/>
                  </a:lnTo>
                  <a:lnTo>
                    <a:pt x="9099" y="6796"/>
                  </a:lnTo>
                  <a:lnTo>
                    <a:pt x="9127" y="6769"/>
                  </a:lnTo>
                  <a:lnTo>
                    <a:pt x="9157" y="6749"/>
                  </a:lnTo>
                  <a:lnTo>
                    <a:pt x="9192" y="6734"/>
                  </a:lnTo>
                  <a:lnTo>
                    <a:pt x="9230" y="6726"/>
                  </a:lnTo>
                  <a:lnTo>
                    <a:pt x="9249" y="6726"/>
                  </a:lnTo>
                  <a:lnTo>
                    <a:pt x="9444" y="6726"/>
                  </a:lnTo>
                  <a:lnTo>
                    <a:pt x="9444" y="5247"/>
                  </a:lnTo>
                  <a:lnTo>
                    <a:pt x="9389" y="5260"/>
                  </a:lnTo>
                  <a:lnTo>
                    <a:pt x="9278" y="5281"/>
                  </a:lnTo>
                  <a:lnTo>
                    <a:pt x="9164" y="5294"/>
                  </a:lnTo>
                  <a:lnTo>
                    <a:pt x="9049" y="5302"/>
                  </a:lnTo>
                  <a:lnTo>
                    <a:pt x="8991" y="5303"/>
                  </a:lnTo>
                  <a:lnTo>
                    <a:pt x="8932" y="5302"/>
                  </a:lnTo>
                  <a:lnTo>
                    <a:pt x="8817" y="5294"/>
                  </a:lnTo>
                  <a:lnTo>
                    <a:pt x="8705" y="5281"/>
                  </a:lnTo>
                  <a:lnTo>
                    <a:pt x="8592" y="5260"/>
                  </a:lnTo>
                  <a:lnTo>
                    <a:pt x="8538" y="5247"/>
                  </a:lnTo>
                  <a:lnTo>
                    <a:pt x="8538" y="6920"/>
                  </a:lnTo>
                  <a:lnTo>
                    <a:pt x="8538" y="6939"/>
                  </a:lnTo>
                  <a:lnTo>
                    <a:pt x="8530" y="6978"/>
                  </a:lnTo>
                  <a:lnTo>
                    <a:pt x="8515" y="7012"/>
                  </a:lnTo>
                  <a:lnTo>
                    <a:pt x="8494" y="7042"/>
                  </a:lnTo>
                  <a:lnTo>
                    <a:pt x="8469" y="7070"/>
                  </a:lnTo>
                  <a:lnTo>
                    <a:pt x="8437" y="7090"/>
                  </a:lnTo>
                  <a:lnTo>
                    <a:pt x="8402" y="7104"/>
                  </a:lnTo>
                  <a:lnTo>
                    <a:pt x="8365" y="7113"/>
                  </a:lnTo>
                  <a:lnTo>
                    <a:pt x="8345" y="7113"/>
                  </a:lnTo>
                  <a:lnTo>
                    <a:pt x="6662" y="7113"/>
                  </a:lnTo>
                  <a:lnTo>
                    <a:pt x="6615" y="7114"/>
                  </a:lnTo>
                  <a:lnTo>
                    <a:pt x="6524" y="7129"/>
                  </a:lnTo>
                  <a:lnTo>
                    <a:pt x="6439" y="7158"/>
                  </a:lnTo>
                  <a:lnTo>
                    <a:pt x="6360" y="7198"/>
                  </a:lnTo>
                  <a:lnTo>
                    <a:pt x="6288" y="7250"/>
                  </a:lnTo>
                  <a:lnTo>
                    <a:pt x="6225" y="7312"/>
                  </a:lnTo>
                  <a:lnTo>
                    <a:pt x="6171" y="7381"/>
                  </a:lnTo>
                  <a:lnTo>
                    <a:pt x="6130" y="7460"/>
                  </a:lnTo>
                  <a:lnTo>
                    <a:pt x="6114" y="7502"/>
                  </a:lnTo>
                  <a:lnTo>
                    <a:pt x="8215" y="7502"/>
                  </a:lnTo>
                  <a:lnTo>
                    <a:pt x="8235" y="7502"/>
                  </a:lnTo>
                  <a:lnTo>
                    <a:pt x="8273" y="7510"/>
                  </a:lnTo>
                  <a:lnTo>
                    <a:pt x="8307" y="7525"/>
                  </a:lnTo>
                  <a:lnTo>
                    <a:pt x="8339" y="7545"/>
                  </a:lnTo>
                  <a:lnTo>
                    <a:pt x="8365" y="7572"/>
                  </a:lnTo>
                  <a:lnTo>
                    <a:pt x="8386" y="7603"/>
                  </a:lnTo>
                  <a:lnTo>
                    <a:pt x="8401" y="7637"/>
                  </a:lnTo>
                  <a:lnTo>
                    <a:pt x="8408" y="7676"/>
                  </a:lnTo>
                  <a:lnTo>
                    <a:pt x="8409" y="7696"/>
                  </a:lnTo>
                  <a:lnTo>
                    <a:pt x="8408" y="7715"/>
                  </a:lnTo>
                  <a:lnTo>
                    <a:pt x="8401" y="7754"/>
                  </a:lnTo>
                  <a:lnTo>
                    <a:pt x="8386" y="7788"/>
                  </a:lnTo>
                  <a:lnTo>
                    <a:pt x="8365" y="7819"/>
                  </a:lnTo>
                  <a:lnTo>
                    <a:pt x="8339" y="7846"/>
                  </a:lnTo>
                  <a:lnTo>
                    <a:pt x="8307" y="7866"/>
                  </a:lnTo>
                  <a:lnTo>
                    <a:pt x="8273" y="7880"/>
                  </a:lnTo>
                  <a:lnTo>
                    <a:pt x="8235" y="7889"/>
                  </a:lnTo>
                  <a:lnTo>
                    <a:pt x="8215" y="7889"/>
                  </a:lnTo>
                  <a:lnTo>
                    <a:pt x="6114" y="7889"/>
                  </a:lnTo>
                  <a:lnTo>
                    <a:pt x="6130" y="7931"/>
                  </a:lnTo>
                  <a:lnTo>
                    <a:pt x="6171" y="8010"/>
                  </a:lnTo>
                  <a:lnTo>
                    <a:pt x="6225" y="8081"/>
                  </a:lnTo>
                  <a:lnTo>
                    <a:pt x="6288" y="8141"/>
                  </a:lnTo>
                  <a:lnTo>
                    <a:pt x="6360" y="8193"/>
                  </a:lnTo>
                  <a:lnTo>
                    <a:pt x="6439" y="8233"/>
                  </a:lnTo>
                  <a:lnTo>
                    <a:pt x="6524" y="8262"/>
                  </a:lnTo>
                  <a:lnTo>
                    <a:pt x="6615" y="8276"/>
                  </a:lnTo>
                  <a:lnTo>
                    <a:pt x="6662" y="8278"/>
                  </a:lnTo>
                  <a:lnTo>
                    <a:pt x="11320" y="8278"/>
                  </a:lnTo>
                  <a:close/>
                  <a:moveTo>
                    <a:pt x="8991" y="4914"/>
                  </a:moveTo>
                  <a:lnTo>
                    <a:pt x="9062" y="4914"/>
                  </a:lnTo>
                  <a:lnTo>
                    <a:pt x="9200" y="4901"/>
                  </a:lnTo>
                  <a:lnTo>
                    <a:pt x="9334" y="4875"/>
                  </a:lnTo>
                  <a:lnTo>
                    <a:pt x="9464" y="4838"/>
                  </a:lnTo>
                  <a:lnTo>
                    <a:pt x="9589" y="4790"/>
                  </a:lnTo>
                  <a:lnTo>
                    <a:pt x="9707" y="4731"/>
                  </a:lnTo>
                  <a:lnTo>
                    <a:pt x="9819" y="4662"/>
                  </a:lnTo>
                  <a:lnTo>
                    <a:pt x="9926" y="4585"/>
                  </a:lnTo>
                  <a:lnTo>
                    <a:pt x="10024" y="4497"/>
                  </a:lnTo>
                  <a:lnTo>
                    <a:pt x="10115" y="4402"/>
                  </a:lnTo>
                  <a:lnTo>
                    <a:pt x="10197" y="4299"/>
                  </a:lnTo>
                  <a:lnTo>
                    <a:pt x="10269" y="4189"/>
                  </a:lnTo>
                  <a:lnTo>
                    <a:pt x="10332" y="4072"/>
                  </a:lnTo>
                  <a:lnTo>
                    <a:pt x="10384" y="3950"/>
                  </a:lnTo>
                  <a:lnTo>
                    <a:pt x="10426" y="3821"/>
                  </a:lnTo>
                  <a:lnTo>
                    <a:pt x="10456" y="3689"/>
                  </a:lnTo>
                  <a:lnTo>
                    <a:pt x="10466" y="3621"/>
                  </a:lnTo>
                  <a:lnTo>
                    <a:pt x="7517" y="3621"/>
                  </a:lnTo>
                  <a:lnTo>
                    <a:pt x="7525" y="3689"/>
                  </a:lnTo>
                  <a:lnTo>
                    <a:pt x="7555" y="3821"/>
                  </a:lnTo>
                  <a:lnTo>
                    <a:pt x="7597" y="3950"/>
                  </a:lnTo>
                  <a:lnTo>
                    <a:pt x="7650" y="4072"/>
                  </a:lnTo>
                  <a:lnTo>
                    <a:pt x="7712" y="4189"/>
                  </a:lnTo>
                  <a:lnTo>
                    <a:pt x="7786" y="4299"/>
                  </a:lnTo>
                  <a:lnTo>
                    <a:pt x="7868" y="4402"/>
                  </a:lnTo>
                  <a:lnTo>
                    <a:pt x="7957" y="4497"/>
                  </a:lnTo>
                  <a:lnTo>
                    <a:pt x="8057" y="4585"/>
                  </a:lnTo>
                  <a:lnTo>
                    <a:pt x="8162" y="4662"/>
                  </a:lnTo>
                  <a:lnTo>
                    <a:pt x="8274" y="4731"/>
                  </a:lnTo>
                  <a:lnTo>
                    <a:pt x="8394" y="4790"/>
                  </a:lnTo>
                  <a:lnTo>
                    <a:pt x="8519" y="4838"/>
                  </a:lnTo>
                  <a:lnTo>
                    <a:pt x="8649" y="4875"/>
                  </a:lnTo>
                  <a:lnTo>
                    <a:pt x="8782" y="4901"/>
                  </a:lnTo>
                  <a:lnTo>
                    <a:pt x="8921" y="4914"/>
                  </a:lnTo>
                  <a:lnTo>
                    <a:pt x="8991" y="4914"/>
                  </a:lnTo>
                  <a:close/>
                  <a:moveTo>
                    <a:pt x="7517" y="3234"/>
                  </a:moveTo>
                  <a:lnTo>
                    <a:pt x="10466" y="3234"/>
                  </a:lnTo>
                  <a:lnTo>
                    <a:pt x="10456" y="3165"/>
                  </a:lnTo>
                  <a:lnTo>
                    <a:pt x="10426" y="3032"/>
                  </a:lnTo>
                  <a:lnTo>
                    <a:pt x="10384" y="2906"/>
                  </a:lnTo>
                  <a:lnTo>
                    <a:pt x="10332" y="2783"/>
                  </a:lnTo>
                  <a:lnTo>
                    <a:pt x="10269" y="2667"/>
                  </a:lnTo>
                  <a:lnTo>
                    <a:pt x="10197" y="2556"/>
                  </a:lnTo>
                  <a:lnTo>
                    <a:pt x="10115" y="2454"/>
                  </a:lnTo>
                  <a:lnTo>
                    <a:pt x="10024" y="2357"/>
                  </a:lnTo>
                  <a:lnTo>
                    <a:pt x="9926" y="2271"/>
                  </a:lnTo>
                  <a:lnTo>
                    <a:pt x="9819" y="2193"/>
                  </a:lnTo>
                  <a:lnTo>
                    <a:pt x="9707" y="2124"/>
                  </a:lnTo>
                  <a:lnTo>
                    <a:pt x="9589" y="2065"/>
                  </a:lnTo>
                  <a:lnTo>
                    <a:pt x="9464" y="2016"/>
                  </a:lnTo>
                  <a:lnTo>
                    <a:pt x="9334" y="1980"/>
                  </a:lnTo>
                  <a:lnTo>
                    <a:pt x="9200" y="1954"/>
                  </a:lnTo>
                  <a:lnTo>
                    <a:pt x="9062" y="1941"/>
                  </a:lnTo>
                  <a:lnTo>
                    <a:pt x="8991" y="1940"/>
                  </a:lnTo>
                  <a:lnTo>
                    <a:pt x="8921" y="1941"/>
                  </a:lnTo>
                  <a:lnTo>
                    <a:pt x="8782" y="1954"/>
                  </a:lnTo>
                  <a:lnTo>
                    <a:pt x="8649" y="1980"/>
                  </a:lnTo>
                  <a:lnTo>
                    <a:pt x="8519" y="2016"/>
                  </a:lnTo>
                  <a:lnTo>
                    <a:pt x="8394" y="2065"/>
                  </a:lnTo>
                  <a:lnTo>
                    <a:pt x="8274" y="2124"/>
                  </a:lnTo>
                  <a:lnTo>
                    <a:pt x="8162" y="2193"/>
                  </a:lnTo>
                  <a:lnTo>
                    <a:pt x="8057" y="2271"/>
                  </a:lnTo>
                  <a:lnTo>
                    <a:pt x="7957" y="2357"/>
                  </a:lnTo>
                  <a:lnTo>
                    <a:pt x="7868" y="2454"/>
                  </a:lnTo>
                  <a:lnTo>
                    <a:pt x="7786" y="2556"/>
                  </a:lnTo>
                  <a:lnTo>
                    <a:pt x="7712" y="2667"/>
                  </a:lnTo>
                  <a:lnTo>
                    <a:pt x="7650" y="2783"/>
                  </a:lnTo>
                  <a:lnTo>
                    <a:pt x="7597" y="2906"/>
                  </a:lnTo>
                  <a:lnTo>
                    <a:pt x="7555" y="3032"/>
                  </a:lnTo>
                  <a:lnTo>
                    <a:pt x="7525" y="3165"/>
                  </a:lnTo>
                  <a:lnTo>
                    <a:pt x="7517" y="3234"/>
                  </a:lnTo>
                  <a:close/>
                  <a:moveTo>
                    <a:pt x="2846" y="5820"/>
                  </a:moveTo>
                  <a:lnTo>
                    <a:pt x="2458" y="5820"/>
                  </a:lnTo>
                  <a:lnTo>
                    <a:pt x="2458" y="11899"/>
                  </a:lnTo>
                  <a:lnTo>
                    <a:pt x="2846" y="11899"/>
                  </a:lnTo>
                  <a:lnTo>
                    <a:pt x="2846" y="5820"/>
                  </a:lnTo>
                  <a:close/>
                  <a:moveTo>
                    <a:pt x="2070" y="5820"/>
                  </a:moveTo>
                  <a:lnTo>
                    <a:pt x="1164" y="5820"/>
                  </a:lnTo>
                  <a:lnTo>
                    <a:pt x="1164" y="11899"/>
                  </a:lnTo>
                  <a:lnTo>
                    <a:pt x="2070" y="11899"/>
                  </a:lnTo>
                  <a:lnTo>
                    <a:pt x="2070" y="5820"/>
                  </a:lnTo>
                  <a:close/>
                  <a:moveTo>
                    <a:pt x="971" y="5433"/>
                  </a:moveTo>
                  <a:lnTo>
                    <a:pt x="4334" y="5433"/>
                  </a:lnTo>
                  <a:lnTo>
                    <a:pt x="4394" y="5430"/>
                  </a:lnTo>
                  <a:lnTo>
                    <a:pt x="4506" y="5407"/>
                  </a:lnTo>
                  <a:lnTo>
                    <a:pt x="4612" y="5362"/>
                  </a:lnTo>
                  <a:lnTo>
                    <a:pt x="4704" y="5300"/>
                  </a:lnTo>
                  <a:lnTo>
                    <a:pt x="4783" y="5221"/>
                  </a:lnTo>
                  <a:lnTo>
                    <a:pt x="4846" y="5127"/>
                  </a:lnTo>
                  <a:lnTo>
                    <a:pt x="4891" y="5024"/>
                  </a:lnTo>
                  <a:lnTo>
                    <a:pt x="4914" y="4910"/>
                  </a:lnTo>
                  <a:lnTo>
                    <a:pt x="4915" y="4849"/>
                  </a:lnTo>
                  <a:lnTo>
                    <a:pt x="4914" y="4790"/>
                  </a:lnTo>
                  <a:lnTo>
                    <a:pt x="4891" y="4677"/>
                  </a:lnTo>
                  <a:lnTo>
                    <a:pt x="4846" y="4573"/>
                  </a:lnTo>
                  <a:lnTo>
                    <a:pt x="4783" y="4479"/>
                  </a:lnTo>
                  <a:lnTo>
                    <a:pt x="4704" y="4400"/>
                  </a:lnTo>
                  <a:lnTo>
                    <a:pt x="4612" y="4338"/>
                  </a:lnTo>
                  <a:lnTo>
                    <a:pt x="4506" y="4294"/>
                  </a:lnTo>
                  <a:lnTo>
                    <a:pt x="4394" y="4271"/>
                  </a:lnTo>
                  <a:lnTo>
                    <a:pt x="4334" y="4268"/>
                  </a:lnTo>
                  <a:lnTo>
                    <a:pt x="971" y="4268"/>
                  </a:lnTo>
                  <a:lnTo>
                    <a:pt x="910" y="4271"/>
                  </a:lnTo>
                  <a:lnTo>
                    <a:pt x="796" y="4294"/>
                  </a:lnTo>
                  <a:lnTo>
                    <a:pt x="693" y="4338"/>
                  </a:lnTo>
                  <a:lnTo>
                    <a:pt x="599" y="4400"/>
                  </a:lnTo>
                  <a:lnTo>
                    <a:pt x="520" y="4479"/>
                  </a:lnTo>
                  <a:lnTo>
                    <a:pt x="458" y="4573"/>
                  </a:lnTo>
                  <a:lnTo>
                    <a:pt x="413" y="4677"/>
                  </a:lnTo>
                  <a:lnTo>
                    <a:pt x="390" y="4790"/>
                  </a:lnTo>
                  <a:lnTo>
                    <a:pt x="387" y="4849"/>
                  </a:lnTo>
                  <a:lnTo>
                    <a:pt x="390" y="4910"/>
                  </a:lnTo>
                  <a:lnTo>
                    <a:pt x="413" y="5024"/>
                  </a:lnTo>
                  <a:lnTo>
                    <a:pt x="458" y="5127"/>
                  </a:lnTo>
                  <a:lnTo>
                    <a:pt x="520" y="5221"/>
                  </a:lnTo>
                  <a:lnTo>
                    <a:pt x="599" y="5300"/>
                  </a:lnTo>
                  <a:lnTo>
                    <a:pt x="693" y="5362"/>
                  </a:lnTo>
                  <a:lnTo>
                    <a:pt x="796" y="5407"/>
                  </a:lnTo>
                  <a:lnTo>
                    <a:pt x="910" y="5430"/>
                  </a:lnTo>
                  <a:lnTo>
                    <a:pt x="971" y="5433"/>
                  </a:lnTo>
                  <a:close/>
                  <a:moveTo>
                    <a:pt x="3235" y="3880"/>
                  </a:moveTo>
                  <a:lnTo>
                    <a:pt x="4139" y="3880"/>
                  </a:lnTo>
                  <a:lnTo>
                    <a:pt x="4139" y="2651"/>
                  </a:lnTo>
                  <a:lnTo>
                    <a:pt x="4138" y="2605"/>
                  </a:lnTo>
                  <a:lnTo>
                    <a:pt x="4120" y="2517"/>
                  </a:lnTo>
                  <a:lnTo>
                    <a:pt x="4086" y="2435"/>
                  </a:lnTo>
                  <a:lnTo>
                    <a:pt x="4037" y="2363"/>
                  </a:lnTo>
                  <a:lnTo>
                    <a:pt x="3975" y="2302"/>
                  </a:lnTo>
                  <a:lnTo>
                    <a:pt x="3903" y="2253"/>
                  </a:lnTo>
                  <a:lnTo>
                    <a:pt x="3822" y="2219"/>
                  </a:lnTo>
                  <a:lnTo>
                    <a:pt x="3733" y="2200"/>
                  </a:lnTo>
                  <a:lnTo>
                    <a:pt x="3687" y="2199"/>
                  </a:lnTo>
                  <a:lnTo>
                    <a:pt x="3641" y="2200"/>
                  </a:lnTo>
                  <a:lnTo>
                    <a:pt x="3552" y="2219"/>
                  </a:lnTo>
                  <a:lnTo>
                    <a:pt x="3471" y="2253"/>
                  </a:lnTo>
                  <a:lnTo>
                    <a:pt x="3399" y="2302"/>
                  </a:lnTo>
                  <a:lnTo>
                    <a:pt x="3337" y="2363"/>
                  </a:lnTo>
                  <a:lnTo>
                    <a:pt x="3288" y="2435"/>
                  </a:lnTo>
                  <a:lnTo>
                    <a:pt x="3253" y="2517"/>
                  </a:lnTo>
                  <a:lnTo>
                    <a:pt x="3236" y="2605"/>
                  </a:lnTo>
                  <a:lnTo>
                    <a:pt x="3235" y="2651"/>
                  </a:lnTo>
                  <a:lnTo>
                    <a:pt x="3235" y="3880"/>
                  </a:lnTo>
                  <a:close/>
                  <a:moveTo>
                    <a:pt x="12289" y="12093"/>
                  </a:moveTo>
                  <a:lnTo>
                    <a:pt x="12289" y="12112"/>
                  </a:lnTo>
                  <a:lnTo>
                    <a:pt x="12281" y="12151"/>
                  </a:lnTo>
                  <a:lnTo>
                    <a:pt x="12266" y="12186"/>
                  </a:lnTo>
                  <a:lnTo>
                    <a:pt x="12246" y="12216"/>
                  </a:lnTo>
                  <a:lnTo>
                    <a:pt x="12219" y="12243"/>
                  </a:lnTo>
                  <a:lnTo>
                    <a:pt x="12189" y="12263"/>
                  </a:lnTo>
                  <a:lnTo>
                    <a:pt x="12154" y="12278"/>
                  </a:lnTo>
                  <a:lnTo>
                    <a:pt x="12115" y="12286"/>
                  </a:lnTo>
                  <a:lnTo>
                    <a:pt x="12096" y="12286"/>
                  </a:lnTo>
                  <a:lnTo>
                    <a:pt x="5110" y="12286"/>
                  </a:lnTo>
                  <a:lnTo>
                    <a:pt x="5090" y="12286"/>
                  </a:lnTo>
                  <a:lnTo>
                    <a:pt x="5052" y="12278"/>
                  </a:lnTo>
                  <a:lnTo>
                    <a:pt x="5018" y="12263"/>
                  </a:lnTo>
                  <a:lnTo>
                    <a:pt x="4986" y="12243"/>
                  </a:lnTo>
                  <a:lnTo>
                    <a:pt x="4960" y="12216"/>
                  </a:lnTo>
                  <a:lnTo>
                    <a:pt x="4939" y="12186"/>
                  </a:lnTo>
                  <a:lnTo>
                    <a:pt x="4924" y="12151"/>
                  </a:lnTo>
                  <a:lnTo>
                    <a:pt x="4917" y="12112"/>
                  </a:lnTo>
                  <a:lnTo>
                    <a:pt x="4915" y="12093"/>
                  </a:lnTo>
                  <a:lnTo>
                    <a:pt x="4917" y="12073"/>
                  </a:lnTo>
                  <a:lnTo>
                    <a:pt x="4924" y="12034"/>
                  </a:lnTo>
                  <a:lnTo>
                    <a:pt x="4939" y="12000"/>
                  </a:lnTo>
                  <a:lnTo>
                    <a:pt x="4960" y="11970"/>
                  </a:lnTo>
                  <a:lnTo>
                    <a:pt x="4986" y="11942"/>
                  </a:lnTo>
                  <a:lnTo>
                    <a:pt x="5018" y="11922"/>
                  </a:lnTo>
                  <a:lnTo>
                    <a:pt x="5052" y="11908"/>
                  </a:lnTo>
                  <a:lnTo>
                    <a:pt x="5090" y="11899"/>
                  </a:lnTo>
                  <a:lnTo>
                    <a:pt x="5110" y="11899"/>
                  </a:lnTo>
                  <a:lnTo>
                    <a:pt x="6727" y="11899"/>
                  </a:lnTo>
                  <a:lnTo>
                    <a:pt x="6727" y="11834"/>
                  </a:lnTo>
                  <a:lnTo>
                    <a:pt x="6726" y="11764"/>
                  </a:lnTo>
                  <a:lnTo>
                    <a:pt x="6711" y="11627"/>
                  </a:lnTo>
                  <a:lnTo>
                    <a:pt x="6686" y="11495"/>
                  </a:lnTo>
                  <a:lnTo>
                    <a:pt x="6645" y="11368"/>
                  </a:lnTo>
                  <a:lnTo>
                    <a:pt x="6593" y="11245"/>
                  </a:lnTo>
                  <a:lnTo>
                    <a:pt x="6530" y="11130"/>
                  </a:lnTo>
                  <a:lnTo>
                    <a:pt x="6458" y="11022"/>
                  </a:lnTo>
                  <a:lnTo>
                    <a:pt x="6374" y="10921"/>
                  </a:lnTo>
                  <a:lnTo>
                    <a:pt x="6282" y="10829"/>
                  </a:lnTo>
                  <a:lnTo>
                    <a:pt x="6181" y="10746"/>
                  </a:lnTo>
                  <a:lnTo>
                    <a:pt x="6073" y="10672"/>
                  </a:lnTo>
                  <a:lnTo>
                    <a:pt x="5957" y="10610"/>
                  </a:lnTo>
                  <a:lnTo>
                    <a:pt x="5836" y="10559"/>
                  </a:lnTo>
                  <a:lnTo>
                    <a:pt x="5708" y="10518"/>
                  </a:lnTo>
                  <a:lnTo>
                    <a:pt x="5575" y="10491"/>
                  </a:lnTo>
                  <a:lnTo>
                    <a:pt x="5438" y="10478"/>
                  </a:lnTo>
                  <a:lnTo>
                    <a:pt x="5369" y="10477"/>
                  </a:lnTo>
                  <a:lnTo>
                    <a:pt x="5299" y="10478"/>
                  </a:lnTo>
                  <a:lnTo>
                    <a:pt x="5162" y="10491"/>
                  </a:lnTo>
                  <a:lnTo>
                    <a:pt x="5029" y="10518"/>
                  </a:lnTo>
                  <a:lnTo>
                    <a:pt x="4903" y="10559"/>
                  </a:lnTo>
                  <a:lnTo>
                    <a:pt x="4780" y="10610"/>
                  </a:lnTo>
                  <a:lnTo>
                    <a:pt x="4665" y="10672"/>
                  </a:lnTo>
                  <a:lnTo>
                    <a:pt x="4557" y="10746"/>
                  </a:lnTo>
                  <a:lnTo>
                    <a:pt x="4456" y="10829"/>
                  </a:lnTo>
                  <a:lnTo>
                    <a:pt x="4364" y="10921"/>
                  </a:lnTo>
                  <a:lnTo>
                    <a:pt x="4280" y="11022"/>
                  </a:lnTo>
                  <a:lnTo>
                    <a:pt x="4207" y="11130"/>
                  </a:lnTo>
                  <a:lnTo>
                    <a:pt x="4144" y="11245"/>
                  </a:lnTo>
                  <a:lnTo>
                    <a:pt x="4093" y="11368"/>
                  </a:lnTo>
                  <a:lnTo>
                    <a:pt x="4053" y="11495"/>
                  </a:lnTo>
                  <a:lnTo>
                    <a:pt x="4025" y="11627"/>
                  </a:lnTo>
                  <a:lnTo>
                    <a:pt x="4011" y="11764"/>
                  </a:lnTo>
                  <a:lnTo>
                    <a:pt x="4011" y="11834"/>
                  </a:lnTo>
                  <a:lnTo>
                    <a:pt x="4011" y="11899"/>
                  </a:lnTo>
                  <a:lnTo>
                    <a:pt x="4334" y="11899"/>
                  </a:lnTo>
                  <a:lnTo>
                    <a:pt x="4354" y="11899"/>
                  </a:lnTo>
                  <a:lnTo>
                    <a:pt x="4391" y="11908"/>
                  </a:lnTo>
                  <a:lnTo>
                    <a:pt x="4426" y="11922"/>
                  </a:lnTo>
                  <a:lnTo>
                    <a:pt x="4457" y="11942"/>
                  </a:lnTo>
                  <a:lnTo>
                    <a:pt x="4483" y="11970"/>
                  </a:lnTo>
                  <a:lnTo>
                    <a:pt x="4505" y="12000"/>
                  </a:lnTo>
                  <a:lnTo>
                    <a:pt x="4519" y="12034"/>
                  </a:lnTo>
                  <a:lnTo>
                    <a:pt x="4527" y="12073"/>
                  </a:lnTo>
                  <a:lnTo>
                    <a:pt x="4528" y="12093"/>
                  </a:lnTo>
                  <a:lnTo>
                    <a:pt x="4527" y="12112"/>
                  </a:lnTo>
                  <a:lnTo>
                    <a:pt x="4519" y="12151"/>
                  </a:lnTo>
                  <a:lnTo>
                    <a:pt x="4505" y="12186"/>
                  </a:lnTo>
                  <a:lnTo>
                    <a:pt x="4483" y="12216"/>
                  </a:lnTo>
                  <a:lnTo>
                    <a:pt x="4457" y="12243"/>
                  </a:lnTo>
                  <a:lnTo>
                    <a:pt x="4426" y="12263"/>
                  </a:lnTo>
                  <a:lnTo>
                    <a:pt x="4391" y="12278"/>
                  </a:lnTo>
                  <a:lnTo>
                    <a:pt x="4354" y="12286"/>
                  </a:lnTo>
                  <a:lnTo>
                    <a:pt x="4334" y="12286"/>
                  </a:lnTo>
                  <a:lnTo>
                    <a:pt x="194" y="12286"/>
                  </a:lnTo>
                  <a:lnTo>
                    <a:pt x="174" y="12286"/>
                  </a:lnTo>
                  <a:lnTo>
                    <a:pt x="137" y="12278"/>
                  </a:lnTo>
                  <a:lnTo>
                    <a:pt x="101" y="12263"/>
                  </a:lnTo>
                  <a:lnTo>
                    <a:pt x="71" y="12243"/>
                  </a:lnTo>
                  <a:lnTo>
                    <a:pt x="45" y="12216"/>
                  </a:lnTo>
                  <a:lnTo>
                    <a:pt x="23" y="12186"/>
                  </a:lnTo>
                  <a:lnTo>
                    <a:pt x="9" y="12151"/>
                  </a:lnTo>
                  <a:lnTo>
                    <a:pt x="0" y="12112"/>
                  </a:lnTo>
                  <a:lnTo>
                    <a:pt x="0" y="12093"/>
                  </a:lnTo>
                  <a:lnTo>
                    <a:pt x="0" y="12073"/>
                  </a:lnTo>
                  <a:lnTo>
                    <a:pt x="9" y="12034"/>
                  </a:lnTo>
                  <a:lnTo>
                    <a:pt x="23" y="12000"/>
                  </a:lnTo>
                  <a:lnTo>
                    <a:pt x="45" y="11970"/>
                  </a:lnTo>
                  <a:lnTo>
                    <a:pt x="71" y="11942"/>
                  </a:lnTo>
                  <a:lnTo>
                    <a:pt x="101" y="11922"/>
                  </a:lnTo>
                  <a:lnTo>
                    <a:pt x="137" y="11908"/>
                  </a:lnTo>
                  <a:lnTo>
                    <a:pt x="174" y="11899"/>
                  </a:lnTo>
                  <a:lnTo>
                    <a:pt x="194" y="11899"/>
                  </a:lnTo>
                  <a:lnTo>
                    <a:pt x="776" y="11899"/>
                  </a:lnTo>
                  <a:lnTo>
                    <a:pt x="776" y="5801"/>
                  </a:lnTo>
                  <a:lnTo>
                    <a:pt x="735" y="5791"/>
                  </a:lnTo>
                  <a:lnTo>
                    <a:pt x="655" y="5768"/>
                  </a:lnTo>
                  <a:lnTo>
                    <a:pt x="578" y="5738"/>
                  </a:lnTo>
                  <a:lnTo>
                    <a:pt x="504" y="5700"/>
                  </a:lnTo>
                  <a:lnTo>
                    <a:pt x="434" y="5659"/>
                  </a:lnTo>
                  <a:lnTo>
                    <a:pt x="367" y="5610"/>
                  </a:lnTo>
                  <a:lnTo>
                    <a:pt x="305" y="5556"/>
                  </a:lnTo>
                  <a:lnTo>
                    <a:pt x="249" y="5499"/>
                  </a:lnTo>
                  <a:lnTo>
                    <a:pt x="197" y="5436"/>
                  </a:lnTo>
                  <a:lnTo>
                    <a:pt x="150" y="5368"/>
                  </a:lnTo>
                  <a:lnTo>
                    <a:pt x="109" y="5297"/>
                  </a:lnTo>
                  <a:lnTo>
                    <a:pt x="73" y="5222"/>
                  </a:lnTo>
                  <a:lnTo>
                    <a:pt x="45" y="5145"/>
                  </a:lnTo>
                  <a:lnTo>
                    <a:pt x="23" y="5064"/>
                  </a:lnTo>
                  <a:lnTo>
                    <a:pt x="9" y="4979"/>
                  </a:lnTo>
                  <a:lnTo>
                    <a:pt x="0" y="4894"/>
                  </a:lnTo>
                  <a:lnTo>
                    <a:pt x="0" y="4849"/>
                  </a:lnTo>
                  <a:lnTo>
                    <a:pt x="0" y="4806"/>
                  </a:lnTo>
                  <a:lnTo>
                    <a:pt x="9" y="4720"/>
                  </a:lnTo>
                  <a:lnTo>
                    <a:pt x="23" y="4636"/>
                  </a:lnTo>
                  <a:lnTo>
                    <a:pt x="45" y="4556"/>
                  </a:lnTo>
                  <a:lnTo>
                    <a:pt x="73" y="4478"/>
                  </a:lnTo>
                  <a:lnTo>
                    <a:pt x="109" y="4403"/>
                  </a:lnTo>
                  <a:lnTo>
                    <a:pt x="150" y="4333"/>
                  </a:lnTo>
                  <a:lnTo>
                    <a:pt x="197" y="4265"/>
                  </a:lnTo>
                  <a:lnTo>
                    <a:pt x="249" y="4202"/>
                  </a:lnTo>
                  <a:lnTo>
                    <a:pt x="305" y="4144"/>
                  </a:lnTo>
                  <a:lnTo>
                    <a:pt x="367" y="4091"/>
                  </a:lnTo>
                  <a:lnTo>
                    <a:pt x="434" y="4042"/>
                  </a:lnTo>
                  <a:lnTo>
                    <a:pt x="504" y="4000"/>
                  </a:lnTo>
                  <a:lnTo>
                    <a:pt x="578" y="3963"/>
                  </a:lnTo>
                  <a:lnTo>
                    <a:pt x="655" y="3932"/>
                  </a:lnTo>
                  <a:lnTo>
                    <a:pt x="735" y="3909"/>
                  </a:lnTo>
                  <a:lnTo>
                    <a:pt x="776" y="3899"/>
                  </a:lnTo>
                  <a:lnTo>
                    <a:pt x="776" y="1487"/>
                  </a:lnTo>
                  <a:lnTo>
                    <a:pt x="776" y="1467"/>
                  </a:lnTo>
                  <a:lnTo>
                    <a:pt x="785" y="1430"/>
                  </a:lnTo>
                  <a:lnTo>
                    <a:pt x="799" y="1395"/>
                  </a:lnTo>
                  <a:lnTo>
                    <a:pt x="821" y="1364"/>
                  </a:lnTo>
                  <a:lnTo>
                    <a:pt x="847" y="1338"/>
                  </a:lnTo>
                  <a:lnTo>
                    <a:pt x="877" y="1316"/>
                  </a:lnTo>
                  <a:lnTo>
                    <a:pt x="913" y="1302"/>
                  </a:lnTo>
                  <a:lnTo>
                    <a:pt x="951" y="1294"/>
                  </a:lnTo>
                  <a:lnTo>
                    <a:pt x="971" y="1293"/>
                  </a:lnTo>
                  <a:lnTo>
                    <a:pt x="991" y="1294"/>
                  </a:lnTo>
                  <a:lnTo>
                    <a:pt x="1028" y="1302"/>
                  </a:lnTo>
                  <a:lnTo>
                    <a:pt x="1063" y="1316"/>
                  </a:lnTo>
                  <a:lnTo>
                    <a:pt x="1095" y="1338"/>
                  </a:lnTo>
                  <a:lnTo>
                    <a:pt x="1120" y="1364"/>
                  </a:lnTo>
                  <a:lnTo>
                    <a:pt x="1141" y="1395"/>
                  </a:lnTo>
                  <a:lnTo>
                    <a:pt x="1157" y="1430"/>
                  </a:lnTo>
                  <a:lnTo>
                    <a:pt x="1164" y="1467"/>
                  </a:lnTo>
                  <a:lnTo>
                    <a:pt x="1164" y="1487"/>
                  </a:lnTo>
                  <a:lnTo>
                    <a:pt x="1164" y="3880"/>
                  </a:lnTo>
                  <a:lnTo>
                    <a:pt x="2070" y="3880"/>
                  </a:lnTo>
                  <a:lnTo>
                    <a:pt x="2070" y="841"/>
                  </a:lnTo>
                  <a:lnTo>
                    <a:pt x="2068" y="795"/>
                  </a:lnTo>
                  <a:lnTo>
                    <a:pt x="2051" y="706"/>
                  </a:lnTo>
                  <a:lnTo>
                    <a:pt x="2016" y="625"/>
                  </a:lnTo>
                  <a:lnTo>
                    <a:pt x="1967" y="553"/>
                  </a:lnTo>
                  <a:lnTo>
                    <a:pt x="1905" y="491"/>
                  </a:lnTo>
                  <a:lnTo>
                    <a:pt x="1833" y="442"/>
                  </a:lnTo>
                  <a:lnTo>
                    <a:pt x="1751" y="407"/>
                  </a:lnTo>
                  <a:lnTo>
                    <a:pt x="1663" y="390"/>
                  </a:lnTo>
                  <a:lnTo>
                    <a:pt x="1617" y="387"/>
                  </a:lnTo>
                  <a:lnTo>
                    <a:pt x="1571" y="390"/>
                  </a:lnTo>
                  <a:lnTo>
                    <a:pt x="1482" y="407"/>
                  </a:lnTo>
                  <a:lnTo>
                    <a:pt x="1401" y="442"/>
                  </a:lnTo>
                  <a:lnTo>
                    <a:pt x="1329" y="491"/>
                  </a:lnTo>
                  <a:lnTo>
                    <a:pt x="1267" y="553"/>
                  </a:lnTo>
                  <a:lnTo>
                    <a:pt x="1218" y="625"/>
                  </a:lnTo>
                  <a:lnTo>
                    <a:pt x="1184" y="706"/>
                  </a:lnTo>
                  <a:lnTo>
                    <a:pt x="1167" y="795"/>
                  </a:lnTo>
                  <a:lnTo>
                    <a:pt x="1164" y="841"/>
                  </a:lnTo>
                  <a:lnTo>
                    <a:pt x="1164" y="861"/>
                  </a:lnTo>
                  <a:lnTo>
                    <a:pt x="1157" y="898"/>
                  </a:lnTo>
                  <a:lnTo>
                    <a:pt x="1141" y="933"/>
                  </a:lnTo>
                  <a:lnTo>
                    <a:pt x="1120" y="965"/>
                  </a:lnTo>
                  <a:lnTo>
                    <a:pt x="1095" y="991"/>
                  </a:lnTo>
                  <a:lnTo>
                    <a:pt x="1063" y="1012"/>
                  </a:lnTo>
                  <a:lnTo>
                    <a:pt x="1028" y="1027"/>
                  </a:lnTo>
                  <a:lnTo>
                    <a:pt x="991" y="1034"/>
                  </a:lnTo>
                  <a:lnTo>
                    <a:pt x="971" y="1035"/>
                  </a:lnTo>
                  <a:lnTo>
                    <a:pt x="951" y="1034"/>
                  </a:lnTo>
                  <a:lnTo>
                    <a:pt x="913" y="1027"/>
                  </a:lnTo>
                  <a:lnTo>
                    <a:pt x="877" y="1012"/>
                  </a:lnTo>
                  <a:lnTo>
                    <a:pt x="847" y="991"/>
                  </a:lnTo>
                  <a:lnTo>
                    <a:pt x="821" y="965"/>
                  </a:lnTo>
                  <a:lnTo>
                    <a:pt x="799" y="933"/>
                  </a:lnTo>
                  <a:lnTo>
                    <a:pt x="785" y="898"/>
                  </a:lnTo>
                  <a:lnTo>
                    <a:pt x="776" y="861"/>
                  </a:lnTo>
                  <a:lnTo>
                    <a:pt x="776" y="841"/>
                  </a:lnTo>
                  <a:lnTo>
                    <a:pt x="776" y="798"/>
                  </a:lnTo>
                  <a:lnTo>
                    <a:pt x="785" y="713"/>
                  </a:lnTo>
                  <a:lnTo>
                    <a:pt x="802" y="631"/>
                  </a:lnTo>
                  <a:lnTo>
                    <a:pt x="827" y="551"/>
                  </a:lnTo>
                  <a:lnTo>
                    <a:pt x="858" y="477"/>
                  </a:lnTo>
                  <a:lnTo>
                    <a:pt x="897" y="405"/>
                  </a:lnTo>
                  <a:lnTo>
                    <a:pt x="943" y="338"/>
                  </a:lnTo>
                  <a:lnTo>
                    <a:pt x="995" y="275"/>
                  </a:lnTo>
                  <a:lnTo>
                    <a:pt x="1051" y="219"/>
                  </a:lnTo>
                  <a:lnTo>
                    <a:pt x="1115" y="167"/>
                  </a:lnTo>
                  <a:lnTo>
                    <a:pt x="1181" y="121"/>
                  </a:lnTo>
                  <a:lnTo>
                    <a:pt x="1253" y="82"/>
                  </a:lnTo>
                  <a:lnTo>
                    <a:pt x="1328" y="50"/>
                  </a:lnTo>
                  <a:lnTo>
                    <a:pt x="1407" y="26"/>
                  </a:lnTo>
                  <a:lnTo>
                    <a:pt x="1489" y="10"/>
                  </a:lnTo>
                  <a:lnTo>
                    <a:pt x="1574" y="1"/>
                  </a:lnTo>
                  <a:lnTo>
                    <a:pt x="1617" y="0"/>
                  </a:lnTo>
                  <a:lnTo>
                    <a:pt x="1661" y="1"/>
                  </a:lnTo>
                  <a:lnTo>
                    <a:pt x="1746" y="10"/>
                  </a:lnTo>
                  <a:lnTo>
                    <a:pt x="1828" y="26"/>
                  </a:lnTo>
                  <a:lnTo>
                    <a:pt x="1905" y="50"/>
                  </a:lnTo>
                  <a:lnTo>
                    <a:pt x="1982" y="82"/>
                  </a:lnTo>
                  <a:lnTo>
                    <a:pt x="2052" y="121"/>
                  </a:lnTo>
                  <a:lnTo>
                    <a:pt x="2120" y="167"/>
                  </a:lnTo>
                  <a:lnTo>
                    <a:pt x="2182" y="219"/>
                  </a:lnTo>
                  <a:lnTo>
                    <a:pt x="2240" y="275"/>
                  </a:lnTo>
                  <a:lnTo>
                    <a:pt x="2291" y="338"/>
                  </a:lnTo>
                  <a:lnTo>
                    <a:pt x="2336" y="405"/>
                  </a:lnTo>
                  <a:lnTo>
                    <a:pt x="2375" y="477"/>
                  </a:lnTo>
                  <a:lnTo>
                    <a:pt x="2407" y="551"/>
                  </a:lnTo>
                  <a:lnTo>
                    <a:pt x="2431" y="631"/>
                  </a:lnTo>
                  <a:lnTo>
                    <a:pt x="2448" y="713"/>
                  </a:lnTo>
                  <a:lnTo>
                    <a:pt x="2457" y="798"/>
                  </a:lnTo>
                  <a:lnTo>
                    <a:pt x="2458" y="841"/>
                  </a:lnTo>
                  <a:lnTo>
                    <a:pt x="2458" y="3880"/>
                  </a:lnTo>
                  <a:lnTo>
                    <a:pt x="2846" y="3880"/>
                  </a:lnTo>
                  <a:lnTo>
                    <a:pt x="2846" y="2651"/>
                  </a:lnTo>
                  <a:lnTo>
                    <a:pt x="2847" y="2608"/>
                  </a:lnTo>
                  <a:lnTo>
                    <a:pt x="2856" y="2524"/>
                  </a:lnTo>
                  <a:lnTo>
                    <a:pt x="2872" y="2442"/>
                  </a:lnTo>
                  <a:lnTo>
                    <a:pt x="2896" y="2363"/>
                  </a:lnTo>
                  <a:lnTo>
                    <a:pt x="2929" y="2287"/>
                  </a:lnTo>
                  <a:lnTo>
                    <a:pt x="2968" y="2216"/>
                  </a:lnTo>
                  <a:lnTo>
                    <a:pt x="3013" y="2148"/>
                  </a:lnTo>
                  <a:lnTo>
                    <a:pt x="3065" y="2086"/>
                  </a:lnTo>
                  <a:lnTo>
                    <a:pt x="3121" y="2029"/>
                  </a:lnTo>
                  <a:lnTo>
                    <a:pt x="3184" y="1978"/>
                  </a:lnTo>
                  <a:lnTo>
                    <a:pt x="3251" y="1932"/>
                  </a:lnTo>
                  <a:lnTo>
                    <a:pt x="3323" y="1893"/>
                  </a:lnTo>
                  <a:lnTo>
                    <a:pt x="3397" y="1862"/>
                  </a:lnTo>
                  <a:lnTo>
                    <a:pt x="3477" y="1837"/>
                  </a:lnTo>
                  <a:lnTo>
                    <a:pt x="3559" y="1820"/>
                  </a:lnTo>
                  <a:lnTo>
                    <a:pt x="3644" y="1811"/>
                  </a:lnTo>
                  <a:lnTo>
                    <a:pt x="3687" y="1811"/>
                  </a:lnTo>
                  <a:lnTo>
                    <a:pt x="3730" y="1811"/>
                  </a:lnTo>
                  <a:lnTo>
                    <a:pt x="3815" y="1820"/>
                  </a:lnTo>
                  <a:lnTo>
                    <a:pt x="3897" y="1837"/>
                  </a:lnTo>
                  <a:lnTo>
                    <a:pt x="3976" y="1862"/>
                  </a:lnTo>
                  <a:lnTo>
                    <a:pt x="4051" y="1893"/>
                  </a:lnTo>
                  <a:lnTo>
                    <a:pt x="4123" y="1932"/>
                  </a:lnTo>
                  <a:lnTo>
                    <a:pt x="4190" y="1978"/>
                  </a:lnTo>
                  <a:lnTo>
                    <a:pt x="4253" y="2029"/>
                  </a:lnTo>
                  <a:lnTo>
                    <a:pt x="4309" y="2086"/>
                  </a:lnTo>
                  <a:lnTo>
                    <a:pt x="4361" y="2148"/>
                  </a:lnTo>
                  <a:lnTo>
                    <a:pt x="4406" y="2216"/>
                  </a:lnTo>
                  <a:lnTo>
                    <a:pt x="4445" y="2287"/>
                  </a:lnTo>
                  <a:lnTo>
                    <a:pt x="4478" y="2363"/>
                  </a:lnTo>
                  <a:lnTo>
                    <a:pt x="4502" y="2442"/>
                  </a:lnTo>
                  <a:lnTo>
                    <a:pt x="4518" y="2524"/>
                  </a:lnTo>
                  <a:lnTo>
                    <a:pt x="4527" y="2608"/>
                  </a:lnTo>
                  <a:lnTo>
                    <a:pt x="4528" y="2651"/>
                  </a:lnTo>
                  <a:lnTo>
                    <a:pt x="4528" y="3899"/>
                  </a:lnTo>
                  <a:lnTo>
                    <a:pt x="4570" y="3909"/>
                  </a:lnTo>
                  <a:lnTo>
                    <a:pt x="4649" y="3932"/>
                  </a:lnTo>
                  <a:lnTo>
                    <a:pt x="4727" y="3963"/>
                  </a:lnTo>
                  <a:lnTo>
                    <a:pt x="4800" y="4000"/>
                  </a:lnTo>
                  <a:lnTo>
                    <a:pt x="4871" y="4042"/>
                  </a:lnTo>
                  <a:lnTo>
                    <a:pt x="4937" y="4091"/>
                  </a:lnTo>
                  <a:lnTo>
                    <a:pt x="4999" y="4144"/>
                  </a:lnTo>
                  <a:lnTo>
                    <a:pt x="5055" y="4202"/>
                  </a:lnTo>
                  <a:lnTo>
                    <a:pt x="5107" y="4265"/>
                  </a:lnTo>
                  <a:lnTo>
                    <a:pt x="5155" y="4333"/>
                  </a:lnTo>
                  <a:lnTo>
                    <a:pt x="5195" y="4403"/>
                  </a:lnTo>
                  <a:lnTo>
                    <a:pt x="5229" y="4478"/>
                  </a:lnTo>
                  <a:lnTo>
                    <a:pt x="5258" y="4556"/>
                  </a:lnTo>
                  <a:lnTo>
                    <a:pt x="5281" y="4636"/>
                  </a:lnTo>
                  <a:lnTo>
                    <a:pt x="5296" y="4720"/>
                  </a:lnTo>
                  <a:lnTo>
                    <a:pt x="5303" y="4806"/>
                  </a:lnTo>
                  <a:lnTo>
                    <a:pt x="5304" y="4849"/>
                  </a:lnTo>
                  <a:lnTo>
                    <a:pt x="5303" y="4894"/>
                  </a:lnTo>
                  <a:lnTo>
                    <a:pt x="5296" y="4979"/>
                  </a:lnTo>
                  <a:lnTo>
                    <a:pt x="5281" y="5064"/>
                  </a:lnTo>
                  <a:lnTo>
                    <a:pt x="5258" y="5145"/>
                  </a:lnTo>
                  <a:lnTo>
                    <a:pt x="5229" y="5222"/>
                  </a:lnTo>
                  <a:lnTo>
                    <a:pt x="5195" y="5297"/>
                  </a:lnTo>
                  <a:lnTo>
                    <a:pt x="5155" y="5368"/>
                  </a:lnTo>
                  <a:lnTo>
                    <a:pt x="5107" y="5436"/>
                  </a:lnTo>
                  <a:lnTo>
                    <a:pt x="5055" y="5499"/>
                  </a:lnTo>
                  <a:lnTo>
                    <a:pt x="4999" y="5556"/>
                  </a:lnTo>
                  <a:lnTo>
                    <a:pt x="4937" y="5610"/>
                  </a:lnTo>
                  <a:lnTo>
                    <a:pt x="4871" y="5659"/>
                  </a:lnTo>
                  <a:lnTo>
                    <a:pt x="4800" y="5700"/>
                  </a:lnTo>
                  <a:lnTo>
                    <a:pt x="4727" y="5738"/>
                  </a:lnTo>
                  <a:lnTo>
                    <a:pt x="4649" y="5768"/>
                  </a:lnTo>
                  <a:lnTo>
                    <a:pt x="4570" y="5791"/>
                  </a:lnTo>
                  <a:lnTo>
                    <a:pt x="4528" y="5801"/>
                  </a:lnTo>
                  <a:lnTo>
                    <a:pt x="4528" y="9765"/>
                  </a:lnTo>
                  <a:lnTo>
                    <a:pt x="4527" y="9785"/>
                  </a:lnTo>
                  <a:lnTo>
                    <a:pt x="4519" y="9823"/>
                  </a:lnTo>
                  <a:lnTo>
                    <a:pt x="4505" y="9857"/>
                  </a:lnTo>
                  <a:lnTo>
                    <a:pt x="4483" y="9889"/>
                  </a:lnTo>
                  <a:lnTo>
                    <a:pt x="4457" y="9915"/>
                  </a:lnTo>
                  <a:lnTo>
                    <a:pt x="4426" y="9935"/>
                  </a:lnTo>
                  <a:lnTo>
                    <a:pt x="4391" y="9951"/>
                  </a:lnTo>
                  <a:lnTo>
                    <a:pt x="4354" y="9958"/>
                  </a:lnTo>
                  <a:lnTo>
                    <a:pt x="4334" y="9958"/>
                  </a:lnTo>
                  <a:lnTo>
                    <a:pt x="4313" y="9958"/>
                  </a:lnTo>
                  <a:lnTo>
                    <a:pt x="4276" y="9951"/>
                  </a:lnTo>
                  <a:lnTo>
                    <a:pt x="4241" y="9935"/>
                  </a:lnTo>
                  <a:lnTo>
                    <a:pt x="4210" y="9915"/>
                  </a:lnTo>
                  <a:lnTo>
                    <a:pt x="4184" y="9889"/>
                  </a:lnTo>
                  <a:lnTo>
                    <a:pt x="4162" y="9857"/>
                  </a:lnTo>
                  <a:lnTo>
                    <a:pt x="4148" y="9823"/>
                  </a:lnTo>
                  <a:lnTo>
                    <a:pt x="4141" y="9785"/>
                  </a:lnTo>
                  <a:lnTo>
                    <a:pt x="4139" y="9765"/>
                  </a:lnTo>
                  <a:lnTo>
                    <a:pt x="4139" y="5820"/>
                  </a:lnTo>
                  <a:lnTo>
                    <a:pt x="3235" y="5820"/>
                  </a:lnTo>
                  <a:lnTo>
                    <a:pt x="3235" y="11899"/>
                  </a:lnTo>
                  <a:lnTo>
                    <a:pt x="3622" y="11899"/>
                  </a:lnTo>
                  <a:lnTo>
                    <a:pt x="3622" y="11834"/>
                  </a:lnTo>
                  <a:lnTo>
                    <a:pt x="3624" y="11751"/>
                  </a:lnTo>
                  <a:lnTo>
                    <a:pt x="3639" y="11587"/>
                  </a:lnTo>
                  <a:lnTo>
                    <a:pt x="3670" y="11427"/>
                  </a:lnTo>
                  <a:lnTo>
                    <a:pt x="3714" y="11273"/>
                  </a:lnTo>
                  <a:lnTo>
                    <a:pt x="3772" y="11124"/>
                  </a:lnTo>
                  <a:lnTo>
                    <a:pt x="3843" y="10983"/>
                  </a:lnTo>
                  <a:lnTo>
                    <a:pt x="3926" y="10851"/>
                  </a:lnTo>
                  <a:lnTo>
                    <a:pt x="4020" y="10726"/>
                  </a:lnTo>
                  <a:lnTo>
                    <a:pt x="4125" y="10609"/>
                  </a:lnTo>
                  <a:lnTo>
                    <a:pt x="4239" y="10502"/>
                  </a:lnTo>
                  <a:lnTo>
                    <a:pt x="4362" y="10407"/>
                  </a:lnTo>
                  <a:lnTo>
                    <a:pt x="4495" y="10322"/>
                  </a:lnTo>
                  <a:lnTo>
                    <a:pt x="4635" y="10249"/>
                  </a:lnTo>
                  <a:lnTo>
                    <a:pt x="4782" y="10189"/>
                  </a:lnTo>
                  <a:lnTo>
                    <a:pt x="4934" y="10142"/>
                  </a:lnTo>
                  <a:lnTo>
                    <a:pt x="5093" y="10109"/>
                  </a:lnTo>
                  <a:lnTo>
                    <a:pt x="5175" y="10099"/>
                  </a:lnTo>
                  <a:lnTo>
                    <a:pt x="5175" y="8730"/>
                  </a:lnTo>
                  <a:lnTo>
                    <a:pt x="5175" y="8710"/>
                  </a:lnTo>
                  <a:lnTo>
                    <a:pt x="5183" y="8672"/>
                  </a:lnTo>
                  <a:lnTo>
                    <a:pt x="5198" y="8638"/>
                  </a:lnTo>
                  <a:lnTo>
                    <a:pt x="5219" y="8606"/>
                  </a:lnTo>
                  <a:lnTo>
                    <a:pt x="5245" y="8580"/>
                  </a:lnTo>
                  <a:lnTo>
                    <a:pt x="5276" y="8559"/>
                  </a:lnTo>
                  <a:lnTo>
                    <a:pt x="5312" y="8544"/>
                  </a:lnTo>
                  <a:lnTo>
                    <a:pt x="5349" y="8537"/>
                  </a:lnTo>
                  <a:lnTo>
                    <a:pt x="5369" y="8536"/>
                  </a:lnTo>
                  <a:lnTo>
                    <a:pt x="5389" y="8537"/>
                  </a:lnTo>
                  <a:lnTo>
                    <a:pt x="5427" y="8544"/>
                  </a:lnTo>
                  <a:lnTo>
                    <a:pt x="5461" y="8559"/>
                  </a:lnTo>
                  <a:lnTo>
                    <a:pt x="5493" y="8580"/>
                  </a:lnTo>
                  <a:lnTo>
                    <a:pt x="5519" y="8606"/>
                  </a:lnTo>
                  <a:lnTo>
                    <a:pt x="5539" y="8638"/>
                  </a:lnTo>
                  <a:lnTo>
                    <a:pt x="5555" y="8672"/>
                  </a:lnTo>
                  <a:lnTo>
                    <a:pt x="5562" y="8710"/>
                  </a:lnTo>
                  <a:lnTo>
                    <a:pt x="5562" y="8730"/>
                  </a:lnTo>
                  <a:lnTo>
                    <a:pt x="5562" y="10099"/>
                  </a:lnTo>
                  <a:lnTo>
                    <a:pt x="5644" y="10109"/>
                  </a:lnTo>
                  <a:lnTo>
                    <a:pt x="5803" y="10142"/>
                  </a:lnTo>
                  <a:lnTo>
                    <a:pt x="5955" y="10189"/>
                  </a:lnTo>
                  <a:lnTo>
                    <a:pt x="6102" y="10249"/>
                  </a:lnTo>
                  <a:lnTo>
                    <a:pt x="6242" y="10322"/>
                  </a:lnTo>
                  <a:lnTo>
                    <a:pt x="6374" y="10407"/>
                  </a:lnTo>
                  <a:lnTo>
                    <a:pt x="6498" y="10502"/>
                  </a:lnTo>
                  <a:lnTo>
                    <a:pt x="6614" y="10609"/>
                  </a:lnTo>
                  <a:lnTo>
                    <a:pt x="6717" y="10726"/>
                  </a:lnTo>
                  <a:lnTo>
                    <a:pt x="6812" y="10851"/>
                  </a:lnTo>
                  <a:lnTo>
                    <a:pt x="6894" y="10983"/>
                  </a:lnTo>
                  <a:lnTo>
                    <a:pt x="6965" y="11124"/>
                  </a:lnTo>
                  <a:lnTo>
                    <a:pt x="7023" y="11273"/>
                  </a:lnTo>
                  <a:lnTo>
                    <a:pt x="7067" y="11427"/>
                  </a:lnTo>
                  <a:lnTo>
                    <a:pt x="7099" y="11587"/>
                  </a:lnTo>
                  <a:lnTo>
                    <a:pt x="7113" y="11751"/>
                  </a:lnTo>
                  <a:lnTo>
                    <a:pt x="7115" y="11834"/>
                  </a:lnTo>
                  <a:lnTo>
                    <a:pt x="7115" y="11899"/>
                  </a:lnTo>
                  <a:lnTo>
                    <a:pt x="8150" y="11899"/>
                  </a:lnTo>
                  <a:lnTo>
                    <a:pt x="8150" y="8665"/>
                  </a:lnTo>
                  <a:lnTo>
                    <a:pt x="6662" y="8665"/>
                  </a:lnTo>
                  <a:lnTo>
                    <a:pt x="6612" y="8665"/>
                  </a:lnTo>
                  <a:lnTo>
                    <a:pt x="6514" y="8655"/>
                  </a:lnTo>
                  <a:lnTo>
                    <a:pt x="6421" y="8635"/>
                  </a:lnTo>
                  <a:lnTo>
                    <a:pt x="6328" y="8608"/>
                  </a:lnTo>
                  <a:lnTo>
                    <a:pt x="6242" y="8570"/>
                  </a:lnTo>
                  <a:lnTo>
                    <a:pt x="6160" y="8525"/>
                  </a:lnTo>
                  <a:lnTo>
                    <a:pt x="6082" y="8472"/>
                  </a:lnTo>
                  <a:lnTo>
                    <a:pt x="6010" y="8413"/>
                  </a:lnTo>
                  <a:lnTo>
                    <a:pt x="5944" y="8347"/>
                  </a:lnTo>
                  <a:lnTo>
                    <a:pt x="5885" y="8276"/>
                  </a:lnTo>
                  <a:lnTo>
                    <a:pt x="5833" y="8199"/>
                  </a:lnTo>
                  <a:lnTo>
                    <a:pt x="5788" y="8117"/>
                  </a:lnTo>
                  <a:lnTo>
                    <a:pt x="5751" y="8029"/>
                  </a:lnTo>
                  <a:lnTo>
                    <a:pt x="5722" y="7938"/>
                  </a:lnTo>
                  <a:lnTo>
                    <a:pt x="5703" y="7843"/>
                  </a:lnTo>
                  <a:lnTo>
                    <a:pt x="5693" y="7745"/>
                  </a:lnTo>
                  <a:lnTo>
                    <a:pt x="5692" y="7696"/>
                  </a:lnTo>
                  <a:lnTo>
                    <a:pt x="5693" y="7646"/>
                  </a:lnTo>
                  <a:lnTo>
                    <a:pt x="5703" y="7548"/>
                  </a:lnTo>
                  <a:lnTo>
                    <a:pt x="5722" y="7453"/>
                  </a:lnTo>
                  <a:lnTo>
                    <a:pt x="5751" y="7362"/>
                  </a:lnTo>
                  <a:lnTo>
                    <a:pt x="5788" y="7276"/>
                  </a:lnTo>
                  <a:lnTo>
                    <a:pt x="5833" y="7192"/>
                  </a:lnTo>
                  <a:lnTo>
                    <a:pt x="5885" y="7116"/>
                  </a:lnTo>
                  <a:lnTo>
                    <a:pt x="5944" y="7044"/>
                  </a:lnTo>
                  <a:lnTo>
                    <a:pt x="6010" y="6978"/>
                  </a:lnTo>
                  <a:lnTo>
                    <a:pt x="6082" y="6919"/>
                  </a:lnTo>
                  <a:lnTo>
                    <a:pt x="6160" y="6865"/>
                  </a:lnTo>
                  <a:lnTo>
                    <a:pt x="6242" y="6821"/>
                  </a:lnTo>
                  <a:lnTo>
                    <a:pt x="6328" y="6785"/>
                  </a:lnTo>
                  <a:lnTo>
                    <a:pt x="6421" y="6756"/>
                  </a:lnTo>
                  <a:lnTo>
                    <a:pt x="6514" y="6736"/>
                  </a:lnTo>
                  <a:lnTo>
                    <a:pt x="6612" y="6726"/>
                  </a:lnTo>
                  <a:lnTo>
                    <a:pt x="6662" y="6726"/>
                  </a:lnTo>
                  <a:lnTo>
                    <a:pt x="8150" y="6726"/>
                  </a:lnTo>
                  <a:lnTo>
                    <a:pt x="8150" y="5103"/>
                  </a:lnTo>
                  <a:lnTo>
                    <a:pt x="8098" y="5077"/>
                  </a:lnTo>
                  <a:lnTo>
                    <a:pt x="7998" y="5018"/>
                  </a:lnTo>
                  <a:lnTo>
                    <a:pt x="7901" y="4953"/>
                  </a:lnTo>
                  <a:lnTo>
                    <a:pt x="7807" y="4883"/>
                  </a:lnTo>
                  <a:lnTo>
                    <a:pt x="7721" y="4806"/>
                  </a:lnTo>
                  <a:lnTo>
                    <a:pt x="7638" y="4724"/>
                  </a:lnTo>
                  <a:lnTo>
                    <a:pt x="7560" y="4639"/>
                  </a:lnTo>
                  <a:lnTo>
                    <a:pt x="7488" y="4547"/>
                  </a:lnTo>
                  <a:lnTo>
                    <a:pt x="7420" y="4452"/>
                  </a:lnTo>
                  <a:lnTo>
                    <a:pt x="7360" y="4353"/>
                  </a:lnTo>
                  <a:lnTo>
                    <a:pt x="7305" y="4249"/>
                  </a:lnTo>
                  <a:lnTo>
                    <a:pt x="7256" y="4143"/>
                  </a:lnTo>
                  <a:lnTo>
                    <a:pt x="7216" y="4032"/>
                  </a:lnTo>
                  <a:lnTo>
                    <a:pt x="7180" y="3918"/>
                  </a:lnTo>
                  <a:lnTo>
                    <a:pt x="7152" y="3801"/>
                  </a:lnTo>
                  <a:lnTo>
                    <a:pt x="7132" y="3682"/>
                  </a:lnTo>
                  <a:lnTo>
                    <a:pt x="7125" y="3621"/>
                  </a:lnTo>
                  <a:lnTo>
                    <a:pt x="6922" y="3621"/>
                  </a:lnTo>
                  <a:lnTo>
                    <a:pt x="6902" y="3621"/>
                  </a:lnTo>
                  <a:lnTo>
                    <a:pt x="6863" y="3613"/>
                  </a:lnTo>
                  <a:lnTo>
                    <a:pt x="6828" y="3598"/>
                  </a:lnTo>
                  <a:lnTo>
                    <a:pt x="6798" y="3577"/>
                  </a:lnTo>
                  <a:lnTo>
                    <a:pt x="6770" y="3551"/>
                  </a:lnTo>
                  <a:lnTo>
                    <a:pt x="6750" y="3520"/>
                  </a:lnTo>
                  <a:lnTo>
                    <a:pt x="6736" y="3486"/>
                  </a:lnTo>
                  <a:lnTo>
                    <a:pt x="6727" y="3447"/>
                  </a:lnTo>
                  <a:lnTo>
                    <a:pt x="6727" y="3427"/>
                  </a:lnTo>
                  <a:lnTo>
                    <a:pt x="6727" y="3408"/>
                  </a:lnTo>
                  <a:lnTo>
                    <a:pt x="6736" y="3369"/>
                  </a:lnTo>
                  <a:lnTo>
                    <a:pt x="6750" y="3335"/>
                  </a:lnTo>
                  <a:lnTo>
                    <a:pt x="6770" y="3305"/>
                  </a:lnTo>
                  <a:lnTo>
                    <a:pt x="6798" y="3277"/>
                  </a:lnTo>
                  <a:lnTo>
                    <a:pt x="6828" y="3257"/>
                  </a:lnTo>
                  <a:lnTo>
                    <a:pt x="6863" y="3241"/>
                  </a:lnTo>
                  <a:lnTo>
                    <a:pt x="6902" y="3234"/>
                  </a:lnTo>
                  <a:lnTo>
                    <a:pt x="6922" y="3234"/>
                  </a:lnTo>
                  <a:lnTo>
                    <a:pt x="7125" y="3234"/>
                  </a:lnTo>
                  <a:lnTo>
                    <a:pt x="7135" y="3152"/>
                  </a:lnTo>
                  <a:lnTo>
                    <a:pt x="7167" y="2991"/>
                  </a:lnTo>
                  <a:lnTo>
                    <a:pt x="7210" y="2835"/>
                  </a:lnTo>
                  <a:lnTo>
                    <a:pt x="7267" y="2687"/>
                  </a:lnTo>
                  <a:lnTo>
                    <a:pt x="7337" y="2543"/>
                  </a:lnTo>
                  <a:lnTo>
                    <a:pt x="7417" y="2407"/>
                  </a:lnTo>
                  <a:lnTo>
                    <a:pt x="7509" y="2278"/>
                  </a:lnTo>
                  <a:lnTo>
                    <a:pt x="7610" y="2158"/>
                  </a:lnTo>
                  <a:lnTo>
                    <a:pt x="7721" y="2048"/>
                  </a:lnTo>
                  <a:lnTo>
                    <a:pt x="7842" y="1945"/>
                  </a:lnTo>
                  <a:lnTo>
                    <a:pt x="7970" y="1855"/>
                  </a:lnTo>
                  <a:lnTo>
                    <a:pt x="8107" y="1774"/>
                  </a:lnTo>
                  <a:lnTo>
                    <a:pt x="8250" y="1705"/>
                  </a:lnTo>
                  <a:lnTo>
                    <a:pt x="8399" y="1647"/>
                  </a:lnTo>
                  <a:lnTo>
                    <a:pt x="8555" y="1603"/>
                  </a:lnTo>
                  <a:lnTo>
                    <a:pt x="8715" y="1572"/>
                  </a:lnTo>
                  <a:lnTo>
                    <a:pt x="8797" y="1562"/>
                  </a:lnTo>
                  <a:lnTo>
                    <a:pt x="8797" y="194"/>
                  </a:lnTo>
                  <a:lnTo>
                    <a:pt x="8798" y="174"/>
                  </a:lnTo>
                  <a:lnTo>
                    <a:pt x="8806" y="137"/>
                  </a:lnTo>
                  <a:lnTo>
                    <a:pt x="8820" y="101"/>
                  </a:lnTo>
                  <a:lnTo>
                    <a:pt x="8842" y="71"/>
                  </a:lnTo>
                  <a:lnTo>
                    <a:pt x="8867" y="45"/>
                  </a:lnTo>
                  <a:lnTo>
                    <a:pt x="8898" y="23"/>
                  </a:lnTo>
                  <a:lnTo>
                    <a:pt x="8934" y="9"/>
                  </a:lnTo>
                  <a:lnTo>
                    <a:pt x="8971" y="0"/>
                  </a:lnTo>
                  <a:lnTo>
                    <a:pt x="8991" y="0"/>
                  </a:lnTo>
                  <a:lnTo>
                    <a:pt x="9011" y="0"/>
                  </a:lnTo>
                  <a:lnTo>
                    <a:pt x="9049" y="9"/>
                  </a:lnTo>
                  <a:lnTo>
                    <a:pt x="9083" y="23"/>
                  </a:lnTo>
                  <a:lnTo>
                    <a:pt x="9115" y="45"/>
                  </a:lnTo>
                  <a:lnTo>
                    <a:pt x="9141" y="71"/>
                  </a:lnTo>
                  <a:lnTo>
                    <a:pt x="9161" y="101"/>
                  </a:lnTo>
                  <a:lnTo>
                    <a:pt x="9177" y="137"/>
                  </a:lnTo>
                  <a:lnTo>
                    <a:pt x="9184" y="174"/>
                  </a:lnTo>
                  <a:lnTo>
                    <a:pt x="9186" y="194"/>
                  </a:lnTo>
                  <a:lnTo>
                    <a:pt x="9186" y="1562"/>
                  </a:lnTo>
                  <a:lnTo>
                    <a:pt x="9268" y="1572"/>
                  </a:lnTo>
                  <a:lnTo>
                    <a:pt x="9428" y="1603"/>
                  </a:lnTo>
                  <a:lnTo>
                    <a:pt x="9583" y="1647"/>
                  </a:lnTo>
                  <a:lnTo>
                    <a:pt x="9733" y="1705"/>
                  </a:lnTo>
                  <a:lnTo>
                    <a:pt x="9876" y="1774"/>
                  </a:lnTo>
                  <a:lnTo>
                    <a:pt x="10012" y="1855"/>
                  </a:lnTo>
                  <a:lnTo>
                    <a:pt x="10141" y="1945"/>
                  </a:lnTo>
                  <a:lnTo>
                    <a:pt x="10260" y="2048"/>
                  </a:lnTo>
                  <a:lnTo>
                    <a:pt x="10371" y="2158"/>
                  </a:lnTo>
                  <a:lnTo>
                    <a:pt x="10473" y="2278"/>
                  </a:lnTo>
                  <a:lnTo>
                    <a:pt x="10565" y="2407"/>
                  </a:lnTo>
                  <a:lnTo>
                    <a:pt x="10646" y="2543"/>
                  </a:lnTo>
                  <a:lnTo>
                    <a:pt x="10715" y="2687"/>
                  </a:lnTo>
                  <a:lnTo>
                    <a:pt x="10771" y="2835"/>
                  </a:lnTo>
                  <a:lnTo>
                    <a:pt x="10816" y="2991"/>
                  </a:lnTo>
                  <a:lnTo>
                    <a:pt x="10848" y="3152"/>
                  </a:lnTo>
                  <a:lnTo>
                    <a:pt x="10856" y="3234"/>
                  </a:lnTo>
                  <a:lnTo>
                    <a:pt x="11061" y="3234"/>
                  </a:lnTo>
                  <a:lnTo>
                    <a:pt x="11081" y="3234"/>
                  </a:lnTo>
                  <a:lnTo>
                    <a:pt x="11119" y="3241"/>
                  </a:lnTo>
                  <a:lnTo>
                    <a:pt x="11153" y="3257"/>
                  </a:lnTo>
                  <a:lnTo>
                    <a:pt x="11185" y="3277"/>
                  </a:lnTo>
                  <a:lnTo>
                    <a:pt x="11211" y="3305"/>
                  </a:lnTo>
                  <a:lnTo>
                    <a:pt x="11232" y="3335"/>
                  </a:lnTo>
                  <a:lnTo>
                    <a:pt x="11247" y="3369"/>
                  </a:lnTo>
                  <a:lnTo>
                    <a:pt x="11254" y="3408"/>
                  </a:lnTo>
                  <a:lnTo>
                    <a:pt x="11255" y="3427"/>
                  </a:lnTo>
                  <a:lnTo>
                    <a:pt x="11254" y="3447"/>
                  </a:lnTo>
                  <a:lnTo>
                    <a:pt x="11247" y="3486"/>
                  </a:lnTo>
                  <a:lnTo>
                    <a:pt x="11232" y="3520"/>
                  </a:lnTo>
                  <a:lnTo>
                    <a:pt x="11211" y="3551"/>
                  </a:lnTo>
                  <a:lnTo>
                    <a:pt x="11185" y="3577"/>
                  </a:lnTo>
                  <a:lnTo>
                    <a:pt x="11153" y="3598"/>
                  </a:lnTo>
                  <a:lnTo>
                    <a:pt x="11119" y="3613"/>
                  </a:lnTo>
                  <a:lnTo>
                    <a:pt x="11081" y="3621"/>
                  </a:lnTo>
                  <a:lnTo>
                    <a:pt x="11061" y="3621"/>
                  </a:lnTo>
                  <a:lnTo>
                    <a:pt x="10856" y="3621"/>
                  </a:lnTo>
                  <a:lnTo>
                    <a:pt x="10851" y="3682"/>
                  </a:lnTo>
                  <a:lnTo>
                    <a:pt x="10829" y="3801"/>
                  </a:lnTo>
                  <a:lnTo>
                    <a:pt x="10802" y="3918"/>
                  </a:lnTo>
                  <a:lnTo>
                    <a:pt x="10767" y="4032"/>
                  </a:lnTo>
                  <a:lnTo>
                    <a:pt x="10725" y="4143"/>
                  </a:lnTo>
                  <a:lnTo>
                    <a:pt x="10678" y="4249"/>
                  </a:lnTo>
                  <a:lnTo>
                    <a:pt x="10623" y="4353"/>
                  </a:lnTo>
                  <a:lnTo>
                    <a:pt x="10561" y="4452"/>
                  </a:lnTo>
                  <a:lnTo>
                    <a:pt x="10495" y="4547"/>
                  </a:lnTo>
                  <a:lnTo>
                    <a:pt x="10423" y="4639"/>
                  </a:lnTo>
                  <a:lnTo>
                    <a:pt x="10345" y="4724"/>
                  </a:lnTo>
                  <a:lnTo>
                    <a:pt x="10262" y="4806"/>
                  </a:lnTo>
                  <a:lnTo>
                    <a:pt x="10174" y="4883"/>
                  </a:lnTo>
                  <a:lnTo>
                    <a:pt x="10082" y="4953"/>
                  </a:lnTo>
                  <a:lnTo>
                    <a:pt x="9985" y="5018"/>
                  </a:lnTo>
                  <a:lnTo>
                    <a:pt x="9884" y="5077"/>
                  </a:lnTo>
                  <a:lnTo>
                    <a:pt x="9832" y="5103"/>
                  </a:lnTo>
                  <a:lnTo>
                    <a:pt x="9832" y="6726"/>
                  </a:lnTo>
                  <a:lnTo>
                    <a:pt x="11320" y="6726"/>
                  </a:lnTo>
                  <a:lnTo>
                    <a:pt x="11369" y="6726"/>
                  </a:lnTo>
                  <a:lnTo>
                    <a:pt x="11467" y="6736"/>
                  </a:lnTo>
                  <a:lnTo>
                    <a:pt x="11562" y="6756"/>
                  </a:lnTo>
                  <a:lnTo>
                    <a:pt x="11653" y="6785"/>
                  </a:lnTo>
                  <a:lnTo>
                    <a:pt x="11741" y="6821"/>
                  </a:lnTo>
                  <a:lnTo>
                    <a:pt x="11823" y="6865"/>
                  </a:lnTo>
                  <a:lnTo>
                    <a:pt x="11901" y="6919"/>
                  </a:lnTo>
                  <a:lnTo>
                    <a:pt x="11973" y="6978"/>
                  </a:lnTo>
                  <a:lnTo>
                    <a:pt x="12037" y="7044"/>
                  </a:lnTo>
                  <a:lnTo>
                    <a:pt x="12098" y="7116"/>
                  </a:lnTo>
                  <a:lnTo>
                    <a:pt x="12150" y="7192"/>
                  </a:lnTo>
                  <a:lnTo>
                    <a:pt x="12194" y="7276"/>
                  </a:lnTo>
                  <a:lnTo>
                    <a:pt x="12232" y="7362"/>
                  </a:lnTo>
                  <a:lnTo>
                    <a:pt x="12259" y="7453"/>
                  </a:lnTo>
                  <a:lnTo>
                    <a:pt x="12279" y="7548"/>
                  </a:lnTo>
                  <a:lnTo>
                    <a:pt x="12289" y="7646"/>
                  </a:lnTo>
                  <a:lnTo>
                    <a:pt x="12289" y="7696"/>
                  </a:lnTo>
                  <a:lnTo>
                    <a:pt x="12289" y="7745"/>
                  </a:lnTo>
                  <a:lnTo>
                    <a:pt x="12279" y="7843"/>
                  </a:lnTo>
                  <a:lnTo>
                    <a:pt x="12259" y="7938"/>
                  </a:lnTo>
                  <a:lnTo>
                    <a:pt x="12232" y="8029"/>
                  </a:lnTo>
                  <a:lnTo>
                    <a:pt x="12194" y="8117"/>
                  </a:lnTo>
                  <a:lnTo>
                    <a:pt x="12150" y="8199"/>
                  </a:lnTo>
                  <a:lnTo>
                    <a:pt x="12098" y="8276"/>
                  </a:lnTo>
                  <a:lnTo>
                    <a:pt x="12037" y="8347"/>
                  </a:lnTo>
                  <a:lnTo>
                    <a:pt x="11973" y="8413"/>
                  </a:lnTo>
                  <a:lnTo>
                    <a:pt x="11901" y="8472"/>
                  </a:lnTo>
                  <a:lnTo>
                    <a:pt x="11823" y="8525"/>
                  </a:lnTo>
                  <a:lnTo>
                    <a:pt x="11741" y="8570"/>
                  </a:lnTo>
                  <a:lnTo>
                    <a:pt x="11653" y="8608"/>
                  </a:lnTo>
                  <a:lnTo>
                    <a:pt x="11562" y="8635"/>
                  </a:lnTo>
                  <a:lnTo>
                    <a:pt x="11467" y="8655"/>
                  </a:lnTo>
                  <a:lnTo>
                    <a:pt x="11369" y="8665"/>
                  </a:lnTo>
                  <a:lnTo>
                    <a:pt x="11320" y="8665"/>
                  </a:lnTo>
                  <a:lnTo>
                    <a:pt x="9832" y="8665"/>
                  </a:lnTo>
                  <a:lnTo>
                    <a:pt x="9832" y="11899"/>
                  </a:lnTo>
                  <a:lnTo>
                    <a:pt x="12096" y="11899"/>
                  </a:lnTo>
                  <a:lnTo>
                    <a:pt x="12115" y="11899"/>
                  </a:lnTo>
                  <a:lnTo>
                    <a:pt x="12154" y="11908"/>
                  </a:lnTo>
                  <a:lnTo>
                    <a:pt x="12189" y="11922"/>
                  </a:lnTo>
                  <a:lnTo>
                    <a:pt x="12219" y="11942"/>
                  </a:lnTo>
                  <a:lnTo>
                    <a:pt x="12246" y="11970"/>
                  </a:lnTo>
                  <a:lnTo>
                    <a:pt x="12266" y="12000"/>
                  </a:lnTo>
                  <a:lnTo>
                    <a:pt x="12281" y="12034"/>
                  </a:lnTo>
                  <a:lnTo>
                    <a:pt x="12289" y="12073"/>
                  </a:lnTo>
                  <a:lnTo>
                    <a:pt x="12289" y="12093"/>
                  </a:lnTo>
                  <a:close/>
                  <a:moveTo>
                    <a:pt x="5499" y="11253"/>
                  </a:moveTo>
                  <a:lnTo>
                    <a:pt x="5518" y="11251"/>
                  </a:lnTo>
                  <a:lnTo>
                    <a:pt x="5556" y="11244"/>
                  </a:lnTo>
                  <a:lnTo>
                    <a:pt x="5591" y="11230"/>
                  </a:lnTo>
                  <a:lnTo>
                    <a:pt x="5621" y="11208"/>
                  </a:lnTo>
                  <a:lnTo>
                    <a:pt x="5649" y="11182"/>
                  </a:lnTo>
                  <a:lnTo>
                    <a:pt x="5669" y="11150"/>
                  </a:lnTo>
                  <a:lnTo>
                    <a:pt x="5683" y="11116"/>
                  </a:lnTo>
                  <a:lnTo>
                    <a:pt x="5692" y="11078"/>
                  </a:lnTo>
                  <a:lnTo>
                    <a:pt x="5692" y="11058"/>
                  </a:lnTo>
                  <a:lnTo>
                    <a:pt x="5692" y="11038"/>
                  </a:lnTo>
                  <a:lnTo>
                    <a:pt x="5683" y="11001"/>
                  </a:lnTo>
                  <a:lnTo>
                    <a:pt x="5669" y="10966"/>
                  </a:lnTo>
                  <a:lnTo>
                    <a:pt x="5649" y="10934"/>
                  </a:lnTo>
                  <a:lnTo>
                    <a:pt x="5621" y="10908"/>
                  </a:lnTo>
                  <a:lnTo>
                    <a:pt x="5591" y="10887"/>
                  </a:lnTo>
                  <a:lnTo>
                    <a:pt x="5556" y="10872"/>
                  </a:lnTo>
                  <a:lnTo>
                    <a:pt x="5518" y="10865"/>
                  </a:lnTo>
                  <a:lnTo>
                    <a:pt x="5499" y="10864"/>
                  </a:lnTo>
                  <a:lnTo>
                    <a:pt x="5240" y="10864"/>
                  </a:lnTo>
                  <a:lnTo>
                    <a:pt x="5219" y="10865"/>
                  </a:lnTo>
                  <a:lnTo>
                    <a:pt x="5182" y="10872"/>
                  </a:lnTo>
                  <a:lnTo>
                    <a:pt x="5147" y="10887"/>
                  </a:lnTo>
                  <a:lnTo>
                    <a:pt x="5116" y="10908"/>
                  </a:lnTo>
                  <a:lnTo>
                    <a:pt x="5090" y="10934"/>
                  </a:lnTo>
                  <a:lnTo>
                    <a:pt x="5068" y="10966"/>
                  </a:lnTo>
                  <a:lnTo>
                    <a:pt x="5054" y="11001"/>
                  </a:lnTo>
                  <a:lnTo>
                    <a:pt x="5047" y="11038"/>
                  </a:lnTo>
                  <a:lnTo>
                    <a:pt x="5045" y="11058"/>
                  </a:lnTo>
                  <a:lnTo>
                    <a:pt x="5047" y="11078"/>
                  </a:lnTo>
                  <a:lnTo>
                    <a:pt x="5054" y="11116"/>
                  </a:lnTo>
                  <a:lnTo>
                    <a:pt x="5068" y="11150"/>
                  </a:lnTo>
                  <a:lnTo>
                    <a:pt x="5090" y="11182"/>
                  </a:lnTo>
                  <a:lnTo>
                    <a:pt x="5116" y="11208"/>
                  </a:lnTo>
                  <a:lnTo>
                    <a:pt x="5147" y="11230"/>
                  </a:lnTo>
                  <a:lnTo>
                    <a:pt x="5182" y="11244"/>
                  </a:lnTo>
                  <a:lnTo>
                    <a:pt x="5219" y="11251"/>
                  </a:lnTo>
                  <a:lnTo>
                    <a:pt x="5240" y="11253"/>
                  </a:lnTo>
                  <a:lnTo>
                    <a:pt x="5499" y="11253"/>
                  </a:lnTo>
                  <a:close/>
                  <a:moveTo>
                    <a:pt x="6145" y="2199"/>
                  </a:moveTo>
                  <a:lnTo>
                    <a:pt x="6922" y="2199"/>
                  </a:lnTo>
                  <a:lnTo>
                    <a:pt x="6940" y="2199"/>
                  </a:lnTo>
                  <a:lnTo>
                    <a:pt x="6979" y="2190"/>
                  </a:lnTo>
                  <a:lnTo>
                    <a:pt x="7014" y="2176"/>
                  </a:lnTo>
                  <a:lnTo>
                    <a:pt x="7044" y="2154"/>
                  </a:lnTo>
                  <a:lnTo>
                    <a:pt x="7072" y="2128"/>
                  </a:lnTo>
                  <a:lnTo>
                    <a:pt x="7092" y="2098"/>
                  </a:lnTo>
                  <a:lnTo>
                    <a:pt x="7106" y="2062"/>
                  </a:lnTo>
                  <a:lnTo>
                    <a:pt x="7115" y="2024"/>
                  </a:lnTo>
                  <a:lnTo>
                    <a:pt x="7115" y="2004"/>
                  </a:lnTo>
                  <a:lnTo>
                    <a:pt x="7115" y="1984"/>
                  </a:lnTo>
                  <a:lnTo>
                    <a:pt x="7106" y="1947"/>
                  </a:lnTo>
                  <a:lnTo>
                    <a:pt x="7092" y="1912"/>
                  </a:lnTo>
                  <a:lnTo>
                    <a:pt x="7072" y="1880"/>
                  </a:lnTo>
                  <a:lnTo>
                    <a:pt x="7044" y="1855"/>
                  </a:lnTo>
                  <a:lnTo>
                    <a:pt x="7014" y="1834"/>
                  </a:lnTo>
                  <a:lnTo>
                    <a:pt x="6979" y="1819"/>
                  </a:lnTo>
                  <a:lnTo>
                    <a:pt x="6940" y="1811"/>
                  </a:lnTo>
                  <a:lnTo>
                    <a:pt x="6922" y="1811"/>
                  </a:lnTo>
                  <a:lnTo>
                    <a:pt x="6145" y="1811"/>
                  </a:lnTo>
                  <a:lnTo>
                    <a:pt x="6125" y="1811"/>
                  </a:lnTo>
                  <a:lnTo>
                    <a:pt x="6088" y="1819"/>
                  </a:lnTo>
                  <a:lnTo>
                    <a:pt x="6052" y="1834"/>
                  </a:lnTo>
                  <a:lnTo>
                    <a:pt x="6022" y="1855"/>
                  </a:lnTo>
                  <a:lnTo>
                    <a:pt x="5996" y="1880"/>
                  </a:lnTo>
                  <a:lnTo>
                    <a:pt x="5974" y="1912"/>
                  </a:lnTo>
                  <a:lnTo>
                    <a:pt x="5960" y="1947"/>
                  </a:lnTo>
                  <a:lnTo>
                    <a:pt x="5951" y="1984"/>
                  </a:lnTo>
                  <a:lnTo>
                    <a:pt x="5951" y="2004"/>
                  </a:lnTo>
                  <a:lnTo>
                    <a:pt x="5951" y="2024"/>
                  </a:lnTo>
                  <a:lnTo>
                    <a:pt x="5960" y="2062"/>
                  </a:lnTo>
                  <a:lnTo>
                    <a:pt x="5974" y="2098"/>
                  </a:lnTo>
                  <a:lnTo>
                    <a:pt x="5996" y="2128"/>
                  </a:lnTo>
                  <a:lnTo>
                    <a:pt x="6022" y="2154"/>
                  </a:lnTo>
                  <a:lnTo>
                    <a:pt x="6052" y="2176"/>
                  </a:lnTo>
                  <a:lnTo>
                    <a:pt x="6088" y="2190"/>
                  </a:lnTo>
                  <a:lnTo>
                    <a:pt x="6125" y="2199"/>
                  </a:lnTo>
                  <a:lnTo>
                    <a:pt x="6145" y="2199"/>
                  </a:lnTo>
                  <a:close/>
                  <a:moveTo>
                    <a:pt x="4593" y="1163"/>
                  </a:moveTo>
                  <a:lnTo>
                    <a:pt x="5627" y="1163"/>
                  </a:lnTo>
                  <a:lnTo>
                    <a:pt x="5647" y="1163"/>
                  </a:lnTo>
                  <a:lnTo>
                    <a:pt x="5686" y="1156"/>
                  </a:lnTo>
                  <a:lnTo>
                    <a:pt x="5721" y="1140"/>
                  </a:lnTo>
                  <a:lnTo>
                    <a:pt x="5751" y="1120"/>
                  </a:lnTo>
                  <a:lnTo>
                    <a:pt x="5777" y="1094"/>
                  </a:lnTo>
                  <a:lnTo>
                    <a:pt x="5798" y="1063"/>
                  </a:lnTo>
                  <a:lnTo>
                    <a:pt x="5813" y="1028"/>
                  </a:lnTo>
                  <a:lnTo>
                    <a:pt x="5821" y="991"/>
                  </a:lnTo>
                  <a:lnTo>
                    <a:pt x="5821" y="970"/>
                  </a:lnTo>
                  <a:lnTo>
                    <a:pt x="5821" y="950"/>
                  </a:lnTo>
                  <a:lnTo>
                    <a:pt x="5813" y="913"/>
                  </a:lnTo>
                  <a:lnTo>
                    <a:pt x="5798" y="877"/>
                  </a:lnTo>
                  <a:lnTo>
                    <a:pt x="5777" y="847"/>
                  </a:lnTo>
                  <a:lnTo>
                    <a:pt x="5751" y="821"/>
                  </a:lnTo>
                  <a:lnTo>
                    <a:pt x="5721" y="799"/>
                  </a:lnTo>
                  <a:lnTo>
                    <a:pt x="5686" y="785"/>
                  </a:lnTo>
                  <a:lnTo>
                    <a:pt x="5647" y="776"/>
                  </a:lnTo>
                  <a:lnTo>
                    <a:pt x="5627" y="776"/>
                  </a:lnTo>
                  <a:lnTo>
                    <a:pt x="4593" y="776"/>
                  </a:lnTo>
                  <a:lnTo>
                    <a:pt x="4573" y="776"/>
                  </a:lnTo>
                  <a:lnTo>
                    <a:pt x="4535" y="785"/>
                  </a:lnTo>
                  <a:lnTo>
                    <a:pt x="4499" y="799"/>
                  </a:lnTo>
                  <a:lnTo>
                    <a:pt x="4469" y="821"/>
                  </a:lnTo>
                  <a:lnTo>
                    <a:pt x="4443" y="847"/>
                  </a:lnTo>
                  <a:lnTo>
                    <a:pt x="4421" y="877"/>
                  </a:lnTo>
                  <a:lnTo>
                    <a:pt x="4407" y="913"/>
                  </a:lnTo>
                  <a:lnTo>
                    <a:pt x="4400" y="950"/>
                  </a:lnTo>
                  <a:lnTo>
                    <a:pt x="4398" y="970"/>
                  </a:lnTo>
                  <a:lnTo>
                    <a:pt x="4400" y="991"/>
                  </a:lnTo>
                  <a:lnTo>
                    <a:pt x="4407" y="1028"/>
                  </a:lnTo>
                  <a:lnTo>
                    <a:pt x="4421" y="1063"/>
                  </a:lnTo>
                  <a:lnTo>
                    <a:pt x="4443" y="1094"/>
                  </a:lnTo>
                  <a:lnTo>
                    <a:pt x="4469" y="1120"/>
                  </a:lnTo>
                  <a:lnTo>
                    <a:pt x="4499" y="1140"/>
                  </a:lnTo>
                  <a:lnTo>
                    <a:pt x="4535" y="1156"/>
                  </a:lnTo>
                  <a:lnTo>
                    <a:pt x="4573" y="1163"/>
                  </a:lnTo>
                  <a:lnTo>
                    <a:pt x="4593" y="1163"/>
                  </a:lnTo>
                  <a:close/>
                  <a:moveTo>
                    <a:pt x="10609" y="5626"/>
                  </a:moveTo>
                  <a:lnTo>
                    <a:pt x="10609" y="5646"/>
                  </a:lnTo>
                  <a:lnTo>
                    <a:pt x="10616" y="5685"/>
                  </a:lnTo>
                  <a:lnTo>
                    <a:pt x="10632" y="5719"/>
                  </a:lnTo>
                  <a:lnTo>
                    <a:pt x="10652" y="5749"/>
                  </a:lnTo>
                  <a:lnTo>
                    <a:pt x="10679" y="5775"/>
                  </a:lnTo>
                  <a:lnTo>
                    <a:pt x="10710" y="5797"/>
                  </a:lnTo>
                  <a:lnTo>
                    <a:pt x="10744" y="5811"/>
                  </a:lnTo>
                  <a:lnTo>
                    <a:pt x="10783" y="5820"/>
                  </a:lnTo>
                  <a:lnTo>
                    <a:pt x="10802" y="5820"/>
                  </a:lnTo>
                  <a:lnTo>
                    <a:pt x="11578" y="5820"/>
                  </a:lnTo>
                  <a:lnTo>
                    <a:pt x="11598" y="5820"/>
                  </a:lnTo>
                  <a:lnTo>
                    <a:pt x="11636" y="5811"/>
                  </a:lnTo>
                  <a:lnTo>
                    <a:pt x="11672" y="5797"/>
                  </a:lnTo>
                  <a:lnTo>
                    <a:pt x="11702" y="5775"/>
                  </a:lnTo>
                  <a:lnTo>
                    <a:pt x="11728" y="5749"/>
                  </a:lnTo>
                  <a:lnTo>
                    <a:pt x="11749" y="5719"/>
                  </a:lnTo>
                  <a:lnTo>
                    <a:pt x="11764" y="5685"/>
                  </a:lnTo>
                  <a:lnTo>
                    <a:pt x="11772" y="5646"/>
                  </a:lnTo>
                  <a:lnTo>
                    <a:pt x="11772" y="5626"/>
                  </a:lnTo>
                  <a:lnTo>
                    <a:pt x="11772" y="5607"/>
                  </a:lnTo>
                  <a:lnTo>
                    <a:pt x="11764" y="5568"/>
                  </a:lnTo>
                  <a:lnTo>
                    <a:pt x="11749" y="5533"/>
                  </a:lnTo>
                  <a:lnTo>
                    <a:pt x="11728" y="5503"/>
                  </a:lnTo>
                  <a:lnTo>
                    <a:pt x="11702" y="5476"/>
                  </a:lnTo>
                  <a:lnTo>
                    <a:pt x="11672" y="5456"/>
                  </a:lnTo>
                  <a:lnTo>
                    <a:pt x="11636" y="5440"/>
                  </a:lnTo>
                  <a:lnTo>
                    <a:pt x="11598" y="5433"/>
                  </a:lnTo>
                  <a:lnTo>
                    <a:pt x="11578" y="5433"/>
                  </a:lnTo>
                  <a:lnTo>
                    <a:pt x="10802" y="5433"/>
                  </a:lnTo>
                  <a:lnTo>
                    <a:pt x="10783" y="5433"/>
                  </a:lnTo>
                  <a:lnTo>
                    <a:pt x="10744" y="5440"/>
                  </a:lnTo>
                  <a:lnTo>
                    <a:pt x="10710" y="5456"/>
                  </a:lnTo>
                  <a:lnTo>
                    <a:pt x="10679" y="5476"/>
                  </a:lnTo>
                  <a:lnTo>
                    <a:pt x="10652" y="5503"/>
                  </a:lnTo>
                  <a:lnTo>
                    <a:pt x="10632" y="5533"/>
                  </a:lnTo>
                  <a:lnTo>
                    <a:pt x="10616" y="5568"/>
                  </a:lnTo>
                  <a:lnTo>
                    <a:pt x="10609" y="5607"/>
                  </a:lnTo>
                  <a:lnTo>
                    <a:pt x="10609" y="5626"/>
                  </a:lnTo>
                  <a:close/>
                  <a:moveTo>
                    <a:pt x="5886" y="5690"/>
                  </a:moveTo>
                  <a:lnTo>
                    <a:pt x="6403" y="5690"/>
                  </a:lnTo>
                  <a:lnTo>
                    <a:pt x="6423" y="5692"/>
                  </a:lnTo>
                  <a:lnTo>
                    <a:pt x="6461" y="5699"/>
                  </a:lnTo>
                  <a:lnTo>
                    <a:pt x="6497" y="5713"/>
                  </a:lnTo>
                  <a:lnTo>
                    <a:pt x="6527" y="5735"/>
                  </a:lnTo>
                  <a:lnTo>
                    <a:pt x="6553" y="5761"/>
                  </a:lnTo>
                  <a:lnTo>
                    <a:pt x="6575" y="5793"/>
                  </a:lnTo>
                  <a:lnTo>
                    <a:pt x="6589" y="5827"/>
                  </a:lnTo>
                  <a:lnTo>
                    <a:pt x="6598" y="5865"/>
                  </a:lnTo>
                  <a:lnTo>
                    <a:pt x="6598" y="5885"/>
                  </a:lnTo>
                  <a:lnTo>
                    <a:pt x="6598" y="5905"/>
                  </a:lnTo>
                  <a:lnTo>
                    <a:pt x="6589" y="5942"/>
                  </a:lnTo>
                  <a:lnTo>
                    <a:pt x="6575" y="5977"/>
                  </a:lnTo>
                  <a:lnTo>
                    <a:pt x="6553" y="6009"/>
                  </a:lnTo>
                  <a:lnTo>
                    <a:pt x="6527" y="6035"/>
                  </a:lnTo>
                  <a:lnTo>
                    <a:pt x="6497" y="6056"/>
                  </a:lnTo>
                  <a:lnTo>
                    <a:pt x="6461" y="6071"/>
                  </a:lnTo>
                  <a:lnTo>
                    <a:pt x="6423" y="6078"/>
                  </a:lnTo>
                  <a:lnTo>
                    <a:pt x="6403" y="6079"/>
                  </a:lnTo>
                  <a:lnTo>
                    <a:pt x="5886" y="6079"/>
                  </a:lnTo>
                  <a:lnTo>
                    <a:pt x="5866" y="6078"/>
                  </a:lnTo>
                  <a:lnTo>
                    <a:pt x="5829" y="6071"/>
                  </a:lnTo>
                  <a:lnTo>
                    <a:pt x="5794" y="6056"/>
                  </a:lnTo>
                  <a:lnTo>
                    <a:pt x="5762" y="6035"/>
                  </a:lnTo>
                  <a:lnTo>
                    <a:pt x="5736" y="6009"/>
                  </a:lnTo>
                  <a:lnTo>
                    <a:pt x="5715" y="5977"/>
                  </a:lnTo>
                  <a:lnTo>
                    <a:pt x="5700" y="5942"/>
                  </a:lnTo>
                  <a:lnTo>
                    <a:pt x="5693" y="5905"/>
                  </a:lnTo>
                  <a:lnTo>
                    <a:pt x="5692" y="5885"/>
                  </a:lnTo>
                  <a:lnTo>
                    <a:pt x="5693" y="5865"/>
                  </a:lnTo>
                  <a:lnTo>
                    <a:pt x="5700" y="5827"/>
                  </a:lnTo>
                  <a:lnTo>
                    <a:pt x="5715" y="5793"/>
                  </a:lnTo>
                  <a:lnTo>
                    <a:pt x="5736" y="5761"/>
                  </a:lnTo>
                  <a:lnTo>
                    <a:pt x="5762" y="5735"/>
                  </a:lnTo>
                  <a:lnTo>
                    <a:pt x="5794" y="5713"/>
                  </a:lnTo>
                  <a:lnTo>
                    <a:pt x="5829" y="5699"/>
                  </a:lnTo>
                  <a:lnTo>
                    <a:pt x="5866" y="5692"/>
                  </a:lnTo>
                  <a:lnTo>
                    <a:pt x="5886" y="5690"/>
                  </a:lnTo>
                  <a:close/>
                </a:path>
              </a:pathLst>
            </a:custGeom>
            <a:solidFill>
              <a:srgbClr val="81D3E1"/>
            </a:solidFill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51" name="Group 328">
              <a:extLst>
                <a:ext uri="{FF2B5EF4-FFF2-40B4-BE49-F238E27FC236}">
                  <a16:creationId xmlns:a16="http://schemas.microsoft.com/office/drawing/2014/main" id="{C36185B2-A73D-4A16-B9C3-23ABAEA8C3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40810" y="4697416"/>
              <a:ext cx="1129688" cy="1136904"/>
              <a:chOff x="1805" y="112"/>
              <a:chExt cx="4070" cy="4096"/>
            </a:xfrm>
            <a:solidFill>
              <a:srgbClr val="81D3E1"/>
            </a:solidFill>
          </p:grpSpPr>
          <p:sp>
            <p:nvSpPr>
              <p:cNvPr id="652" name="Freeform 329">
                <a:extLst>
                  <a:ext uri="{FF2B5EF4-FFF2-40B4-BE49-F238E27FC236}">
                    <a16:creationId xmlns:a16="http://schemas.microsoft.com/office/drawing/2014/main" id="{1A16CE74-A16D-4D73-AD8B-4A078591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" y="1710"/>
                <a:ext cx="1153" cy="2498"/>
              </a:xfrm>
              <a:custGeom>
                <a:avLst/>
                <a:gdLst>
                  <a:gd name="T0" fmla="*/ 0 w 3460"/>
                  <a:gd name="T1" fmla="*/ 7496 h 7496"/>
                  <a:gd name="T2" fmla="*/ 384 w 3460"/>
                  <a:gd name="T3" fmla="*/ 7496 h 7496"/>
                  <a:gd name="T4" fmla="*/ 384 w 3460"/>
                  <a:gd name="T5" fmla="*/ 385 h 7496"/>
                  <a:gd name="T6" fmla="*/ 3075 w 3460"/>
                  <a:gd name="T7" fmla="*/ 385 h 7496"/>
                  <a:gd name="T8" fmla="*/ 3075 w 3460"/>
                  <a:gd name="T9" fmla="*/ 7496 h 7496"/>
                  <a:gd name="T10" fmla="*/ 3460 w 3460"/>
                  <a:gd name="T11" fmla="*/ 7496 h 7496"/>
                  <a:gd name="T12" fmla="*/ 3460 w 3460"/>
                  <a:gd name="T13" fmla="*/ 0 h 7496"/>
                  <a:gd name="T14" fmla="*/ 0 w 3460"/>
                  <a:gd name="T15" fmla="*/ 0 h 7496"/>
                  <a:gd name="T16" fmla="*/ 0 w 3460"/>
                  <a:gd name="T17" fmla="*/ 7496 h 7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0" h="7496">
                    <a:moveTo>
                      <a:pt x="0" y="7496"/>
                    </a:moveTo>
                    <a:lnTo>
                      <a:pt x="384" y="7496"/>
                    </a:lnTo>
                    <a:lnTo>
                      <a:pt x="384" y="385"/>
                    </a:lnTo>
                    <a:lnTo>
                      <a:pt x="3075" y="385"/>
                    </a:lnTo>
                    <a:lnTo>
                      <a:pt x="3075" y="7496"/>
                    </a:lnTo>
                    <a:lnTo>
                      <a:pt x="3460" y="7496"/>
                    </a:lnTo>
                    <a:lnTo>
                      <a:pt x="3460" y="0"/>
                    </a:lnTo>
                    <a:lnTo>
                      <a:pt x="0" y="0"/>
                    </a:lnTo>
                    <a:lnTo>
                      <a:pt x="0" y="7496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3" name="Rectangle 330">
                <a:extLst>
                  <a:ext uri="{FF2B5EF4-FFF2-40B4-BE49-F238E27FC236}">
                    <a16:creationId xmlns:a16="http://schemas.microsoft.com/office/drawing/2014/main" id="{C88D8451-EEE2-4EE2-95AA-A96FA769F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" y="1960"/>
                <a:ext cx="126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4" name="Rectangle 331">
                <a:extLst>
                  <a:ext uri="{FF2B5EF4-FFF2-40B4-BE49-F238E27FC236}">
                    <a16:creationId xmlns:a16="http://schemas.microsoft.com/office/drawing/2014/main" id="{0DE3BC3E-81B4-4176-96B1-385ECD0BB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1960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5" name="Rectangle 332">
                <a:extLst>
                  <a:ext uri="{FF2B5EF4-FFF2-40B4-BE49-F238E27FC236}">
                    <a16:creationId xmlns:a16="http://schemas.microsoft.com/office/drawing/2014/main" id="{07634C92-7004-4ADF-B3E6-F157B1BF1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960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6" name="Rectangle 333">
                <a:extLst>
                  <a:ext uri="{FF2B5EF4-FFF2-40B4-BE49-F238E27FC236}">
                    <a16:creationId xmlns:a16="http://schemas.microsoft.com/office/drawing/2014/main" id="{D2E90D7A-3286-44D5-B03C-8EBF87375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" y="2353"/>
                <a:ext cx="126" cy="18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7" name="Rectangle 334">
                <a:extLst>
                  <a:ext uri="{FF2B5EF4-FFF2-40B4-BE49-F238E27FC236}">
                    <a16:creationId xmlns:a16="http://schemas.microsoft.com/office/drawing/2014/main" id="{921B1FEB-00CA-473D-85DD-EF91F65ED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353"/>
                <a:ext cx="125" cy="18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8" name="Rectangle 335">
                <a:extLst>
                  <a:ext uri="{FF2B5EF4-FFF2-40B4-BE49-F238E27FC236}">
                    <a16:creationId xmlns:a16="http://schemas.microsoft.com/office/drawing/2014/main" id="{F5C84B82-E07B-4E73-A8D7-A820D777E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2353"/>
                <a:ext cx="125" cy="18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9" name="Rectangle 336">
                <a:extLst>
                  <a:ext uri="{FF2B5EF4-FFF2-40B4-BE49-F238E27FC236}">
                    <a16:creationId xmlns:a16="http://schemas.microsoft.com/office/drawing/2014/main" id="{B7A29530-8F6A-4139-9E3F-22790DF5D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" y="2737"/>
                <a:ext cx="126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0" name="Rectangle 337">
                <a:extLst>
                  <a:ext uri="{FF2B5EF4-FFF2-40B4-BE49-F238E27FC236}">
                    <a16:creationId xmlns:a16="http://schemas.microsoft.com/office/drawing/2014/main" id="{90B5B885-4168-4E93-9019-1EE1A63A3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737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1" name="Rectangle 338">
                <a:extLst>
                  <a:ext uri="{FF2B5EF4-FFF2-40B4-BE49-F238E27FC236}">
                    <a16:creationId xmlns:a16="http://schemas.microsoft.com/office/drawing/2014/main" id="{63188F14-3C39-4696-9D20-04550BECF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2737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2" name="Rectangle 339">
                <a:extLst>
                  <a:ext uri="{FF2B5EF4-FFF2-40B4-BE49-F238E27FC236}">
                    <a16:creationId xmlns:a16="http://schemas.microsoft.com/office/drawing/2014/main" id="{93AF8D7B-CD9D-47CC-A14F-F3DC09473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" y="3122"/>
                <a:ext cx="126" cy="184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3" name="Rectangle 340">
                <a:extLst>
                  <a:ext uri="{FF2B5EF4-FFF2-40B4-BE49-F238E27FC236}">
                    <a16:creationId xmlns:a16="http://schemas.microsoft.com/office/drawing/2014/main" id="{73859EA0-B5DA-4A8F-970C-A22DC9B66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3122"/>
                <a:ext cx="125" cy="184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4" name="Rectangle 341">
                <a:extLst>
                  <a:ext uri="{FF2B5EF4-FFF2-40B4-BE49-F238E27FC236}">
                    <a16:creationId xmlns:a16="http://schemas.microsoft.com/office/drawing/2014/main" id="{412CFAAD-8DD8-4DDC-A48D-DDD8F900D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122"/>
                <a:ext cx="125" cy="184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5" name="Rectangle 342">
                <a:extLst>
                  <a:ext uri="{FF2B5EF4-FFF2-40B4-BE49-F238E27FC236}">
                    <a16:creationId xmlns:a16="http://schemas.microsoft.com/office/drawing/2014/main" id="{75F4C8EE-A96E-4B84-A554-8F438FDE8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" y="3506"/>
                <a:ext cx="126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6" name="Rectangle 343">
                <a:extLst>
                  <a:ext uri="{FF2B5EF4-FFF2-40B4-BE49-F238E27FC236}">
                    <a16:creationId xmlns:a16="http://schemas.microsoft.com/office/drawing/2014/main" id="{CDA7363C-2F32-4373-87A7-125329C75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3506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7" name="Rectangle 344">
                <a:extLst>
                  <a:ext uri="{FF2B5EF4-FFF2-40B4-BE49-F238E27FC236}">
                    <a16:creationId xmlns:a16="http://schemas.microsoft.com/office/drawing/2014/main" id="{E5B1D586-6253-4060-89DA-1E7888984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506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8" name="Rectangle 345">
                <a:extLst>
                  <a:ext uri="{FF2B5EF4-FFF2-40B4-BE49-F238E27FC236}">
                    <a16:creationId xmlns:a16="http://schemas.microsoft.com/office/drawing/2014/main" id="{FE1D0040-5CFF-4BAA-894D-9DD2EA507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" y="3883"/>
                <a:ext cx="126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9" name="Rectangle 346">
                <a:extLst>
                  <a:ext uri="{FF2B5EF4-FFF2-40B4-BE49-F238E27FC236}">
                    <a16:creationId xmlns:a16="http://schemas.microsoft.com/office/drawing/2014/main" id="{C4935EAE-EBB5-49EE-9734-85682FFCB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3883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0" name="Rectangle 347">
                <a:extLst>
                  <a:ext uri="{FF2B5EF4-FFF2-40B4-BE49-F238E27FC236}">
                    <a16:creationId xmlns:a16="http://schemas.microsoft.com/office/drawing/2014/main" id="{C25BFAB3-3EF9-4B77-B705-71C1F911C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883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1" name="Freeform 348">
                <a:extLst>
                  <a:ext uri="{FF2B5EF4-FFF2-40B4-BE49-F238E27FC236}">
                    <a16:creationId xmlns:a16="http://schemas.microsoft.com/office/drawing/2014/main" id="{BDA06931-D8F3-422F-9097-D969A1886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0" y="563"/>
                <a:ext cx="1404" cy="3645"/>
              </a:xfrm>
              <a:custGeom>
                <a:avLst/>
                <a:gdLst>
                  <a:gd name="T0" fmla="*/ 0 w 4212"/>
                  <a:gd name="T1" fmla="*/ 3236 h 10935"/>
                  <a:gd name="T2" fmla="*/ 375 w 4212"/>
                  <a:gd name="T3" fmla="*/ 3236 h 10935"/>
                  <a:gd name="T4" fmla="*/ 375 w 4212"/>
                  <a:gd name="T5" fmla="*/ 377 h 10935"/>
                  <a:gd name="T6" fmla="*/ 3836 w 4212"/>
                  <a:gd name="T7" fmla="*/ 377 h 10935"/>
                  <a:gd name="T8" fmla="*/ 3836 w 4212"/>
                  <a:gd name="T9" fmla="*/ 10935 h 10935"/>
                  <a:gd name="T10" fmla="*/ 4212 w 4212"/>
                  <a:gd name="T11" fmla="*/ 10935 h 10935"/>
                  <a:gd name="T12" fmla="*/ 4212 w 4212"/>
                  <a:gd name="T13" fmla="*/ 0 h 10935"/>
                  <a:gd name="T14" fmla="*/ 0 w 4212"/>
                  <a:gd name="T15" fmla="*/ 0 h 10935"/>
                  <a:gd name="T16" fmla="*/ 0 w 4212"/>
                  <a:gd name="T17" fmla="*/ 3236 h 10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12" h="10935">
                    <a:moveTo>
                      <a:pt x="0" y="3236"/>
                    </a:moveTo>
                    <a:lnTo>
                      <a:pt x="375" y="3236"/>
                    </a:lnTo>
                    <a:lnTo>
                      <a:pt x="375" y="377"/>
                    </a:lnTo>
                    <a:lnTo>
                      <a:pt x="3836" y="377"/>
                    </a:lnTo>
                    <a:lnTo>
                      <a:pt x="3836" y="10935"/>
                    </a:lnTo>
                    <a:lnTo>
                      <a:pt x="4212" y="10935"/>
                    </a:lnTo>
                    <a:lnTo>
                      <a:pt x="4212" y="0"/>
                    </a:lnTo>
                    <a:lnTo>
                      <a:pt x="0" y="0"/>
                    </a:lnTo>
                    <a:lnTo>
                      <a:pt x="0" y="3236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2" name="Freeform 349">
                <a:extLst>
                  <a:ext uri="{FF2B5EF4-FFF2-40B4-BE49-F238E27FC236}">
                    <a16:creationId xmlns:a16="http://schemas.microsoft.com/office/drawing/2014/main" id="{28F23279-8210-4C9B-B0F9-19581C38C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2344"/>
                <a:ext cx="895" cy="1864"/>
              </a:xfrm>
              <a:custGeom>
                <a:avLst/>
                <a:gdLst>
                  <a:gd name="T0" fmla="*/ 0 w 2684"/>
                  <a:gd name="T1" fmla="*/ 376 h 5592"/>
                  <a:gd name="T2" fmla="*/ 2307 w 2684"/>
                  <a:gd name="T3" fmla="*/ 376 h 5592"/>
                  <a:gd name="T4" fmla="*/ 2307 w 2684"/>
                  <a:gd name="T5" fmla="*/ 5592 h 5592"/>
                  <a:gd name="T6" fmla="*/ 2684 w 2684"/>
                  <a:gd name="T7" fmla="*/ 5592 h 5592"/>
                  <a:gd name="T8" fmla="*/ 2684 w 2684"/>
                  <a:gd name="T9" fmla="*/ 0 h 5592"/>
                  <a:gd name="T10" fmla="*/ 0 w 2684"/>
                  <a:gd name="T11" fmla="*/ 0 h 5592"/>
                  <a:gd name="T12" fmla="*/ 0 w 2684"/>
                  <a:gd name="T13" fmla="*/ 376 h 5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4" h="5592">
                    <a:moveTo>
                      <a:pt x="0" y="376"/>
                    </a:moveTo>
                    <a:lnTo>
                      <a:pt x="2307" y="376"/>
                    </a:lnTo>
                    <a:lnTo>
                      <a:pt x="2307" y="5592"/>
                    </a:lnTo>
                    <a:lnTo>
                      <a:pt x="2684" y="5592"/>
                    </a:lnTo>
                    <a:lnTo>
                      <a:pt x="2684" y="0"/>
                    </a:lnTo>
                    <a:lnTo>
                      <a:pt x="0" y="0"/>
                    </a:lnTo>
                    <a:lnTo>
                      <a:pt x="0" y="376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3" name="Freeform 350">
                <a:extLst>
                  <a:ext uri="{FF2B5EF4-FFF2-40B4-BE49-F238E27FC236}">
                    <a16:creationId xmlns:a16="http://schemas.microsoft.com/office/drawing/2014/main" id="{9B36485A-C47F-4432-BC23-357746039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2" y="112"/>
                <a:ext cx="1672" cy="2182"/>
              </a:xfrm>
              <a:custGeom>
                <a:avLst/>
                <a:gdLst>
                  <a:gd name="T0" fmla="*/ 376 w 5015"/>
                  <a:gd name="T1" fmla="*/ 376 h 6546"/>
                  <a:gd name="T2" fmla="*/ 4639 w 5015"/>
                  <a:gd name="T3" fmla="*/ 376 h 6546"/>
                  <a:gd name="T4" fmla="*/ 4639 w 5015"/>
                  <a:gd name="T5" fmla="*/ 4038 h 6546"/>
                  <a:gd name="T6" fmla="*/ 5015 w 5015"/>
                  <a:gd name="T7" fmla="*/ 4038 h 6546"/>
                  <a:gd name="T8" fmla="*/ 5015 w 5015"/>
                  <a:gd name="T9" fmla="*/ 0 h 6546"/>
                  <a:gd name="T10" fmla="*/ 0 w 5015"/>
                  <a:gd name="T11" fmla="*/ 0 h 6546"/>
                  <a:gd name="T12" fmla="*/ 0 w 5015"/>
                  <a:gd name="T13" fmla="*/ 6546 h 6546"/>
                  <a:gd name="T14" fmla="*/ 376 w 5015"/>
                  <a:gd name="T15" fmla="*/ 6546 h 6546"/>
                  <a:gd name="T16" fmla="*/ 376 w 5015"/>
                  <a:gd name="T17" fmla="*/ 376 h 6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15" h="6546">
                    <a:moveTo>
                      <a:pt x="376" y="376"/>
                    </a:moveTo>
                    <a:lnTo>
                      <a:pt x="4639" y="376"/>
                    </a:lnTo>
                    <a:lnTo>
                      <a:pt x="4639" y="4038"/>
                    </a:lnTo>
                    <a:lnTo>
                      <a:pt x="5015" y="4038"/>
                    </a:lnTo>
                    <a:lnTo>
                      <a:pt x="5015" y="0"/>
                    </a:lnTo>
                    <a:lnTo>
                      <a:pt x="0" y="0"/>
                    </a:lnTo>
                    <a:lnTo>
                      <a:pt x="0" y="6546"/>
                    </a:lnTo>
                    <a:lnTo>
                      <a:pt x="376" y="6546"/>
                    </a:lnTo>
                    <a:lnTo>
                      <a:pt x="376" y="376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4" name="Freeform 351">
                <a:extLst>
                  <a:ext uri="{FF2B5EF4-FFF2-40B4-BE49-F238E27FC236}">
                    <a16:creationId xmlns:a16="http://schemas.microsoft.com/office/drawing/2014/main" id="{36AE72D9-6C6C-4269-B9C0-CD8138D92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1517"/>
                <a:ext cx="835" cy="2691"/>
              </a:xfrm>
              <a:custGeom>
                <a:avLst/>
                <a:gdLst>
                  <a:gd name="T0" fmla="*/ 0 w 2506"/>
                  <a:gd name="T1" fmla="*/ 0 h 8075"/>
                  <a:gd name="T2" fmla="*/ 0 w 2506"/>
                  <a:gd name="T3" fmla="*/ 8075 h 8075"/>
                  <a:gd name="T4" fmla="*/ 376 w 2506"/>
                  <a:gd name="T5" fmla="*/ 8075 h 8075"/>
                  <a:gd name="T6" fmla="*/ 376 w 2506"/>
                  <a:gd name="T7" fmla="*/ 376 h 8075"/>
                  <a:gd name="T8" fmla="*/ 2506 w 2506"/>
                  <a:gd name="T9" fmla="*/ 376 h 8075"/>
                  <a:gd name="T10" fmla="*/ 2506 w 2506"/>
                  <a:gd name="T11" fmla="*/ 0 h 8075"/>
                  <a:gd name="T12" fmla="*/ 0 w 2506"/>
                  <a:gd name="T13" fmla="*/ 0 h 8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6" h="8075">
                    <a:moveTo>
                      <a:pt x="0" y="0"/>
                    </a:moveTo>
                    <a:lnTo>
                      <a:pt x="0" y="8075"/>
                    </a:lnTo>
                    <a:lnTo>
                      <a:pt x="376" y="8075"/>
                    </a:lnTo>
                    <a:lnTo>
                      <a:pt x="376" y="376"/>
                    </a:lnTo>
                    <a:lnTo>
                      <a:pt x="2506" y="376"/>
                    </a:lnTo>
                    <a:lnTo>
                      <a:pt x="25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5" name="Rectangle 352">
                <a:extLst>
                  <a:ext uri="{FF2B5EF4-FFF2-40B4-BE49-F238E27FC236}">
                    <a16:creationId xmlns:a16="http://schemas.microsoft.com/office/drawing/2014/main" id="{A78D61DC-DB38-4BBE-9694-B959B4E62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881"/>
                <a:ext cx="125" cy="184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6" name="Rectangle 353">
                <a:extLst>
                  <a:ext uri="{FF2B5EF4-FFF2-40B4-BE49-F238E27FC236}">
                    <a16:creationId xmlns:a16="http://schemas.microsoft.com/office/drawing/2014/main" id="{C36C5929-6AA4-4016-8A57-DB336F79D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881"/>
                <a:ext cx="126" cy="184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7" name="Rectangle 354">
                <a:extLst>
                  <a:ext uri="{FF2B5EF4-FFF2-40B4-BE49-F238E27FC236}">
                    <a16:creationId xmlns:a16="http://schemas.microsoft.com/office/drawing/2014/main" id="{C59BB37E-D8CC-44E3-84A8-FD1F6D5DA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" y="881"/>
                <a:ext cx="126" cy="184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8" name="Rectangle 355">
                <a:extLst>
                  <a:ext uri="{FF2B5EF4-FFF2-40B4-BE49-F238E27FC236}">
                    <a16:creationId xmlns:a16="http://schemas.microsoft.com/office/drawing/2014/main" id="{0DDA5C2F-A41D-4442-9E71-71E1892A2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881"/>
                <a:ext cx="125" cy="184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9" name="Rectangle 356">
                <a:extLst>
                  <a:ext uri="{FF2B5EF4-FFF2-40B4-BE49-F238E27FC236}">
                    <a16:creationId xmlns:a16="http://schemas.microsoft.com/office/drawing/2014/main" id="{9BE3CA86-9A3D-41F1-8431-969BD0A56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266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0" name="Rectangle 357">
                <a:extLst>
                  <a:ext uri="{FF2B5EF4-FFF2-40B4-BE49-F238E27FC236}">
                    <a16:creationId xmlns:a16="http://schemas.microsoft.com/office/drawing/2014/main" id="{5EF0CA08-C9DD-4BC2-A7F6-8273797A9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1266"/>
                <a:ext cx="126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1" name="Rectangle 358">
                <a:extLst>
                  <a:ext uri="{FF2B5EF4-FFF2-40B4-BE49-F238E27FC236}">
                    <a16:creationId xmlns:a16="http://schemas.microsoft.com/office/drawing/2014/main" id="{138B7B0E-8819-4414-AED3-10036CA3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" y="1266"/>
                <a:ext cx="126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2" name="Rectangle 359">
                <a:extLst>
                  <a:ext uri="{FF2B5EF4-FFF2-40B4-BE49-F238E27FC236}">
                    <a16:creationId xmlns:a16="http://schemas.microsoft.com/office/drawing/2014/main" id="{5576B82A-3755-4727-B4EF-04451D0DD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1266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3" name="Rectangle 360">
                <a:extLst>
                  <a:ext uri="{FF2B5EF4-FFF2-40B4-BE49-F238E27FC236}">
                    <a16:creationId xmlns:a16="http://schemas.microsoft.com/office/drawing/2014/main" id="{70167894-CC68-4CFA-91DE-5C7AF6A03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" y="1642"/>
                <a:ext cx="126" cy="201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4" name="Rectangle 361">
                <a:extLst>
                  <a:ext uri="{FF2B5EF4-FFF2-40B4-BE49-F238E27FC236}">
                    <a16:creationId xmlns:a16="http://schemas.microsoft.com/office/drawing/2014/main" id="{D2894DC4-AA43-4BD5-837F-7A4791B98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1642"/>
                <a:ext cx="125" cy="201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5" name="Rectangle 362">
                <a:extLst>
                  <a:ext uri="{FF2B5EF4-FFF2-40B4-BE49-F238E27FC236}">
                    <a16:creationId xmlns:a16="http://schemas.microsoft.com/office/drawing/2014/main" id="{39D83263-5495-4679-8E29-082F9D69A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" y="2035"/>
                <a:ext cx="126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6" name="Rectangle 363">
                <a:extLst>
                  <a:ext uri="{FF2B5EF4-FFF2-40B4-BE49-F238E27FC236}">
                    <a16:creationId xmlns:a16="http://schemas.microsoft.com/office/drawing/2014/main" id="{5B700CDC-DDB2-421A-BA53-AD6F54A4E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2035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7" name="Rectangle 364">
                <a:extLst>
                  <a:ext uri="{FF2B5EF4-FFF2-40B4-BE49-F238E27FC236}">
                    <a16:creationId xmlns:a16="http://schemas.microsoft.com/office/drawing/2014/main" id="{E053971D-F3E9-448D-A0F9-915CF9DB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" y="2411"/>
                <a:ext cx="126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8" name="Rectangle 365">
                <a:extLst>
                  <a:ext uri="{FF2B5EF4-FFF2-40B4-BE49-F238E27FC236}">
                    <a16:creationId xmlns:a16="http://schemas.microsoft.com/office/drawing/2014/main" id="{DD006121-0FEF-4347-8531-65D884514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2411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9" name="Rectangle 366">
                <a:extLst>
                  <a:ext uri="{FF2B5EF4-FFF2-40B4-BE49-F238E27FC236}">
                    <a16:creationId xmlns:a16="http://schemas.microsoft.com/office/drawing/2014/main" id="{8286A030-1014-4DC0-A21E-1217FABF4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" y="2804"/>
                <a:ext cx="126" cy="184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0" name="Rectangle 367">
                <a:extLst>
                  <a:ext uri="{FF2B5EF4-FFF2-40B4-BE49-F238E27FC236}">
                    <a16:creationId xmlns:a16="http://schemas.microsoft.com/office/drawing/2014/main" id="{CE0ECAFA-3EC4-4406-BFFD-4E74E777F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2804"/>
                <a:ext cx="125" cy="184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1" name="Rectangle 368">
                <a:extLst>
                  <a:ext uri="{FF2B5EF4-FFF2-40B4-BE49-F238E27FC236}">
                    <a16:creationId xmlns:a16="http://schemas.microsoft.com/office/drawing/2014/main" id="{51AC26D8-9D69-433F-B7D7-FA274E70B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" y="3189"/>
                <a:ext cx="126" cy="184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2" name="Rectangle 369">
                <a:extLst>
                  <a:ext uri="{FF2B5EF4-FFF2-40B4-BE49-F238E27FC236}">
                    <a16:creationId xmlns:a16="http://schemas.microsoft.com/office/drawing/2014/main" id="{2DF0FB3E-1EA8-49CE-B116-6F11D1E02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3189"/>
                <a:ext cx="125" cy="184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3" name="Rectangle 370">
                <a:extLst>
                  <a:ext uri="{FF2B5EF4-FFF2-40B4-BE49-F238E27FC236}">
                    <a16:creationId xmlns:a16="http://schemas.microsoft.com/office/drawing/2014/main" id="{C6EC6981-8343-4432-8896-C844EAA4A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" y="3573"/>
                <a:ext cx="126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4" name="Rectangle 371">
                <a:extLst>
                  <a:ext uri="{FF2B5EF4-FFF2-40B4-BE49-F238E27FC236}">
                    <a16:creationId xmlns:a16="http://schemas.microsoft.com/office/drawing/2014/main" id="{AB38B1F0-B6B8-45C5-829D-2ABCED896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3573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5" name="Rectangle 372">
                <a:extLst>
                  <a:ext uri="{FF2B5EF4-FFF2-40B4-BE49-F238E27FC236}">
                    <a16:creationId xmlns:a16="http://schemas.microsoft.com/office/drawing/2014/main" id="{C0B8680A-3753-49E4-B7A7-78DB7B77D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" y="3949"/>
                <a:ext cx="126" cy="201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6" name="Rectangle 373">
                <a:extLst>
                  <a:ext uri="{FF2B5EF4-FFF2-40B4-BE49-F238E27FC236}">
                    <a16:creationId xmlns:a16="http://schemas.microsoft.com/office/drawing/2014/main" id="{E16A1F6C-3203-4B4B-B5CE-84A3F520D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3949"/>
                <a:ext cx="125" cy="201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7" name="Rectangle 374">
                <a:extLst>
                  <a:ext uri="{FF2B5EF4-FFF2-40B4-BE49-F238E27FC236}">
                    <a16:creationId xmlns:a16="http://schemas.microsoft.com/office/drawing/2014/main" id="{E991139A-AC2D-47A1-B013-067187431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" y="430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8" name="Rectangle 375">
                <a:extLst>
                  <a:ext uri="{FF2B5EF4-FFF2-40B4-BE49-F238E27FC236}">
                    <a16:creationId xmlns:a16="http://schemas.microsoft.com/office/drawing/2014/main" id="{069151AA-A2A9-454A-B8C1-BFC8F6106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430"/>
                <a:ext cx="126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9" name="Rectangle 376">
                <a:extLst>
                  <a:ext uri="{FF2B5EF4-FFF2-40B4-BE49-F238E27FC236}">
                    <a16:creationId xmlns:a16="http://schemas.microsoft.com/office/drawing/2014/main" id="{6CC3DAD4-547C-4317-B4EC-14530555A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430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0" name="Rectangle 377">
                <a:extLst>
                  <a:ext uri="{FF2B5EF4-FFF2-40B4-BE49-F238E27FC236}">
                    <a16:creationId xmlns:a16="http://schemas.microsoft.com/office/drawing/2014/main" id="{03347FC2-3934-4A85-9C3C-9EC62B85A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0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1" name="Rectangle 378">
                <a:extLst>
                  <a:ext uri="{FF2B5EF4-FFF2-40B4-BE49-F238E27FC236}">
                    <a16:creationId xmlns:a16="http://schemas.microsoft.com/office/drawing/2014/main" id="{C8492D48-FEC7-4F34-AA5D-5B6132BDB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9" y="430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2" name="Rectangle 379">
                <a:extLst>
                  <a:ext uri="{FF2B5EF4-FFF2-40B4-BE49-F238E27FC236}">
                    <a16:creationId xmlns:a16="http://schemas.microsoft.com/office/drawing/2014/main" id="{92D405C3-6866-49F5-97D9-D103F92FB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" y="806"/>
                <a:ext cx="125" cy="200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3" name="Rectangle 380">
                <a:extLst>
                  <a:ext uri="{FF2B5EF4-FFF2-40B4-BE49-F238E27FC236}">
                    <a16:creationId xmlns:a16="http://schemas.microsoft.com/office/drawing/2014/main" id="{E846E33F-70EC-4386-9B77-197809FDA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806"/>
                <a:ext cx="126" cy="200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4" name="Rectangle 381">
                <a:extLst>
                  <a:ext uri="{FF2B5EF4-FFF2-40B4-BE49-F238E27FC236}">
                    <a16:creationId xmlns:a16="http://schemas.microsoft.com/office/drawing/2014/main" id="{77704604-D576-4F13-8561-FE9641C04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806"/>
                <a:ext cx="125" cy="200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5" name="Rectangle 382">
                <a:extLst>
                  <a:ext uri="{FF2B5EF4-FFF2-40B4-BE49-F238E27FC236}">
                    <a16:creationId xmlns:a16="http://schemas.microsoft.com/office/drawing/2014/main" id="{B24E18EC-1CD8-44C7-B2E6-3099D0EF1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806"/>
                <a:ext cx="125" cy="200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6" name="Rectangle 383">
                <a:extLst>
                  <a:ext uri="{FF2B5EF4-FFF2-40B4-BE49-F238E27FC236}">
                    <a16:creationId xmlns:a16="http://schemas.microsoft.com/office/drawing/2014/main" id="{A42F49ED-F15D-4092-84FE-28DD82449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9" y="806"/>
                <a:ext cx="125" cy="200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7" name="Rectangle 384">
                <a:extLst>
                  <a:ext uri="{FF2B5EF4-FFF2-40B4-BE49-F238E27FC236}">
                    <a16:creationId xmlns:a16="http://schemas.microsoft.com/office/drawing/2014/main" id="{985977C5-2C34-4978-A7C3-96DE9EEE6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" y="1191"/>
                <a:ext cx="125" cy="200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8" name="Rectangle 385">
                <a:extLst>
                  <a:ext uri="{FF2B5EF4-FFF2-40B4-BE49-F238E27FC236}">
                    <a16:creationId xmlns:a16="http://schemas.microsoft.com/office/drawing/2014/main" id="{54E5EF34-48FB-4DDC-AC91-F86EFA871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191"/>
                <a:ext cx="126" cy="200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9" name="Rectangle 386">
                <a:extLst>
                  <a:ext uri="{FF2B5EF4-FFF2-40B4-BE49-F238E27FC236}">
                    <a16:creationId xmlns:a16="http://schemas.microsoft.com/office/drawing/2014/main" id="{427F08D3-981F-4465-8F52-83563CEDA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1191"/>
                <a:ext cx="125" cy="200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0" name="Rectangle 387">
                <a:extLst>
                  <a:ext uri="{FF2B5EF4-FFF2-40B4-BE49-F238E27FC236}">
                    <a16:creationId xmlns:a16="http://schemas.microsoft.com/office/drawing/2014/main" id="{194375C0-5228-4E17-A712-0081206BC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191"/>
                <a:ext cx="125" cy="200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1" name="Rectangle 388">
                <a:extLst>
                  <a:ext uri="{FF2B5EF4-FFF2-40B4-BE49-F238E27FC236}">
                    <a16:creationId xmlns:a16="http://schemas.microsoft.com/office/drawing/2014/main" id="{3211FB61-1D14-463E-AE57-98A67BDBF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9" y="1191"/>
                <a:ext cx="125" cy="200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2" name="Rectangle 389">
                <a:extLst>
                  <a:ext uri="{FF2B5EF4-FFF2-40B4-BE49-F238E27FC236}">
                    <a16:creationId xmlns:a16="http://schemas.microsoft.com/office/drawing/2014/main" id="{F8CBF642-B9A8-4266-A322-DE109548E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" y="1575"/>
                <a:ext cx="125" cy="201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3" name="Rectangle 390">
                <a:extLst>
                  <a:ext uri="{FF2B5EF4-FFF2-40B4-BE49-F238E27FC236}">
                    <a16:creationId xmlns:a16="http://schemas.microsoft.com/office/drawing/2014/main" id="{A3456010-A6DF-4824-967E-13F470983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575"/>
                <a:ext cx="126" cy="201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4" name="Rectangle 391">
                <a:extLst>
                  <a:ext uri="{FF2B5EF4-FFF2-40B4-BE49-F238E27FC236}">
                    <a16:creationId xmlns:a16="http://schemas.microsoft.com/office/drawing/2014/main" id="{569BB9CA-6893-4951-AC25-37EB97905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1575"/>
                <a:ext cx="125" cy="201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5" name="Rectangle 392">
                <a:extLst>
                  <a:ext uri="{FF2B5EF4-FFF2-40B4-BE49-F238E27FC236}">
                    <a16:creationId xmlns:a16="http://schemas.microsoft.com/office/drawing/2014/main" id="{748E0D44-D1ED-4E04-9C50-49FE995A7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" y="1960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6" name="Rectangle 393">
                <a:extLst>
                  <a:ext uri="{FF2B5EF4-FFF2-40B4-BE49-F238E27FC236}">
                    <a16:creationId xmlns:a16="http://schemas.microsoft.com/office/drawing/2014/main" id="{B7451167-0EB1-4FA8-80F3-4828DBFA5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960"/>
                <a:ext cx="126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7" name="Rectangle 394">
                <a:extLst>
                  <a:ext uri="{FF2B5EF4-FFF2-40B4-BE49-F238E27FC236}">
                    <a16:creationId xmlns:a16="http://schemas.microsoft.com/office/drawing/2014/main" id="{C2ACAD74-8346-427D-B640-587000DC1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1960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8" name="Rectangle 395">
                <a:extLst>
                  <a:ext uri="{FF2B5EF4-FFF2-40B4-BE49-F238E27FC236}">
                    <a16:creationId xmlns:a16="http://schemas.microsoft.com/office/drawing/2014/main" id="{75E034C0-8199-4EC1-A1C4-79AF7BA69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2353"/>
                <a:ext cx="125" cy="18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9" name="Rectangle 396">
                <a:extLst>
                  <a:ext uri="{FF2B5EF4-FFF2-40B4-BE49-F238E27FC236}">
                    <a16:creationId xmlns:a16="http://schemas.microsoft.com/office/drawing/2014/main" id="{5A53F13B-289B-46C8-8A58-66F1A20A8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2737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0" name="Rectangle 397">
                <a:extLst>
                  <a:ext uri="{FF2B5EF4-FFF2-40B4-BE49-F238E27FC236}">
                    <a16:creationId xmlns:a16="http://schemas.microsoft.com/office/drawing/2014/main" id="{CC2CF082-1F96-4564-BEF9-C3D77EBE7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3122"/>
                <a:ext cx="125" cy="184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1" name="Rectangle 398">
                <a:extLst>
                  <a:ext uri="{FF2B5EF4-FFF2-40B4-BE49-F238E27FC236}">
                    <a16:creationId xmlns:a16="http://schemas.microsoft.com/office/drawing/2014/main" id="{538208B7-8723-4A57-9C10-3D21FD093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3506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2" name="Rectangle 399">
                <a:extLst>
                  <a:ext uri="{FF2B5EF4-FFF2-40B4-BE49-F238E27FC236}">
                    <a16:creationId xmlns:a16="http://schemas.microsoft.com/office/drawing/2014/main" id="{CA7E01C1-D4C9-4369-8FE4-C8AB5AD97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3883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3" name="Rectangle 400">
                <a:extLst>
                  <a:ext uri="{FF2B5EF4-FFF2-40B4-BE49-F238E27FC236}">
                    <a16:creationId xmlns:a16="http://schemas.microsoft.com/office/drawing/2014/main" id="{8D4ECD99-A7DB-44C1-A53D-A9E1A5E56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6" y="1901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4" name="Rectangle 401">
                <a:extLst>
                  <a:ext uri="{FF2B5EF4-FFF2-40B4-BE49-F238E27FC236}">
                    <a16:creationId xmlns:a16="http://schemas.microsoft.com/office/drawing/2014/main" id="{A228C01A-21DD-451A-889E-0F0184019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5" y="1901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5" name="Rectangle 402">
                <a:extLst>
                  <a:ext uri="{FF2B5EF4-FFF2-40B4-BE49-F238E27FC236}">
                    <a16:creationId xmlns:a16="http://schemas.microsoft.com/office/drawing/2014/main" id="{DC26B75B-58DA-4352-A8A5-72537EA78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6" y="2294"/>
                <a:ext cx="125" cy="176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6" name="Rectangle 403">
                <a:extLst>
                  <a:ext uri="{FF2B5EF4-FFF2-40B4-BE49-F238E27FC236}">
                    <a16:creationId xmlns:a16="http://schemas.microsoft.com/office/drawing/2014/main" id="{96978DD6-3669-4E33-A35C-025AFC6FC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5" y="2294"/>
                <a:ext cx="125" cy="176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7" name="Rectangle 404">
                <a:extLst>
                  <a:ext uri="{FF2B5EF4-FFF2-40B4-BE49-F238E27FC236}">
                    <a16:creationId xmlns:a16="http://schemas.microsoft.com/office/drawing/2014/main" id="{833BF01B-A9EE-4597-9AE5-C991A976B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6" y="2670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8" name="Rectangle 405">
                <a:extLst>
                  <a:ext uri="{FF2B5EF4-FFF2-40B4-BE49-F238E27FC236}">
                    <a16:creationId xmlns:a16="http://schemas.microsoft.com/office/drawing/2014/main" id="{29612183-3E02-4339-ACC0-DC218B122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5" y="2670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9" name="Rectangle 406">
                <a:extLst>
                  <a:ext uri="{FF2B5EF4-FFF2-40B4-BE49-F238E27FC236}">
                    <a16:creationId xmlns:a16="http://schemas.microsoft.com/office/drawing/2014/main" id="{E266CC2A-BF09-4BFA-AA20-C40F08178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6" y="3047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0" name="Rectangle 407">
                <a:extLst>
                  <a:ext uri="{FF2B5EF4-FFF2-40B4-BE49-F238E27FC236}">
                    <a16:creationId xmlns:a16="http://schemas.microsoft.com/office/drawing/2014/main" id="{E93CAD8E-22D8-443C-9F28-24DD72F74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5" y="3047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1" name="Rectangle 408">
                <a:extLst>
                  <a:ext uri="{FF2B5EF4-FFF2-40B4-BE49-F238E27FC236}">
                    <a16:creationId xmlns:a16="http://schemas.microsoft.com/office/drawing/2014/main" id="{D2F8E6ED-E9D0-45FE-B5E5-4A0F5B92B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6" y="3439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2" name="Rectangle 409">
                <a:extLst>
                  <a:ext uri="{FF2B5EF4-FFF2-40B4-BE49-F238E27FC236}">
                    <a16:creationId xmlns:a16="http://schemas.microsoft.com/office/drawing/2014/main" id="{787D5B26-F595-4DF1-8E99-181B73975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5" y="3439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3" name="Rectangle 410">
                <a:extLst>
                  <a:ext uri="{FF2B5EF4-FFF2-40B4-BE49-F238E27FC236}">
                    <a16:creationId xmlns:a16="http://schemas.microsoft.com/office/drawing/2014/main" id="{354C2452-7328-40D7-ACCA-42951BC86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6" y="3816"/>
                <a:ext cx="125" cy="209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4" name="Rectangle 411">
                <a:extLst>
                  <a:ext uri="{FF2B5EF4-FFF2-40B4-BE49-F238E27FC236}">
                    <a16:creationId xmlns:a16="http://schemas.microsoft.com/office/drawing/2014/main" id="{AB39CB45-9117-4E06-B1C7-BC9274E68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5" y="3816"/>
                <a:ext cx="125" cy="209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5" name="Rectangle 412">
                <a:extLst>
                  <a:ext uri="{FF2B5EF4-FFF2-40B4-BE49-F238E27FC236}">
                    <a16:creationId xmlns:a16="http://schemas.microsoft.com/office/drawing/2014/main" id="{B6B0C5F9-CC13-409A-B070-ACD9DCC6B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2670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6" name="Rectangle 413">
                <a:extLst>
                  <a:ext uri="{FF2B5EF4-FFF2-40B4-BE49-F238E27FC236}">
                    <a16:creationId xmlns:a16="http://schemas.microsoft.com/office/drawing/2014/main" id="{3857F5F9-2016-4344-A170-628FD65E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2670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7" name="Rectangle 414">
                <a:extLst>
                  <a:ext uri="{FF2B5EF4-FFF2-40B4-BE49-F238E27FC236}">
                    <a16:creationId xmlns:a16="http://schemas.microsoft.com/office/drawing/2014/main" id="{4C4D93F0-B6BD-421F-BC5B-6FDB51FE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" y="2670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8" name="Rectangle 415">
                <a:extLst>
                  <a:ext uri="{FF2B5EF4-FFF2-40B4-BE49-F238E27FC236}">
                    <a16:creationId xmlns:a16="http://schemas.microsoft.com/office/drawing/2014/main" id="{A566F64B-4011-4849-9D50-B2E1EB3C7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3047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9" name="Rectangle 416">
                <a:extLst>
                  <a:ext uri="{FF2B5EF4-FFF2-40B4-BE49-F238E27FC236}">
                    <a16:creationId xmlns:a16="http://schemas.microsoft.com/office/drawing/2014/main" id="{736687C4-E93A-48CD-BB10-94DB2CBBA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047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0" name="Rectangle 417">
                <a:extLst>
                  <a:ext uri="{FF2B5EF4-FFF2-40B4-BE49-F238E27FC236}">
                    <a16:creationId xmlns:a16="http://schemas.microsoft.com/office/drawing/2014/main" id="{94D2B352-FD14-4954-92BA-0F544E1FF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" y="3047"/>
                <a:ext cx="125" cy="192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1" name="Rectangle 418">
                <a:extLst>
                  <a:ext uri="{FF2B5EF4-FFF2-40B4-BE49-F238E27FC236}">
                    <a16:creationId xmlns:a16="http://schemas.microsoft.com/office/drawing/2014/main" id="{84088A5C-36C8-4EA4-912F-A24383EB2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3439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2" name="Rectangle 419">
                <a:extLst>
                  <a:ext uri="{FF2B5EF4-FFF2-40B4-BE49-F238E27FC236}">
                    <a16:creationId xmlns:a16="http://schemas.microsoft.com/office/drawing/2014/main" id="{1E71F885-5292-4790-8D93-DBA96D0E3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439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3" name="Rectangle 420">
                <a:extLst>
                  <a:ext uri="{FF2B5EF4-FFF2-40B4-BE49-F238E27FC236}">
                    <a16:creationId xmlns:a16="http://schemas.microsoft.com/office/drawing/2014/main" id="{47378853-2B0D-4A81-B9DD-207BE69C5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" y="3439"/>
                <a:ext cx="125" cy="193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4" name="Rectangle 421">
                <a:extLst>
                  <a:ext uri="{FF2B5EF4-FFF2-40B4-BE49-F238E27FC236}">
                    <a16:creationId xmlns:a16="http://schemas.microsoft.com/office/drawing/2014/main" id="{5F669BDE-38B2-4BF8-A810-FF4728A59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3816"/>
                <a:ext cx="125" cy="209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5" name="Rectangle 422">
                <a:extLst>
                  <a:ext uri="{FF2B5EF4-FFF2-40B4-BE49-F238E27FC236}">
                    <a16:creationId xmlns:a16="http://schemas.microsoft.com/office/drawing/2014/main" id="{B11AA7A3-45DB-4EF9-8703-50D28394F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816"/>
                <a:ext cx="125" cy="209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6" name="Rectangle 423">
                <a:extLst>
                  <a:ext uri="{FF2B5EF4-FFF2-40B4-BE49-F238E27FC236}">
                    <a16:creationId xmlns:a16="http://schemas.microsoft.com/office/drawing/2014/main" id="{5BB1BEE9-CA63-4B04-BFF3-57746280A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" y="3816"/>
                <a:ext cx="125" cy="209"/>
              </a:xfrm>
              <a:prstGeom prst="rect">
                <a:avLst/>
              </a:prstGeom>
              <a:grpFill/>
              <a:ln w="9525">
                <a:solidFill>
                  <a:srgbClr val="35B9C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47" name="그룹 746">
              <a:extLst>
                <a:ext uri="{FF2B5EF4-FFF2-40B4-BE49-F238E27FC236}">
                  <a16:creationId xmlns:a16="http://schemas.microsoft.com/office/drawing/2014/main" id="{A0105803-6F2C-46EB-899E-BDA7FCA9385F}"/>
                </a:ext>
              </a:extLst>
            </p:cNvPr>
            <p:cNvGrpSpPr/>
            <p:nvPr/>
          </p:nvGrpSpPr>
          <p:grpSpPr>
            <a:xfrm>
              <a:off x="7264884" y="3033587"/>
              <a:ext cx="364038" cy="2789207"/>
              <a:chOff x="3126804" y="1296484"/>
              <a:chExt cx="557976" cy="4275136"/>
            </a:xfrm>
            <a:solidFill>
              <a:srgbClr val="81D3E1"/>
            </a:solidFill>
          </p:grpSpPr>
          <p:grpSp>
            <p:nvGrpSpPr>
              <p:cNvPr id="748" name="그룹 747">
                <a:extLst>
                  <a:ext uri="{FF2B5EF4-FFF2-40B4-BE49-F238E27FC236}">
                    <a16:creationId xmlns:a16="http://schemas.microsoft.com/office/drawing/2014/main" id="{4F2CC553-9534-4AAE-AC56-5BC8BF3B4412}"/>
                  </a:ext>
                </a:extLst>
              </p:cNvPr>
              <p:cNvGrpSpPr/>
              <p:nvPr/>
            </p:nvGrpSpPr>
            <p:grpSpPr>
              <a:xfrm>
                <a:off x="3176040" y="2475641"/>
                <a:ext cx="461598" cy="3095979"/>
                <a:chOff x="3176040" y="2489930"/>
                <a:chExt cx="461598" cy="3095979"/>
              </a:xfrm>
              <a:grpFill/>
            </p:grpSpPr>
            <p:sp>
              <p:nvSpPr>
                <p:cNvPr id="753" name="직사각형 752">
                  <a:extLst>
                    <a:ext uri="{FF2B5EF4-FFF2-40B4-BE49-F238E27FC236}">
                      <a16:creationId xmlns:a16="http://schemas.microsoft.com/office/drawing/2014/main" id="{048823C5-5B5C-4B2A-8736-2C06322120F7}"/>
                    </a:ext>
                  </a:extLst>
                </p:cNvPr>
                <p:cNvSpPr/>
                <p:nvPr/>
              </p:nvSpPr>
              <p:spPr>
                <a:xfrm>
                  <a:off x="3176040" y="2489930"/>
                  <a:ext cx="461598" cy="309597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4" name="직사각형 753">
                  <a:extLst>
                    <a:ext uri="{FF2B5EF4-FFF2-40B4-BE49-F238E27FC236}">
                      <a16:creationId xmlns:a16="http://schemas.microsoft.com/office/drawing/2014/main" id="{D3BDCDE4-CF8E-4848-BE4C-1583879ED50E}"/>
                    </a:ext>
                  </a:extLst>
                </p:cNvPr>
                <p:cNvSpPr/>
                <p:nvPr/>
              </p:nvSpPr>
              <p:spPr>
                <a:xfrm>
                  <a:off x="3288863" y="26605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5" name="직사각형 754">
                  <a:extLst>
                    <a:ext uri="{FF2B5EF4-FFF2-40B4-BE49-F238E27FC236}">
                      <a16:creationId xmlns:a16="http://schemas.microsoft.com/office/drawing/2014/main" id="{AE2671D3-D1F5-485D-BE2E-1372669E4BFB}"/>
                    </a:ext>
                  </a:extLst>
                </p:cNvPr>
                <p:cNvSpPr/>
                <p:nvPr/>
              </p:nvSpPr>
              <p:spPr>
                <a:xfrm>
                  <a:off x="3288863" y="28480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6" name="직사각형 755">
                  <a:extLst>
                    <a:ext uri="{FF2B5EF4-FFF2-40B4-BE49-F238E27FC236}">
                      <a16:creationId xmlns:a16="http://schemas.microsoft.com/office/drawing/2014/main" id="{64F07C6A-F178-4D9A-BCE7-7F16BE8CDB15}"/>
                    </a:ext>
                  </a:extLst>
                </p:cNvPr>
                <p:cNvSpPr/>
                <p:nvPr/>
              </p:nvSpPr>
              <p:spPr>
                <a:xfrm>
                  <a:off x="3288863" y="30354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7" name="직사각형 756">
                  <a:extLst>
                    <a:ext uri="{FF2B5EF4-FFF2-40B4-BE49-F238E27FC236}">
                      <a16:creationId xmlns:a16="http://schemas.microsoft.com/office/drawing/2014/main" id="{125714DA-2140-40A0-8674-84DC7EEBF692}"/>
                    </a:ext>
                  </a:extLst>
                </p:cNvPr>
                <p:cNvSpPr/>
                <p:nvPr/>
              </p:nvSpPr>
              <p:spPr>
                <a:xfrm>
                  <a:off x="3288863" y="32229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8" name="직사각형 757">
                  <a:extLst>
                    <a:ext uri="{FF2B5EF4-FFF2-40B4-BE49-F238E27FC236}">
                      <a16:creationId xmlns:a16="http://schemas.microsoft.com/office/drawing/2014/main" id="{77DA90E8-A54C-4790-A4F8-47353513ED98}"/>
                    </a:ext>
                  </a:extLst>
                </p:cNvPr>
                <p:cNvSpPr/>
                <p:nvPr/>
              </p:nvSpPr>
              <p:spPr>
                <a:xfrm>
                  <a:off x="3288863" y="34104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9" name="직사각형 758">
                  <a:extLst>
                    <a:ext uri="{FF2B5EF4-FFF2-40B4-BE49-F238E27FC236}">
                      <a16:creationId xmlns:a16="http://schemas.microsoft.com/office/drawing/2014/main" id="{82141E48-DE73-405E-8080-99C020AFDBBC}"/>
                    </a:ext>
                  </a:extLst>
                </p:cNvPr>
                <p:cNvSpPr/>
                <p:nvPr/>
              </p:nvSpPr>
              <p:spPr>
                <a:xfrm>
                  <a:off x="3288863" y="35978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0" name="직사각형 759">
                  <a:extLst>
                    <a:ext uri="{FF2B5EF4-FFF2-40B4-BE49-F238E27FC236}">
                      <a16:creationId xmlns:a16="http://schemas.microsoft.com/office/drawing/2014/main" id="{E120A198-7199-44D3-B2BC-AC75F272B858}"/>
                    </a:ext>
                  </a:extLst>
                </p:cNvPr>
                <p:cNvSpPr/>
                <p:nvPr/>
              </p:nvSpPr>
              <p:spPr>
                <a:xfrm>
                  <a:off x="3288863" y="378534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1" name="직사각형 760">
                  <a:extLst>
                    <a:ext uri="{FF2B5EF4-FFF2-40B4-BE49-F238E27FC236}">
                      <a16:creationId xmlns:a16="http://schemas.microsoft.com/office/drawing/2014/main" id="{D560DC21-94EB-435E-8A74-893C5FCFA72C}"/>
                    </a:ext>
                  </a:extLst>
                </p:cNvPr>
                <p:cNvSpPr/>
                <p:nvPr/>
              </p:nvSpPr>
              <p:spPr>
                <a:xfrm>
                  <a:off x="3288863" y="397281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2" name="직사각형 761">
                  <a:extLst>
                    <a:ext uri="{FF2B5EF4-FFF2-40B4-BE49-F238E27FC236}">
                      <a16:creationId xmlns:a16="http://schemas.microsoft.com/office/drawing/2014/main" id="{A4EB9ADB-4C15-4576-86B0-D21F5222E9EC}"/>
                    </a:ext>
                  </a:extLst>
                </p:cNvPr>
                <p:cNvSpPr/>
                <p:nvPr/>
              </p:nvSpPr>
              <p:spPr>
                <a:xfrm>
                  <a:off x="3288863" y="415198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3" name="직사각형 762">
                  <a:extLst>
                    <a:ext uri="{FF2B5EF4-FFF2-40B4-BE49-F238E27FC236}">
                      <a16:creationId xmlns:a16="http://schemas.microsoft.com/office/drawing/2014/main" id="{DEF86F69-09F3-424D-98D2-C413CCC97BFA}"/>
                    </a:ext>
                  </a:extLst>
                </p:cNvPr>
                <p:cNvSpPr/>
                <p:nvPr/>
              </p:nvSpPr>
              <p:spPr>
                <a:xfrm>
                  <a:off x="3288863" y="43394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4" name="직사각형 763">
                  <a:extLst>
                    <a:ext uri="{FF2B5EF4-FFF2-40B4-BE49-F238E27FC236}">
                      <a16:creationId xmlns:a16="http://schemas.microsoft.com/office/drawing/2014/main" id="{C8F727F3-2ACE-498D-BF6A-8EFE32C02827}"/>
                    </a:ext>
                  </a:extLst>
                </p:cNvPr>
                <p:cNvSpPr/>
                <p:nvPr/>
              </p:nvSpPr>
              <p:spPr>
                <a:xfrm>
                  <a:off x="3288863" y="45269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5" name="직사각형 764">
                  <a:extLst>
                    <a:ext uri="{FF2B5EF4-FFF2-40B4-BE49-F238E27FC236}">
                      <a16:creationId xmlns:a16="http://schemas.microsoft.com/office/drawing/2014/main" id="{5731075C-65A2-4C6A-B37B-085F73A6C305}"/>
                    </a:ext>
                  </a:extLst>
                </p:cNvPr>
                <p:cNvSpPr/>
                <p:nvPr/>
              </p:nvSpPr>
              <p:spPr>
                <a:xfrm>
                  <a:off x="3288863" y="47143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6" name="직사각형 765">
                  <a:extLst>
                    <a:ext uri="{FF2B5EF4-FFF2-40B4-BE49-F238E27FC236}">
                      <a16:creationId xmlns:a16="http://schemas.microsoft.com/office/drawing/2014/main" id="{FEFD5F41-FBDB-41D3-A66B-CBD1BB2B4559}"/>
                    </a:ext>
                  </a:extLst>
                </p:cNvPr>
                <p:cNvSpPr/>
                <p:nvPr/>
              </p:nvSpPr>
              <p:spPr>
                <a:xfrm>
                  <a:off x="3288863" y="49018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7" name="직사각형 766">
                  <a:extLst>
                    <a:ext uri="{FF2B5EF4-FFF2-40B4-BE49-F238E27FC236}">
                      <a16:creationId xmlns:a16="http://schemas.microsoft.com/office/drawing/2014/main" id="{DDB2E123-B147-4AF0-8518-03662E976BA2}"/>
                    </a:ext>
                  </a:extLst>
                </p:cNvPr>
                <p:cNvSpPr/>
                <p:nvPr/>
              </p:nvSpPr>
              <p:spPr>
                <a:xfrm>
                  <a:off x="3288863" y="50893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8" name="직사각형 767">
                  <a:extLst>
                    <a:ext uri="{FF2B5EF4-FFF2-40B4-BE49-F238E27FC236}">
                      <a16:creationId xmlns:a16="http://schemas.microsoft.com/office/drawing/2014/main" id="{4FF89381-A3BE-4EFC-ABC6-B8161819EAC6}"/>
                    </a:ext>
                  </a:extLst>
                </p:cNvPr>
                <p:cNvSpPr/>
                <p:nvPr/>
              </p:nvSpPr>
              <p:spPr>
                <a:xfrm>
                  <a:off x="3288863" y="52767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49" name="사다리꼴 748">
                <a:extLst>
                  <a:ext uri="{FF2B5EF4-FFF2-40B4-BE49-F238E27FC236}">
                    <a16:creationId xmlns:a16="http://schemas.microsoft.com/office/drawing/2014/main" id="{91140242-A795-47A4-B279-5F91B73B2A85}"/>
                  </a:ext>
                </a:extLst>
              </p:cNvPr>
              <p:cNvSpPr/>
              <p:nvPr/>
            </p:nvSpPr>
            <p:spPr>
              <a:xfrm flipV="1">
                <a:off x="3128898" y="2324165"/>
                <a:ext cx="555882" cy="16814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0" name="사다리꼴 749">
                <a:extLst>
                  <a:ext uri="{FF2B5EF4-FFF2-40B4-BE49-F238E27FC236}">
                    <a16:creationId xmlns:a16="http://schemas.microsoft.com/office/drawing/2014/main" id="{B4FEC8BD-992F-4ED2-91D7-E191F42A7CBE}"/>
                  </a:ext>
                </a:extLst>
              </p:cNvPr>
              <p:cNvSpPr/>
              <p:nvPr/>
            </p:nvSpPr>
            <p:spPr>
              <a:xfrm flipV="1">
                <a:off x="3126804" y="2022087"/>
                <a:ext cx="555882" cy="298660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1" name="사다리꼴 750">
                <a:extLst>
                  <a:ext uri="{FF2B5EF4-FFF2-40B4-BE49-F238E27FC236}">
                    <a16:creationId xmlns:a16="http://schemas.microsoft.com/office/drawing/2014/main" id="{F4A78C99-5BB3-4C8D-9628-AF97904D5067}"/>
                  </a:ext>
                </a:extLst>
              </p:cNvPr>
              <p:cNvSpPr/>
              <p:nvPr/>
            </p:nvSpPr>
            <p:spPr>
              <a:xfrm>
                <a:off x="3223094" y="1713731"/>
                <a:ext cx="363302" cy="305624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2" name="직사각형 751">
                <a:extLst>
                  <a:ext uri="{FF2B5EF4-FFF2-40B4-BE49-F238E27FC236}">
                    <a16:creationId xmlns:a16="http://schemas.microsoft.com/office/drawing/2014/main" id="{7B10EBE7-6D26-4DAA-8401-EAF06C840F32}"/>
                  </a:ext>
                </a:extLst>
              </p:cNvPr>
              <p:cNvSpPr/>
              <p:nvPr/>
            </p:nvSpPr>
            <p:spPr>
              <a:xfrm>
                <a:off x="3386745" y="1296484"/>
                <a:ext cx="36000" cy="424991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69" name="그룹 768">
              <a:extLst>
                <a:ext uri="{FF2B5EF4-FFF2-40B4-BE49-F238E27FC236}">
                  <a16:creationId xmlns:a16="http://schemas.microsoft.com/office/drawing/2014/main" id="{A991C1D3-1AF5-472F-A1F0-CA6B6AA588E5}"/>
                </a:ext>
              </a:extLst>
            </p:cNvPr>
            <p:cNvGrpSpPr/>
            <p:nvPr/>
          </p:nvGrpSpPr>
          <p:grpSpPr>
            <a:xfrm>
              <a:off x="3041537" y="3392032"/>
              <a:ext cx="380245" cy="351549"/>
              <a:chOff x="1683650" y="1542082"/>
              <a:chExt cx="582817" cy="538834"/>
            </a:xfrm>
            <a:solidFill>
              <a:srgbClr val="81D3E1"/>
            </a:solidFill>
          </p:grpSpPr>
          <p:sp>
            <p:nvSpPr>
              <p:cNvPr id="770" name="Freeform 230">
                <a:extLst>
                  <a:ext uri="{FF2B5EF4-FFF2-40B4-BE49-F238E27FC236}">
                    <a16:creationId xmlns:a16="http://schemas.microsoft.com/office/drawing/2014/main" id="{BDC6FFFE-65EF-4C8C-8637-23BE32644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5975" y="1542082"/>
                <a:ext cx="438531" cy="309274"/>
              </a:xfrm>
              <a:custGeom>
                <a:avLst/>
                <a:gdLst>
                  <a:gd name="T0" fmla="*/ 1373 w 2228"/>
                  <a:gd name="T1" fmla="*/ 3 h 1572"/>
                  <a:gd name="T2" fmla="*/ 1111 w 2228"/>
                  <a:gd name="T3" fmla="*/ 72 h 1572"/>
                  <a:gd name="T4" fmla="*/ 894 w 2228"/>
                  <a:gd name="T5" fmla="*/ 223 h 1572"/>
                  <a:gd name="T6" fmla="*/ 740 w 2228"/>
                  <a:gd name="T7" fmla="*/ 437 h 1572"/>
                  <a:gd name="T8" fmla="*/ 675 w 2228"/>
                  <a:gd name="T9" fmla="*/ 631 h 1572"/>
                  <a:gd name="T10" fmla="*/ 519 w 2228"/>
                  <a:gd name="T11" fmla="*/ 594 h 1572"/>
                  <a:gd name="T12" fmla="*/ 416 w 2228"/>
                  <a:gd name="T13" fmla="*/ 598 h 1572"/>
                  <a:gd name="T14" fmla="*/ 242 w 2228"/>
                  <a:gd name="T15" fmla="*/ 661 h 1572"/>
                  <a:gd name="T16" fmla="*/ 105 w 2228"/>
                  <a:gd name="T17" fmla="*/ 784 h 1572"/>
                  <a:gd name="T18" fmla="*/ 20 w 2228"/>
                  <a:gd name="T19" fmla="*/ 951 h 1572"/>
                  <a:gd name="T20" fmla="*/ 0 w 2228"/>
                  <a:gd name="T21" fmla="*/ 1098 h 1572"/>
                  <a:gd name="T22" fmla="*/ 20 w 2228"/>
                  <a:gd name="T23" fmla="*/ 1239 h 1572"/>
                  <a:gd name="T24" fmla="*/ 108 w 2228"/>
                  <a:gd name="T25" fmla="*/ 1399 h 1572"/>
                  <a:gd name="T26" fmla="*/ 248 w 2228"/>
                  <a:gd name="T27" fmla="*/ 1516 h 1572"/>
                  <a:gd name="T28" fmla="*/ 426 w 2228"/>
                  <a:gd name="T29" fmla="*/ 1571 h 1572"/>
                  <a:gd name="T30" fmla="*/ 1479 w 2228"/>
                  <a:gd name="T31" fmla="*/ 1572 h 1572"/>
                  <a:gd name="T32" fmla="*/ 1593 w 2228"/>
                  <a:gd name="T33" fmla="*/ 1563 h 1572"/>
                  <a:gd name="T34" fmla="*/ 1735 w 2228"/>
                  <a:gd name="T35" fmla="*/ 1527 h 1572"/>
                  <a:gd name="T36" fmla="*/ 1954 w 2228"/>
                  <a:gd name="T37" fmla="*/ 1402 h 1572"/>
                  <a:gd name="T38" fmla="*/ 2137 w 2228"/>
                  <a:gd name="T39" fmla="*/ 1181 h 1572"/>
                  <a:gd name="T40" fmla="*/ 2202 w 2228"/>
                  <a:gd name="T41" fmla="*/ 1011 h 1572"/>
                  <a:gd name="T42" fmla="*/ 2225 w 2228"/>
                  <a:gd name="T43" fmla="*/ 863 h 1572"/>
                  <a:gd name="T44" fmla="*/ 2226 w 2228"/>
                  <a:gd name="T45" fmla="*/ 818 h 1572"/>
                  <a:gd name="T46" fmla="*/ 2228 w 2228"/>
                  <a:gd name="T47" fmla="*/ 787 h 1572"/>
                  <a:gd name="T48" fmla="*/ 2219 w 2228"/>
                  <a:gd name="T49" fmla="*/ 667 h 1572"/>
                  <a:gd name="T50" fmla="*/ 2180 w 2228"/>
                  <a:gd name="T51" fmla="*/ 516 h 1572"/>
                  <a:gd name="T52" fmla="*/ 2114 w 2228"/>
                  <a:gd name="T53" fmla="*/ 379 h 1572"/>
                  <a:gd name="T54" fmla="*/ 2023 w 2228"/>
                  <a:gd name="T55" fmla="*/ 258 h 1572"/>
                  <a:gd name="T56" fmla="*/ 1849 w 2228"/>
                  <a:gd name="T57" fmla="*/ 114 h 1572"/>
                  <a:gd name="T58" fmla="*/ 1712 w 2228"/>
                  <a:gd name="T59" fmla="*/ 48 h 1572"/>
                  <a:gd name="T60" fmla="*/ 1563 w 2228"/>
                  <a:gd name="T61" fmla="*/ 9 h 1572"/>
                  <a:gd name="T62" fmla="*/ 1443 w 2228"/>
                  <a:gd name="T63" fmla="*/ 0 h 1572"/>
                  <a:gd name="T64" fmla="*/ 2068 w 2228"/>
                  <a:gd name="T65" fmla="*/ 836 h 1572"/>
                  <a:gd name="T66" fmla="*/ 2040 w 2228"/>
                  <a:gd name="T67" fmla="*/ 1009 h 1572"/>
                  <a:gd name="T68" fmla="*/ 1931 w 2228"/>
                  <a:gd name="T69" fmla="*/ 1205 h 1572"/>
                  <a:gd name="T70" fmla="*/ 1757 w 2228"/>
                  <a:gd name="T71" fmla="*/ 1346 h 1572"/>
                  <a:gd name="T72" fmla="*/ 1538 w 2228"/>
                  <a:gd name="T73" fmla="*/ 1412 h 1572"/>
                  <a:gd name="T74" fmla="*/ 473 w 2228"/>
                  <a:gd name="T75" fmla="*/ 1415 h 1572"/>
                  <a:gd name="T76" fmla="*/ 380 w 2228"/>
                  <a:gd name="T77" fmla="*/ 1400 h 1572"/>
                  <a:gd name="T78" fmla="*/ 272 w 2228"/>
                  <a:gd name="T79" fmla="*/ 1343 h 1572"/>
                  <a:gd name="T80" fmla="*/ 196 w 2228"/>
                  <a:gd name="T81" fmla="*/ 1249 h 1572"/>
                  <a:gd name="T82" fmla="*/ 158 w 2228"/>
                  <a:gd name="T83" fmla="*/ 1130 h 1572"/>
                  <a:gd name="T84" fmla="*/ 158 w 2228"/>
                  <a:gd name="T85" fmla="*/ 1063 h 1572"/>
                  <a:gd name="T86" fmla="*/ 196 w 2228"/>
                  <a:gd name="T87" fmla="*/ 938 h 1572"/>
                  <a:gd name="T88" fmla="*/ 272 w 2228"/>
                  <a:gd name="T89" fmla="*/ 836 h 1572"/>
                  <a:gd name="T90" fmla="*/ 378 w 2228"/>
                  <a:gd name="T91" fmla="*/ 771 h 1572"/>
                  <a:gd name="T92" fmla="*/ 472 w 2228"/>
                  <a:gd name="T93" fmla="*/ 752 h 1572"/>
                  <a:gd name="T94" fmla="*/ 515 w 2228"/>
                  <a:gd name="T95" fmla="*/ 752 h 1572"/>
                  <a:gd name="T96" fmla="*/ 620 w 2228"/>
                  <a:gd name="T97" fmla="*/ 779 h 1572"/>
                  <a:gd name="T98" fmla="*/ 691 w 2228"/>
                  <a:gd name="T99" fmla="*/ 821 h 1572"/>
                  <a:gd name="T100" fmla="*/ 751 w 2228"/>
                  <a:gd name="T101" fmla="*/ 837 h 1572"/>
                  <a:gd name="T102" fmla="*/ 790 w 2228"/>
                  <a:gd name="T103" fmla="*/ 820 h 1572"/>
                  <a:gd name="T104" fmla="*/ 817 w 2228"/>
                  <a:gd name="T105" fmla="*/ 764 h 1572"/>
                  <a:gd name="T106" fmla="*/ 850 w 2228"/>
                  <a:gd name="T107" fmla="*/ 582 h 1572"/>
                  <a:gd name="T108" fmla="*/ 967 w 2228"/>
                  <a:gd name="T109" fmla="*/ 377 h 1572"/>
                  <a:gd name="T110" fmla="*/ 1150 w 2228"/>
                  <a:gd name="T111" fmla="*/ 231 h 1572"/>
                  <a:gd name="T112" fmla="*/ 1380 w 2228"/>
                  <a:gd name="T113" fmla="*/ 161 h 1572"/>
                  <a:gd name="T114" fmla="*/ 1507 w 2228"/>
                  <a:gd name="T115" fmla="*/ 163 h 1572"/>
                  <a:gd name="T116" fmla="*/ 1741 w 2228"/>
                  <a:gd name="T117" fmla="*/ 235 h 1572"/>
                  <a:gd name="T118" fmla="*/ 1927 w 2228"/>
                  <a:gd name="T119" fmla="*/ 389 h 1572"/>
                  <a:gd name="T120" fmla="*/ 2043 w 2228"/>
                  <a:gd name="T121" fmla="*/ 601 h 1572"/>
                  <a:gd name="T122" fmla="*/ 2071 w 2228"/>
                  <a:gd name="T123" fmla="*/ 788 h 1572"/>
                  <a:gd name="T124" fmla="*/ 2068 w 2228"/>
                  <a:gd name="T125" fmla="*/ 807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8" h="1572">
                    <a:moveTo>
                      <a:pt x="1443" y="0"/>
                    </a:moveTo>
                    <a:lnTo>
                      <a:pt x="1373" y="3"/>
                    </a:lnTo>
                    <a:lnTo>
                      <a:pt x="1236" y="26"/>
                    </a:lnTo>
                    <a:lnTo>
                      <a:pt x="1111" y="72"/>
                    </a:lnTo>
                    <a:lnTo>
                      <a:pt x="996" y="138"/>
                    </a:lnTo>
                    <a:lnTo>
                      <a:pt x="894" y="223"/>
                    </a:lnTo>
                    <a:lnTo>
                      <a:pt x="807" y="323"/>
                    </a:lnTo>
                    <a:lnTo>
                      <a:pt x="740" y="437"/>
                    </a:lnTo>
                    <a:lnTo>
                      <a:pt x="691" y="563"/>
                    </a:lnTo>
                    <a:lnTo>
                      <a:pt x="675" y="631"/>
                    </a:lnTo>
                    <a:lnTo>
                      <a:pt x="626" y="612"/>
                    </a:lnTo>
                    <a:lnTo>
                      <a:pt x="519" y="594"/>
                    </a:lnTo>
                    <a:lnTo>
                      <a:pt x="465" y="594"/>
                    </a:lnTo>
                    <a:lnTo>
                      <a:pt x="416" y="598"/>
                    </a:lnTo>
                    <a:lnTo>
                      <a:pt x="325" y="621"/>
                    </a:lnTo>
                    <a:lnTo>
                      <a:pt x="242" y="661"/>
                    </a:lnTo>
                    <a:lnTo>
                      <a:pt x="167" y="716"/>
                    </a:lnTo>
                    <a:lnTo>
                      <a:pt x="105" y="784"/>
                    </a:lnTo>
                    <a:lnTo>
                      <a:pt x="55" y="863"/>
                    </a:lnTo>
                    <a:lnTo>
                      <a:pt x="20" y="951"/>
                    </a:lnTo>
                    <a:lnTo>
                      <a:pt x="1" y="1047"/>
                    </a:lnTo>
                    <a:lnTo>
                      <a:pt x="0" y="1098"/>
                    </a:lnTo>
                    <a:lnTo>
                      <a:pt x="1" y="1145"/>
                    </a:lnTo>
                    <a:lnTo>
                      <a:pt x="20" y="1239"/>
                    </a:lnTo>
                    <a:lnTo>
                      <a:pt x="56" y="1324"/>
                    </a:lnTo>
                    <a:lnTo>
                      <a:pt x="108" y="1399"/>
                    </a:lnTo>
                    <a:lnTo>
                      <a:pt x="173" y="1464"/>
                    </a:lnTo>
                    <a:lnTo>
                      <a:pt x="248" y="1516"/>
                    </a:lnTo>
                    <a:lnTo>
                      <a:pt x="332" y="1552"/>
                    </a:lnTo>
                    <a:lnTo>
                      <a:pt x="426" y="1571"/>
                    </a:lnTo>
                    <a:lnTo>
                      <a:pt x="473" y="1572"/>
                    </a:lnTo>
                    <a:lnTo>
                      <a:pt x="1479" y="1572"/>
                    </a:lnTo>
                    <a:lnTo>
                      <a:pt x="1518" y="1572"/>
                    </a:lnTo>
                    <a:lnTo>
                      <a:pt x="1593" y="1563"/>
                    </a:lnTo>
                    <a:lnTo>
                      <a:pt x="1665" y="1549"/>
                    </a:lnTo>
                    <a:lnTo>
                      <a:pt x="1735" y="1527"/>
                    </a:lnTo>
                    <a:lnTo>
                      <a:pt x="1835" y="1483"/>
                    </a:lnTo>
                    <a:lnTo>
                      <a:pt x="1954" y="1402"/>
                    </a:lnTo>
                    <a:lnTo>
                      <a:pt x="2055" y="1301"/>
                    </a:lnTo>
                    <a:lnTo>
                      <a:pt x="2137" y="1181"/>
                    </a:lnTo>
                    <a:lnTo>
                      <a:pt x="2180" y="1082"/>
                    </a:lnTo>
                    <a:lnTo>
                      <a:pt x="2202" y="1011"/>
                    </a:lnTo>
                    <a:lnTo>
                      <a:pt x="2217" y="938"/>
                    </a:lnTo>
                    <a:lnTo>
                      <a:pt x="2225" y="863"/>
                    </a:lnTo>
                    <a:lnTo>
                      <a:pt x="2226" y="824"/>
                    </a:lnTo>
                    <a:lnTo>
                      <a:pt x="2226" y="818"/>
                    </a:lnTo>
                    <a:lnTo>
                      <a:pt x="2226" y="803"/>
                    </a:lnTo>
                    <a:lnTo>
                      <a:pt x="2228" y="787"/>
                    </a:lnTo>
                    <a:lnTo>
                      <a:pt x="2228" y="746"/>
                    </a:lnTo>
                    <a:lnTo>
                      <a:pt x="2219" y="667"/>
                    </a:lnTo>
                    <a:lnTo>
                      <a:pt x="2203" y="589"/>
                    </a:lnTo>
                    <a:lnTo>
                      <a:pt x="2180" y="516"/>
                    </a:lnTo>
                    <a:lnTo>
                      <a:pt x="2150" y="445"/>
                    </a:lnTo>
                    <a:lnTo>
                      <a:pt x="2114" y="379"/>
                    </a:lnTo>
                    <a:lnTo>
                      <a:pt x="2071" y="316"/>
                    </a:lnTo>
                    <a:lnTo>
                      <a:pt x="2023" y="258"/>
                    </a:lnTo>
                    <a:lnTo>
                      <a:pt x="1943" y="179"/>
                    </a:lnTo>
                    <a:lnTo>
                      <a:pt x="1849" y="114"/>
                    </a:lnTo>
                    <a:lnTo>
                      <a:pt x="1783" y="78"/>
                    </a:lnTo>
                    <a:lnTo>
                      <a:pt x="1712" y="48"/>
                    </a:lnTo>
                    <a:lnTo>
                      <a:pt x="1639" y="24"/>
                    </a:lnTo>
                    <a:lnTo>
                      <a:pt x="1563" y="9"/>
                    </a:lnTo>
                    <a:lnTo>
                      <a:pt x="1484" y="1"/>
                    </a:lnTo>
                    <a:lnTo>
                      <a:pt x="1443" y="0"/>
                    </a:lnTo>
                    <a:close/>
                    <a:moveTo>
                      <a:pt x="2068" y="807"/>
                    </a:moveTo>
                    <a:lnTo>
                      <a:pt x="2068" y="836"/>
                    </a:lnTo>
                    <a:lnTo>
                      <a:pt x="2065" y="896"/>
                    </a:lnTo>
                    <a:lnTo>
                      <a:pt x="2040" y="1009"/>
                    </a:lnTo>
                    <a:lnTo>
                      <a:pt x="1994" y="1112"/>
                    </a:lnTo>
                    <a:lnTo>
                      <a:pt x="1931" y="1205"/>
                    </a:lnTo>
                    <a:lnTo>
                      <a:pt x="1851" y="1284"/>
                    </a:lnTo>
                    <a:lnTo>
                      <a:pt x="1757" y="1346"/>
                    </a:lnTo>
                    <a:lnTo>
                      <a:pt x="1652" y="1389"/>
                    </a:lnTo>
                    <a:lnTo>
                      <a:pt x="1538" y="1412"/>
                    </a:lnTo>
                    <a:lnTo>
                      <a:pt x="1479" y="1415"/>
                    </a:lnTo>
                    <a:lnTo>
                      <a:pt x="473" y="1415"/>
                    </a:lnTo>
                    <a:lnTo>
                      <a:pt x="442" y="1413"/>
                    </a:lnTo>
                    <a:lnTo>
                      <a:pt x="380" y="1400"/>
                    </a:lnTo>
                    <a:lnTo>
                      <a:pt x="322" y="1376"/>
                    </a:lnTo>
                    <a:lnTo>
                      <a:pt x="272" y="1343"/>
                    </a:lnTo>
                    <a:lnTo>
                      <a:pt x="229" y="1300"/>
                    </a:lnTo>
                    <a:lnTo>
                      <a:pt x="196" y="1249"/>
                    </a:lnTo>
                    <a:lnTo>
                      <a:pt x="171" y="1192"/>
                    </a:lnTo>
                    <a:lnTo>
                      <a:pt x="158" y="1130"/>
                    </a:lnTo>
                    <a:lnTo>
                      <a:pt x="157" y="1098"/>
                    </a:lnTo>
                    <a:lnTo>
                      <a:pt x="158" y="1063"/>
                    </a:lnTo>
                    <a:lnTo>
                      <a:pt x="171" y="998"/>
                    </a:lnTo>
                    <a:lnTo>
                      <a:pt x="196" y="938"/>
                    </a:lnTo>
                    <a:lnTo>
                      <a:pt x="229" y="883"/>
                    </a:lnTo>
                    <a:lnTo>
                      <a:pt x="272" y="836"/>
                    </a:lnTo>
                    <a:lnTo>
                      <a:pt x="322" y="798"/>
                    </a:lnTo>
                    <a:lnTo>
                      <a:pt x="378" y="771"/>
                    </a:lnTo>
                    <a:lnTo>
                      <a:pt x="440" y="754"/>
                    </a:lnTo>
                    <a:lnTo>
                      <a:pt x="472" y="752"/>
                    </a:lnTo>
                    <a:lnTo>
                      <a:pt x="488" y="752"/>
                    </a:lnTo>
                    <a:lnTo>
                      <a:pt x="515" y="752"/>
                    </a:lnTo>
                    <a:lnTo>
                      <a:pt x="568" y="762"/>
                    </a:lnTo>
                    <a:lnTo>
                      <a:pt x="620" y="779"/>
                    </a:lnTo>
                    <a:lnTo>
                      <a:pt x="668" y="805"/>
                    </a:lnTo>
                    <a:lnTo>
                      <a:pt x="691" y="821"/>
                    </a:lnTo>
                    <a:lnTo>
                      <a:pt x="709" y="831"/>
                    </a:lnTo>
                    <a:lnTo>
                      <a:pt x="751" y="837"/>
                    </a:lnTo>
                    <a:lnTo>
                      <a:pt x="771" y="830"/>
                    </a:lnTo>
                    <a:lnTo>
                      <a:pt x="790" y="820"/>
                    </a:lnTo>
                    <a:lnTo>
                      <a:pt x="814" y="785"/>
                    </a:lnTo>
                    <a:lnTo>
                      <a:pt x="817" y="764"/>
                    </a:lnTo>
                    <a:lnTo>
                      <a:pt x="822" y="700"/>
                    </a:lnTo>
                    <a:lnTo>
                      <a:pt x="850" y="582"/>
                    </a:lnTo>
                    <a:lnTo>
                      <a:pt x="899" y="473"/>
                    </a:lnTo>
                    <a:lnTo>
                      <a:pt x="967" y="377"/>
                    </a:lnTo>
                    <a:lnTo>
                      <a:pt x="1052" y="295"/>
                    </a:lnTo>
                    <a:lnTo>
                      <a:pt x="1150" y="231"/>
                    </a:lnTo>
                    <a:lnTo>
                      <a:pt x="1261" y="186"/>
                    </a:lnTo>
                    <a:lnTo>
                      <a:pt x="1380" y="161"/>
                    </a:lnTo>
                    <a:lnTo>
                      <a:pt x="1443" y="160"/>
                    </a:lnTo>
                    <a:lnTo>
                      <a:pt x="1507" y="163"/>
                    </a:lnTo>
                    <a:lnTo>
                      <a:pt x="1629" y="187"/>
                    </a:lnTo>
                    <a:lnTo>
                      <a:pt x="1741" y="235"/>
                    </a:lnTo>
                    <a:lnTo>
                      <a:pt x="1842" y="303"/>
                    </a:lnTo>
                    <a:lnTo>
                      <a:pt x="1927" y="389"/>
                    </a:lnTo>
                    <a:lnTo>
                      <a:pt x="1994" y="488"/>
                    </a:lnTo>
                    <a:lnTo>
                      <a:pt x="2043" y="601"/>
                    </a:lnTo>
                    <a:lnTo>
                      <a:pt x="2068" y="723"/>
                    </a:lnTo>
                    <a:lnTo>
                      <a:pt x="2071" y="788"/>
                    </a:lnTo>
                    <a:lnTo>
                      <a:pt x="2071" y="797"/>
                    </a:lnTo>
                    <a:lnTo>
                      <a:pt x="2068" y="807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1" name="직사각형 770">
                <a:extLst>
                  <a:ext uri="{FF2B5EF4-FFF2-40B4-BE49-F238E27FC236}">
                    <a16:creationId xmlns:a16="http://schemas.microsoft.com/office/drawing/2014/main" id="{057973E8-8D75-4243-B249-427858EE04BA}"/>
                  </a:ext>
                </a:extLst>
              </p:cNvPr>
              <p:cNvSpPr/>
              <p:nvPr/>
            </p:nvSpPr>
            <p:spPr>
              <a:xfrm>
                <a:off x="1834467" y="1945048"/>
                <a:ext cx="432000" cy="36000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2" name="직사각형 771">
                <a:extLst>
                  <a:ext uri="{FF2B5EF4-FFF2-40B4-BE49-F238E27FC236}">
                    <a16:creationId xmlns:a16="http://schemas.microsoft.com/office/drawing/2014/main" id="{98CCDDC1-ECC6-4F2B-AA35-246B5EDA274D}"/>
                  </a:ext>
                </a:extLst>
              </p:cNvPr>
              <p:cNvSpPr/>
              <p:nvPr/>
            </p:nvSpPr>
            <p:spPr>
              <a:xfrm>
                <a:off x="1683650" y="2044916"/>
                <a:ext cx="432000" cy="36000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73" name="그룹 772">
              <a:extLst>
                <a:ext uri="{FF2B5EF4-FFF2-40B4-BE49-F238E27FC236}">
                  <a16:creationId xmlns:a16="http://schemas.microsoft.com/office/drawing/2014/main" id="{357E40A6-A8D5-4025-9DF1-3015861D2755}"/>
                </a:ext>
              </a:extLst>
            </p:cNvPr>
            <p:cNvGrpSpPr/>
            <p:nvPr/>
          </p:nvGrpSpPr>
          <p:grpSpPr>
            <a:xfrm flipH="1">
              <a:off x="8931853" y="3618731"/>
              <a:ext cx="564067" cy="368336"/>
              <a:chOff x="5647705" y="980344"/>
              <a:chExt cx="641114" cy="564564"/>
            </a:xfrm>
            <a:solidFill>
              <a:srgbClr val="81D3E1"/>
            </a:solidFill>
          </p:grpSpPr>
          <p:sp>
            <p:nvSpPr>
              <p:cNvPr id="774" name="Freeform 230">
                <a:extLst>
                  <a:ext uri="{FF2B5EF4-FFF2-40B4-BE49-F238E27FC236}">
                    <a16:creationId xmlns:a16="http://schemas.microsoft.com/office/drawing/2014/main" id="{70955824-C61E-4942-8DE9-12F61654A6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38147" y="980344"/>
                <a:ext cx="438531" cy="309274"/>
              </a:xfrm>
              <a:custGeom>
                <a:avLst/>
                <a:gdLst>
                  <a:gd name="T0" fmla="*/ 1373 w 2228"/>
                  <a:gd name="T1" fmla="*/ 3 h 1572"/>
                  <a:gd name="T2" fmla="*/ 1111 w 2228"/>
                  <a:gd name="T3" fmla="*/ 72 h 1572"/>
                  <a:gd name="T4" fmla="*/ 894 w 2228"/>
                  <a:gd name="T5" fmla="*/ 223 h 1572"/>
                  <a:gd name="T6" fmla="*/ 740 w 2228"/>
                  <a:gd name="T7" fmla="*/ 437 h 1572"/>
                  <a:gd name="T8" fmla="*/ 675 w 2228"/>
                  <a:gd name="T9" fmla="*/ 631 h 1572"/>
                  <a:gd name="T10" fmla="*/ 519 w 2228"/>
                  <a:gd name="T11" fmla="*/ 594 h 1572"/>
                  <a:gd name="T12" fmla="*/ 416 w 2228"/>
                  <a:gd name="T13" fmla="*/ 598 h 1572"/>
                  <a:gd name="T14" fmla="*/ 242 w 2228"/>
                  <a:gd name="T15" fmla="*/ 661 h 1572"/>
                  <a:gd name="T16" fmla="*/ 105 w 2228"/>
                  <a:gd name="T17" fmla="*/ 784 h 1572"/>
                  <a:gd name="T18" fmla="*/ 20 w 2228"/>
                  <a:gd name="T19" fmla="*/ 951 h 1572"/>
                  <a:gd name="T20" fmla="*/ 0 w 2228"/>
                  <a:gd name="T21" fmla="*/ 1098 h 1572"/>
                  <a:gd name="T22" fmla="*/ 20 w 2228"/>
                  <a:gd name="T23" fmla="*/ 1239 h 1572"/>
                  <a:gd name="T24" fmla="*/ 108 w 2228"/>
                  <a:gd name="T25" fmla="*/ 1399 h 1572"/>
                  <a:gd name="T26" fmla="*/ 248 w 2228"/>
                  <a:gd name="T27" fmla="*/ 1516 h 1572"/>
                  <a:gd name="T28" fmla="*/ 426 w 2228"/>
                  <a:gd name="T29" fmla="*/ 1571 h 1572"/>
                  <a:gd name="T30" fmla="*/ 1479 w 2228"/>
                  <a:gd name="T31" fmla="*/ 1572 h 1572"/>
                  <a:gd name="T32" fmla="*/ 1593 w 2228"/>
                  <a:gd name="T33" fmla="*/ 1563 h 1572"/>
                  <a:gd name="T34" fmla="*/ 1735 w 2228"/>
                  <a:gd name="T35" fmla="*/ 1527 h 1572"/>
                  <a:gd name="T36" fmla="*/ 1954 w 2228"/>
                  <a:gd name="T37" fmla="*/ 1402 h 1572"/>
                  <a:gd name="T38" fmla="*/ 2137 w 2228"/>
                  <a:gd name="T39" fmla="*/ 1181 h 1572"/>
                  <a:gd name="T40" fmla="*/ 2202 w 2228"/>
                  <a:gd name="T41" fmla="*/ 1011 h 1572"/>
                  <a:gd name="T42" fmla="*/ 2225 w 2228"/>
                  <a:gd name="T43" fmla="*/ 863 h 1572"/>
                  <a:gd name="T44" fmla="*/ 2226 w 2228"/>
                  <a:gd name="T45" fmla="*/ 818 h 1572"/>
                  <a:gd name="T46" fmla="*/ 2228 w 2228"/>
                  <a:gd name="T47" fmla="*/ 787 h 1572"/>
                  <a:gd name="T48" fmla="*/ 2219 w 2228"/>
                  <a:gd name="T49" fmla="*/ 667 h 1572"/>
                  <a:gd name="T50" fmla="*/ 2180 w 2228"/>
                  <a:gd name="T51" fmla="*/ 516 h 1572"/>
                  <a:gd name="T52" fmla="*/ 2114 w 2228"/>
                  <a:gd name="T53" fmla="*/ 379 h 1572"/>
                  <a:gd name="T54" fmla="*/ 2023 w 2228"/>
                  <a:gd name="T55" fmla="*/ 258 h 1572"/>
                  <a:gd name="T56" fmla="*/ 1849 w 2228"/>
                  <a:gd name="T57" fmla="*/ 114 h 1572"/>
                  <a:gd name="T58" fmla="*/ 1712 w 2228"/>
                  <a:gd name="T59" fmla="*/ 48 h 1572"/>
                  <a:gd name="T60" fmla="*/ 1563 w 2228"/>
                  <a:gd name="T61" fmla="*/ 9 h 1572"/>
                  <a:gd name="T62" fmla="*/ 1443 w 2228"/>
                  <a:gd name="T63" fmla="*/ 0 h 1572"/>
                  <a:gd name="T64" fmla="*/ 2068 w 2228"/>
                  <a:gd name="T65" fmla="*/ 836 h 1572"/>
                  <a:gd name="T66" fmla="*/ 2040 w 2228"/>
                  <a:gd name="T67" fmla="*/ 1009 h 1572"/>
                  <a:gd name="T68" fmla="*/ 1931 w 2228"/>
                  <a:gd name="T69" fmla="*/ 1205 h 1572"/>
                  <a:gd name="T70" fmla="*/ 1757 w 2228"/>
                  <a:gd name="T71" fmla="*/ 1346 h 1572"/>
                  <a:gd name="T72" fmla="*/ 1538 w 2228"/>
                  <a:gd name="T73" fmla="*/ 1412 h 1572"/>
                  <a:gd name="T74" fmla="*/ 473 w 2228"/>
                  <a:gd name="T75" fmla="*/ 1415 h 1572"/>
                  <a:gd name="T76" fmla="*/ 380 w 2228"/>
                  <a:gd name="T77" fmla="*/ 1400 h 1572"/>
                  <a:gd name="T78" fmla="*/ 272 w 2228"/>
                  <a:gd name="T79" fmla="*/ 1343 h 1572"/>
                  <a:gd name="T80" fmla="*/ 196 w 2228"/>
                  <a:gd name="T81" fmla="*/ 1249 h 1572"/>
                  <a:gd name="T82" fmla="*/ 158 w 2228"/>
                  <a:gd name="T83" fmla="*/ 1130 h 1572"/>
                  <a:gd name="T84" fmla="*/ 158 w 2228"/>
                  <a:gd name="T85" fmla="*/ 1063 h 1572"/>
                  <a:gd name="T86" fmla="*/ 196 w 2228"/>
                  <a:gd name="T87" fmla="*/ 938 h 1572"/>
                  <a:gd name="T88" fmla="*/ 272 w 2228"/>
                  <a:gd name="T89" fmla="*/ 836 h 1572"/>
                  <a:gd name="T90" fmla="*/ 378 w 2228"/>
                  <a:gd name="T91" fmla="*/ 771 h 1572"/>
                  <a:gd name="T92" fmla="*/ 472 w 2228"/>
                  <a:gd name="T93" fmla="*/ 752 h 1572"/>
                  <a:gd name="T94" fmla="*/ 515 w 2228"/>
                  <a:gd name="T95" fmla="*/ 752 h 1572"/>
                  <a:gd name="T96" fmla="*/ 620 w 2228"/>
                  <a:gd name="T97" fmla="*/ 779 h 1572"/>
                  <a:gd name="T98" fmla="*/ 691 w 2228"/>
                  <a:gd name="T99" fmla="*/ 821 h 1572"/>
                  <a:gd name="T100" fmla="*/ 751 w 2228"/>
                  <a:gd name="T101" fmla="*/ 837 h 1572"/>
                  <a:gd name="T102" fmla="*/ 790 w 2228"/>
                  <a:gd name="T103" fmla="*/ 820 h 1572"/>
                  <a:gd name="T104" fmla="*/ 817 w 2228"/>
                  <a:gd name="T105" fmla="*/ 764 h 1572"/>
                  <a:gd name="T106" fmla="*/ 850 w 2228"/>
                  <a:gd name="T107" fmla="*/ 582 h 1572"/>
                  <a:gd name="T108" fmla="*/ 967 w 2228"/>
                  <a:gd name="T109" fmla="*/ 377 h 1572"/>
                  <a:gd name="T110" fmla="*/ 1150 w 2228"/>
                  <a:gd name="T111" fmla="*/ 231 h 1572"/>
                  <a:gd name="T112" fmla="*/ 1380 w 2228"/>
                  <a:gd name="T113" fmla="*/ 161 h 1572"/>
                  <a:gd name="T114" fmla="*/ 1507 w 2228"/>
                  <a:gd name="T115" fmla="*/ 163 h 1572"/>
                  <a:gd name="T116" fmla="*/ 1741 w 2228"/>
                  <a:gd name="T117" fmla="*/ 235 h 1572"/>
                  <a:gd name="T118" fmla="*/ 1927 w 2228"/>
                  <a:gd name="T119" fmla="*/ 389 h 1572"/>
                  <a:gd name="T120" fmla="*/ 2043 w 2228"/>
                  <a:gd name="T121" fmla="*/ 601 h 1572"/>
                  <a:gd name="T122" fmla="*/ 2071 w 2228"/>
                  <a:gd name="T123" fmla="*/ 788 h 1572"/>
                  <a:gd name="T124" fmla="*/ 2068 w 2228"/>
                  <a:gd name="T125" fmla="*/ 807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8" h="1572">
                    <a:moveTo>
                      <a:pt x="1443" y="0"/>
                    </a:moveTo>
                    <a:lnTo>
                      <a:pt x="1373" y="3"/>
                    </a:lnTo>
                    <a:lnTo>
                      <a:pt x="1236" y="26"/>
                    </a:lnTo>
                    <a:lnTo>
                      <a:pt x="1111" y="72"/>
                    </a:lnTo>
                    <a:lnTo>
                      <a:pt x="996" y="138"/>
                    </a:lnTo>
                    <a:lnTo>
                      <a:pt x="894" y="223"/>
                    </a:lnTo>
                    <a:lnTo>
                      <a:pt x="807" y="323"/>
                    </a:lnTo>
                    <a:lnTo>
                      <a:pt x="740" y="437"/>
                    </a:lnTo>
                    <a:lnTo>
                      <a:pt x="691" y="563"/>
                    </a:lnTo>
                    <a:lnTo>
                      <a:pt x="675" y="631"/>
                    </a:lnTo>
                    <a:lnTo>
                      <a:pt x="626" y="612"/>
                    </a:lnTo>
                    <a:lnTo>
                      <a:pt x="519" y="594"/>
                    </a:lnTo>
                    <a:lnTo>
                      <a:pt x="465" y="594"/>
                    </a:lnTo>
                    <a:lnTo>
                      <a:pt x="416" y="598"/>
                    </a:lnTo>
                    <a:lnTo>
                      <a:pt x="325" y="621"/>
                    </a:lnTo>
                    <a:lnTo>
                      <a:pt x="242" y="661"/>
                    </a:lnTo>
                    <a:lnTo>
                      <a:pt x="167" y="716"/>
                    </a:lnTo>
                    <a:lnTo>
                      <a:pt x="105" y="784"/>
                    </a:lnTo>
                    <a:lnTo>
                      <a:pt x="55" y="863"/>
                    </a:lnTo>
                    <a:lnTo>
                      <a:pt x="20" y="951"/>
                    </a:lnTo>
                    <a:lnTo>
                      <a:pt x="1" y="1047"/>
                    </a:lnTo>
                    <a:lnTo>
                      <a:pt x="0" y="1098"/>
                    </a:lnTo>
                    <a:lnTo>
                      <a:pt x="1" y="1145"/>
                    </a:lnTo>
                    <a:lnTo>
                      <a:pt x="20" y="1239"/>
                    </a:lnTo>
                    <a:lnTo>
                      <a:pt x="56" y="1324"/>
                    </a:lnTo>
                    <a:lnTo>
                      <a:pt x="108" y="1399"/>
                    </a:lnTo>
                    <a:lnTo>
                      <a:pt x="173" y="1464"/>
                    </a:lnTo>
                    <a:lnTo>
                      <a:pt x="248" y="1516"/>
                    </a:lnTo>
                    <a:lnTo>
                      <a:pt x="332" y="1552"/>
                    </a:lnTo>
                    <a:lnTo>
                      <a:pt x="426" y="1571"/>
                    </a:lnTo>
                    <a:lnTo>
                      <a:pt x="473" y="1572"/>
                    </a:lnTo>
                    <a:lnTo>
                      <a:pt x="1479" y="1572"/>
                    </a:lnTo>
                    <a:lnTo>
                      <a:pt x="1518" y="1572"/>
                    </a:lnTo>
                    <a:lnTo>
                      <a:pt x="1593" y="1563"/>
                    </a:lnTo>
                    <a:lnTo>
                      <a:pt x="1665" y="1549"/>
                    </a:lnTo>
                    <a:lnTo>
                      <a:pt x="1735" y="1527"/>
                    </a:lnTo>
                    <a:lnTo>
                      <a:pt x="1835" y="1483"/>
                    </a:lnTo>
                    <a:lnTo>
                      <a:pt x="1954" y="1402"/>
                    </a:lnTo>
                    <a:lnTo>
                      <a:pt x="2055" y="1301"/>
                    </a:lnTo>
                    <a:lnTo>
                      <a:pt x="2137" y="1181"/>
                    </a:lnTo>
                    <a:lnTo>
                      <a:pt x="2180" y="1082"/>
                    </a:lnTo>
                    <a:lnTo>
                      <a:pt x="2202" y="1011"/>
                    </a:lnTo>
                    <a:lnTo>
                      <a:pt x="2217" y="938"/>
                    </a:lnTo>
                    <a:lnTo>
                      <a:pt x="2225" y="863"/>
                    </a:lnTo>
                    <a:lnTo>
                      <a:pt x="2226" y="824"/>
                    </a:lnTo>
                    <a:lnTo>
                      <a:pt x="2226" y="818"/>
                    </a:lnTo>
                    <a:lnTo>
                      <a:pt x="2226" y="803"/>
                    </a:lnTo>
                    <a:lnTo>
                      <a:pt x="2228" y="787"/>
                    </a:lnTo>
                    <a:lnTo>
                      <a:pt x="2228" y="746"/>
                    </a:lnTo>
                    <a:lnTo>
                      <a:pt x="2219" y="667"/>
                    </a:lnTo>
                    <a:lnTo>
                      <a:pt x="2203" y="589"/>
                    </a:lnTo>
                    <a:lnTo>
                      <a:pt x="2180" y="516"/>
                    </a:lnTo>
                    <a:lnTo>
                      <a:pt x="2150" y="445"/>
                    </a:lnTo>
                    <a:lnTo>
                      <a:pt x="2114" y="379"/>
                    </a:lnTo>
                    <a:lnTo>
                      <a:pt x="2071" y="316"/>
                    </a:lnTo>
                    <a:lnTo>
                      <a:pt x="2023" y="258"/>
                    </a:lnTo>
                    <a:lnTo>
                      <a:pt x="1943" y="179"/>
                    </a:lnTo>
                    <a:lnTo>
                      <a:pt x="1849" y="114"/>
                    </a:lnTo>
                    <a:lnTo>
                      <a:pt x="1783" y="78"/>
                    </a:lnTo>
                    <a:lnTo>
                      <a:pt x="1712" y="48"/>
                    </a:lnTo>
                    <a:lnTo>
                      <a:pt x="1639" y="24"/>
                    </a:lnTo>
                    <a:lnTo>
                      <a:pt x="1563" y="9"/>
                    </a:lnTo>
                    <a:lnTo>
                      <a:pt x="1484" y="1"/>
                    </a:lnTo>
                    <a:lnTo>
                      <a:pt x="1443" y="0"/>
                    </a:lnTo>
                    <a:close/>
                    <a:moveTo>
                      <a:pt x="2068" y="807"/>
                    </a:moveTo>
                    <a:lnTo>
                      <a:pt x="2068" y="836"/>
                    </a:lnTo>
                    <a:lnTo>
                      <a:pt x="2065" y="896"/>
                    </a:lnTo>
                    <a:lnTo>
                      <a:pt x="2040" y="1009"/>
                    </a:lnTo>
                    <a:lnTo>
                      <a:pt x="1994" y="1112"/>
                    </a:lnTo>
                    <a:lnTo>
                      <a:pt x="1931" y="1205"/>
                    </a:lnTo>
                    <a:lnTo>
                      <a:pt x="1851" y="1284"/>
                    </a:lnTo>
                    <a:lnTo>
                      <a:pt x="1757" y="1346"/>
                    </a:lnTo>
                    <a:lnTo>
                      <a:pt x="1652" y="1389"/>
                    </a:lnTo>
                    <a:lnTo>
                      <a:pt x="1538" y="1412"/>
                    </a:lnTo>
                    <a:lnTo>
                      <a:pt x="1479" y="1415"/>
                    </a:lnTo>
                    <a:lnTo>
                      <a:pt x="473" y="1415"/>
                    </a:lnTo>
                    <a:lnTo>
                      <a:pt x="442" y="1413"/>
                    </a:lnTo>
                    <a:lnTo>
                      <a:pt x="380" y="1400"/>
                    </a:lnTo>
                    <a:lnTo>
                      <a:pt x="322" y="1376"/>
                    </a:lnTo>
                    <a:lnTo>
                      <a:pt x="272" y="1343"/>
                    </a:lnTo>
                    <a:lnTo>
                      <a:pt x="229" y="1300"/>
                    </a:lnTo>
                    <a:lnTo>
                      <a:pt x="196" y="1249"/>
                    </a:lnTo>
                    <a:lnTo>
                      <a:pt x="171" y="1192"/>
                    </a:lnTo>
                    <a:lnTo>
                      <a:pt x="158" y="1130"/>
                    </a:lnTo>
                    <a:lnTo>
                      <a:pt x="157" y="1098"/>
                    </a:lnTo>
                    <a:lnTo>
                      <a:pt x="158" y="1063"/>
                    </a:lnTo>
                    <a:lnTo>
                      <a:pt x="171" y="998"/>
                    </a:lnTo>
                    <a:lnTo>
                      <a:pt x="196" y="938"/>
                    </a:lnTo>
                    <a:lnTo>
                      <a:pt x="229" y="883"/>
                    </a:lnTo>
                    <a:lnTo>
                      <a:pt x="272" y="836"/>
                    </a:lnTo>
                    <a:lnTo>
                      <a:pt x="322" y="798"/>
                    </a:lnTo>
                    <a:lnTo>
                      <a:pt x="378" y="771"/>
                    </a:lnTo>
                    <a:lnTo>
                      <a:pt x="440" y="754"/>
                    </a:lnTo>
                    <a:lnTo>
                      <a:pt x="472" y="752"/>
                    </a:lnTo>
                    <a:lnTo>
                      <a:pt x="488" y="752"/>
                    </a:lnTo>
                    <a:lnTo>
                      <a:pt x="515" y="752"/>
                    </a:lnTo>
                    <a:lnTo>
                      <a:pt x="568" y="762"/>
                    </a:lnTo>
                    <a:lnTo>
                      <a:pt x="620" y="779"/>
                    </a:lnTo>
                    <a:lnTo>
                      <a:pt x="668" y="805"/>
                    </a:lnTo>
                    <a:lnTo>
                      <a:pt x="691" y="821"/>
                    </a:lnTo>
                    <a:lnTo>
                      <a:pt x="709" y="831"/>
                    </a:lnTo>
                    <a:lnTo>
                      <a:pt x="751" y="837"/>
                    </a:lnTo>
                    <a:lnTo>
                      <a:pt x="771" y="830"/>
                    </a:lnTo>
                    <a:lnTo>
                      <a:pt x="790" y="820"/>
                    </a:lnTo>
                    <a:lnTo>
                      <a:pt x="814" y="785"/>
                    </a:lnTo>
                    <a:lnTo>
                      <a:pt x="817" y="764"/>
                    </a:lnTo>
                    <a:lnTo>
                      <a:pt x="822" y="700"/>
                    </a:lnTo>
                    <a:lnTo>
                      <a:pt x="850" y="582"/>
                    </a:lnTo>
                    <a:lnTo>
                      <a:pt x="899" y="473"/>
                    </a:lnTo>
                    <a:lnTo>
                      <a:pt x="967" y="377"/>
                    </a:lnTo>
                    <a:lnTo>
                      <a:pt x="1052" y="295"/>
                    </a:lnTo>
                    <a:lnTo>
                      <a:pt x="1150" y="231"/>
                    </a:lnTo>
                    <a:lnTo>
                      <a:pt x="1261" y="186"/>
                    </a:lnTo>
                    <a:lnTo>
                      <a:pt x="1380" y="161"/>
                    </a:lnTo>
                    <a:lnTo>
                      <a:pt x="1443" y="160"/>
                    </a:lnTo>
                    <a:lnTo>
                      <a:pt x="1507" y="163"/>
                    </a:lnTo>
                    <a:lnTo>
                      <a:pt x="1629" y="187"/>
                    </a:lnTo>
                    <a:lnTo>
                      <a:pt x="1741" y="235"/>
                    </a:lnTo>
                    <a:lnTo>
                      <a:pt x="1842" y="303"/>
                    </a:lnTo>
                    <a:lnTo>
                      <a:pt x="1927" y="389"/>
                    </a:lnTo>
                    <a:lnTo>
                      <a:pt x="1994" y="488"/>
                    </a:lnTo>
                    <a:lnTo>
                      <a:pt x="2043" y="601"/>
                    </a:lnTo>
                    <a:lnTo>
                      <a:pt x="2068" y="723"/>
                    </a:lnTo>
                    <a:lnTo>
                      <a:pt x="2071" y="788"/>
                    </a:lnTo>
                    <a:lnTo>
                      <a:pt x="2071" y="797"/>
                    </a:lnTo>
                    <a:lnTo>
                      <a:pt x="2068" y="807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5" name="직사각형 774">
                <a:extLst>
                  <a:ext uri="{FF2B5EF4-FFF2-40B4-BE49-F238E27FC236}">
                    <a16:creationId xmlns:a16="http://schemas.microsoft.com/office/drawing/2014/main" id="{E23A1229-5171-423B-9D62-04647823A718}"/>
                  </a:ext>
                </a:extLst>
              </p:cNvPr>
              <p:cNvSpPr/>
              <p:nvPr/>
            </p:nvSpPr>
            <p:spPr>
              <a:xfrm>
                <a:off x="5647705" y="1383310"/>
                <a:ext cx="432000" cy="36000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6" name="직사각형 775">
                <a:extLst>
                  <a:ext uri="{FF2B5EF4-FFF2-40B4-BE49-F238E27FC236}">
                    <a16:creationId xmlns:a16="http://schemas.microsoft.com/office/drawing/2014/main" id="{3016335D-C6BD-4E7E-90CD-BA86B5B5208C}"/>
                  </a:ext>
                </a:extLst>
              </p:cNvPr>
              <p:cNvSpPr/>
              <p:nvPr/>
            </p:nvSpPr>
            <p:spPr>
              <a:xfrm>
                <a:off x="5856819" y="1508908"/>
                <a:ext cx="432000" cy="36000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77" name="Freeform 226">
              <a:extLst>
                <a:ext uri="{FF2B5EF4-FFF2-40B4-BE49-F238E27FC236}">
                  <a16:creationId xmlns:a16="http://schemas.microsoft.com/office/drawing/2014/main" id="{7833C433-74B6-495E-ADC5-E45BC201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5619" y="3033587"/>
              <a:ext cx="177230" cy="113566"/>
            </a:xfrm>
            <a:custGeom>
              <a:avLst/>
              <a:gdLst>
                <a:gd name="T0" fmla="*/ 6893 w 9004"/>
                <a:gd name="T1" fmla="*/ 5770 h 5770"/>
                <a:gd name="T2" fmla="*/ 7216 w 9004"/>
                <a:gd name="T3" fmla="*/ 5746 h 5770"/>
                <a:gd name="T4" fmla="*/ 7622 w 9004"/>
                <a:gd name="T5" fmla="*/ 5642 h 5770"/>
                <a:gd name="T6" fmla="*/ 7992 w 9004"/>
                <a:gd name="T7" fmla="*/ 5465 h 5770"/>
                <a:gd name="T8" fmla="*/ 8318 w 9004"/>
                <a:gd name="T9" fmla="*/ 5225 h 5770"/>
                <a:gd name="T10" fmla="*/ 8462 w 9004"/>
                <a:gd name="T11" fmla="*/ 5082 h 5770"/>
                <a:gd name="T12" fmla="*/ 8703 w 9004"/>
                <a:gd name="T13" fmla="*/ 4757 h 5770"/>
                <a:gd name="T14" fmla="*/ 8879 w 9004"/>
                <a:gd name="T15" fmla="*/ 4387 h 5770"/>
                <a:gd name="T16" fmla="*/ 8981 w 9004"/>
                <a:gd name="T17" fmla="*/ 3980 h 5770"/>
                <a:gd name="T18" fmla="*/ 9004 w 9004"/>
                <a:gd name="T19" fmla="*/ 3658 h 5770"/>
                <a:gd name="T20" fmla="*/ 8981 w 9004"/>
                <a:gd name="T21" fmla="*/ 3335 h 5770"/>
                <a:gd name="T22" fmla="*/ 8876 w 9004"/>
                <a:gd name="T23" fmla="*/ 2929 h 5770"/>
                <a:gd name="T24" fmla="*/ 8699 w 9004"/>
                <a:gd name="T25" fmla="*/ 2559 h 5770"/>
                <a:gd name="T26" fmla="*/ 8460 w 9004"/>
                <a:gd name="T27" fmla="*/ 2234 h 5770"/>
                <a:gd name="T28" fmla="*/ 8318 w 9004"/>
                <a:gd name="T29" fmla="*/ 2090 h 5770"/>
                <a:gd name="T30" fmla="*/ 7992 w 9004"/>
                <a:gd name="T31" fmla="*/ 1846 h 5770"/>
                <a:gd name="T32" fmla="*/ 7622 w 9004"/>
                <a:gd name="T33" fmla="*/ 1671 h 5770"/>
                <a:gd name="T34" fmla="*/ 7216 w 9004"/>
                <a:gd name="T35" fmla="*/ 1568 h 5770"/>
                <a:gd name="T36" fmla="*/ 6893 w 9004"/>
                <a:gd name="T37" fmla="*/ 1545 h 5770"/>
                <a:gd name="T38" fmla="*/ 6692 w 9004"/>
                <a:gd name="T39" fmla="*/ 1555 h 5770"/>
                <a:gd name="T40" fmla="*/ 6566 w 9004"/>
                <a:gd name="T41" fmla="*/ 1315 h 5770"/>
                <a:gd name="T42" fmla="*/ 6365 w 9004"/>
                <a:gd name="T43" fmla="*/ 1021 h 5770"/>
                <a:gd name="T44" fmla="*/ 6129 w 9004"/>
                <a:gd name="T45" fmla="*/ 759 h 5770"/>
                <a:gd name="T46" fmla="*/ 5861 w 9004"/>
                <a:gd name="T47" fmla="*/ 531 h 5770"/>
                <a:gd name="T48" fmla="*/ 5705 w 9004"/>
                <a:gd name="T49" fmla="*/ 423 h 5770"/>
                <a:gd name="T50" fmla="*/ 5351 w 9004"/>
                <a:gd name="T51" fmla="*/ 232 h 5770"/>
                <a:gd name="T52" fmla="*/ 4972 w 9004"/>
                <a:gd name="T53" fmla="*/ 95 h 5770"/>
                <a:gd name="T54" fmla="*/ 4572 w 9004"/>
                <a:gd name="T55" fmla="*/ 17 h 5770"/>
                <a:gd name="T56" fmla="*/ 4262 w 9004"/>
                <a:gd name="T57" fmla="*/ 0 h 5770"/>
                <a:gd name="T58" fmla="*/ 3897 w 9004"/>
                <a:gd name="T59" fmla="*/ 24 h 5770"/>
                <a:gd name="T60" fmla="*/ 3432 w 9004"/>
                <a:gd name="T61" fmla="*/ 131 h 5770"/>
                <a:gd name="T62" fmla="*/ 3000 w 9004"/>
                <a:gd name="T63" fmla="*/ 314 h 5770"/>
                <a:gd name="T64" fmla="*/ 2606 w 9004"/>
                <a:gd name="T65" fmla="*/ 569 h 5770"/>
                <a:gd name="T66" fmla="*/ 2437 w 9004"/>
                <a:gd name="T67" fmla="*/ 713 h 5770"/>
                <a:gd name="T68" fmla="*/ 2154 w 9004"/>
                <a:gd name="T69" fmla="*/ 1020 h 5770"/>
                <a:gd name="T70" fmla="*/ 1921 w 9004"/>
                <a:gd name="T71" fmla="*/ 1370 h 5770"/>
                <a:gd name="T72" fmla="*/ 1744 w 9004"/>
                <a:gd name="T73" fmla="*/ 1758 h 5770"/>
                <a:gd name="T74" fmla="*/ 1652 w 9004"/>
                <a:gd name="T75" fmla="*/ 2074 h 5770"/>
                <a:gd name="T76" fmla="*/ 1413 w 9004"/>
                <a:gd name="T77" fmla="*/ 2115 h 5770"/>
                <a:gd name="T78" fmla="*/ 1116 w 9004"/>
                <a:gd name="T79" fmla="*/ 2215 h 5770"/>
                <a:gd name="T80" fmla="*/ 844 w 9004"/>
                <a:gd name="T81" fmla="*/ 2360 h 5770"/>
                <a:gd name="T82" fmla="*/ 602 w 9004"/>
                <a:gd name="T83" fmla="*/ 2549 h 5770"/>
                <a:gd name="T84" fmla="*/ 485 w 9004"/>
                <a:gd name="T85" fmla="*/ 2666 h 5770"/>
                <a:gd name="T86" fmla="*/ 271 w 9004"/>
                <a:gd name="T87" fmla="*/ 2951 h 5770"/>
                <a:gd name="T88" fmla="*/ 114 w 9004"/>
                <a:gd name="T89" fmla="*/ 3275 h 5770"/>
                <a:gd name="T90" fmla="*/ 22 w 9004"/>
                <a:gd name="T91" fmla="*/ 3632 h 5770"/>
                <a:gd name="T92" fmla="*/ 0 w 9004"/>
                <a:gd name="T93" fmla="*/ 3917 h 5770"/>
                <a:gd name="T94" fmla="*/ 22 w 9004"/>
                <a:gd name="T95" fmla="*/ 4199 h 5770"/>
                <a:gd name="T96" fmla="*/ 114 w 9004"/>
                <a:gd name="T97" fmla="*/ 4555 h 5770"/>
                <a:gd name="T98" fmla="*/ 271 w 9004"/>
                <a:gd name="T99" fmla="*/ 4882 h 5770"/>
                <a:gd name="T100" fmla="*/ 485 w 9004"/>
                <a:gd name="T101" fmla="*/ 5168 h 5770"/>
                <a:gd name="T102" fmla="*/ 611 w 9004"/>
                <a:gd name="T103" fmla="*/ 5292 h 5770"/>
                <a:gd name="T104" fmla="*/ 896 w 9004"/>
                <a:gd name="T105" fmla="*/ 5503 h 5770"/>
                <a:gd name="T106" fmla="*/ 1220 w 9004"/>
                <a:gd name="T107" fmla="*/ 5657 h 5770"/>
                <a:gd name="T108" fmla="*/ 1577 w 9004"/>
                <a:gd name="T109" fmla="*/ 5749 h 5770"/>
                <a:gd name="T110" fmla="*/ 1862 w 9004"/>
                <a:gd name="T111" fmla="*/ 5770 h 5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04" h="5770">
                  <a:moveTo>
                    <a:pt x="1862" y="5770"/>
                  </a:moveTo>
                  <a:lnTo>
                    <a:pt x="6893" y="5770"/>
                  </a:lnTo>
                  <a:lnTo>
                    <a:pt x="7003" y="5768"/>
                  </a:lnTo>
                  <a:lnTo>
                    <a:pt x="7216" y="5746"/>
                  </a:lnTo>
                  <a:lnTo>
                    <a:pt x="7423" y="5704"/>
                  </a:lnTo>
                  <a:lnTo>
                    <a:pt x="7622" y="5642"/>
                  </a:lnTo>
                  <a:lnTo>
                    <a:pt x="7812" y="5562"/>
                  </a:lnTo>
                  <a:lnTo>
                    <a:pt x="7992" y="5465"/>
                  </a:lnTo>
                  <a:lnTo>
                    <a:pt x="8161" y="5351"/>
                  </a:lnTo>
                  <a:lnTo>
                    <a:pt x="8318" y="5225"/>
                  </a:lnTo>
                  <a:lnTo>
                    <a:pt x="8391" y="5156"/>
                  </a:lnTo>
                  <a:lnTo>
                    <a:pt x="8462" y="5082"/>
                  </a:lnTo>
                  <a:lnTo>
                    <a:pt x="8591" y="4925"/>
                  </a:lnTo>
                  <a:lnTo>
                    <a:pt x="8703" y="4757"/>
                  </a:lnTo>
                  <a:lnTo>
                    <a:pt x="8800" y="4577"/>
                  </a:lnTo>
                  <a:lnTo>
                    <a:pt x="8879" y="4387"/>
                  </a:lnTo>
                  <a:lnTo>
                    <a:pt x="8941" y="4188"/>
                  </a:lnTo>
                  <a:lnTo>
                    <a:pt x="8981" y="3980"/>
                  </a:lnTo>
                  <a:lnTo>
                    <a:pt x="9003" y="3767"/>
                  </a:lnTo>
                  <a:lnTo>
                    <a:pt x="9004" y="3658"/>
                  </a:lnTo>
                  <a:lnTo>
                    <a:pt x="9003" y="3548"/>
                  </a:lnTo>
                  <a:lnTo>
                    <a:pt x="8981" y="3335"/>
                  </a:lnTo>
                  <a:lnTo>
                    <a:pt x="8938" y="3128"/>
                  </a:lnTo>
                  <a:lnTo>
                    <a:pt x="8876" y="2929"/>
                  </a:lnTo>
                  <a:lnTo>
                    <a:pt x="8797" y="2739"/>
                  </a:lnTo>
                  <a:lnTo>
                    <a:pt x="8699" y="2559"/>
                  </a:lnTo>
                  <a:lnTo>
                    <a:pt x="8587" y="2391"/>
                  </a:lnTo>
                  <a:lnTo>
                    <a:pt x="8460" y="2234"/>
                  </a:lnTo>
                  <a:lnTo>
                    <a:pt x="8391" y="2160"/>
                  </a:lnTo>
                  <a:lnTo>
                    <a:pt x="8318" y="2090"/>
                  </a:lnTo>
                  <a:lnTo>
                    <a:pt x="8161" y="1960"/>
                  </a:lnTo>
                  <a:lnTo>
                    <a:pt x="7992" y="1846"/>
                  </a:lnTo>
                  <a:lnTo>
                    <a:pt x="7812" y="1750"/>
                  </a:lnTo>
                  <a:lnTo>
                    <a:pt x="7622" y="1671"/>
                  </a:lnTo>
                  <a:lnTo>
                    <a:pt x="7423" y="1610"/>
                  </a:lnTo>
                  <a:lnTo>
                    <a:pt x="7216" y="1568"/>
                  </a:lnTo>
                  <a:lnTo>
                    <a:pt x="7003" y="1548"/>
                  </a:lnTo>
                  <a:lnTo>
                    <a:pt x="6893" y="1545"/>
                  </a:lnTo>
                  <a:lnTo>
                    <a:pt x="6793" y="1545"/>
                  </a:lnTo>
                  <a:lnTo>
                    <a:pt x="6692" y="1555"/>
                  </a:lnTo>
                  <a:lnTo>
                    <a:pt x="6653" y="1473"/>
                  </a:lnTo>
                  <a:lnTo>
                    <a:pt x="6566" y="1315"/>
                  </a:lnTo>
                  <a:lnTo>
                    <a:pt x="6470" y="1164"/>
                  </a:lnTo>
                  <a:lnTo>
                    <a:pt x="6365" y="1021"/>
                  </a:lnTo>
                  <a:lnTo>
                    <a:pt x="6251" y="886"/>
                  </a:lnTo>
                  <a:lnTo>
                    <a:pt x="6129" y="759"/>
                  </a:lnTo>
                  <a:lnTo>
                    <a:pt x="5998" y="641"/>
                  </a:lnTo>
                  <a:lnTo>
                    <a:pt x="5861" y="531"/>
                  </a:lnTo>
                  <a:lnTo>
                    <a:pt x="5789" y="480"/>
                  </a:lnTo>
                  <a:lnTo>
                    <a:pt x="5705" y="423"/>
                  </a:lnTo>
                  <a:lnTo>
                    <a:pt x="5533" y="321"/>
                  </a:lnTo>
                  <a:lnTo>
                    <a:pt x="5351" y="232"/>
                  </a:lnTo>
                  <a:lnTo>
                    <a:pt x="5165" y="157"/>
                  </a:lnTo>
                  <a:lnTo>
                    <a:pt x="4972" y="95"/>
                  </a:lnTo>
                  <a:lnTo>
                    <a:pt x="4775" y="49"/>
                  </a:lnTo>
                  <a:lnTo>
                    <a:pt x="4572" y="17"/>
                  </a:lnTo>
                  <a:lnTo>
                    <a:pt x="4366" y="1"/>
                  </a:lnTo>
                  <a:lnTo>
                    <a:pt x="4262" y="0"/>
                  </a:lnTo>
                  <a:lnTo>
                    <a:pt x="4139" y="1"/>
                  </a:lnTo>
                  <a:lnTo>
                    <a:pt x="3897" y="24"/>
                  </a:lnTo>
                  <a:lnTo>
                    <a:pt x="3661" y="68"/>
                  </a:lnTo>
                  <a:lnTo>
                    <a:pt x="3432" y="131"/>
                  </a:lnTo>
                  <a:lnTo>
                    <a:pt x="3211" y="213"/>
                  </a:lnTo>
                  <a:lnTo>
                    <a:pt x="3000" y="314"/>
                  </a:lnTo>
                  <a:lnTo>
                    <a:pt x="2798" y="433"/>
                  </a:lnTo>
                  <a:lnTo>
                    <a:pt x="2606" y="569"/>
                  </a:lnTo>
                  <a:lnTo>
                    <a:pt x="2516" y="644"/>
                  </a:lnTo>
                  <a:lnTo>
                    <a:pt x="2437" y="713"/>
                  </a:lnTo>
                  <a:lnTo>
                    <a:pt x="2290" y="861"/>
                  </a:lnTo>
                  <a:lnTo>
                    <a:pt x="2154" y="1020"/>
                  </a:lnTo>
                  <a:lnTo>
                    <a:pt x="2032" y="1190"/>
                  </a:lnTo>
                  <a:lnTo>
                    <a:pt x="1921" y="1370"/>
                  </a:lnTo>
                  <a:lnTo>
                    <a:pt x="1826" y="1560"/>
                  </a:lnTo>
                  <a:lnTo>
                    <a:pt x="1744" y="1758"/>
                  </a:lnTo>
                  <a:lnTo>
                    <a:pt x="1678" y="1966"/>
                  </a:lnTo>
                  <a:lnTo>
                    <a:pt x="1652" y="2074"/>
                  </a:lnTo>
                  <a:lnTo>
                    <a:pt x="1571" y="2084"/>
                  </a:lnTo>
                  <a:lnTo>
                    <a:pt x="1413" y="2115"/>
                  </a:lnTo>
                  <a:lnTo>
                    <a:pt x="1261" y="2159"/>
                  </a:lnTo>
                  <a:lnTo>
                    <a:pt x="1116" y="2215"/>
                  </a:lnTo>
                  <a:lnTo>
                    <a:pt x="976" y="2283"/>
                  </a:lnTo>
                  <a:lnTo>
                    <a:pt x="844" y="2360"/>
                  </a:lnTo>
                  <a:lnTo>
                    <a:pt x="719" y="2450"/>
                  </a:lnTo>
                  <a:lnTo>
                    <a:pt x="602" y="2549"/>
                  </a:lnTo>
                  <a:lnTo>
                    <a:pt x="547" y="2602"/>
                  </a:lnTo>
                  <a:lnTo>
                    <a:pt x="485" y="2666"/>
                  </a:lnTo>
                  <a:lnTo>
                    <a:pt x="372" y="2802"/>
                  </a:lnTo>
                  <a:lnTo>
                    <a:pt x="271" y="2951"/>
                  </a:lnTo>
                  <a:lnTo>
                    <a:pt x="184" y="3109"/>
                  </a:lnTo>
                  <a:lnTo>
                    <a:pt x="114" y="3275"/>
                  </a:lnTo>
                  <a:lnTo>
                    <a:pt x="59" y="3449"/>
                  </a:lnTo>
                  <a:lnTo>
                    <a:pt x="22" y="3632"/>
                  </a:lnTo>
                  <a:lnTo>
                    <a:pt x="1" y="3821"/>
                  </a:lnTo>
                  <a:lnTo>
                    <a:pt x="0" y="3917"/>
                  </a:lnTo>
                  <a:lnTo>
                    <a:pt x="1" y="4012"/>
                  </a:lnTo>
                  <a:lnTo>
                    <a:pt x="22" y="4199"/>
                  </a:lnTo>
                  <a:lnTo>
                    <a:pt x="59" y="4381"/>
                  </a:lnTo>
                  <a:lnTo>
                    <a:pt x="114" y="4555"/>
                  </a:lnTo>
                  <a:lnTo>
                    <a:pt x="184" y="4722"/>
                  </a:lnTo>
                  <a:lnTo>
                    <a:pt x="271" y="4882"/>
                  </a:lnTo>
                  <a:lnTo>
                    <a:pt x="372" y="5030"/>
                  </a:lnTo>
                  <a:lnTo>
                    <a:pt x="485" y="5168"/>
                  </a:lnTo>
                  <a:lnTo>
                    <a:pt x="547" y="5232"/>
                  </a:lnTo>
                  <a:lnTo>
                    <a:pt x="611" y="5292"/>
                  </a:lnTo>
                  <a:lnTo>
                    <a:pt x="749" y="5403"/>
                  </a:lnTo>
                  <a:lnTo>
                    <a:pt x="896" y="5503"/>
                  </a:lnTo>
                  <a:lnTo>
                    <a:pt x="1054" y="5588"/>
                  </a:lnTo>
                  <a:lnTo>
                    <a:pt x="1220" y="5657"/>
                  </a:lnTo>
                  <a:lnTo>
                    <a:pt x="1395" y="5711"/>
                  </a:lnTo>
                  <a:lnTo>
                    <a:pt x="1577" y="5749"/>
                  </a:lnTo>
                  <a:lnTo>
                    <a:pt x="1765" y="5769"/>
                  </a:lnTo>
                  <a:lnTo>
                    <a:pt x="1862" y="5770"/>
                  </a:lnTo>
                </a:path>
              </a:pathLst>
            </a:custGeom>
            <a:solidFill>
              <a:srgbClr val="81D3E1"/>
            </a:solidFill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8" name="Freeform 235">
              <a:extLst>
                <a:ext uri="{FF2B5EF4-FFF2-40B4-BE49-F238E27FC236}">
                  <a16:creationId xmlns:a16="http://schemas.microsoft.com/office/drawing/2014/main" id="{A699191A-216A-4181-9819-0A1659A7B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6063" y="3582508"/>
              <a:ext cx="205898" cy="120138"/>
            </a:xfrm>
            <a:custGeom>
              <a:avLst/>
              <a:gdLst>
                <a:gd name="T0" fmla="*/ 10173 w 11518"/>
                <a:gd name="T1" fmla="*/ 3181 h 6721"/>
                <a:gd name="T2" fmla="*/ 10123 w 11518"/>
                <a:gd name="T3" fmla="*/ 2688 h 6721"/>
                <a:gd name="T4" fmla="*/ 10004 w 11518"/>
                <a:gd name="T5" fmla="*/ 2219 h 6721"/>
                <a:gd name="T6" fmla="*/ 9818 w 11518"/>
                <a:gd name="T7" fmla="*/ 1780 h 6721"/>
                <a:gd name="T8" fmla="*/ 9573 w 11518"/>
                <a:gd name="T9" fmla="*/ 1375 h 6721"/>
                <a:gd name="T10" fmla="*/ 9275 w 11518"/>
                <a:gd name="T11" fmla="*/ 1014 h 6721"/>
                <a:gd name="T12" fmla="*/ 8926 w 11518"/>
                <a:gd name="T13" fmla="*/ 697 h 6721"/>
                <a:gd name="T14" fmla="*/ 8536 w 11518"/>
                <a:gd name="T15" fmla="*/ 433 h 6721"/>
                <a:gd name="T16" fmla="*/ 8109 w 11518"/>
                <a:gd name="T17" fmla="*/ 228 h 6721"/>
                <a:gd name="T18" fmla="*/ 7649 w 11518"/>
                <a:gd name="T19" fmla="*/ 84 h 6721"/>
                <a:gd name="T20" fmla="*/ 7162 w 11518"/>
                <a:gd name="T21" fmla="*/ 10 h 6721"/>
                <a:gd name="T22" fmla="*/ 6810 w 11518"/>
                <a:gd name="T23" fmla="*/ 1 h 6721"/>
                <a:gd name="T24" fmla="*/ 6206 w 11518"/>
                <a:gd name="T25" fmla="*/ 76 h 6721"/>
                <a:gd name="T26" fmla="*/ 5635 w 11518"/>
                <a:gd name="T27" fmla="*/ 259 h 6721"/>
                <a:gd name="T28" fmla="*/ 5108 w 11518"/>
                <a:gd name="T29" fmla="*/ 541 h 6721"/>
                <a:gd name="T30" fmla="*/ 4640 w 11518"/>
                <a:gd name="T31" fmla="*/ 919 h 6721"/>
                <a:gd name="T32" fmla="*/ 4245 w 11518"/>
                <a:gd name="T33" fmla="*/ 1379 h 6721"/>
                <a:gd name="T34" fmla="*/ 3845 w 11518"/>
                <a:gd name="T35" fmla="*/ 1378 h 6721"/>
                <a:gd name="T36" fmla="*/ 3167 w 11518"/>
                <a:gd name="T37" fmla="*/ 1362 h 6721"/>
                <a:gd name="T38" fmla="*/ 2526 w 11518"/>
                <a:gd name="T39" fmla="*/ 1541 h 6721"/>
                <a:gd name="T40" fmla="*/ 1964 w 11518"/>
                <a:gd name="T41" fmla="*/ 1892 h 6721"/>
                <a:gd name="T42" fmla="*/ 1519 w 11518"/>
                <a:gd name="T43" fmla="*/ 2397 h 6721"/>
                <a:gd name="T44" fmla="*/ 1269 w 11518"/>
                <a:gd name="T45" fmla="*/ 2922 h 6721"/>
                <a:gd name="T46" fmla="*/ 1166 w 11518"/>
                <a:gd name="T47" fmla="*/ 3372 h 6721"/>
                <a:gd name="T48" fmla="*/ 1151 w 11518"/>
                <a:gd name="T49" fmla="*/ 3699 h 6721"/>
                <a:gd name="T50" fmla="*/ 791 w 11518"/>
                <a:gd name="T51" fmla="*/ 3842 h 6721"/>
                <a:gd name="T52" fmla="*/ 435 w 11518"/>
                <a:gd name="T53" fmla="*/ 4114 h 6721"/>
                <a:gd name="T54" fmla="*/ 176 w 11518"/>
                <a:gd name="T55" fmla="*/ 4471 h 6721"/>
                <a:gd name="T56" fmla="*/ 29 w 11518"/>
                <a:gd name="T57" fmla="*/ 4888 h 6721"/>
                <a:gd name="T58" fmla="*/ 7 w 11518"/>
                <a:gd name="T59" fmla="*/ 5341 h 6721"/>
                <a:gd name="T60" fmla="*/ 68 w 11518"/>
                <a:gd name="T61" fmla="*/ 5634 h 6721"/>
                <a:gd name="T62" fmla="*/ 223 w 11518"/>
                <a:gd name="T63" fmla="*/ 5984 h 6721"/>
                <a:gd name="T64" fmla="*/ 455 w 11518"/>
                <a:gd name="T65" fmla="*/ 6278 h 6721"/>
                <a:gd name="T66" fmla="*/ 749 w 11518"/>
                <a:gd name="T67" fmla="*/ 6505 h 6721"/>
                <a:gd name="T68" fmla="*/ 1092 w 11518"/>
                <a:gd name="T69" fmla="*/ 6657 h 6721"/>
                <a:gd name="T70" fmla="*/ 1469 w 11518"/>
                <a:gd name="T71" fmla="*/ 6720 h 6721"/>
                <a:gd name="T72" fmla="*/ 9880 w 11518"/>
                <a:gd name="T73" fmla="*/ 6720 h 6721"/>
                <a:gd name="T74" fmla="*/ 10385 w 11518"/>
                <a:gd name="T75" fmla="*/ 6618 h 6721"/>
                <a:gd name="T76" fmla="*/ 10824 w 11518"/>
                <a:gd name="T77" fmla="*/ 6379 h 6721"/>
                <a:gd name="T78" fmla="*/ 11176 w 11518"/>
                <a:gd name="T79" fmla="*/ 6027 h 6721"/>
                <a:gd name="T80" fmla="*/ 11413 w 11518"/>
                <a:gd name="T81" fmla="*/ 5588 h 6721"/>
                <a:gd name="T82" fmla="*/ 11517 w 11518"/>
                <a:gd name="T83" fmla="*/ 5083 h 6721"/>
                <a:gd name="T84" fmla="*/ 11504 w 11518"/>
                <a:gd name="T85" fmla="*/ 4770 h 6721"/>
                <a:gd name="T86" fmla="*/ 11393 w 11518"/>
                <a:gd name="T87" fmla="*/ 4347 h 6721"/>
                <a:gd name="T88" fmla="*/ 11184 w 11518"/>
                <a:gd name="T89" fmla="*/ 3973 h 6721"/>
                <a:gd name="T90" fmla="*/ 10891 w 11518"/>
                <a:gd name="T91" fmla="*/ 3660 h 6721"/>
                <a:gd name="T92" fmla="*/ 10525 w 11518"/>
                <a:gd name="T93" fmla="*/ 3428 h 6721"/>
                <a:gd name="T94" fmla="*/ 10173 w 11518"/>
                <a:gd name="T95" fmla="*/ 3309 h 6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18" h="6721">
                  <a:moveTo>
                    <a:pt x="10173" y="3309"/>
                  </a:moveTo>
                  <a:lnTo>
                    <a:pt x="10173" y="3266"/>
                  </a:lnTo>
                  <a:lnTo>
                    <a:pt x="10173" y="3181"/>
                  </a:lnTo>
                  <a:lnTo>
                    <a:pt x="10165" y="3015"/>
                  </a:lnTo>
                  <a:lnTo>
                    <a:pt x="10149" y="2850"/>
                  </a:lnTo>
                  <a:lnTo>
                    <a:pt x="10123" y="2688"/>
                  </a:lnTo>
                  <a:lnTo>
                    <a:pt x="10091" y="2528"/>
                  </a:lnTo>
                  <a:lnTo>
                    <a:pt x="10051" y="2372"/>
                  </a:lnTo>
                  <a:lnTo>
                    <a:pt x="10004" y="2219"/>
                  </a:lnTo>
                  <a:lnTo>
                    <a:pt x="9949" y="2069"/>
                  </a:lnTo>
                  <a:lnTo>
                    <a:pt x="9887" y="1922"/>
                  </a:lnTo>
                  <a:lnTo>
                    <a:pt x="9818" y="1780"/>
                  </a:lnTo>
                  <a:lnTo>
                    <a:pt x="9743" y="1640"/>
                  </a:lnTo>
                  <a:lnTo>
                    <a:pt x="9661" y="1506"/>
                  </a:lnTo>
                  <a:lnTo>
                    <a:pt x="9573" y="1375"/>
                  </a:lnTo>
                  <a:lnTo>
                    <a:pt x="9479" y="1250"/>
                  </a:lnTo>
                  <a:lnTo>
                    <a:pt x="9380" y="1129"/>
                  </a:lnTo>
                  <a:lnTo>
                    <a:pt x="9275" y="1014"/>
                  </a:lnTo>
                  <a:lnTo>
                    <a:pt x="9164" y="903"/>
                  </a:lnTo>
                  <a:lnTo>
                    <a:pt x="9047" y="796"/>
                  </a:lnTo>
                  <a:lnTo>
                    <a:pt x="8926" y="697"/>
                  </a:lnTo>
                  <a:lnTo>
                    <a:pt x="8801" y="603"/>
                  </a:lnTo>
                  <a:lnTo>
                    <a:pt x="8672" y="515"/>
                  </a:lnTo>
                  <a:lnTo>
                    <a:pt x="8536" y="433"/>
                  </a:lnTo>
                  <a:lnTo>
                    <a:pt x="8398" y="357"/>
                  </a:lnTo>
                  <a:lnTo>
                    <a:pt x="8255" y="289"/>
                  </a:lnTo>
                  <a:lnTo>
                    <a:pt x="8109" y="228"/>
                  </a:lnTo>
                  <a:lnTo>
                    <a:pt x="7959" y="171"/>
                  </a:lnTo>
                  <a:lnTo>
                    <a:pt x="7806" y="124"/>
                  </a:lnTo>
                  <a:lnTo>
                    <a:pt x="7649" y="84"/>
                  </a:lnTo>
                  <a:lnTo>
                    <a:pt x="7489" y="50"/>
                  </a:lnTo>
                  <a:lnTo>
                    <a:pt x="7328" y="26"/>
                  </a:lnTo>
                  <a:lnTo>
                    <a:pt x="7162" y="10"/>
                  </a:lnTo>
                  <a:lnTo>
                    <a:pt x="6997" y="1"/>
                  </a:lnTo>
                  <a:lnTo>
                    <a:pt x="6912" y="0"/>
                  </a:lnTo>
                  <a:lnTo>
                    <a:pt x="6810" y="1"/>
                  </a:lnTo>
                  <a:lnTo>
                    <a:pt x="6605" y="14"/>
                  </a:lnTo>
                  <a:lnTo>
                    <a:pt x="6405" y="39"/>
                  </a:lnTo>
                  <a:lnTo>
                    <a:pt x="6206" y="76"/>
                  </a:lnTo>
                  <a:lnTo>
                    <a:pt x="6012" y="125"/>
                  </a:lnTo>
                  <a:lnTo>
                    <a:pt x="5820" y="187"/>
                  </a:lnTo>
                  <a:lnTo>
                    <a:pt x="5635" y="259"/>
                  </a:lnTo>
                  <a:lnTo>
                    <a:pt x="5453" y="343"/>
                  </a:lnTo>
                  <a:lnTo>
                    <a:pt x="5278" y="438"/>
                  </a:lnTo>
                  <a:lnTo>
                    <a:pt x="5108" y="541"/>
                  </a:lnTo>
                  <a:lnTo>
                    <a:pt x="4945" y="658"/>
                  </a:lnTo>
                  <a:lnTo>
                    <a:pt x="4788" y="783"/>
                  </a:lnTo>
                  <a:lnTo>
                    <a:pt x="4640" y="919"/>
                  </a:lnTo>
                  <a:lnTo>
                    <a:pt x="4500" y="1063"/>
                  </a:lnTo>
                  <a:lnTo>
                    <a:pt x="4367" y="1217"/>
                  </a:lnTo>
                  <a:lnTo>
                    <a:pt x="4245" y="1379"/>
                  </a:lnTo>
                  <a:lnTo>
                    <a:pt x="4187" y="1464"/>
                  </a:lnTo>
                  <a:lnTo>
                    <a:pt x="4074" y="1428"/>
                  </a:lnTo>
                  <a:lnTo>
                    <a:pt x="3845" y="1378"/>
                  </a:lnTo>
                  <a:lnTo>
                    <a:pt x="3617" y="1349"/>
                  </a:lnTo>
                  <a:lnTo>
                    <a:pt x="3390" y="1345"/>
                  </a:lnTo>
                  <a:lnTo>
                    <a:pt x="3167" y="1362"/>
                  </a:lnTo>
                  <a:lnTo>
                    <a:pt x="2946" y="1401"/>
                  </a:lnTo>
                  <a:lnTo>
                    <a:pt x="2733" y="1461"/>
                  </a:lnTo>
                  <a:lnTo>
                    <a:pt x="2526" y="1541"/>
                  </a:lnTo>
                  <a:lnTo>
                    <a:pt x="2328" y="1640"/>
                  </a:lnTo>
                  <a:lnTo>
                    <a:pt x="2140" y="1757"/>
                  </a:lnTo>
                  <a:lnTo>
                    <a:pt x="1964" y="1892"/>
                  </a:lnTo>
                  <a:lnTo>
                    <a:pt x="1800" y="2045"/>
                  </a:lnTo>
                  <a:lnTo>
                    <a:pt x="1652" y="2213"/>
                  </a:lnTo>
                  <a:lnTo>
                    <a:pt x="1519" y="2397"/>
                  </a:lnTo>
                  <a:lnTo>
                    <a:pt x="1404" y="2596"/>
                  </a:lnTo>
                  <a:lnTo>
                    <a:pt x="1309" y="2809"/>
                  </a:lnTo>
                  <a:lnTo>
                    <a:pt x="1269" y="2922"/>
                  </a:lnTo>
                  <a:lnTo>
                    <a:pt x="1241" y="3011"/>
                  </a:lnTo>
                  <a:lnTo>
                    <a:pt x="1197" y="3189"/>
                  </a:lnTo>
                  <a:lnTo>
                    <a:pt x="1166" y="3372"/>
                  </a:lnTo>
                  <a:lnTo>
                    <a:pt x="1152" y="3557"/>
                  </a:lnTo>
                  <a:lnTo>
                    <a:pt x="1151" y="3650"/>
                  </a:lnTo>
                  <a:lnTo>
                    <a:pt x="1151" y="3699"/>
                  </a:lnTo>
                  <a:lnTo>
                    <a:pt x="1074" y="3721"/>
                  </a:lnTo>
                  <a:lnTo>
                    <a:pt x="927" y="3774"/>
                  </a:lnTo>
                  <a:lnTo>
                    <a:pt x="791" y="3842"/>
                  </a:lnTo>
                  <a:lnTo>
                    <a:pt x="662" y="3921"/>
                  </a:lnTo>
                  <a:lnTo>
                    <a:pt x="543" y="4013"/>
                  </a:lnTo>
                  <a:lnTo>
                    <a:pt x="435" y="4114"/>
                  </a:lnTo>
                  <a:lnTo>
                    <a:pt x="337" y="4225"/>
                  </a:lnTo>
                  <a:lnTo>
                    <a:pt x="251" y="4344"/>
                  </a:lnTo>
                  <a:lnTo>
                    <a:pt x="176" y="4471"/>
                  </a:lnTo>
                  <a:lnTo>
                    <a:pt x="114" y="4605"/>
                  </a:lnTo>
                  <a:lnTo>
                    <a:pt x="65" y="4744"/>
                  </a:lnTo>
                  <a:lnTo>
                    <a:pt x="29" y="4888"/>
                  </a:lnTo>
                  <a:lnTo>
                    <a:pt x="7" y="5037"/>
                  </a:lnTo>
                  <a:lnTo>
                    <a:pt x="0" y="5188"/>
                  </a:lnTo>
                  <a:lnTo>
                    <a:pt x="7" y="5341"/>
                  </a:lnTo>
                  <a:lnTo>
                    <a:pt x="32" y="5495"/>
                  </a:lnTo>
                  <a:lnTo>
                    <a:pt x="50" y="5572"/>
                  </a:lnTo>
                  <a:lnTo>
                    <a:pt x="68" y="5634"/>
                  </a:lnTo>
                  <a:lnTo>
                    <a:pt x="109" y="5757"/>
                  </a:lnTo>
                  <a:lnTo>
                    <a:pt x="163" y="5873"/>
                  </a:lnTo>
                  <a:lnTo>
                    <a:pt x="223" y="5984"/>
                  </a:lnTo>
                  <a:lnTo>
                    <a:pt x="292" y="6088"/>
                  </a:lnTo>
                  <a:lnTo>
                    <a:pt x="370" y="6186"/>
                  </a:lnTo>
                  <a:lnTo>
                    <a:pt x="455" y="6278"/>
                  </a:lnTo>
                  <a:lnTo>
                    <a:pt x="547" y="6361"/>
                  </a:lnTo>
                  <a:lnTo>
                    <a:pt x="645" y="6438"/>
                  </a:lnTo>
                  <a:lnTo>
                    <a:pt x="749" y="6505"/>
                  </a:lnTo>
                  <a:lnTo>
                    <a:pt x="858" y="6564"/>
                  </a:lnTo>
                  <a:lnTo>
                    <a:pt x="973" y="6615"/>
                  </a:lnTo>
                  <a:lnTo>
                    <a:pt x="1092" y="6657"/>
                  </a:lnTo>
                  <a:lnTo>
                    <a:pt x="1214" y="6688"/>
                  </a:lnTo>
                  <a:lnTo>
                    <a:pt x="1341" y="6710"/>
                  </a:lnTo>
                  <a:lnTo>
                    <a:pt x="1469" y="6720"/>
                  </a:lnTo>
                  <a:lnTo>
                    <a:pt x="1534" y="6721"/>
                  </a:lnTo>
                  <a:lnTo>
                    <a:pt x="9790" y="6721"/>
                  </a:lnTo>
                  <a:lnTo>
                    <a:pt x="9880" y="6720"/>
                  </a:lnTo>
                  <a:lnTo>
                    <a:pt x="10054" y="6703"/>
                  </a:lnTo>
                  <a:lnTo>
                    <a:pt x="10222" y="6668"/>
                  </a:lnTo>
                  <a:lnTo>
                    <a:pt x="10385" y="6618"/>
                  </a:lnTo>
                  <a:lnTo>
                    <a:pt x="10539" y="6552"/>
                  </a:lnTo>
                  <a:lnTo>
                    <a:pt x="10686" y="6472"/>
                  </a:lnTo>
                  <a:lnTo>
                    <a:pt x="10824" y="6379"/>
                  </a:lnTo>
                  <a:lnTo>
                    <a:pt x="10953" y="6274"/>
                  </a:lnTo>
                  <a:lnTo>
                    <a:pt x="11069" y="6156"/>
                  </a:lnTo>
                  <a:lnTo>
                    <a:pt x="11176" y="6027"/>
                  </a:lnTo>
                  <a:lnTo>
                    <a:pt x="11268" y="5891"/>
                  </a:lnTo>
                  <a:lnTo>
                    <a:pt x="11349" y="5742"/>
                  </a:lnTo>
                  <a:lnTo>
                    <a:pt x="11413" y="5588"/>
                  </a:lnTo>
                  <a:lnTo>
                    <a:pt x="11464" y="5426"/>
                  </a:lnTo>
                  <a:lnTo>
                    <a:pt x="11498" y="5257"/>
                  </a:lnTo>
                  <a:lnTo>
                    <a:pt x="11517" y="5083"/>
                  </a:lnTo>
                  <a:lnTo>
                    <a:pt x="11518" y="4994"/>
                  </a:lnTo>
                  <a:lnTo>
                    <a:pt x="11517" y="4919"/>
                  </a:lnTo>
                  <a:lnTo>
                    <a:pt x="11504" y="4770"/>
                  </a:lnTo>
                  <a:lnTo>
                    <a:pt x="11480" y="4625"/>
                  </a:lnTo>
                  <a:lnTo>
                    <a:pt x="11442" y="4484"/>
                  </a:lnTo>
                  <a:lnTo>
                    <a:pt x="11393" y="4347"/>
                  </a:lnTo>
                  <a:lnTo>
                    <a:pt x="11334" y="4216"/>
                  </a:lnTo>
                  <a:lnTo>
                    <a:pt x="11265" y="4091"/>
                  </a:lnTo>
                  <a:lnTo>
                    <a:pt x="11184" y="3973"/>
                  </a:lnTo>
                  <a:lnTo>
                    <a:pt x="11095" y="3860"/>
                  </a:lnTo>
                  <a:lnTo>
                    <a:pt x="10997" y="3757"/>
                  </a:lnTo>
                  <a:lnTo>
                    <a:pt x="10891" y="3660"/>
                  </a:lnTo>
                  <a:lnTo>
                    <a:pt x="10777" y="3574"/>
                  </a:lnTo>
                  <a:lnTo>
                    <a:pt x="10654" y="3496"/>
                  </a:lnTo>
                  <a:lnTo>
                    <a:pt x="10525" y="3428"/>
                  </a:lnTo>
                  <a:lnTo>
                    <a:pt x="10389" y="3372"/>
                  </a:lnTo>
                  <a:lnTo>
                    <a:pt x="10247" y="3326"/>
                  </a:lnTo>
                  <a:lnTo>
                    <a:pt x="10173" y="3309"/>
                  </a:lnTo>
                </a:path>
              </a:pathLst>
            </a:custGeom>
            <a:solidFill>
              <a:srgbClr val="81D3E1"/>
            </a:solidFill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9" name="Freeform 235">
              <a:extLst>
                <a:ext uri="{FF2B5EF4-FFF2-40B4-BE49-F238E27FC236}">
                  <a16:creationId xmlns:a16="http://schemas.microsoft.com/office/drawing/2014/main" id="{C8C41F34-CD17-43C6-9E49-CCCCA1D93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288" y="4006464"/>
              <a:ext cx="297965" cy="173858"/>
            </a:xfrm>
            <a:custGeom>
              <a:avLst/>
              <a:gdLst>
                <a:gd name="T0" fmla="*/ 10173 w 11518"/>
                <a:gd name="T1" fmla="*/ 3181 h 6721"/>
                <a:gd name="T2" fmla="*/ 10123 w 11518"/>
                <a:gd name="T3" fmla="*/ 2688 h 6721"/>
                <a:gd name="T4" fmla="*/ 10004 w 11518"/>
                <a:gd name="T5" fmla="*/ 2219 h 6721"/>
                <a:gd name="T6" fmla="*/ 9818 w 11518"/>
                <a:gd name="T7" fmla="*/ 1780 h 6721"/>
                <a:gd name="T8" fmla="*/ 9573 w 11518"/>
                <a:gd name="T9" fmla="*/ 1375 h 6721"/>
                <a:gd name="T10" fmla="*/ 9275 w 11518"/>
                <a:gd name="T11" fmla="*/ 1014 h 6721"/>
                <a:gd name="T12" fmla="*/ 8926 w 11518"/>
                <a:gd name="T13" fmla="*/ 697 h 6721"/>
                <a:gd name="T14" fmla="*/ 8536 w 11518"/>
                <a:gd name="T15" fmla="*/ 433 h 6721"/>
                <a:gd name="T16" fmla="*/ 8109 w 11518"/>
                <a:gd name="T17" fmla="*/ 228 h 6721"/>
                <a:gd name="T18" fmla="*/ 7649 w 11518"/>
                <a:gd name="T19" fmla="*/ 84 h 6721"/>
                <a:gd name="T20" fmla="*/ 7162 w 11518"/>
                <a:gd name="T21" fmla="*/ 10 h 6721"/>
                <a:gd name="T22" fmla="*/ 6810 w 11518"/>
                <a:gd name="T23" fmla="*/ 1 h 6721"/>
                <a:gd name="T24" fmla="*/ 6206 w 11518"/>
                <a:gd name="T25" fmla="*/ 76 h 6721"/>
                <a:gd name="T26" fmla="*/ 5635 w 11518"/>
                <a:gd name="T27" fmla="*/ 259 h 6721"/>
                <a:gd name="T28" fmla="*/ 5108 w 11518"/>
                <a:gd name="T29" fmla="*/ 541 h 6721"/>
                <a:gd name="T30" fmla="*/ 4640 w 11518"/>
                <a:gd name="T31" fmla="*/ 919 h 6721"/>
                <a:gd name="T32" fmla="*/ 4245 w 11518"/>
                <a:gd name="T33" fmla="*/ 1379 h 6721"/>
                <a:gd name="T34" fmla="*/ 3845 w 11518"/>
                <a:gd name="T35" fmla="*/ 1378 h 6721"/>
                <a:gd name="T36" fmla="*/ 3167 w 11518"/>
                <a:gd name="T37" fmla="*/ 1362 h 6721"/>
                <a:gd name="T38" fmla="*/ 2526 w 11518"/>
                <a:gd name="T39" fmla="*/ 1541 h 6721"/>
                <a:gd name="T40" fmla="*/ 1964 w 11518"/>
                <a:gd name="T41" fmla="*/ 1892 h 6721"/>
                <a:gd name="T42" fmla="*/ 1519 w 11518"/>
                <a:gd name="T43" fmla="*/ 2397 h 6721"/>
                <a:gd name="T44" fmla="*/ 1269 w 11518"/>
                <a:gd name="T45" fmla="*/ 2922 h 6721"/>
                <a:gd name="T46" fmla="*/ 1166 w 11518"/>
                <a:gd name="T47" fmla="*/ 3372 h 6721"/>
                <a:gd name="T48" fmla="*/ 1151 w 11518"/>
                <a:gd name="T49" fmla="*/ 3699 h 6721"/>
                <a:gd name="T50" fmla="*/ 791 w 11518"/>
                <a:gd name="T51" fmla="*/ 3842 h 6721"/>
                <a:gd name="T52" fmla="*/ 435 w 11518"/>
                <a:gd name="T53" fmla="*/ 4114 h 6721"/>
                <a:gd name="T54" fmla="*/ 176 w 11518"/>
                <a:gd name="T55" fmla="*/ 4471 h 6721"/>
                <a:gd name="T56" fmla="*/ 29 w 11518"/>
                <a:gd name="T57" fmla="*/ 4888 h 6721"/>
                <a:gd name="T58" fmla="*/ 7 w 11518"/>
                <a:gd name="T59" fmla="*/ 5341 h 6721"/>
                <a:gd name="T60" fmla="*/ 68 w 11518"/>
                <a:gd name="T61" fmla="*/ 5634 h 6721"/>
                <a:gd name="T62" fmla="*/ 223 w 11518"/>
                <a:gd name="T63" fmla="*/ 5984 h 6721"/>
                <a:gd name="T64" fmla="*/ 455 w 11518"/>
                <a:gd name="T65" fmla="*/ 6278 h 6721"/>
                <a:gd name="T66" fmla="*/ 749 w 11518"/>
                <a:gd name="T67" fmla="*/ 6505 h 6721"/>
                <a:gd name="T68" fmla="*/ 1092 w 11518"/>
                <a:gd name="T69" fmla="*/ 6657 h 6721"/>
                <a:gd name="T70" fmla="*/ 1469 w 11518"/>
                <a:gd name="T71" fmla="*/ 6720 h 6721"/>
                <a:gd name="T72" fmla="*/ 9880 w 11518"/>
                <a:gd name="T73" fmla="*/ 6720 h 6721"/>
                <a:gd name="T74" fmla="*/ 10385 w 11518"/>
                <a:gd name="T75" fmla="*/ 6618 h 6721"/>
                <a:gd name="T76" fmla="*/ 10824 w 11518"/>
                <a:gd name="T77" fmla="*/ 6379 h 6721"/>
                <a:gd name="T78" fmla="*/ 11176 w 11518"/>
                <a:gd name="T79" fmla="*/ 6027 h 6721"/>
                <a:gd name="T80" fmla="*/ 11413 w 11518"/>
                <a:gd name="T81" fmla="*/ 5588 h 6721"/>
                <a:gd name="T82" fmla="*/ 11517 w 11518"/>
                <a:gd name="T83" fmla="*/ 5083 h 6721"/>
                <a:gd name="T84" fmla="*/ 11504 w 11518"/>
                <a:gd name="T85" fmla="*/ 4770 h 6721"/>
                <a:gd name="T86" fmla="*/ 11393 w 11518"/>
                <a:gd name="T87" fmla="*/ 4347 h 6721"/>
                <a:gd name="T88" fmla="*/ 11184 w 11518"/>
                <a:gd name="T89" fmla="*/ 3973 h 6721"/>
                <a:gd name="T90" fmla="*/ 10891 w 11518"/>
                <a:gd name="T91" fmla="*/ 3660 h 6721"/>
                <a:gd name="T92" fmla="*/ 10525 w 11518"/>
                <a:gd name="T93" fmla="*/ 3428 h 6721"/>
                <a:gd name="T94" fmla="*/ 10173 w 11518"/>
                <a:gd name="T95" fmla="*/ 3309 h 6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18" h="6721">
                  <a:moveTo>
                    <a:pt x="10173" y="3309"/>
                  </a:moveTo>
                  <a:lnTo>
                    <a:pt x="10173" y="3266"/>
                  </a:lnTo>
                  <a:lnTo>
                    <a:pt x="10173" y="3181"/>
                  </a:lnTo>
                  <a:lnTo>
                    <a:pt x="10165" y="3015"/>
                  </a:lnTo>
                  <a:lnTo>
                    <a:pt x="10149" y="2850"/>
                  </a:lnTo>
                  <a:lnTo>
                    <a:pt x="10123" y="2688"/>
                  </a:lnTo>
                  <a:lnTo>
                    <a:pt x="10091" y="2528"/>
                  </a:lnTo>
                  <a:lnTo>
                    <a:pt x="10051" y="2372"/>
                  </a:lnTo>
                  <a:lnTo>
                    <a:pt x="10004" y="2219"/>
                  </a:lnTo>
                  <a:lnTo>
                    <a:pt x="9949" y="2069"/>
                  </a:lnTo>
                  <a:lnTo>
                    <a:pt x="9887" y="1922"/>
                  </a:lnTo>
                  <a:lnTo>
                    <a:pt x="9818" y="1780"/>
                  </a:lnTo>
                  <a:lnTo>
                    <a:pt x="9743" y="1640"/>
                  </a:lnTo>
                  <a:lnTo>
                    <a:pt x="9661" y="1506"/>
                  </a:lnTo>
                  <a:lnTo>
                    <a:pt x="9573" y="1375"/>
                  </a:lnTo>
                  <a:lnTo>
                    <a:pt x="9479" y="1250"/>
                  </a:lnTo>
                  <a:lnTo>
                    <a:pt x="9380" y="1129"/>
                  </a:lnTo>
                  <a:lnTo>
                    <a:pt x="9275" y="1014"/>
                  </a:lnTo>
                  <a:lnTo>
                    <a:pt x="9164" y="903"/>
                  </a:lnTo>
                  <a:lnTo>
                    <a:pt x="9047" y="796"/>
                  </a:lnTo>
                  <a:lnTo>
                    <a:pt x="8926" y="697"/>
                  </a:lnTo>
                  <a:lnTo>
                    <a:pt x="8801" y="603"/>
                  </a:lnTo>
                  <a:lnTo>
                    <a:pt x="8672" y="515"/>
                  </a:lnTo>
                  <a:lnTo>
                    <a:pt x="8536" y="433"/>
                  </a:lnTo>
                  <a:lnTo>
                    <a:pt x="8398" y="357"/>
                  </a:lnTo>
                  <a:lnTo>
                    <a:pt x="8255" y="289"/>
                  </a:lnTo>
                  <a:lnTo>
                    <a:pt x="8109" y="228"/>
                  </a:lnTo>
                  <a:lnTo>
                    <a:pt x="7959" y="171"/>
                  </a:lnTo>
                  <a:lnTo>
                    <a:pt x="7806" y="124"/>
                  </a:lnTo>
                  <a:lnTo>
                    <a:pt x="7649" y="84"/>
                  </a:lnTo>
                  <a:lnTo>
                    <a:pt x="7489" y="50"/>
                  </a:lnTo>
                  <a:lnTo>
                    <a:pt x="7328" y="26"/>
                  </a:lnTo>
                  <a:lnTo>
                    <a:pt x="7162" y="10"/>
                  </a:lnTo>
                  <a:lnTo>
                    <a:pt x="6997" y="1"/>
                  </a:lnTo>
                  <a:lnTo>
                    <a:pt x="6912" y="0"/>
                  </a:lnTo>
                  <a:lnTo>
                    <a:pt x="6810" y="1"/>
                  </a:lnTo>
                  <a:lnTo>
                    <a:pt x="6605" y="14"/>
                  </a:lnTo>
                  <a:lnTo>
                    <a:pt x="6405" y="39"/>
                  </a:lnTo>
                  <a:lnTo>
                    <a:pt x="6206" y="76"/>
                  </a:lnTo>
                  <a:lnTo>
                    <a:pt x="6012" y="125"/>
                  </a:lnTo>
                  <a:lnTo>
                    <a:pt x="5820" y="187"/>
                  </a:lnTo>
                  <a:lnTo>
                    <a:pt x="5635" y="259"/>
                  </a:lnTo>
                  <a:lnTo>
                    <a:pt x="5453" y="343"/>
                  </a:lnTo>
                  <a:lnTo>
                    <a:pt x="5278" y="438"/>
                  </a:lnTo>
                  <a:lnTo>
                    <a:pt x="5108" y="541"/>
                  </a:lnTo>
                  <a:lnTo>
                    <a:pt x="4945" y="658"/>
                  </a:lnTo>
                  <a:lnTo>
                    <a:pt x="4788" y="783"/>
                  </a:lnTo>
                  <a:lnTo>
                    <a:pt x="4640" y="919"/>
                  </a:lnTo>
                  <a:lnTo>
                    <a:pt x="4500" y="1063"/>
                  </a:lnTo>
                  <a:lnTo>
                    <a:pt x="4367" y="1217"/>
                  </a:lnTo>
                  <a:lnTo>
                    <a:pt x="4245" y="1379"/>
                  </a:lnTo>
                  <a:lnTo>
                    <a:pt x="4187" y="1464"/>
                  </a:lnTo>
                  <a:lnTo>
                    <a:pt x="4074" y="1428"/>
                  </a:lnTo>
                  <a:lnTo>
                    <a:pt x="3845" y="1378"/>
                  </a:lnTo>
                  <a:lnTo>
                    <a:pt x="3617" y="1349"/>
                  </a:lnTo>
                  <a:lnTo>
                    <a:pt x="3390" y="1345"/>
                  </a:lnTo>
                  <a:lnTo>
                    <a:pt x="3167" y="1362"/>
                  </a:lnTo>
                  <a:lnTo>
                    <a:pt x="2946" y="1401"/>
                  </a:lnTo>
                  <a:lnTo>
                    <a:pt x="2733" y="1461"/>
                  </a:lnTo>
                  <a:lnTo>
                    <a:pt x="2526" y="1541"/>
                  </a:lnTo>
                  <a:lnTo>
                    <a:pt x="2328" y="1640"/>
                  </a:lnTo>
                  <a:lnTo>
                    <a:pt x="2140" y="1757"/>
                  </a:lnTo>
                  <a:lnTo>
                    <a:pt x="1964" y="1892"/>
                  </a:lnTo>
                  <a:lnTo>
                    <a:pt x="1800" y="2045"/>
                  </a:lnTo>
                  <a:lnTo>
                    <a:pt x="1652" y="2213"/>
                  </a:lnTo>
                  <a:lnTo>
                    <a:pt x="1519" y="2397"/>
                  </a:lnTo>
                  <a:lnTo>
                    <a:pt x="1404" y="2596"/>
                  </a:lnTo>
                  <a:lnTo>
                    <a:pt x="1309" y="2809"/>
                  </a:lnTo>
                  <a:lnTo>
                    <a:pt x="1269" y="2922"/>
                  </a:lnTo>
                  <a:lnTo>
                    <a:pt x="1241" y="3011"/>
                  </a:lnTo>
                  <a:lnTo>
                    <a:pt x="1197" y="3189"/>
                  </a:lnTo>
                  <a:lnTo>
                    <a:pt x="1166" y="3372"/>
                  </a:lnTo>
                  <a:lnTo>
                    <a:pt x="1152" y="3557"/>
                  </a:lnTo>
                  <a:lnTo>
                    <a:pt x="1151" y="3650"/>
                  </a:lnTo>
                  <a:lnTo>
                    <a:pt x="1151" y="3699"/>
                  </a:lnTo>
                  <a:lnTo>
                    <a:pt x="1074" y="3721"/>
                  </a:lnTo>
                  <a:lnTo>
                    <a:pt x="927" y="3774"/>
                  </a:lnTo>
                  <a:lnTo>
                    <a:pt x="791" y="3842"/>
                  </a:lnTo>
                  <a:lnTo>
                    <a:pt x="662" y="3921"/>
                  </a:lnTo>
                  <a:lnTo>
                    <a:pt x="543" y="4013"/>
                  </a:lnTo>
                  <a:lnTo>
                    <a:pt x="435" y="4114"/>
                  </a:lnTo>
                  <a:lnTo>
                    <a:pt x="337" y="4225"/>
                  </a:lnTo>
                  <a:lnTo>
                    <a:pt x="251" y="4344"/>
                  </a:lnTo>
                  <a:lnTo>
                    <a:pt x="176" y="4471"/>
                  </a:lnTo>
                  <a:lnTo>
                    <a:pt x="114" y="4605"/>
                  </a:lnTo>
                  <a:lnTo>
                    <a:pt x="65" y="4744"/>
                  </a:lnTo>
                  <a:lnTo>
                    <a:pt x="29" y="4888"/>
                  </a:lnTo>
                  <a:lnTo>
                    <a:pt x="7" y="5037"/>
                  </a:lnTo>
                  <a:lnTo>
                    <a:pt x="0" y="5188"/>
                  </a:lnTo>
                  <a:lnTo>
                    <a:pt x="7" y="5341"/>
                  </a:lnTo>
                  <a:lnTo>
                    <a:pt x="32" y="5495"/>
                  </a:lnTo>
                  <a:lnTo>
                    <a:pt x="50" y="5572"/>
                  </a:lnTo>
                  <a:lnTo>
                    <a:pt x="68" y="5634"/>
                  </a:lnTo>
                  <a:lnTo>
                    <a:pt x="109" y="5757"/>
                  </a:lnTo>
                  <a:lnTo>
                    <a:pt x="163" y="5873"/>
                  </a:lnTo>
                  <a:lnTo>
                    <a:pt x="223" y="5984"/>
                  </a:lnTo>
                  <a:lnTo>
                    <a:pt x="292" y="6088"/>
                  </a:lnTo>
                  <a:lnTo>
                    <a:pt x="370" y="6186"/>
                  </a:lnTo>
                  <a:lnTo>
                    <a:pt x="455" y="6278"/>
                  </a:lnTo>
                  <a:lnTo>
                    <a:pt x="547" y="6361"/>
                  </a:lnTo>
                  <a:lnTo>
                    <a:pt x="645" y="6438"/>
                  </a:lnTo>
                  <a:lnTo>
                    <a:pt x="749" y="6505"/>
                  </a:lnTo>
                  <a:lnTo>
                    <a:pt x="858" y="6564"/>
                  </a:lnTo>
                  <a:lnTo>
                    <a:pt x="973" y="6615"/>
                  </a:lnTo>
                  <a:lnTo>
                    <a:pt x="1092" y="6657"/>
                  </a:lnTo>
                  <a:lnTo>
                    <a:pt x="1214" y="6688"/>
                  </a:lnTo>
                  <a:lnTo>
                    <a:pt x="1341" y="6710"/>
                  </a:lnTo>
                  <a:lnTo>
                    <a:pt x="1469" y="6720"/>
                  </a:lnTo>
                  <a:lnTo>
                    <a:pt x="1534" y="6721"/>
                  </a:lnTo>
                  <a:lnTo>
                    <a:pt x="9790" y="6721"/>
                  </a:lnTo>
                  <a:lnTo>
                    <a:pt x="9880" y="6720"/>
                  </a:lnTo>
                  <a:lnTo>
                    <a:pt x="10054" y="6703"/>
                  </a:lnTo>
                  <a:lnTo>
                    <a:pt x="10222" y="6668"/>
                  </a:lnTo>
                  <a:lnTo>
                    <a:pt x="10385" y="6618"/>
                  </a:lnTo>
                  <a:lnTo>
                    <a:pt x="10539" y="6552"/>
                  </a:lnTo>
                  <a:lnTo>
                    <a:pt x="10686" y="6472"/>
                  </a:lnTo>
                  <a:lnTo>
                    <a:pt x="10824" y="6379"/>
                  </a:lnTo>
                  <a:lnTo>
                    <a:pt x="10953" y="6274"/>
                  </a:lnTo>
                  <a:lnTo>
                    <a:pt x="11069" y="6156"/>
                  </a:lnTo>
                  <a:lnTo>
                    <a:pt x="11176" y="6027"/>
                  </a:lnTo>
                  <a:lnTo>
                    <a:pt x="11268" y="5891"/>
                  </a:lnTo>
                  <a:lnTo>
                    <a:pt x="11349" y="5742"/>
                  </a:lnTo>
                  <a:lnTo>
                    <a:pt x="11413" y="5588"/>
                  </a:lnTo>
                  <a:lnTo>
                    <a:pt x="11464" y="5426"/>
                  </a:lnTo>
                  <a:lnTo>
                    <a:pt x="11498" y="5257"/>
                  </a:lnTo>
                  <a:lnTo>
                    <a:pt x="11517" y="5083"/>
                  </a:lnTo>
                  <a:lnTo>
                    <a:pt x="11518" y="4994"/>
                  </a:lnTo>
                  <a:lnTo>
                    <a:pt x="11517" y="4919"/>
                  </a:lnTo>
                  <a:lnTo>
                    <a:pt x="11504" y="4770"/>
                  </a:lnTo>
                  <a:lnTo>
                    <a:pt x="11480" y="4625"/>
                  </a:lnTo>
                  <a:lnTo>
                    <a:pt x="11442" y="4484"/>
                  </a:lnTo>
                  <a:lnTo>
                    <a:pt x="11393" y="4347"/>
                  </a:lnTo>
                  <a:lnTo>
                    <a:pt x="11334" y="4216"/>
                  </a:lnTo>
                  <a:lnTo>
                    <a:pt x="11265" y="4091"/>
                  </a:lnTo>
                  <a:lnTo>
                    <a:pt x="11184" y="3973"/>
                  </a:lnTo>
                  <a:lnTo>
                    <a:pt x="11095" y="3860"/>
                  </a:lnTo>
                  <a:lnTo>
                    <a:pt x="10997" y="3757"/>
                  </a:lnTo>
                  <a:lnTo>
                    <a:pt x="10891" y="3660"/>
                  </a:lnTo>
                  <a:lnTo>
                    <a:pt x="10777" y="3574"/>
                  </a:lnTo>
                  <a:lnTo>
                    <a:pt x="10654" y="3496"/>
                  </a:lnTo>
                  <a:lnTo>
                    <a:pt x="10525" y="3428"/>
                  </a:lnTo>
                  <a:lnTo>
                    <a:pt x="10389" y="3372"/>
                  </a:lnTo>
                  <a:lnTo>
                    <a:pt x="10247" y="3326"/>
                  </a:lnTo>
                  <a:lnTo>
                    <a:pt x="10173" y="3309"/>
                  </a:lnTo>
                </a:path>
              </a:pathLst>
            </a:custGeom>
            <a:solidFill>
              <a:srgbClr val="81D3E1"/>
            </a:solidFill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80" name="Group 426">
              <a:extLst>
                <a:ext uri="{FF2B5EF4-FFF2-40B4-BE49-F238E27FC236}">
                  <a16:creationId xmlns:a16="http://schemas.microsoft.com/office/drawing/2014/main" id="{556E2CCF-CB09-40A0-9595-B0E15049A5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46806" y="4360117"/>
              <a:ext cx="477139" cy="413886"/>
              <a:chOff x="779" y="2307"/>
              <a:chExt cx="2527" cy="2192"/>
            </a:xfrm>
            <a:solidFill>
              <a:srgbClr val="81D3E1"/>
            </a:solidFill>
          </p:grpSpPr>
          <p:sp>
            <p:nvSpPr>
              <p:cNvPr id="781" name="Freeform 427">
                <a:extLst>
                  <a:ext uri="{FF2B5EF4-FFF2-40B4-BE49-F238E27FC236}">
                    <a16:creationId xmlns:a16="http://schemas.microsoft.com/office/drawing/2014/main" id="{4ECEA991-1452-4899-8061-2603BC12E5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9" y="2307"/>
                <a:ext cx="2527" cy="2192"/>
              </a:xfrm>
              <a:custGeom>
                <a:avLst/>
                <a:gdLst>
                  <a:gd name="T0" fmla="*/ 7580 w 7582"/>
                  <a:gd name="T1" fmla="*/ 824 h 6578"/>
                  <a:gd name="T2" fmla="*/ 7530 w 7582"/>
                  <a:gd name="T3" fmla="*/ 571 h 6578"/>
                  <a:gd name="T4" fmla="*/ 7409 w 7582"/>
                  <a:gd name="T5" fmla="*/ 349 h 6578"/>
                  <a:gd name="T6" fmla="*/ 7233 w 7582"/>
                  <a:gd name="T7" fmla="*/ 173 h 6578"/>
                  <a:gd name="T8" fmla="*/ 7011 w 7582"/>
                  <a:gd name="T9" fmla="*/ 52 h 6578"/>
                  <a:gd name="T10" fmla="*/ 6758 w 7582"/>
                  <a:gd name="T11" fmla="*/ 2 h 6578"/>
                  <a:gd name="T12" fmla="*/ 824 w 7582"/>
                  <a:gd name="T13" fmla="*/ 2 h 6578"/>
                  <a:gd name="T14" fmla="*/ 570 w 7582"/>
                  <a:gd name="T15" fmla="*/ 52 h 6578"/>
                  <a:gd name="T16" fmla="*/ 349 w 7582"/>
                  <a:gd name="T17" fmla="*/ 173 h 6578"/>
                  <a:gd name="T18" fmla="*/ 173 w 7582"/>
                  <a:gd name="T19" fmla="*/ 349 h 6578"/>
                  <a:gd name="T20" fmla="*/ 52 w 7582"/>
                  <a:gd name="T21" fmla="*/ 571 h 6578"/>
                  <a:gd name="T22" fmla="*/ 1 w 7582"/>
                  <a:gd name="T23" fmla="*/ 824 h 6578"/>
                  <a:gd name="T24" fmla="*/ 1 w 7582"/>
                  <a:gd name="T25" fmla="*/ 4366 h 6578"/>
                  <a:gd name="T26" fmla="*/ 52 w 7582"/>
                  <a:gd name="T27" fmla="*/ 4619 h 6578"/>
                  <a:gd name="T28" fmla="*/ 173 w 7582"/>
                  <a:gd name="T29" fmla="*/ 4840 h 6578"/>
                  <a:gd name="T30" fmla="*/ 349 w 7582"/>
                  <a:gd name="T31" fmla="*/ 5017 h 6578"/>
                  <a:gd name="T32" fmla="*/ 570 w 7582"/>
                  <a:gd name="T33" fmla="*/ 5137 h 6578"/>
                  <a:gd name="T34" fmla="*/ 824 w 7582"/>
                  <a:gd name="T35" fmla="*/ 5188 h 6578"/>
                  <a:gd name="T36" fmla="*/ 1116 w 7582"/>
                  <a:gd name="T37" fmla="*/ 6230 h 6578"/>
                  <a:gd name="T38" fmla="*/ 1158 w 7582"/>
                  <a:gd name="T39" fmla="*/ 6397 h 6578"/>
                  <a:gd name="T40" fmla="*/ 1298 w 7582"/>
                  <a:gd name="T41" fmla="*/ 6537 h 6578"/>
                  <a:gd name="T42" fmla="*/ 1465 w 7582"/>
                  <a:gd name="T43" fmla="*/ 6578 h 6578"/>
                  <a:gd name="T44" fmla="*/ 1642 w 7582"/>
                  <a:gd name="T45" fmla="*/ 6529 h 6578"/>
                  <a:gd name="T46" fmla="*/ 2824 w 7582"/>
                  <a:gd name="T47" fmla="*/ 5187 h 6578"/>
                  <a:gd name="T48" fmla="*/ 6847 w 7582"/>
                  <a:gd name="T49" fmla="*/ 5178 h 6578"/>
                  <a:gd name="T50" fmla="*/ 7091 w 7582"/>
                  <a:gd name="T51" fmla="*/ 5103 h 6578"/>
                  <a:gd name="T52" fmla="*/ 7298 w 7582"/>
                  <a:gd name="T53" fmla="*/ 4964 h 6578"/>
                  <a:gd name="T54" fmla="*/ 7456 w 7582"/>
                  <a:gd name="T55" fmla="*/ 4771 h 6578"/>
                  <a:gd name="T56" fmla="*/ 7554 w 7582"/>
                  <a:gd name="T57" fmla="*/ 4537 h 6578"/>
                  <a:gd name="T58" fmla="*/ 7582 w 7582"/>
                  <a:gd name="T59" fmla="*/ 4321 h 6578"/>
                  <a:gd name="T60" fmla="*/ 2640 w 7582"/>
                  <a:gd name="T61" fmla="*/ 4730 h 6578"/>
                  <a:gd name="T62" fmla="*/ 2536 w 7582"/>
                  <a:gd name="T63" fmla="*/ 4800 h 6578"/>
                  <a:gd name="T64" fmla="*/ 1583 w 7582"/>
                  <a:gd name="T65" fmla="*/ 4929 h 6578"/>
                  <a:gd name="T66" fmla="*/ 1531 w 7582"/>
                  <a:gd name="T67" fmla="*/ 4802 h 6578"/>
                  <a:gd name="T68" fmla="*/ 1419 w 7582"/>
                  <a:gd name="T69" fmla="*/ 4727 h 6578"/>
                  <a:gd name="T70" fmla="*/ 868 w 7582"/>
                  <a:gd name="T71" fmla="*/ 4717 h 6578"/>
                  <a:gd name="T72" fmla="*/ 678 w 7582"/>
                  <a:gd name="T73" fmla="*/ 4670 h 6578"/>
                  <a:gd name="T74" fmla="*/ 519 w 7582"/>
                  <a:gd name="T75" fmla="*/ 4509 h 6578"/>
                  <a:gd name="T76" fmla="*/ 471 w 7582"/>
                  <a:gd name="T77" fmla="*/ 4320 h 6578"/>
                  <a:gd name="T78" fmla="*/ 488 w 7582"/>
                  <a:gd name="T79" fmla="*/ 751 h 6578"/>
                  <a:gd name="T80" fmla="*/ 615 w 7582"/>
                  <a:gd name="T81" fmla="*/ 562 h 6578"/>
                  <a:gd name="T82" fmla="*/ 827 w 7582"/>
                  <a:gd name="T83" fmla="*/ 473 h 6578"/>
                  <a:gd name="T84" fmla="*/ 6755 w 7582"/>
                  <a:gd name="T85" fmla="*/ 473 h 6578"/>
                  <a:gd name="T86" fmla="*/ 6967 w 7582"/>
                  <a:gd name="T87" fmla="*/ 562 h 6578"/>
                  <a:gd name="T88" fmla="*/ 7093 w 7582"/>
                  <a:gd name="T89" fmla="*/ 751 h 6578"/>
                  <a:gd name="T90" fmla="*/ 7111 w 7582"/>
                  <a:gd name="T91" fmla="*/ 4321 h 6578"/>
                  <a:gd name="T92" fmla="*/ 7063 w 7582"/>
                  <a:gd name="T93" fmla="*/ 4511 h 6578"/>
                  <a:gd name="T94" fmla="*/ 6903 w 7582"/>
                  <a:gd name="T95" fmla="*/ 4671 h 6578"/>
                  <a:gd name="T96" fmla="*/ 6713 w 7582"/>
                  <a:gd name="T97" fmla="*/ 4719 h 6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582" h="6578">
                    <a:moveTo>
                      <a:pt x="7582" y="4321"/>
                    </a:moveTo>
                    <a:lnTo>
                      <a:pt x="7582" y="869"/>
                    </a:lnTo>
                    <a:lnTo>
                      <a:pt x="7580" y="824"/>
                    </a:lnTo>
                    <a:lnTo>
                      <a:pt x="7572" y="736"/>
                    </a:lnTo>
                    <a:lnTo>
                      <a:pt x="7554" y="651"/>
                    </a:lnTo>
                    <a:lnTo>
                      <a:pt x="7530" y="571"/>
                    </a:lnTo>
                    <a:lnTo>
                      <a:pt x="7497" y="493"/>
                    </a:lnTo>
                    <a:lnTo>
                      <a:pt x="7456" y="418"/>
                    </a:lnTo>
                    <a:lnTo>
                      <a:pt x="7409" y="349"/>
                    </a:lnTo>
                    <a:lnTo>
                      <a:pt x="7356" y="285"/>
                    </a:lnTo>
                    <a:lnTo>
                      <a:pt x="7297" y="226"/>
                    </a:lnTo>
                    <a:lnTo>
                      <a:pt x="7233" y="173"/>
                    </a:lnTo>
                    <a:lnTo>
                      <a:pt x="7164" y="126"/>
                    </a:lnTo>
                    <a:lnTo>
                      <a:pt x="7089" y="85"/>
                    </a:lnTo>
                    <a:lnTo>
                      <a:pt x="7011" y="52"/>
                    </a:lnTo>
                    <a:lnTo>
                      <a:pt x="6931" y="28"/>
                    </a:lnTo>
                    <a:lnTo>
                      <a:pt x="6846" y="10"/>
                    </a:lnTo>
                    <a:lnTo>
                      <a:pt x="6758" y="2"/>
                    </a:lnTo>
                    <a:lnTo>
                      <a:pt x="6713" y="0"/>
                    </a:lnTo>
                    <a:lnTo>
                      <a:pt x="868" y="0"/>
                    </a:lnTo>
                    <a:lnTo>
                      <a:pt x="824" y="2"/>
                    </a:lnTo>
                    <a:lnTo>
                      <a:pt x="736" y="10"/>
                    </a:lnTo>
                    <a:lnTo>
                      <a:pt x="651" y="28"/>
                    </a:lnTo>
                    <a:lnTo>
                      <a:pt x="570" y="52"/>
                    </a:lnTo>
                    <a:lnTo>
                      <a:pt x="493" y="85"/>
                    </a:lnTo>
                    <a:lnTo>
                      <a:pt x="418" y="126"/>
                    </a:lnTo>
                    <a:lnTo>
                      <a:pt x="349" y="173"/>
                    </a:lnTo>
                    <a:lnTo>
                      <a:pt x="285" y="226"/>
                    </a:lnTo>
                    <a:lnTo>
                      <a:pt x="226" y="285"/>
                    </a:lnTo>
                    <a:lnTo>
                      <a:pt x="173" y="349"/>
                    </a:lnTo>
                    <a:lnTo>
                      <a:pt x="125" y="418"/>
                    </a:lnTo>
                    <a:lnTo>
                      <a:pt x="85" y="493"/>
                    </a:lnTo>
                    <a:lnTo>
                      <a:pt x="52" y="571"/>
                    </a:lnTo>
                    <a:lnTo>
                      <a:pt x="27" y="651"/>
                    </a:lnTo>
                    <a:lnTo>
                      <a:pt x="10" y="736"/>
                    </a:lnTo>
                    <a:lnTo>
                      <a:pt x="1" y="824"/>
                    </a:lnTo>
                    <a:lnTo>
                      <a:pt x="0" y="869"/>
                    </a:lnTo>
                    <a:lnTo>
                      <a:pt x="0" y="4321"/>
                    </a:lnTo>
                    <a:lnTo>
                      <a:pt x="1" y="4366"/>
                    </a:lnTo>
                    <a:lnTo>
                      <a:pt x="10" y="4454"/>
                    </a:lnTo>
                    <a:lnTo>
                      <a:pt x="27" y="4537"/>
                    </a:lnTo>
                    <a:lnTo>
                      <a:pt x="52" y="4619"/>
                    </a:lnTo>
                    <a:lnTo>
                      <a:pt x="85" y="4697"/>
                    </a:lnTo>
                    <a:lnTo>
                      <a:pt x="125" y="4771"/>
                    </a:lnTo>
                    <a:lnTo>
                      <a:pt x="173" y="4840"/>
                    </a:lnTo>
                    <a:lnTo>
                      <a:pt x="226" y="4905"/>
                    </a:lnTo>
                    <a:lnTo>
                      <a:pt x="285" y="4964"/>
                    </a:lnTo>
                    <a:lnTo>
                      <a:pt x="349" y="5017"/>
                    </a:lnTo>
                    <a:lnTo>
                      <a:pt x="418" y="5063"/>
                    </a:lnTo>
                    <a:lnTo>
                      <a:pt x="493" y="5103"/>
                    </a:lnTo>
                    <a:lnTo>
                      <a:pt x="570" y="5137"/>
                    </a:lnTo>
                    <a:lnTo>
                      <a:pt x="651" y="5162"/>
                    </a:lnTo>
                    <a:lnTo>
                      <a:pt x="736" y="5180"/>
                    </a:lnTo>
                    <a:lnTo>
                      <a:pt x="824" y="5188"/>
                    </a:lnTo>
                    <a:lnTo>
                      <a:pt x="868" y="5190"/>
                    </a:lnTo>
                    <a:lnTo>
                      <a:pt x="1116" y="5190"/>
                    </a:lnTo>
                    <a:lnTo>
                      <a:pt x="1116" y="6230"/>
                    </a:lnTo>
                    <a:lnTo>
                      <a:pt x="1118" y="6266"/>
                    </a:lnTo>
                    <a:lnTo>
                      <a:pt x="1131" y="6333"/>
                    </a:lnTo>
                    <a:lnTo>
                      <a:pt x="1158" y="6397"/>
                    </a:lnTo>
                    <a:lnTo>
                      <a:pt x="1195" y="6452"/>
                    </a:lnTo>
                    <a:lnTo>
                      <a:pt x="1242" y="6499"/>
                    </a:lnTo>
                    <a:lnTo>
                      <a:pt x="1298" y="6537"/>
                    </a:lnTo>
                    <a:lnTo>
                      <a:pt x="1361" y="6562"/>
                    </a:lnTo>
                    <a:lnTo>
                      <a:pt x="1429" y="6577"/>
                    </a:lnTo>
                    <a:lnTo>
                      <a:pt x="1465" y="6578"/>
                    </a:lnTo>
                    <a:lnTo>
                      <a:pt x="1502" y="6577"/>
                    </a:lnTo>
                    <a:lnTo>
                      <a:pt x="1574" y="6561"/>
                    </a:lnTo>
                    <a:lnTo>
                      <a:pt x="1642" y="6529"/>
                    </a:lnTo>
                    <a:lnTo>
                      <a:pt x="1702" y="6485"/>
                    </a:lnTo>
                    <a:lnTo>
                      <a:pt x="1728" y="6457"/>
                    </a:lnTo>
                    <a:lnTo>
                      <a:pt x="2824" y="5187"/>
                    </a:lnTo>
                    <a:lnTo>
                      <a:pt x="6716" y="5187"/>
                    </a:lnTo>
                    <a:lnTo>
                      <a:pt x="6761" y="5187"/>
                    </a:lnTo>
                    <a:lnTo>
                      <a:pt x="6847" y="5178"/>
                    </a:lnTo>
                    <a:lnTo>
                      <a:pt x="6932" y="5161"/>
                    </a:lnTo>
                    <a:lnTo>
                      <a:pt x="7013" y="5137"/>
                    </a:lnTo>
                    <a:lnTo>
                      <a:pt x="7091" y="5103"/>
                    </a:lnTo>
                    <a:lnTo>
                      <a:pt x="7164" y="5063"/>
                    </a:lnTo>
                    <a:lnTo>
                      <a:pt x="7233" y="5017"/>
                    </a:lnTo>
                    <a:lnTo>
                      <a:pt x="7298" y="4964"/>
                    </a:lnTo>
                    <a:lnTo>
                      <a:pt x="7356" y="4905"/>
                    </a:lnTo>
                    <a:lnTo>
                      <a:pt x="7409" y="4840"/>
                    </a:lnTo>
                    <a:lnTo>
                      <a:pt x="7456" y="4771"/>
                    </a:lnTo>
                    <a:lnTo>
                      <a:pt x="7497" y="4697"/>
                    </a:lnTo>
                    <a:lnTo>
                      <a:pt x="7530" y="4619"/>
                    </a:lnTo>
                    <a:lnTo>
                      <a:pt x="7554" y="4537"/>
                    </a:lnTo>
                    <a:lnTo>
                      <a:pt x="7572" y="4454"/>
                    </a:lnTo>
                    <a:lnTo>
                      <a:pt x="7580" y="4366"/>
                    </a:lnTo>
                    <a:lnTo>
                      <a:pt x="7582" y="4321"/>
                    </a:lnTo>
                    <a:close/>
                    <a:moveTo>
                      <a:pt x="2715" y="4719"/>
                    </a:moveTo>
                    <a:lnTo>
                      <a:pt x="2689" y="4720"/>
                    </a:lnTo>
                    <a:lnTo>
                      <a:pt x="2640" y="4730"/>
                    </a:lnTo>
                    <a:lnTo>
                      <a:pt x="2595" y="4751"/>
                    </a:lnTo>
                    <a:lnTo>
                      <a:pt x="2555" y="4781"/>
                    </a:lnTo>
                    <a:lnTo>
                      <a:pt x="2536" y="4800"/>
                    </a:lnTo>
                    <a:lnTo>
                      <a:pt x="1584" y="5900"/>
                    </a:lnTo>
                    <a:lnTo>
                      <a:pt x="1584" y="4954"/>
                    </a:lnTo>
                    <a:lnTo>
                      <a:pt x="1583" y="4929"/>
                    </a:lnTo>
                    <a:lnTo>
                      <a:pt x="1574" y="4883"/>
                    </a:lnTo>
                    <a:lnTo>
                      <a:pt x="1556" y="4840"/>
                    </a:lnTo>
                    <a:lnTo>
                      <a:pt x="1531" y="4802"/>
                    </a:lnTo>
                    <a:lnTo>
                      <a:pt x="1499" y="4771"/>
                    </a:lnTo>
                    <a:lnTo>
                      <a:pt x="1460" y="4745"/>
                    </a:lnTo>
                    <a:lnTo>
                      <a:pt x="1419" y="4727"/>
                    </a:lnTo>
                    <a:lnTo>
                      <a:pt x="1373" y="4717"/>
                    </a:lnTo>
                    <a:lnTo>
                      <a:pt x="1348" y="4717"/>
                    </a:lnTo>
                    <a:lnTo>
                      <a:pt x="868" y="4717"/>
                    </a:lnTo>
                    <a:lnTo>
                      <a:pt x="827" y="4716"/>
                    </a:lnTo>
                    <a:lnTo>
                      <a:pt x="750" y="4700"/>
                    </a:lnTo>
                    <a:lnTo>
                      <a:pt x="678" y="4670"/>
                    </a:lnTo>
                    <a:lnTo>
                      <a:pt x="615" y="4627"/>
                    </a:lnTo>
                    <a:lnTo>
                      <a:pt x="562" y="4572"/>
                    </a:lnTo>
                    <a:lnTo>
                      <a:pt x="519" y="4509"/>
                    </a:lnTo>
                    <a:lnTo>
                      <a:pt x="488" y="4438"/>
                    </a:lnTo>
                    <a:lnTo>
                      <a:pt x="472" y="4360"/>
                    </a:lnTo>
                    <a:lnTo>
                      <a:pt x="471" y="4320"/>
                    </a:lnTo>
                    <a:lnTo>
                      <a:pt x="471" y="869"/>
                    </a:lnTo>
                    <a:lnTo>
                      <a:pt x="472" y="827"/>
                    </a:lnTo>
                    <a:lnTo>
                      <a:pt x="488" y="751"/>
                    </a:lnTo>
                    <a:lnTo>
                      <a:pt x="519" y="679"/>
                    </a:lnTo>
                    <a:lnTo>
                      <a:pt x="562" y="615"/>
                    </a:lnTo>
                    <a:lnTo>
                      <a:pt x="615" y="562"/>
                    </a:lnTo>
                    <a:lnTo>
                      <a:pt x="678" y="519"/>
                    </a:lnTo>
                    <a:lnTo>
                      <a:pt x="750" y="489"/>
                    </a:lnTo>
                    <a:lnTo>
                      <a:pt x="827" y="473"/>
                    </a:lnTo>
                    <a:lnTo>
                      <a:pt x="868" y="471"/>
                    </a:lnTo>
                    <a:lnTo>
                      <a:pt x="6713" y="471"/>
                    </a:lnTo>
                    <a:lnTo>
                      <a:pt x="6755" y="473"/>
                    </a:lnTo>
                    <a:lnTo>
                      <a:pt x="6831" y="489"/>
                    </a:lnTo>
                    <a:lnTo>
                      <a:pt x="6903" y="519"/>
                    </a:lnTo>
                    <a:lnTo>
                      <a:pt x="6967" y="562"/>
                    </a:lnTo>
                    <a:lnTo>
                      <a:pt x="7020" y="615"/>
                    </a:lnTo>
                    <a:lnTo>
                      <a:pt x="7063" y="679"/>
                    </a:lnTo>
                    <a:lnTo>
                      <a:pt x="7093" y="751"/>
                    </a:lnTo>
                    <a:lnTo>
                      <a:pt x="7109" y="827"/>
                    </a:lnTo>
                    <a:lnTo>
                      <a:pt x="7111" y="869"/>
                    </a:lnTo>
                    <a:lnTo>
                      <a:pt x="7111" y="4321"/>
                    </a:lnTo>
                    <a:lnTo>
                      <a:pt x="7109" y="4362"/>
                    </a:lnTo>
                    <a:lnTo>
                      <a:pt x="7093" y="4439"/>
                    </a:lnTo>
                    <a:lnTo>
                      <a:pt x="7063" y="4511"/>
                    </a:lnTo>
                    <a:lnTo>
                      <a:pt x="7020" y="4575"/>
                    </a:lnTo>
                    <a:lnTo>
                      <a:pt x="6967" y="4628"/>
                    </a:lnTo>
                    <a:lnTo>
                      <a:pt x="6903" y="4671"/>
                    </a:lnTo>
                    <a:lnTo>
                      <a:pt x="6831" y="4702"/>
                    </a:lnTo>
                    <a:lnTo>
                      <a:pt x="6755" y="4717"/>
                    </a:lnTo>
                    <a:lnTo>
                      <a:pt x="6713" y="4719"/>
                    </a:lnTo>
                    <a:lnTo>
                      <a:pt x="2715" y="4719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2" name="Freeform 429">
                <a:extLst>
                  <a:ext uri="{FF2B5EF4-FFF2-40B4-BE49-F238E27FC236}">
                    <a16:creationId xmlns:a16="http://schemas.microsoft.com/office/drawing/2014/main" id="{99805AC2-B041-45D0-A03C-4FD356032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" y="3106"/>
                <a:ext cx="187" cy="186"/>
              </a:xfrm>
              <a:custGeom>
                <a:avLst/>
                <a:gdLst>
                  <a:gd name="T0" fmla="*/ 562 w 562"/>
                  <a:gd name="T1" fmla="*/ 281 h 560"/>
                  <a:gd name="T2" fmla="*/ 560 w 562"/>
                  <a:gd name="T3" fmla="*/ 310 h 560"/>
                  <a:gd name="T4" fmla="*/ 549 w 562"/>
                  <a:gd name="T5" fmla="*/ 364 h 560"/>
                  <a:gd name="T6" fmla="*/ 527 w 562"/>
                  <a:gd name="T7" fmla="*/ 415 h 560"/>
                  <a:gd name="T8" fmla="*/ 497 w 562"/>
                  <a:gd name="T9" fmla="*/ 459 h 560"/>
                  <a:gd name="T10" fmla="*/ 459 w 562"/>
                  <a:gd name="T11" fmla="*/ 497 h 560"/>
                  <a:gd name="T12" fmla="*/ 415 w 562"/>
                  <a:gd name="T13" fmla="*/ 527 h 560"/>
                  <a:gd name="T14" fmla="*/ 364 w 562"/>
                  <a:gd name="T15" fmla="*/ 549 h 560"/>
                  <a:gd name="T16" fmla="*/ 310 w 562"/>
                  <a:gd name="T17" fmla="*/ 560 h 560"/>
                  <a:gd name="T18" fmla="*/ 281 w 562"/>
                  <a:gd name="T19" fmla="*/ 560 h 560"/>
                  <a:gd name="T20" fmla="*/ 252 w 562"/>
                  <a:gd name="T21" fmla="*/ 560 h 560"/>
                  <a:gd name="T22" fmla="*/ 197 w 562"/>
                  <a:gd name="T23" fmla="*/ 549 h 560"/>
                  <a:gd name="T24" fmla="*/ 147 w 562"/>
                  <a:gd name="T25" fmla="*/ 527 h 560"/>
                  <a:gd name="T26" fmla="*/ 102 w 562"/>
                  <a:gd name="T27" fmla="*/ 497 h 560"/>
                  <a:gd name="T28" fmla="*/ 65 w 562"/>
                  <a:gd name="T29" fmla="*/ 459 h 560"/>
                  <a:gd name="T30" fmla="*/ 35 w 562"/>
                  <a:gd name="T31" fmla="*/ 415 h 560"/>
                  <a:gd name="T32" fmla="*/ 13 w 562"/>
                  <a:gd name="T33" fmla="*/ 364 h 560"/>
                  <a:gd name="T34" fmla="*/ 1 w 562"/>
                  <a:gd name="T35" fmla="*/ 310 h 560"/>
                  <a:gd name="T36" fmla="*/ 0 w 562"/>
                  <a:gd name="T37" fmla="*/ 281 h 560"/>
                  <a:gd name="T38" fmla="*/ 1 w 562"/>
                  <a:gd name="T39" fmla="*/ 252 h 560"/>
                  <a:gd name="T40" fmla="*/ 13 w 562"/>
                  <a:gd name="T41" fmla="*/ 197 h 560"/>
                  <a:gd name="T42" fmla="*/ 35 w 562"/>
                  <a:gd name="T43" fmla="*/ 147 h 560"/>
                  <a:gd name="T44" fmla="*/ 65 w 562"/>
                  <a:gd name="T45" fmla="*/ 102 h 560"/>
                  <a:gd name="T46" fmla="*/ 102 w 562"/>
                  <a:gd name="T47" fmla="*/ 63 h 560"/>
                  <a:gd name="T48" fmla="*/ 147 w 562"/>
                  <a:gd name="T49" fmla="*/ 33 h 560"/>
                  <a:gd name="T50" fmla="*/ 197 w 562"/>
                  <a:gd name="T51" fmla="*/ 12 h 560"/>
                  <a:gd name="T52" fmla="*/ 252 w 562"/>
                  <a:gd name="T53" fmla="*/ 1 h 560"/>
                  <a:gd name="T54" fmla="*/ 281 w 562"/>
                  <a:gd name="T55" fmla="*/ 0 h 560"/>
                  <a:gd name="T56" fmla="*/ 310 w 562"/>
                  <a:gd name="T57" fmla="*/ 1 h 560"/>
                  <a:gd name="T58" fmla="*/ 364 w 562"/>
                  <a:gd name="T59" fmla="*/ 12 h 560"/>
                  <a:gd name="T60" fmla="*/ 415 w 562"/>
                  <a:gd name="T61" fmla="*/ 33 h 560"/>
                  <a:gd name="T62" fmla="*/ 459 w 562"/>
                  <a:gd name="T63" fmla="*/ 63 h 560"/>
                  <a:gd name="T64" fmla="*/ 497 w 562"/>
                  <a:gd name="T65" fmla="*/ 102 h 560"/>
                  <a:gd name="T66" fmla="*/ 527 w 562"/>
                  <a:gd name="T67" fmla="*/ 147 h 560"/>
                  <a:gd name="T68" fmla="*/ 549 w 562"/>
                  <a:gd name="T69" fmla="*/ 197 h 560"/>
                  <a:gd name="T70" fmla="*/ 560 w 562"/>
                  <a:gd name="T71" fmla="*/ 252 h 560"/>
                  <a:gd name="T72" fmla="*/ 562 w 562"/>
                  <a:gd name="T73" fmla="*/ 28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2" h="560">
                    <a:moveTo>
                      <a:pt x="562" y="281"/>
                    </a:moveTo>
                    <a:lnTo>
                      <a:pt x="560" y="310"/>
                    </a:lnTo>
                    <a:lnTo>
                      <a:pt x="549" y="364"/>
                    </a:lnTo>
                    <a:lnTo>
                      <a:pt x="527" y="415"/>
                    </a:lnTo>
                    <a:lnTo>
                      <a:pt x="497" y="459"/>
                    </a:lnTo>
                    <a:lnTo>
                      <a:pt x="459" y="497"/>
                    </a:lnTo>
                    <a:lnTo>
                      <a:pt x="415" y="527"/>
                    </a:lnTo>
                    <a:lnTo>
                      <a:pt x="364" y="549"/>
                    </a:lnTo>
                    <a:lnTo>
                      <a:pt x="310" y="560"/>
                    </a:lnTo>
                    <a:lnTo>
                      <a:pt x="281" y="560"/>
                    </a:lnTo>
                    <a:lnTo>
                      <a:pt x="252" y="560"/>
                    </a:lnTo>
                    <a:lnTo>
                      <a:pt x="197" y="549"/>
                    </a:lnTo>
                    <a:lnTo>
                      <a:pt x="147" y="527"/>
                    </a:lnTo>
                    <a:lnTo>
                      <a:pt x="102" y="497"/>
                    </a:lnTo>
                    <a:lnTo>
                      <a:pt x="65" y="459"/>
                    </a:lnTo>
                    <a:lnTo>
                      <a:pt x="35" y="415"/>
                    </a:lnTo>
                    <a:lnTo>
                      <a:pt x="13" y="364"/>
                    </a:lnTo>
                    <a:lnTo>
                      <a:pt x="1" y="310"/>
                    </a:lnTo>
                    <a:lnTo>
                      <a:pt x="0" y="281"/>
                    </a:lnTo>
                    <a:lnTo>
                      <a:pt x="1" y="252"/>
                    </a:lnTo>
                    <a:lnTo>
                      <a:pt x="13" y="197"/>
                    </a:lnTo>
                    <a:lnTo>
                      <a:pt x="35" y="147"/>
                    </a:lnTo>
                    <a:lnTo>
                      <a:pt x="65" y="102"/>
                    </a:lnTo>
                    <a:lnTo>
                      <a:pt x="102" y="63"/>
                    </a:lnTo>
                    <a:lnTo>
                      <a:pt x="147" y="33"/>
                    </a:lnTo>
                    <a:lnTo>
                      <a:pt x="197" y="12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310" y="1"/>
                    </a:lnTo>
                    <a:lnTo>
                      <a:pt x="364" y="12"/>
                    </a:lnTo>
                    <a:lnTo>
                      <a:pt x="415" y="33"/>
                    </a:lnTo>
                    <a:lnTo>
                      <a:pt x="459" y="63"/>
                    </a:lnTo>
                    <a:lnTo>
                      <a:pt x="497" y="102"/>
                    </a:lnTo>
                    <a:lnTo>
                      <a:pt x="527" y="147"/>
                    </a:lnTo>
                    <a:lnTo>
                      <a:pt x="549" y="197"/>
                    </a:lnTo>
                    <a:lnTo>
                      <a:pt x="560" y="252"/>
                    </a:lnTo>
                    <a:lnTo>
                      <a:pt x="562" y="281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3" name="Freeform 430">
                <a:extLst>
                  <a:ext uri="{FF2B5EF4-FFF2-40B4-BE49-F238E27FC236}">
                    <a16:creationId xmlns:a16="http://schemas.microsoft.com/office/drawing/2014/main" id="{A9EEC9F6-7705-44FE-A3B0-6FBFAE75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2" y="3106"/>
                <a:ext cx="187" cy="186"/>
              </a:xfrm>
              <a:custGeom>
                <a:avLst/>
                <a:gdLst>
                  <a:gd name="T0" fmla="*/ 562 w 562"/>
                  <a:gd name="T1" fmla="*/ 281 h 560"/>
                  <a:gd name="T2" fmla="*/ 560 w 562"/>
                  <a:gd name="T3" fmla="*/ 310 h 560"/>
                  <a:gd name="T4" fmla="*/ 549 w 562"/>
                  <a:gd name="T5" fmla="*/ 364 h 560"/>
                  <a:gd name="T6" fmla="*/ 527 w 562"/>
                  <a:gd name="T7" fmla="*/ 415 h 560"/>
                  <a:gd name="T8" fmla="*/ 497 w 562"/>
                  <a:gd name="T9" fmla="*/ 459 h 560"/>
                  <a:gd name="T10" fmla="*/ 460 w 562"/>
                  <a:gd name="T11" fmla="*/ 497 h 560"/>
                  <a:gd name="T12" fmla="*/ 415 w 562"/>
                  <a:gd name="T13" fmla="*/ 527 h 560"/>
                  <a:gd name="T14" fmla="*/ 364 w 562"/>
                  <a:gd name="T15" fmla="*/ 549 h 560"/>
                  <a:gd name="T16" fmla="*/ 310 w 562"/>
                  <a:gd name="T17" fmla="*/ 560 h 560"/>
                  <a:gd name="T18" fmla="*/ 281 w 562"/>
                  <a:gd name="T19" fmla="*/ 560 h 560"/>
                  <a:gd name="T20" fmla="*/ 252 w 562"/>
                  <a:gd name="T21" fmla="*/ 560 h 560"/>
                  <a:gd name="T22" fmla="*/ 197 w 562"/>
                  <a:gd name="T23" fmla="*/ 549 h 560"/>
                  <a:gd name="T24" fmla="*/ 147 w 562"/>
                  <a:gd name="T25" fmla="*/ 527 h 560"/>
                  <a:gd name="T26" fmla="*/ 102 w 562"/>
                  <a:gd name="T27" fmla="*/ 497 h 560"/>
                  <a:gd name="T28" fmla="*/ 65 w 562"/>
                  <a:gd name="T29" fmla="*/ 459 h 560"/>
                  <a:gd name="T30" fmla="*/ 35 w 562"/>
                  <a:gd name="T31" fmla="*/ 415 h 560"/>
                  <a:gd name="T32" fmla="*/ 13 w 562"/>
                  <a:gd name="T33" fmla="*/ 364 h 560"/>
                  <a:gd name="T34" fmla="*/ 2 w 562"/>
                  <a:gd name="T35" fmla="*/ 310 h 560"/>
                  <a:gd name="T36" fmla="*/ 0 w 562"/>
                  <a:gd name="T37" fmla="*/ 281 h 560"/>
                  <a:gd name="T38" fmla="*/ 2 w 562"/>
                  <a:gd name="T39" fmla="*/ 252 h 560"/>
                  <a:gd name="T40" fmla="*/ 13 w 562"/>
                  <a:gd name="T41" fmla="*/ 197 h 560"/>
                  <a:gd name="T42" fmla="*/ 35 w 562"/>
                  <a:gd name="T43" fmla="*/ 147 h 560"/>
                  <a:gd name="T44" fmla="*/ 65 w 562"/>
                  <a:gd name="T45" fmla="*/ 102 h 560"/>
                  <a:gd name="T46" fmla="*/ 102 w 562"/>
                  <a:gd name="T47" fmla="*/ 63 h 560"/>
                  <a:gd name="T48" fmla="*/ 147 w 562"/>
                  <a:gd name="T49" fmla="*/ 33 h 560"/>
                  <a:gd name="T50" fmla="*/ 197 w 562"/>
                  <a:gd name="T51" fmla="*/ 12 h 560"/>
                  <a:gd name="T52" fmla="*/ 252 w 562"/>
                  <a:gd name="T53" fmla="*/ 1 h 560"/>
                  <a:gd name="T54" fmla="*/ 281 w 562"/>
                  <a:gd name="T55" fmla="*/ 0 h 560"/>
                  <a:gd name="T56" fmla="*/ 310 w 562"/>
                  <a:gd name="T57" fmla="*/ 1 h 560"/>
                  <a:gd name="T58" fmla="*/ 364 w 562"/>
                  <a:gd name="T59" fmla="*/ 12 h 560"/>
                  <a:gd name="T60" fmla="*/ 415 w 562"/>
                  <a:gd name="T61" fmla="*/ 33 h 560"/>
                  <a:gd name="T62" fmla="*/ 460 w 562"/>
                  <a:gd name="T63" fmla="*/ 63 h 560"/>
                  <a:gd name="T64" fmla="*/ 497 w 562"/>
                  <a:gd name="T65" fmla="*/ 102 h 560"/>
                  <a:gd name="T66" fmla="*/ 527 w 562"/>
                  <a:gd name="T67" fmla="*/ 147 h 560"/>
                  <a:gd name="T68" fmla="*/ 549 w 562"/>
                  <a:gd name="T69" fmla="*/ 197 h 560"/>
                  <a:gd name="T70" fmla="*/ 560 w 562"/>
                  <a:gd name="T71" fmla="*/ 252 h 560"/>
                  <a:gd name="T72" fmla="*/ 562 w 562"/>
                  <a:gd name="T73" fmla="*/ 28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2" h="560">
                    <a:moveTo>
                      <a:pt x="562" y="281"/>
                    </a:moveTo>
                    <a:lnTo>
                      <a:pt x="560" y="310"/>
                    </a:lnTo>
                    <a:lnTo>
                      <a:pt x="549" y="364"/>
                    </a:lnTo>
                    <a:lnTo>
                      <a:pt x="527" y="415"/>
                    </a:lnTo>
                    <a:lnTo>
                      <a:pt x="497" y="459"/>
                    </a:lnTo>
                    <a:lnTo>
                      <a:pt x="460" y="497"/>
                    </a:lnTo>
                    <a:lnTo>
                      <a:pt x="415" y="527"/>
                    </a:lnTo>
                    <a:lnTo>
                      <a:pt x="364" y="549"/>
                    </a:lnTo>
                    <a:lnTo>
                      <a:pt x="310" y="560"/>
                    </a:lnTo>
                    <a:lnTo>
                      <a:pt x="281" y="560"/>
                    </a:lnTo>
                    <a:lnTo>
                      <a:pt x="252" y="560"/>
                    </a:lnTo>
                    <a:lnTo>
                      <a:pt x="197" y="549"/>
                    </a:lnTo>
                    <a:lnTo>
                      <a:pt x="147" y="527"/>
                    </a:lnTo>
                    <a:lnTo>
                      <a:pt x="102" y="497"/>
                    </a:lnTo>
                    <a:lnTo>
                      <a:pt x="65" y="459"/>
                    </a:lnTo>
                    <a:lnTo>
                      <a:pt x="35" y="415"/>
                    </a:lnTo>
                    <a:lnTo>
                      <a:pt x="13" y="364"/>
                    </a:lnTo>
                    <a:lnTo>
                      <a:pt x="2" y="310"/>
                    </a:lnTo>
                    <a:lnTo>
                      <a:pt x="0" y="281"/>
                    </a:lnTo>
                    <a:lnTo>
                      <a:pt x="2" y="252"/>
                    </a:lnTo>
                    <a:lnTo>
                      <a:pt x="13" y="197"/>
                    </a:lnTo>
                    <a:lnTo>
                      <a:pt x="35" y="147"/>
                    </a:lnTo>
                    <a:lnTo>
                      <a:pt x="65" y="102"/>
                    </a:lnTo>
                    <a:lnTo>
                      <a:pt x="102" y="63"/>
                    </a:lnTo>
                    <a:lnTo>
                      <a:pt x="147" y="33"/>
                    </a:lnTo>
                    <a:lnTo>
                      <a:pt x="197" y="12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310" y="1"/>
                    </a:lnTo>
                    <a:lnTo>
                      <a:pt x="364" y="12"/>
                    </a:lnTo>
                    <a:lnTo>
                      <a:pt x="415" y="33"/>
                    </a:lnTo>
                    <a:lnTo>
                      <a:pt x="460" y="63"/>
                    </a:lnTo>
                    <a:lnTo>
                      <a:pt x="497" y="102"/>
                    </a:lnTo>
                    <a:lnTo>
                      <a:pt x="527" y="147"/>
                    </a:lnTo>
                    <a:lnTo>
                      <a:pt x="549" y="197"/>
                    </a:lnTo>
                    <a:lnTo>
                      <a:pt x="560" y="252"/>
                    </a:lnTo>
                    <a:lnTo>
                      <a:pt x="562" y="281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4" name="Freeform 431">
                <a:extLst>
                  <a:ext uri="{FF2B5EF4-FFF2-40B4-BE49-F238E27FC236}">
                    <a16:creationId xmlns:a16="http://schemas.microsoft.com/office/drawing/2014/main" id="{60C1F48C-1B2B-4DEF-92BD-1D5118593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" y="3106"/>
                <a:ext cx="187" cy="186"/>
              </a:xfrm>
              <a:custGeom>
                <a:avLst/>
                <a:gdLst>
                  <a:gd name="T0" fmla="*/ 562 w 562"/>
                  <a:gd name="T1" fmla="*/ 281 h 560"/>
                  <a:gd name="T2" fmla="*/ 560 w 562"/>
                  <a:gd name="T3" fmla="*/ 310 h 560"/>
                  <a:gd name="T4" fmla="*/ 549 w 562"/>
                  <a:gd name="T5" fmla="*/ 364 h 560"/>
                  <a:gd name="T6" fmla="*/ 527 w 562"/>
                  <a:gd name="T7" fmla="*/ 415 h 560"/>
                  <a:gd name="T8" fmla="*/ 497 w 562"/>
                  <a:gd name="T9" fmla="*/ 459 h 560"/>
                  <a:gd name="T10" fmla="*/ 459 w 562"/>
                  <a:gd name="T11" fmla="*/ 497 h 560"/>
                  <a:gd name="T12" fmla="*/ 415 w 562"/>
                  <a:gd name="T13" fmla="*/ 527 h 560"/>
                  <a:gd name="T14" fmla="*/ 364 w 562"/>
                  <a:gd name="T15" fmla="*/ 549 h 560"/>
                  <a:gd name="T16" fmla="*/ 310 w 562"/>
                  <a:gd name="T17" fmla="*/ 560 h 560"/>
                  <a:gd name="T18" fmla="*/ 281 w 562"/>
                  <a:gd name="T19" fmla="*/ 560 h 560"/>
                  <a:gd name="T20" fmla="*/ 252 w 562"/>
                  <a:gd name="T21" fmla="*/ 560 h 560"/>
                  <a:gd name="T22" fmla="*/ 197 w 562"/>
                  <a:gd name="T23" fmla="*/ 549 h 560"/>
                  <a:gd name="T24" fmla="*/ 147 w 562"/>
                  <a:gd name="T25" fmla="*/ 527 h 560"/>
                  <a:gd name="T26" fmla="*/ 102 w 562"/>
                  <a:gd name="T27" fmla="*/ 497 h 560"/>
                  <a:gd name="T28" fmla="*/ 65 w 562"/>
                  <a:gd name="T29" fmla="*/ 459 h 560"/>
                  <a:gd name="T30" fmla="*/ 34 w 562"/>
                  <a:gd name="T31" fmla="*/ 415 h 560"/>
                  <a:gd name="T32" fmla="*/ 13 w 562"/>
                  <a:gd name="T33" fmla="*/ 364 h 560"/>
                  <a:gd name="T34" fmla="*/ 1 w 562"/>
                  <a:gd name="T35" fmla="*/ 310 h 560"/>
                  <a:gd name="T36" fmla="*/ 0 w 562"/>
                  <a:gd name="T37" fmla="*/ 281 h 560"/>
                  <a:gd name="T38" fmla="*/ 1 w 562"/>
                  <a:gd name="T39" fmla="*/ 252 h 560"/>
                  <a:gd name="T40" fmla="*/ 13 w 562"/>
                  <a:gd name="T41" fmla="*/ 197 h 560"/>
                  <a:gd name="T42" fmla="*/ 34 w 562"/>
                  <a:gd name="T43" fmla="*/ 147 h 560"/>
                  <a:gd name="T44" fmla="*/ 65 w 562"/>
                  <a:gd name="T45" fmla="*/ 102 h 560"/>
                  <a:gd name="T46" fmla="*/ 102 w 562"/>
                  <a:gd name="T47" fmla="*/ 63 h 560"/>
                  <a:gd name="T48" fmla="*/ 147 w 562"/>
                  <a:gd name="T49" fmla="*/ 33 h 560"/>
                  <a:gd name="T50" fmla="*/ 197 w 562"/>
                  <a:gd name="T51" fmla="*/ 12 h 560"/>
                  <a:gd name="T52" fmla="*/ 252 w 562"/>
                  <a:gd name="T53" fmla="*/ 1 h 560"/>
                  <a:gd name="T54" fmla="*/ 281 w 562"/>
                  <a:gd name="T55" fmla="*/ 0 h 560"/>
                  <a:gd name="T56" fmla="*/ 310 w 562"/>
                  <a:gd name="T57" fmla="*/ 1 h 560"/>
                  <a:gd name="T58" fmla="*/ 364 w 562"/>
                  <a:gd name="T59" fmla="*/ 12 h 560"/>
                  <a:gd name="T60" fmla="*/ 415 w 562"/>
                  <a:gd name="T61" fmla="*/ 33 h 560"/>
                  <a:gd name="T62" fmla="*/ 459 w 562"/>
                  <a:gd name="T63" fmla="*/ 63 h 560"/>
                  <a:gd name="T64" fmla="*/ 497 w 562"/>
                  <a:gd name="T65" fmla="*/ 102 h 560"/>
                  <a:gd name="T66" fmla="*/ 527 w 562"/>
                  <a:gd name="T67" fmla="*/ 147 h 560"/>
                  <a:gd name="T68" fmla="*/ 549 w 562"/>
                  <a:gd name="T69" fmla="*/ 197 h 560"/>
                  <a:gd name="T70" fmla="*/ 560 w 562"/>
                  <a:gd name="T71" fmla="*/ 252 h 560"/>
                  <a:gd name="T72" fmla="*/ 562 w 562"/>
                  <a:gd name="T73" fmla="*/ 28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2" h="560">
                    <a:moveTo>
                      <a:pt x="562" y="281"/>
                    </a:moveTo>
                    <a:lnTo>
                      <a:pt x="560" y="310"/>
                    </a:lnTo>
                    <a:lnTo>
                      <a:pt x="549" y="364"/>
                    </a:lnTo>
                    <a:lnTo>
                      <a:pt x="527" y="415"/>
                    </a:lnTo>
                    <a:lnTo>
                      <a:pt x="497" y="459"/>
                    </a:lnTo>
                    <a:lnTo>
                      <a:pt x="459" y="497"/>
                    </a:lnTo>
                    <a:lnTo>
                      <a:pt x="415" y="527"/>
                    </a:lnTo>
                    <a:lnTo>
                      <a:pt x="364" y="549"/>
                    </a:lnTo>
                    <a:lnTo>
                      <a:pt x="310" y="560"/>
                    </a:lnTo>
                    <a:lnTo>
                      <a:pt x="281" y="560"/>
                    </a:lnTo>
                    <a:lnTo>
                      <a:pt x="252" y="560"/>
                    </a:lnTo>
                    <a:lnTo>
                      <a:pt x="197" y="549"/>
                    </a:lnTo>
                    <a:lnTo>
                      <a:pt x="147" y="527"/>
                    </a:lnTo>
                    <a:lnTo>
                      <a:pt x="102" y="497"/>
                    </a:lnTo>
                    <a:lnTo>
                      <a:pt x="65" y="459"/>
                    </a:lnTo>
                    <a:lnTo>
                      <a:pt x="34" y="415"/>
                    </a:lnTo>
                    <a:lnTo>
                      <a:pt x="13" y="364"/>
                    </a:lnTo>
                    <a:lnTo>
                      <a:pt x="1" y="310"/>
                    </a:lnTo>
                    <a:lnTo>
                      <a:pt x="0" y="281"/>
                    </a:lnTo>
                    <a:lnTo>
                      <a:pt x="1" y="252"/>
                    </a:lnTo>
                    <a:lnTo>
                      <a:pt x="13" y="197"/>
                    </a:lnTo>
                    <a:lnTo>
                      <a:pt x="34" y="147"/>
                    </a:lnTo>
                    <a:lnTo>
                      <a:pt x="65" y="102"/>
                    </a:lnTo>
                    <a:lnTo>
                      <a:pt x="102" y="63"/>
                    </a:lnTo>
                    <a:lnTo>
                      <a:pt x="147" y="33"/>
                    </a:lnTo>
                    <a:lnTo>
                      <a:pt x="197" y="12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310" y="1"/>
                    </a:lnTo>
                    <a:lnTo>
                      <a:pt x="364" y="12"/>
                    </a:lnTo>
                    <a:lnTo>
                      <a:pt x="415" y="33"/>
                    </a:lnTo>
                    <a:lnTo>
                      <a:pt x="459" y="63"/>
                    </a:lnTo>
                    <a:lnTo>
                      <a:pt x="497" y="102"/>
                    </a:lnTo>
                    <a:lnTo>
                      <a:pt x="527" y="147"/>
                    </a:lnTo>
                    <a:lnTo>
                      <a:pt x="549" y="197"/>
                    </a:lnTo>
                    <a:lnTo>
                      <a:pt x="560" y="252"/>
                    </a:lnTo>
                    <a:lnTo>
                      <a:pt x="562" y="281"/>
                    </a:lnTo>
                    <a:close/>
                  </a:path>
                </a:pathLst>
              </a:custGeom>
              <a:grpFill/>
              <a:ln w="9525">
                <a:solidFill>
                  <a:srgbClr val="35B9C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447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6F9CD-114B-4CCD-B452-CCAC755BC61A}"/>
              </a:ext>
            </a:extLst>
          </p:cNvPr>
          <p:cNvSpPr/>
          <p:nvPr/>
        </p:nvSpPr>
        <p:spPr>
          <a:xfrm>
            <a:off x="0" y="0"/>
            <a:ext cx="810027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72EFCB-DF7B-49C9-AC88-D5BADD00B9B0}"/>
              </a:ext>
            </a:extLst>
          </p:cNvPr>
          <p:cNvSpPr/>
          <p:nvPr/>
        </p:nvSpPr>
        <p:spPr>
          <a:xfrm>
            <a:off x="289374" y="249356"/>
            <a:ext cx="5532586" cy="93462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07F6FC1-1157-4E40-B959-5680497D9799}"/>
              </a:ext>
            </a:extLst>
          </p:cNvPr>
          <p:cNvSpPr/>
          <p:nvPr/>
        </p:nvSpPr>
        <p:spPr>
          <a:xfrm>
            <a:off x="242362" y="190632"/>
            <a:ext cx="1064452" cy="1046840"/>
          </a:xfrm>
          <a:prstGeom prst="ellipse">
            <a:avLst/>
          </a:prstGeom>
          <a:solidFill>
            <a:srgbClr val="81D3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A09AB2-F9FB-4FBC-9BA6-8641FCEA02C7}"/>
              </a:ext>
            </a:extLst>
          </p:cNvPr>
          <p:cNvSpPr/>
          <p:nvPr/>
        </p:nvSpPr>
        <p:spPr>
          <a:xfrm>
            <a:off x="325781" y="277683"/>
            <a:ext cx="880837" cy="872739"/>
          </a:xfrm>
          <a:prstGeom prst="ellipse">
            <a:avLst/>
          </a:prstGeom>
          <a:solidFill>
            <a:srgbClr val="81D3E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E1651-B62E-4BB2-8F71-157604410829}"/>
              </a:ext>
            </a:extLst>
          </p:cNvPr>
          <p:cNvSpPr txBox="1"/>
          <p:nvPr/>
        </p:nvSpPr>
        <p:spPr>
          <a:xfrm>
            <a:off x="1352249" y="379502"/>
            <a:ext cx="515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 환경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D2574-2DE2-4976-BD08-B4A896F8C519}"/>
              </a:ext>
            </a:extLst>
          </p:cNvPr>
          <p:cNvSpPr txBox="1"/>
          <p:nvPr/>
        </p:nvSpPr>
        <p:spPr>
          <a:xfrm>
            <a:off x="1019823" y="1323395"/>
            <a:ext cx="380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4EC72AF-0A7E-48C8-BF26-52B8731F9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68283"/>
              </p:ext>
            </p:extLst>
          </p:nvPr>
        </p:nvGraphicFramePr>
        <p:xfrm>
          <a:off x="2181208" y="1986032"/>
          <a:ext cx="8648511" cy="4622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994">
                  <a:extLst>
                    <a:ext uri="{9D8B030D-6E8A-4147-A177-3AD203B41FA5}">
                      <a16:colId xmlns:a16="http://schemas.microsoft.com/office/drawing/2014/main" val="3438247960"/>
                    </a:ext>
                  </a:extLst>
                </a:gridCol>
                <a:gridCol w="6006517">
                  <a:extLst>
                    <a:ext uri="{9D8B030D-6E8A-4147-A177-3AD203B41FA5}">
                      <a16:colId xmlns:a16="http://schemas.microsoft.com/office/drawing/2014/main" val="2400469480"/>
                    </a:ext>
                  </a:extLst>
                </a:gridCol>
              </a:tblGrid>
              <a:tr h="1158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/>
                        <a:t>C P U</a:t>
                      </a:r>
                      <a:endParaRPr lang="ko-KR" altLang="en-US" sz="3800" b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Intel® Core™ i7-7700HQ CPU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29025"/>
                  </a:ext>
                </a:extLst>
              </a:tr>
              <a:tr h="1154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/>
                        <a:t>Graphic</a:t>
                      </a:r>
                      <a:endParaRPr lang="ko-KR" altLang="en-US" sz="38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GeForce GTX 1070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8237"/>
                  </a:ext>
                </a:extLst>
              </a:tr>
              <a:tr h="1154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/>
                        <a:t>RAM</a:t>
                      </a:r>
                      <a:endParaRPr lang="ko-KR" altLang="en-US" sz="38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16G RAM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0797"/>
                  </a:ext>
                </a:extLst>
              </a:tr>
              <a:tr h="1154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/>
                        <a:t>O/S</a:t>
                      </a:r>
                      <a:endParaRPr lang="ko-KR" altLang="en-US" sz="38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Window10 x64bit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2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0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6F9CD-114B-4CCD-B452-CCAC755BC61A}"/>
              </a:ext>
            </a:extLst>
          </p:cNvPr>
          <p:cNvSpPr/>
          <p:nvPr/>
        </p:nvSpPr>
        <p:spPr>
          <a:xfrm>
            <a:off x="0" y="0"/>
            <a:ext cx="810027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72EFCB-DF7B-49C9-AC88-D5BADD00B9B0}"/>
              </a:ext>
            </a:extLst>
          </p:cNvPr>
          <p:cNvSpPr/>
          <p:nvPr/>
        </p:nvSpPr>
        <p:spPr>
          <a:xfrm>
            <a:off x="289374" y="249356"/>
            <a:ext cx="5532586" cy="93462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07F6FC1-1157-4E40-B959-5680497D9799}"/>
              </a:ext>
            </a:extLst>
          </p:cNvPr>
          <p:cNvSpPr/>
          <p:nvPr/>
        </p:nvSpPr>
        <p:spPr>
          <a:xfrm>
            <a:off x="242362" y="190632"/>
            <a:ext cx="1064452" cy="1046840"/>
          </a:xfrm>
          <a:prstGeom prst="ellipse">
            <a:avLst/>
          </a:prstGeom>
          <a:solidFill>
            <a:srgbClr val="81D3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A09AB2-F9FB-4FBC-9BA6-8641FCEA02C7}"/>
              </a:ext>
            </a:extLst>
          </p:cNvPr>
          <p:cNvSpPr/>
          <p:nvPr/>
        </p:nvSpPr>
        <p:spPr>
          <a:xfrm>
            <a:off x="325781" y="277683"/>
            <a:ext cx="880837" cy="872739"/>
          </a:xfrm>
          <a:prstGeom prst="ellipse">
            <a:avLst/>
          </a:prstGeom>
          <a:solidFill>
            <a:srgbClr val="81D3E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E1651-B62E-4BB2-8F71-157604410829}"/>
              </a:ext>
            </a:extLst>
          </p:cNvPr>
          <p:cNvSpPr txBox="1"/>
          <p:nvPr/>
        </p:nvSpPr>
        <p:spPr>
          <a:xfrm>
            <a:off x="1352249" y="379502"/>
            <a:ext cx="515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 환경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D2574-2DE2-4976-BD08-B4A896F8C519}"/>
              </a:ext>
            </a:extLst>
          </p:cNvPr>
          <p:cNvSpPr txBox="1"/>
          <p:nvPr/>
        </p:nvSpPr>
        <p:spPr>
          <a:xfrm>
            <a:off x="1019823" y="1323395"/>
            <a:ext cx="380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7196592-CD3D-4926-8136-0DE37B65A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4" t="13034" r="16010" b="20125"/>
          <a:stretch/>
        </p:blipFill>
        <p:spPr>
          <a:xfrm>
            <a:off x="1019823" y="2288037"/>
            <a:ext cx="3411996" cy="19822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F0586DB-C0AD-4ABF-9463-EEFD3FFFF125}"/>
              </a:ext>
            </a:extLst>
          </p:cNvPr>
          <p:cNvSpPr txBox="1"/>
          <p:nvPr/>
        </p:nvSpPr>
        <p:spPr>
          <a:xfrm>
            <a:off x="1636112" y="4648123"/>
            <a:ext cx="1926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Unity3D</a:t>
            </a:r>
            <a:endParaRPr lang="ko-KR" altLang="en-US" sz="2500" dirty="0"/>
          </a:p>
        </p:txBody>
      </p:sp>
      <p:pic>
        <p:nvPicPr>
          <p:cNvPr id="2050" name="Picture 2" descr="windows 10에 대한 이미지 검색결과">
            <a:extLst>
              <a:ext uri="{FF2B5EF4-FFF2-40B4-BE49-F238E27FC236}">
                <a16:creationId xmlns:a16="http://schemas.microsoft.com/office/drawing/2014/main" id="{5B6CB52D-081C-425E-A9A7-576BC2C1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886" y="2099097"/>
            <a:ext cx="2360086" cy="236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A85D6E2-870D-4DF9-8329-19E97B5C215D}"/>
              </a:ext>
            </a:extLst>
          </p:cNvPr>
          <p:cNvGrpSpPr/>
          <p:nvPr/>
        </p:nvGrpSpPr>
        <p:grpSpPr>
          <a:xfrm>
            <a:off x="7449660" y="2649280"/>
            <a:ext cx="4457114" cy="1259720"/>
            <a:chOff x="7474827" y="2471970"/>
            <a:chExt cx="4457114" cy="1259720"/>
          </a:xfrm>
        </p:grpSpPr>
        <p:pic>
          <p:nvPicPr>
            <p:cNvPr id="30" name="Picture 4" descr="c# logo에 대한 이미지 검색결과">
              <a:extLst>
                <a:ext uri="{FF2B5EF4-FFF2-40B4-BE49-F238E27FC236}">
                  <a16:creationId xmlns:a16="http://schemas.microsoft.com/office/drawing/2014/main" id="{9D0C9B16-DB5C-40CA-8048-86C60C762A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4" t="24406" r="11994" b="22790"/>
            <a:stretch/>
          </p:blipFill>
          <p:spPr bwMode="auto">
            <a:xfrm>
              <a:off x="10567244" y="2471970"/>
              <a:ext cx="1364697" cy="1259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visual studio pngì ëí ì´ë¯¸ì§ ê²ìê²°ê³¼">
              <a:extLst>
                <a:ext uri="{FF2B5EF4-FFF2-40B4-BE49-F238E27FC236}">
                  <a16:creationId xmlns:a16="http://schemas.microsoft.com/office/drawing/2014/main" id="{55B18860-F9FF-4443-BF92-975850F1BF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36" t="17746" r="336" b="14606"/>
            <a:stretch/>
          </p:blipFill>
          <p:spPr bwMode="auto">
            <a:xfrm>
              <a:off x="7474827" y="2471970"/>
              <a:ext cx="3406389" cy="1259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9A7FEB7-AE63-4CA4-9B21-FBF6E9E563AE}"/>
              </a:ext>
            </a:extLst>
          </p:cNvPr>
          <p:cNvSpPr txBox="1"/>
          <p:nvPr/>
        </p:nvSpPr>
        <p:spPr>
          <a:xfrm>
            <a:off x="4922687" y="4648123"/>
            <a:ext cx="2046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Windows</a:t>
            </a:r>
            <a:r>
              <a:rPr lang="ko-KR" altLang="en-US" sz="2500" dirty="0"/>
              <a:t> </a:t>
            </a:r>
            <a:r>
              <a:rPr lang="en-US" altLang="ko-KR" sz="2500" dirty="0"/>
              <a:t>10</a:t>
            </a:r>
            <a:endParaRPr lang="ko-KR" altLang="en-US" sz="2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01B77-5F3E-4754-AE7F-D6968544F14A}"/>
              </a:ext>
            </a:extLst>
          </p:cNvPr>
          <p:cNvSpPr txBox="1"/>
          <p:nvPr/>
        </p:nvSpPr>
        <p:spPr>
          <a:xfrm>
            <a:off x="8016985" y="4648123"/>
            <a:ext cx="3436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Visual Studio C#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64787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6F9CD-114B-4CCD-B452-CCAC755BC61A}"/>
              </a:ext>
            </a:extLst>
          </p:cNvPr>
          <p:cNvSpPr/>
          <p:nvPr/>
        </p:nvSpPr>
        <p:spPr>
          <a:xfrm>
            <a:off x="0" y="0"/>
            <a:ext cx="810027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72EFCB-DF7B-49C9-AC88-D5BADD00B9B0}"/>
              </a:ext>
            </a:extLst>
          </p:cNvPr>
          <p:cNvSpPr/>
          <p:nvPr/>
        </p:nvSpPr>
        <p:spPr>
          <a:xfrm>
            <a:off x="289374" y="249356"/>
            <a:ext cx="5532586" cy="93462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07F6FC1-1157-4E40-B959-5680497D9799}"/>
              </a:ext>
            </a:extLst>
          </p:cNvPr>
          <p:cNvSpPr/>
          <p:nvPr/>
        </p:nvSpPr>
        <p:spPr>
          <a:xfrm>
            <a:off x="242362" y="190632"/>
            <a:ext cx="1064452" cy="1046840"/>
          </a:xfrm>
          <a:prstGeom prst="ellipse">
            <a:avLst/>
          </a:prstGeom>
          <a:solidFill>
            <a:srgbClr val="81D3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A09AB2-F9FB-4FBC-9BA6-8641FCEA02C7}"/>
              </a:ext>
            </a:extLst>
          </p:cNvPr>
          <p:cNvSpPr/>
          <p:nvPr/>
        </p:nvSpPr>
        <p:spPr>
          <a:xfrm>
            <a:off x="325781" y="277683"/>
            <a:ext cx="880837" cy="872739"/>
          </a:xfrm>
          <a:prstGeom prst="ellipse">
            <a:avLst/>
          </a:prstGeom>
          <a:solidFill>
            <a:srgbClr val="81D3E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E1651-B62E-4BB2-8F71-157604410829}"/>
              </a:ext>
            </a:extLst>
          </p:cNvPr>
          <p:cNvSpPr txBox="1"/>
          <p:nvPr/>
        </p:nvSpPr>
        <p:spPr>
          <a:xfrm>
            <a:off x="1352249" y="379502"/>
            <a:ext cx="515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 환경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D2574-2DE2-4976-BD08-B4A896F8C519}"/>
              </a:ext>
            </a:extLst>
          </p:cNvPr>
          <p:cNvSpPr txBox="1"/>
          <p:nvPr/>
        </p:nvSpPr>
        <p:spPr>
          <a:xfrm>
            <a:off x="1019823" y="1340173"/>
            <a:ext cx="380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툴</a:t>
            </a:r>
          </a:p>
        </p:txBody>
      </p:sp>
      <p:pic>
        <p:nvPicPr>
          <p:cNvPr id="24" name="그림 23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B21A1E13-2C4E-4FFC-B7CD-1F1B426220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0" b="22416"/>
          <a:stretch/>
        </p:blipFill>
        <p:spPr>
          <a:xfrm>
            <a:off x="1123893" y="2540719"/>
            <a:ext cx="2176298" cy="8042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B8C3144-BC30-41C8-A468-A03E35C092DC}"/>
              </a:ext>
            </a:extLst>
          </p:cNvPr>
          <p:cNvSpPr txBox="1"/>
          <p:nvPr/>
        </p:nvSpPr>
        <p:spPr>
          <a:xfrm>
            <a:off x="1196458" y="4472082"/>
            <a:ext cx="32537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VR SDK</a:t>
            </a:r>
            <a:endParaRPr lang="ko-KR" altLang="en-US" sz="2500" dirty="0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DE1EAF90-BAF9-40E0-9740-31A35DA3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90" y="2447427"/>
            <a:ext cx="3669089" cy="157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5C043E-3A0E-4175-A8FB-A2AF3CC089A9}"/>
              </a:ext>
            </a:extLst>
          </p:cNvPr>
          <p:cNvSpPr txBox="1"/>
          <p:nvPr/>
        </p:nvSpPr>
        <p:spPr>
          <a:xfrm>
            <a:off x="4558951" y="4472082"/>
            <a:ext cx="34322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/>
              <a:t>Tobii</a:t>
            </a:r>
            <a:r>
              <a:rPr lang="en-US" altLang="ko-KR" sz="2500" dirty="0"/>
              <a:t> Unity SDK</a:t>
            </a:r>
            <a:endParaRPr lang="ko-KR" altLang="en-US" sz="2500" dirty="0"/>
          </a:p>
        </p:txBody>
      </p:sp>
      <p:pic>
        <p:nvPicPr>
          <p:cNvPr id="1028" name="Picture 4" descr="logitech steering wheel sdk에 대한 이미지 검색결과">
            <a:extLst>
              <a:ext uri="{FF2B5EF4-FFF2-40B4-BE49-F238E27FC236}">
                <a16:creationId xmlns:a16="http://schemas.microsoft.com/office/drawing/2014/main" id="{4D6D4FBD-B50F-484B-8176-75C95F8C2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15"/>
          <a:stretch/>
        </p:blipFill>
        <p:spPr bwMode="auto">
          <a:xfrm>
            <a:off x="7702504" y="2548480"/>
            <a:ext cx="4227145" cy="11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34312A-84F0-464B-B3B5-454AE2D036A5}"/>
              </a:ext>
            </a:extLst>
          </p:cNvPr>
          <p:cNvSpPr txBox="1"/>
          <p:nvPr/>
        </p:nvSpPr>
        <p:spPr>
          <a:xfrm>
            <a:off x="8158655" y="4279722"/>
            <a:ext cx="3432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Logitech steering wheel SDK</a:t>
            </a:r>
            <a:endParaRPr lang="ko-KR" altLang="en-US" sz="2500" dirty="0"/>
          </a:p>
        </p:txBody>
      </p:sp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070EEA7D-CD22-4FB7-A51F-F977C1ED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83" y="3164563"/>
            <a:ext cx="2590020" cy="12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92FD7B-CD99-4079-9A28-B00B64A087B4}"/>
              </a:ext>
            </a:extLst>
          </p:cNvPr>
          <p:cNvCxnSpPr>
            <a:cxnSpLocks/>
          </p:cNvCxnSpPr>
          <p:nvPr/>
        </p:nvCxnSpPr>
        <p:spPr>
          <a:xfrm>
            <a:off x="1128880" y="3351403"/>
            <a:ext cx="3430434" cy="197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0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6F9CD-114B-4CCD-B452-CCAC755BC61A}"/>
              </a:ext>
            </a:extLst>
          </p:cNvPr>
          <p:cNvSpPr/>
          <p:nvPr/>
        </p:nvSpPr>
        <p:spPr>
          <a:xfrm>
            <a:off x="0" y="0"/>
            <a:ext cx="810027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72EFCB-DF7B-49C9-AC88-D5BADD00B9B0}"/>
              </a:ext>
            </a:extLst>
          </p:cNvPr>
          <p:cNvSpPr/>
          <p:nvPr/>
        </p:nvSpPr>
        <p:spPr>
          <a:xfrm>
            <a:off x="289374" y="249356"/>
            <a:ext cx="5532586" cy="93462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07F6FC1-1157-4E40-B959-5680497D9799}"/>
              </a:ext>
            </a:extLst>
          </p:cNvPr>
          <p:cNvSpPr/>
          <p:nvPr/>
        </p:nvSpPr>
        <p:spPr>
          <a:xfrm>
            <a:off x="242362" y="190632"/>
            <a:ext cx="1064452" cy="1046840"/>
          </a:xfrm>
          <a:prstGeom prst="ellipse">
            <a:avLst/>
          </a:prstGeom>
          <a:solidFill>
            <a:srgbClr val="81D3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A09AB2-F9FB-4FBC-9BA6-8641FCEA02C7}"/>
              </a:ext>
            </a:extLst>
          </p:cNvPr>
          <p:cNvSpPr/>
          <p:nvPr/>
        </p:nvSpPr>
        <p:spPr>
          <a:xfrm>
            <a:off x="325781" y="277683"/>
            <a:ext cx="880837" cy="872739"/>
          </a:xfrm>
          <a:prstGeom prst="ellipse">
            <a:avLst/>
          </a:prstGeom>
          <a:solidFill>
            <a:srgbClr val="81D3E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E1651-B62E-4BB2-8F71-157604410829}"/>
              </a:ext>
            </a:extLst>
          </p:cNvPr>
          <p:cNvSpPr txBox="1"/>
          <p:nvPr/>
        </p:nvSpPr>
        <p:spPr>
          <a:xfrm>
            <a:off x="1352249" y="379502"/>
            <a:ext cx="515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 환경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D2574-2DE2-4976-BD08-B4A896F8C519}"/>
              </a:ext>
            </a:extLst>
          </p:cNvPr>
          <p:cNvSpPr txBox="1"/>
          <p:nvPr/>
        </p:nvSpPr>
        <p:spPr>
          <a:xfrm>
            <a:off x="1019823" y="1323395"/>
            <a:ext cx="380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7D4441-6420-42E6-BDEB-7974A1D3F745}"/>
              </a:ext>
            </a:extLst>
          </p:cNvPr>
          <p:cNvSpPr txBox="1"/>
          <p:nvPr/>
        </p:nvSpPr>
        <p:spPr>
          <a:xfrm>
            <a:off x="1005119" y="5020559"/>
            <a:ext cx="3068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FOVE/VIVE VR</a:t>
            </a:r>
            <a:endParaRPr lang="ko-KR" altLang="en-US" sz="25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92E5FB2-4B23-4AB1-9E0D-0AD24A55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89" y="2493881"/>
            <a:ext cx="3548091" cy="211793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68BA4DC-89A3-4E24-81CB-DACA01DFCAF0}"/>
              </a:ext>
            </a:extLst>
          </p:cNvPr>
          <p:cNvSpPr txBox="1"/>
          <p:nvPr/>
        </p:nvSpPr>
        <p:spPr>
          <a:xfrm>
            <a:off x="4266966" y="4828197"/>
            <a:ext cx="36580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Logitech Steering</a:t>
            </a:r>
            <a:r>
              <a:rPr lang="ko-KR" altLang="en-US" sz="2500" dirty="0"/>
              <a:t> </a:t>
            </a:r>
            <a:r>
              <a:rPr lang="en-US" altLang="ko-KR" sz="2500" dirty="0"/>
              <a:t>Wheel</a:t>
            </a:r>
            <a:endParaRPr lang="ko-KR" altLang="en-US" sz="2500" dirty="0"/>
          </a:p>
        </p:txBody>
      </p:sp>
      <p:pic>
        <p:nvPicPr>
          <p:cNvPr id="3074" name="Picture 2" descr="tobii eye tracker 4c에 대한 이미지 검색결과">
            <a:extLst>
              <a:ext uri="{FF2B5EF4-FFF2-40B4-BE49-F238E27FC236}">
                <a16:creationId xmlns:a16="http://schemas.microsoft.com/office/drawing/2014/main" id="{1D0AE827-DAA6-4C8C-9F22-F46D4E0F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138" y="3429000"/>
            <a:ext cx="3484745" cy="54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7A71ECB-27ED-4E14-9653-10705AF5497E}"/>
              </a:ext>
            </a:extLst>
          </p:cNvPr>
          <p:cNvSpPr txBox="1"/>
          <p:nvPr/>
        </p:nvSpPr>
        <p:spPr>
          <a:xfrm>
            <a:off x="8112815" y="5020557"/>
            <a:ext cx="36580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/>
              <a:t>Tobii</a:t>
            </a:r>
            <a:r>
              <a:rPr lang="en-US" altLang="ko-KR" sz="2500" dirty="0"/>
              <a:t> Eye Tracker 4C</a:t>
            </a:r>
            <a:endParaRPr lang="ko-KR" altLang="en-US" sz="2500" dirty="0"/>
          </a:p>
        </p:txBody>
      </p:sp>
      <p:pic>
        <p:nvPicPr>
          <p:cNvPr id="2050" name="Picture 2" descr="vive에 대한 이미지 검색결과">
            <a:extLst>
              <a:ext uri="{FF2B5EF4-FFF2-40B4-BE49-F238E27FC236}">
                <a16:creationId xmlns:a16="http://schemas.microsoft.com/office/drawing/2014/main" id="{FEDB7E46-C982-4926-888A-01AC66493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4" r="18181"/>
          <a:stretch/>
        </p:blipFill>
        <p:spPr bwMode="auto">
          <a:xfrm>
            <a:off x="2406733" y="3590489"/>
            <a:ext cx="1665444" cy="145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 descr="앉아있는, 조각, 테이블, 토스터이(가) 표시된 사진&#10;&#10;자동 생성된 설명">
            <a:extLst>
              <a:ext uri="{FF2B5EF4-FFF2-40B4-BE49-F238E27FC236}">
                <a16:creationId xmlns:a16="http://schemas.microsoft.com/office/drawing/2014/main" id="{6D01DF98-EFC5-45D8-97D0-0A4D5F4EB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62" y="2289492"/>
            <a:ext cx="1880531" cy="197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5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6F9CD-114B-4CCD-B452-CCAC755BC61A}"/>
              </a:ext>
            </a:extLst>
          </p:cNvPr>
          <p:cNvSpPr/>
          <p:nvPr/>
        </p:nvSpPr>
        <p:spPr>
          <a:xfrm>
            <a:off x="0" y="0"/>
            <a:ext cx="810027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72EFCB-DF7B-49C9-AC88-D5BADD00B9B0}"/>
              </a:ext>
            </a:extLst>
          </p:cNvPr>
          <p:cNvSpPr/>
          <p:nvPr/>
        </p:nvSpPr>
        <p:spPr>
          <a:xfrm>
            <a:off x="289374" y="249356"/>
            <a:ext cx="5532586" cy="93462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07F6FC1-1157-4E40-B959-5680497D9799}"/>
              </a:ext>
            </a:extLst>
          </p:cNvPr>
          <p:cNvSpPr/>
          <p:nvPr/>
        </p:nvSpPr>
        <p:spPr>
          <a:xfrm>
            <a:off x="242362" y="190632"/>
            <a:ext cx="1064452" cy="1046840"/>
          </a:xfrm>
          <a:prstGeom prst="ellipse">
            <a:avLst/>
          </a:prstGeom>
          <a:solidFill>
            <a:srgbClr val="81D3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A09AB2-F9FB-4FBC-9BA6-8641FCEA02C7}"/>
              </a:ext>
            </a:extLst>
          </p:cNvPr>
          <p:cNvSpPr/>
          <p:nvPr/>
        </p:nvSpPr>
        <p:spPr>
          <a:xfrm>
            <a:off x="325781" y="277683"/>
            <a:ext cx="880837" cy="872739"/>
          </a:xfrm>
          <a:prstGeom prst="ellipse">
            <a:avLst/>
          </a:prstGeom>
          <a:solidFill>
            <a:srgbClr val="81D3E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E1651-B62E-4BB2-8F71-157604410829}"/>
              </a:ext>
            </a:extLst>
          </p:cNvPr>
          <p:cNvSpPr txBox="1"/>
          <p:nvPr/>
        </p:nvSpPr>
        <p:spPr>
          <a:xfrm>
            <a:off x="1352249" y="379502"/>
            <a:ext cx="515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업무 분담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1B26B4A-B10A-4261-9A34-F923997A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54551"/>
              </p:ext>
            </p:extLst>
          </p:nvPr>
        </p:nvGraphicFramePr>
        <p:xfrm>
          <a:off x="1099645" y="1428105"/>
          <a:ext cx="10804334" cy="4928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520">
                  <a:extLst>
                    <a:ext uri="{9D8B030D-6E8A-4147-A177-3AD203B41FA5}">
                      <a16:colId xmlns:a16="http://schemas.microsoft.com/office/drawing/2014/main" val="2400469480"/>
                    </a:ext>
                  </a:extLst>
                </a:gridCol>
                <a:gridCol w="3649211">
                  <a:extLst>
                    <a:ext uri="{9D8B030D-6E8A-4147-A177-3AD203B41FA5}">
                      <a16:colId xmlns:a16="http://schemas.microsoft.com/office/drawing/2014/main" val="2454605003"/>
                    </a:ext>
                  </a:extLst>
                </a:gridCol>
                <a:gridCol w="3808603">
                  <a:extLst>
                    <a:ext uri="{9D8B030D-6E8A-4147-A177-3AD203B41FA5}">
                      <a16:colId xmlns:a16="http://schemas.microsoft.com/office/drawing/2014/main" val="1542046647"/>
                    </a:ext>
                  </a:extLst>
                </a:gridCol>
              </a:tblGrid>
              <a:tr h="985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 강 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박 준 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권 지 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29025"/>
                  </a:ext>
                </a:extLst>
              </a:tr>
              <a:tr h="3942597">
                <a:tc>
                  <a:txBody>
                    <a:bodyPr/>
                    <a:lstStyle/>
                    <a:p>
                      <a:pPr marL="457200" indent="-457200" algn="l" latinLnBrk="1">
                        <a:buFontTx/>
                        <a:buChar char="-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UGUI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설계 및 구현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457200" indent="-457200" algn="l" latinLnBrk="1">
                        <a:buFontTx/>
                        <a:buChar char="-"/>
                      </a:pP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457200" indent="-457200" algn="l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게임 전체 씬 흐름도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    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설계 및 구현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457200" indent="-457200" algn="l" latinLnBrk="1">
                        <a:buFontTx/>
                        <a:buChar char="-"/>
                      </a:pP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457200" indent="-457200" algn="l" latinLnBrk="1">
                        <a:buFontTx/>
                        <a:buChar char="-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MySQL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을 이용한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    </a:t>
                      </a:r>
                      <a:r>
                        <a:rPr lang="ko-KR" altLang="en-US" sz="2000" spc="-15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데이터 처리 설계</a:t>
                      </a:r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</a:t>
                      </a:r>
                      <a:r>
                        <a:rPr lang="ko-KR" altLang="en-US" sz="2000" spc="-15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및 구현</a:t>
                      </a:r>
                      <a:endParaRPr lang="en-US" altLang="ko-KR" sz="2000" spc="-15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457200" indent="-457200" algn="l" latinLnBrk="1">
                        <a:buFontTx/>
                        <a:buChar char="-"/>
                      </a:pP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dist" latinLnBrk="1">
                        <a:buFontTx/>
                        <a:buChar char="-"/>
                      </a:pP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VR</a:t>
                      </a: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을 이용한 설계 및 구현</a:t>
                      </a:r>
                      <a:endParaRPr lang="en-US" altLang="ko-KR" sz="2000" b="0" spc="-15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VR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을 이용한 콘텐츠 제작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결과 시각화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dist" latinLnBrk="1">
                        <a:buFontTx/>
                        <a:buChar char="-"/>
                      </a:pPr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TOBII</a:t>
                      </a:r>
                      <a:r>
                        <a:rPr lang="ko-KR" altLang="en-US" sz="2000" spc="-15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를 이용한 설계 및 구현</a:t>
                      </a:r>
                      <a:endParaRPr lang="en-US" altLang="ko-KR" sz="2000" spc="-15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TOBII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를 이용한 콘텐츠 제작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endParaRPr lang="en-US" altLang="ko-KR" sz="2000" dirty="0">
                        <a:solidFill>
                          <a:schemeClr val="tx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결과 시각화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51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6F9CD-114B-4CCD-B452-CCAC755BC61A}"/>
              </a:ext>
            </a:extLst>
          </p:cNvPr>
          <p:cNvSpPr/>
          <p:nvPr/>
        </p:nvSpPr>
        <p:spPr>
          <a:xfrm>
            <a:off x="0" y="0"/>
            <a:ext cx="810027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72EFCB-DF7B-49C9-AC88-D5BADD00B9B0}"/>
              </a:ext>
            </a:extLst>
          </p:cNvPr>
          <p:cNvSpPr/>
          <p:nvPr/>
        </p:nvSpPr>
        <p:spPr>
          <a:xfrm>
            <a:off x="289374" y="249356"/>
            <a:ext cx="5532586" cy="93462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07F6FC1-1157-4E40-B959-5680497D9799}"/>
              </a:ext>
            </a:extLst>
          </p:cNvPr>
          <p:cNvSpPr/>
          <p:nvPr/>
        </p:nvSpPr>
        <p:spPr>
          <a:xfrm>
            <a:off x="242362" y="190632"/>
            <a:ext cx="1064452" cy="1046840"/>
          </a:xfrm>
          <a:prstGeom prst="ellipse">
            <a:avLst/>
          </a:prstGeom>
          <a:solidFill>
            <a:srgbClr val="81D3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A09AB2-F9FB-4FBC-9BA6-8641FCEA02C7}"/>
              </a:ext>
            </a:extLst>
          </p:cNvPr>
          <p:cNvSpPr/>
          <p:nvPr/>
        </p:nvSpPr>
        <p:spPr>
          <a:xfrm>
            <a:off x="325781" y="277683"/>
            <a:ext cx="880837" cy="872739"/>
          </a:xfrm>
          <a:prstGeom prst="ellipse">
            <a:avLst/>
          </a:prstGeom>
          <a:solidFill>
            <a:srgbClr val="81D3E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E1651-B62E-4BB2-8F71-157604410829}"/>
              </a:ext>
            </a:extLst>
          </p:cNvPr>
          <p:cNvSpPr txBox="1"/>
          <p:nvPr/>
        </p:nvSpPr>
        <p:spPr>
          <a:xfrm>
            <a:off x="1352250" y="379502"/>
            <a:ext cx="412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수행 일정</a:t>
            </a:r>
            <a:endParaRPr lang="ko-KR" altLang="en-US" sz="36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561106-9819-49E2-AF73-B1C6A55F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92484"/>
              </p:ext>
            </p:extLst>
          </p:nvPr>
        </p:nvGraphicFramePr>
        <p:xfrm>
          <a:off x="1084556" y="1532238"/>
          <a:ext cx="10777478" cy="4809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191">
                  <a:extLst>
                    <a:ext uri="{9D8B030D-6E8A-4147-A177-3AD203B41FA5}">
                      <a16:colId xmlns:a16="http://schemas.microsoft.com/office/drawing/2014/main" val="1768080934"/>
                    </a:ext>
                  </a:extLst>
                </a:gridCol>
                <a:gridCol w="731145">
                  <a:extLst>
                    <a:ext uri="{9D8B030D-6E8A-4147-A177-3AD203B41FA5}">
                      <a16:colId xmlns:a16="http://schemas.microsoft.com/office/drawing/2014/main" val="167255020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207518901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3302181843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902388613"/>
                    </a:ext>
                  </a:extLst>
                </a:gridCol>
                <a:gridCol w="713065">
                  <a:extLst>
                    <a:ext uri="{9D8B030D-6E8A-4147-A177-3AD203B41FA5}">
                      <a16:colId xmlns:a16="http://schemas.microsoft.com/office/drawing/2014/main" val="83533237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443628683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2131895033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2394025205"/>
                    </a:ext>
                  </a:extLst>
                </a:gridCol>
                <a:gridCol w="687898">
                  <a:extLst>
                    <a:ext uri="{9D8B030D-6E8A-4147-A177-3AD203B41FA5}">
                      <a16:colId xmlns:a16="http://schemas.microsoft.com/office/drawing/2014/main" val="2654712091"/>
                    </a:ext>
                  </a:extLst>
                </a:gridCol>
                <a:gridCol w="705964">
                  <a:extLst>
                    <a:ext uri="{9D8B030D-6E8A-4147-A177-3AD203B41FA5}">
                      <a16:colId xmlns:a16="http://schemas.microsoft.com/office/drawing/2014/main" val="3277031230"/>
                    </a:ext>
                  </a:extLst>
                </a:gridCol>
                <a:gridCol w="736943">
                  <a:extLst>
                    <a:ext uri="{9D8B030D-6E8A-4147-A177-3AD203B41FA5}">
                      <a16:colId xmlns:a16="http://schemas.microsoft.com/office/drawing/2014/main" val="3755692231"/>
                    </a:ext>
                  </a:extLst>
                </a:gridCol>
              </a:tblGrid>
              <a:tr h="371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사 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494198"/>
                  </a:ext>
                </a:extLst>
              </a:tr>
              <a:tr h="711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사전 조사 및 계획서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58148"/>
                  </a:ext>
                </a:extLst>
              </a:tr>
              <a:tr h="790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평가척도 조사 및 콘텐츠 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525190"/>
                  </a:ext>
                </a:extLst>
              </a:tr>
              <a:tr h="6712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하드웨어와 유니티 통합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638393"/>
                  </a:ext>
                </a:extLst>
              </a:tr>
              <a:tr h="7800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Unity</a:t>
                      </a:r>
                      <a:r>
                        <a:rPr lang="ko-KR" altLang="en-US" sz="1600" dirty="0"/>
                        <a:t> 콘텐츠 제작 및 </a:t>
                      </a: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21546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테스트 및 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7262"/>
                  </a:ext>
                </a:extLst>
              </a:tr>
              <a:tr h="7382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최종 보고서 작성 및 논문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92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6F9CD-114B-4CCD-B452-CCAC755BC61A}"/>
              </a:ext>
            </a:extLst>
          </p:cNvPr>
          <p:cNvSpPr/>
          <p:nvPr/>
        </p:nvSpPr>
        <p:spPr>
          <a:xfrm>
            <a:off x="0" y="0"/>
            <a:ext cx="810027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72EFCB-DF7B-49C9-AC88-D5BADD00B9B0}"/>
              </a:ext>
            </a:extLst>
          </p:cNvPr>
          <p:cNvSpPr/>
          <p:nvPr/>
        </p:nvSpPr>
        <p:spPr>
          <a:xfrm>
            <a:off x="289374" y="249356"/>
            <a:ext cx="5532586" cy="93462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07F6FC1-1157-4E40-B959-5680497D9799}"/>
              </a:ext>
            </a:extLst>
          </p:cNvPr>
          <p:cNvSpPr/>
          <p:nvPr/>
        </p:nvSpPr>
        <p:spPr>
          <a:xfrm>
            <a:off x="242362" y="190632"/>
            <a:ext cx="1064452" cy="1046840"/>
          </a:xfrm>
          <a:prstGeom prst="ellipse">
            <a:avLst/>
          </a:prstGeom>
          <a:solidFill>
            <a:srgbClr val="81D3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A09AB2-F9FB-4FBC-9BA6-8641FCEA02C7}"/>
              </a:ext>
            </a:extLst>
          </p:cNvPr>
          <p:cNvSpPr/>
          <p:nvPr/>
        </p:nvSpPr>
        <p:spPr>
          <a:xfrm>
            <a:off x="325781" y="277683"/>
            <a:ext cx="880837" cy="872739"/>
          </a:xfrm>
          <a:prstGeom prst="ellipse">
            <a:avLst/>
          </a:prstGeom>
          <a:solidFill>
            <a:srgbClr val="81D3E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E1651-B62E-4BB2-8F71-157604410829}"/>
              </a:ext>
            </a:extLst>
          </p:cNvPr>
          <p:cNvSpPr txBox="1"/>
          <p:nvPr/>
        </p:nvSpPr>
        <p:spPr>
          <a:xfrm>
            <a:off x="1352250" y="379502"/>
            <a:ext cx="412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GitHub</a:t>
            </a:r>
            <a:endParaRPr lang="ko-KR" altLang="en-US" sz="3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2A396A-6685-46A9-920E-D1490C0A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18" y="1632862"/>
            <a:ext cx="9998306" cy="5136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9E28F6-2DB1-4160-B6BD-181755370E23}"/>
              </a:ext>
            </a:extLst>
          </p:cNvPr>
          <p:cNvSpPr/>
          <p:nvPr/>
        </p:nvSpPr>
        <p:spPr>
          <a:xfrm>
            <a:off x="1052389" y="1314124"/>
            <a:ext cx="74681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hlinkClick r:id="rId3"/>
              </a:rPr>
              <a:t>https://github.com/LeeKangW/KPU_graduation_project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56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6F9CD-114B-4CCD-B452-CCAC755BC61A}"/>
              </a:ext>
            </a:extLst>
          </p:cNvPr>
          <p:cNvSpPr/>
          <p:nvPr/>
        </p:nvSpPr>
        <p:spPr>
          <a:xfrm>
            <a:off x="0" y="0"/>
            <a:ext cx="810027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72EFCB-DF7B-49C9-AC88-D5BADD00B9B0}"/>
              </a:ext>
            </a:extLst>
          </p:cNvPr>
          <p:cNvSpPr/>
          <p:nvPr/>
        </p:nvSpPr>
        <p:spPr>
          <a:xfrm>
            <a:off x="289374" y="249356"/>
            <a:ext cx="5532586" cy="93462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07F6FC1-1157-4E40-B959-5680497D9799}"/>
              </a:ext>
            </a:extLst>
          </p:cNvPr>
          <p:cNvSpPr/>
          <p:nvPr/>
        </p:nvSpPr>
        <p:spPr>
          <a:xfrm>
            <a:off x="242362" y="190632"/>
            <a:ext cx="1064452" cy="1046840"/>
          </a:xfrm>
          <a:prstGeom prst="ellipse">
            <a:avLst/>
          </a:prstGeom>
          <a:solidFill>
            <a:srgbClr val="81D3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A09AB2-F9FB-4FBC-9BA6-8641FCEA02C7}"/>
              </a:ext>
            </a:extLst>
          </p:cNvPr>
          <p:cNvSpPr/>
          <p:nvPr/>
        </p:nvSpPr>
        <p:spPr>
          <a:xfrm>
            <a:off x="325781" y="277683"/>
            <a:ext cx="880837" cy="872739"/>
          </a:xfrm>
          <a:prstGeom prst="ellipse">
            <a:avLst/>
          </a:prstGeom>
          <a:solidFill>
            <a:srgbClr val="81D3E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E1651-B62E-4BB2-8F71-157604410829}"/>
              </a:ext>
            </a:extLst>
          </p:cNvPr>
          <p:cNvSpPr txBox="1"/>
          <p:nvPr/>
        </p:nvSpPr>
        <p:spPr>
          <a:xfrm>
            <a:off x="1352250" y="379502"/>
            <a:ext cx="412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참고문헌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2D56D-A29F-4DDD-92FE-4F54001BBCB3}"/>
              </a:ext>
            </a:extLst>
          </p:cNvPr>
          <p:cNvSpPr txBox="1"/>
          <p:nvPr/>
        </p:nvSpPr>
        <p:spPr>
          <a:xfrm>
            <a:off x="1206618" y="1486827"/>
            <a:ext cx="8097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운전 시뮬레이터 훈련이</a:t>
            </a:r>
            <a:r>
              <a:rPr lang="en-US" altLang="ko-KR" sz="2000" dirty="0">
                <a:solidFill>
                  <a:srgbClr val="22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22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지각 및 운전 반응 속도에 미치는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AA020-9C44-449A-849B-7A035DC4BA0C}"/>
              </a:ext>
            </a:extLst>
          </p:cNvPr>
          <p:cNvSpPr txBox="1"/>
          <p:nvPr/>
        </p:nvSpPr>
        <p:spPr>
          <a:xfrm>
            <a:off x="3414974" y="1946397"/>
            <a:ext cx="87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이정숙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김성원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Journal of The Korean Society of Integrative Medicine, 2017)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BDBB66-30EA-4F1F-9E33-0D48C7843757}"/>
              </a:ext>
            </a:extLst>
          </p:cNvPr>
          <p:cNvSpPr txBox="1"/>
          <p:nvPr/>
        </p:nvSpPr>
        <p:spPr>
          <a:xfrm>
            <a:off x="2908183" y="3061949"/>
            <a:ext cx="625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한상우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2016.2,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한국엔터테인먼트산업학회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21E1B-3894-4CEE-87A7-9A262E40C08C}"/>
              </a:ext>
            </a:extLst>
          </p:cNvPr>
          <p:cNvSpPr txBox="1"/>
          <p:nvPr/>
        </p:nvSpPr>
        <p:spPr>
          <a:xfrm>
            <a:off x="1206618" y="2620999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 운전 시뮬레이터를 이용한 고령자의 운전수행능력 평가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77C4C-C2D5-453A-9877-C2EB2C43E434}"/>
              </a:ext>
            </a:extLst>
          </p:cNvPr>
          <p:cNvSpPr txBox="1"/>
          <p:nvPr/>
        </p:nvSpPr>
        <p:spPr>
          <a:xfrm>
            <a:off x="2925435" y="4103136"/>
            <a:ext cx="918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/>
              <a:t>Xiaoyi</a:t>
            </a:r>
            <a:r>
              <a:rPr lang="en-US" altLang="ko-KR" dirty="0"/>
              <a:t> Fan, Feng Wang, </a:t>
            </a:r>
            <a:r>
              <a:rPr lang="en-US" altLang="ko-KR" dirty="0" err="1"/>
              <a:t>Yuhe</a:t>
            </a:r>
            <a:r>
              <a:rPr lang="en-US" altLang="ko-KR" dirty="0"/>
              <a:t> Lu, </a:t>
            </a:r>
            <a:r>
              <a:rPr lang="en-US" altLang="ko-KR" dirty="0" err="1"/>
              <a:t>Danyang</a:t>
            </a:r>
            <a:r>
              <a:rPr lang="en-US" altLang="ko-KR" dirty="0"/>
              <a:t> Song, </a:t>
            </a:r>
            <a:r>
              <a:rPr lang="en-US" altLang="ko-KR" dirty="0" err="1"/>
              <a:t>Jiangchuan</a:t>
            </a:r>
            <a:r>
              <a:rPr lang="en-US" altLang="ko-KR" dirty="0"/>
              <a:t> Liu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2018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BF18D-0E0E-49FE-83A2-E40A94EDA27D}"/>
              </a:ext>
            </a:extLst>
          </p:cNvPr>
          <p:cNvSpPr txBox="1"/>
          <p:nvPr/>
        </p:nvSpPr>
        <p:spPr>
          <a:xfrm>
            <a:off x="1198229" y="3579507"/>
            <a:ext cx="8003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Eye Gazing Enabled Driving Behavior Monitoring and Prediction</a:t>
            </a:r>
            <a:endParaRPr lang="ko-KR" altLang="en-US" sz="2000" dirty="0">
              <a:solidFill>
                <a:srgbClr val="22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16C171-2E3E-4264-B942-104C496AED51}"/>
              </a:ext>
            </a:extLst>
          </p:cNvPr>
          <p:cNvSpPr txBox="1"/>
          <p:nvPr/>
        </p:nvSpPr>
        <p:spPr>
          <a:xfrm>
            <a:off x="2691441" y="5427392"/>
            <a:ext cx="81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LMGNB F+ Adv O T 863180fb"/>
              </a:rPr>
              <a:t>Alexandre </a:t>
            </a:r>
            <a:r>
              <a:rPr lang="en-US" altLang="ko-KR" dirty="0" err="1">
                <a:solidFill>
                  <a:srgbClr val="000000"/>
                </a:solidFill>
                <a:latin typeface="LMGNB F+ Adv O T 863180fb"/>
              </a:rPr>
              <a:t>Bélanger</a:t>
            </a:r>
            <a:r>
              <a:rPr lang="en-US" altLang="ko-KR" dirty="0">
                <a:solidFill>
                  <a:srgbClr val="000000"/>
                </a:solidFill>
                <a:latin typeface="LMGNB F+ Adv O T 863180fb"/>
              </a:rPr>
              <a:t>, Sylvain Gagnon, Arne Stinchcombe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2015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A8A2C-F04C-46ED-A628-51856ED0F9CC}"/>
              </a:ext>
            </a:extLst>
          </p:cNvPr>
          <p:cNvSpPr txBox="1"/>
          <p:nvPr/>
        </p:nvSpPr>
        <p:spPr>
          <a:xfrm>
            <a:off x="928428" y="4595987"/>
            <a:ext cx="800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Crash avoidance in response to challenging driving events: </a:t>
            </a:r>
          </a:p>
          <a:p>
            <a:pPr algn="ctr"/>
            <a:r>
              <a:rPr lang="en-US" altLang="ko-KR" sz="2000" dirty="0">
                <a:solidFill>
                  <a:srgbClr val="22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The roles of age, serialization, and driving simulator platform</a:t>
            </a:r>
            <a:endParaRPr lang="ko-KR" altLang="en-US" sz="2000" dirty="0">
              <a:solidFill>
                <a:srgbClr val="22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4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2394" y="510248"/>
            <a:ext cx="1447512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4800" b="1" kern="0" dirty="0">
                <a:solidFill>
                  <a:prstClr val="white"/>
                </a:solidFill>
              </a:rPr>
              <a:t>차 </a:t>
            </a:r>
            <a:r>
              <a:rPr lang="ko-KR" altLang="en-US" sz="4800" b="1" kern="0" dirty="0" err="1">
                <a:solidFill>
                  <a:prstClr val="white"/>
                </a:solidFill>
              </a:rPr>
              <a:t>례</a:t>
            </a: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8B29A6C-EFC6-4688-B669-56775407800F}"/>
              </a:ext>
            </a:extLst>
          </p:cNvPr>
          <p:cNvSpPr/>
          <p:nvPr/>
        </p:nvSpPr>
        <p:spPr>
          <a:xfrm>
            <a:off x="2679147" y="267331"/>
            <a:ext cx="4270665" cy="49666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4D91EA7-BFFF-432A-8E59-431577BBE343}"/>
              </a:ext>
            </a:extLst>
          </p:cNvPr>
          <p:cNvSpPr/>
          <p:nvPr/>
        </p:nvSpPr>
        <p:spPr>
          <a:xfrm>
            <a:off x="2441057" y="208247"/>
            <a:ext cx="638226" cy="604483"/>
          </a:xfrm>
          <a:prstGeom prst="ellipse">
            <a:avLst/>
          </a:prstGeom>
          <a:solidFill>
            <a:srgbClr val="81D3E1"/>
          </a:solidFill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800" b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B8B8ACD-5395-486A-AF82-E623EC2168FC}"/>
              </a:ext>
            </a:extLst>
          </p:cNvPr>
          <p:cNvSpPr/>
          <p:nvPr/>
        </p:nvSpPr>
        <p:spPr>
          <a:xfrm>
            <a:off x="2498837" y="260047"/>
            <a:ext cx="520951" cy="503951"/>
          </a:xfrm>
          <a:prstGeom prst="ellipse">
            <a:avLst/>
          </a:prstGeom>
          <a:solidFill>
            <a:srgbClr val="81D3E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11CBAE55-E3EE-4CB2-81C4-F4E3F292C025}"/>
              </a:ext>
            </a:extLst>
          </p:cNvPr>
          <p:cNvSpPr txBox="1"/>
          <p:nvPr/>
        </p:nvSpPr>
        <p:spPr>
          <a:xfrm>
            <a:off x="3200098" y="279415"/>
            <a:ext cx="1250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개 요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7230E52-4D69-4DFA-AA3C-7927399072FF}"/>
              </a:ext>
            </a:extLst>
          </p:cNvPr>
          <p:cNvSpPr/>
          <p:nvPr/>
        </p:nvSpPr>
        <p:spPr>
          <a:xfrm>
            <a:off x="2679148" y="1025606"/>
            <a:ext cx="4270665" cy="49666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735AC00-C291-4E1D-BDC3-E4DDD31FEF02}"/>
              </a:ext>
            </a:extLst>
          </p:cNvPr>
          <p:cNvSpPr/>
          <p:nvPr/>
        </p:nvSpPr>
        <p:spPr>
          <a:xfrm>
            <a:off x="2441058" y="966521"/>
            <a:ext cx="638226" cy="604483"/>
          </a:xfrm>
          <a:prstGeom prst="ellipse">
            <a:avLst/>
          </a:prstGeom>
          <a:solidFill>
            <a:srgbClr val="81D3E1"/>
          </a:solidFill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8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7ECD5FD-CCAE-4E2A-9C42-CA5EA8F91A38}"/>
              </a:ext>
            </a:extLst>
          </p:cNvPr>
          <p:cNvSpPr/>
          <p:nvPr/>
        </p:nvSpPr>
        <p:spPr>
          <a:xfrm>
            <a:off x="2498838" y="1009932"/>
            <a:ext cx="520951" cy="503951"/>
          </a:xfrm>
          <a:prstGeom prst="ellipse">
            <a:avLst/>
          </a:prstGeom>
          <a:solidFill>
            <a:srgbClr val="81D3E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50346D6-3463-4D2E-A825-856B2C13FD1A}"/>
              </a:ext>
            </a:extLst>
          </p:cNvPr>
          <p:cNvSpPr/>
          <p:nvPr/>
        </p:nvSpPr>
        <p:spPr>
          <a:xfrm>
            <a:off x="2679148" y="1779650"/>
            <a:ext cx="4270666" cy="49666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6C2EC35-CDA4-4121-B8A1-FE31B3F163C7}"/>
              </a:ext>
            </a:extLst>
          </p:cNvPr>
          <p:cNvSpPr/>
          <p:nvPr/>
        </p:nvSpPr>
        <p:spPr>
          <a:xfrm>
            <a:off x="2441058" y="1720566"/>
            <a:ext cx="638226" cy="604483"/>
          </a:xfrm>
          <a:prstGeom prst="ellipse">
            <a:avLst/>
          </a:prstGeom>
          <a:solidFill>
            <a:srgbClr val="81D3E1"/>
          </a:solidFill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800" b="1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9528176-8BE8-4F47-A841-29D555117811}"/>
              </a:ext>
            </a:extLst>
          </p:cNvPr>
          <p:cNvSpPr/>
          <p:nvPr/>
        </p:nvSpPr>
        <p:spPr>
          <a:xfrm>
            <a:off x="2498838" y="1772366"/>
            <a:ext cx="520951" cy="503951"/>
          </a:xfrm>
          <a:prstGeom prst="ellipse">
            <a:avLst/>
          </a:prstGeom>
          <a:solidFill>
            <a:srgbClr val="81D3E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2B845F-74D3-44FA-8670-BAFE0C863123}"/>
              </a:ext>
            </a:extLst>
          </p:cNvPr>
          <p:cNvSpPr/>
          <p:nvPr/>
        </p:nvSpPr>
        <p:spPr>
          <a:xfrm>
            <a:off x="2679146" y="2514026"/>
            <a:ext cx="4270667" cy="49666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E657D60-4A2C-4160-9865-7E6BA0539789}"/>
              </a:ext>
            </a:extLst>
          </p:cNvPr>
          <p:cNvSpPr/>
          <p:nvPr/>
        </p:nvSpPr>
        <p:spPr>
          <a:xfrm>
            <a:off x="2441057" y="2454941"/>
            <a:ext cx="638226" cy="604483"/>
          </a:xfrm>
          <a:prstGeom prst="ellipse">
            <a:avLst/>
          </a:prstGeom>
          <a:solidFill>
            <a:srgbClr val="81D3E1"/>
          </a:solidFill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800" b="1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A9FDE8C-78B7-40DE-9354-E54210127459}"/>
              </a:ext>
            </a:extLst>
          </p:cNvPr>
          <p:cNvSpPr/>
          <p:nvPr/>
        </p:nvSpPr>
        <p:spPr>
          <a:xfrm>
            <a:off x="2498837" y="2506742"/>
            <a:ext cx="520951" cy="503951"/>
          </a:xfrm>
          <a:prstGeom prst="ellipse">
            <a:avLst/>
          </a:prstGeom>
          <a:solidFill>
            <a:srgbClr val="81D3E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709B8A4-1599-4911-A22F-29B667967686}"/>
              </a:ext>
            </a:extLst>
          </p:cNvPr>
          <p:cNvSpPr/>
          <p:nvPr/>
        </p:nvSpPr>
        <p:spPr>
          <a:xfrm>
            <a:off x="2679146" y="3248618"/>
            <a:ext cx="4270667" cy="49666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F405C12-3AFC-40BC-978A-0023A3EE638E}"/>
              </a:ext>
            </a:extLst>
          </p:cNvPr>
          <p:cNvSpPr/>
          <p:nvPr/>
        </p:nvSpPr>
        <p:spPr>
          <a:xfrm>
            <a:off x="2441056" y="3204100"/>
            <a:ext cx="638226" cy="604483"/>
          </a:xfrm>
          <a:prstGeom prst="ellipse">
            <a:avLst/>
          </a:prstGeom>
          <a:solidFill>
            <a:srgbClr val="81D3E1"/>
          </a:solidFill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800" b="1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4D08938-53F3-4A9E-AA10-2D6C8B7A7282}"/>
              </a:ext>
            </a:extLst>
          </p:cNvPr>
          <p:cNvSpPr/>
          <p:nvPr/>
        </p:nvSpPr>
        <p:spPr>
          <a:xfrm>
            <a:off x="2498836" y="3255901"/>
            <a:ext cx="520951" cy="503951"/>
          </a:xfrm>
          <a:prstGeom prst="ellipse">
            <a:avLst/>
          </a:prstGeom>
          <a:solidFill>
            <a:srgbClr val="81D3E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53" name="TextBox 99">
            <a:extLst>
              <a:ext uri="{FF2B5EF4-FFF2-40B4-BE49-F238E27FC236}">
                <a16:creationId xmlns:a16="http://schemas.microsoft.com/office/drawing/2014/main" id="{E82C0415-B184-41EF-AA12-0DA10AFC0590}"/>
              </a:ext>
            </a:extLst>
          </p:cNvPr>
          <p:cNvSpPr txBox="1"/>
          <p:nvPr/>
        </p:nvSpPr>
        <p:spPr>
          <a:xfrm>
            <a:off x="3200894" y="1041264"/>
            <a:ext cx="331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관련 연구 및 사례</a:t>
            </a:r>
          </a:p>
        </p:txBody>
      </p:sp>
      <p:sp>
        <p:nvSpPr>
          <p:cNvPr id="56" name="TextBox 100">
            <a:extLst>
              <a:ext uri="{FF2B5EF4-FFF2-40B4-BE49-F238E27FC236}">
                <a16:creationId xmlns:a16="http://schemas.microsoft.com/office/drawing/2014/main" id="{709533D7-FD12-4083-A492-EB68823F8419}"/>
              </a:ext>
            </a:extLst>
          </p:cNvPr>
          <p:cNvSpPr txBox="1"/>
          <p:nvPr/>
        </p:nvSpPr>
        <p:spPr>
          <a:xfrm>
            <a:off x="3200894" y="1794169"/>
            <a:ext cx="331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시스템 시나리오</a:t>
            </a:r>
          </a:p>
        </p:txBody>
      </p:sp>
      <p:sp>
        <p:nvSpPr>
          <p:cNvPr id="57" name="TextBox 101">
            <a:extLst>
              <a:ext uri="{FF2B5EF4-FFF2-40B4-BE49-F238E27FC236}">
                <a16:creationId xmlns:a16="http://schemas.microsoft.com/office/drawing/2014/main" id="{023D93B9-6750-42A9-9D7F-81EA89F44A95}"/>
              </a:ext>
            </a:extLst>
          </p:cNvPr>
          <p:cNvSpPr txBox="1"/>
          <p:nvPr/>
        </p:nvSpPr>
        <p:spPr>
          <a:xfrm>
            <a:off x="3200894" y="2529313"/>
            <a:ext cx="331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시스템 구성도</a:t>
            </a:r>
          </a:p>
        </p:txBody>
      </p:sp>
      <p:sp>
        <p:nvSpPr>
          <p:cNvPr id="58" name="TextBox 102">
            <a:extLst>
              <a:ext uri="{FF2B5EF4-FFF2-40B4-BE49-F238E27FC236}">
                <a16:creationId xmlns:a16="http://schemas.microsoft.com/office/drawing/2014/main" id="{2ADC1E49-4CC1-4FF7-9069-AC7005AF4727}"/>
              </a:ext>
            </a:extLst>
          </p:cNvPr>
          <p:cNvSpPr txBox="1"/>
          <p:nvPr/>
        </p:nvSpPr>
        <p:spPr>
          <a:xfrm>
            <a:off x="3200892" y="3263906"/>
            <a:ext cx="350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개발 환경 및 개발 방법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17C9C89-74FB-4121-A061-794DC07BC872}"/>
              </a:ext>
            </a:extLst>
          </p:cNvPr>
          <p:cNvSpPr/>
          <p:nvPr/>
        </p:nvSpPr>
        <p:spPr>
          <a:xfrm>
            <a:off x="2679146" y="3989355"/>
            <a:ext cx="4270667" cy="49666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7AD3655-CD29-4E22-A120-B13A2B43DE59}"/>
              </a:ext>
            </a:extLst>
          </p:cNvPr>
          <p:cNvSpPr/>
          <p:nvPr/>
        </p:nvSpPr>
        <p:spPr>
          <a:xfrm>
            <a:off x="2441056" y="3937554"/>
            <a:ext cx="638226" cy="604483"/>
          </a:xfrm>
          <a:prstGeom prst="ellipse">
            <a:avLst/>
          </a:prstGeom>
          <a:solidFill>
            <a:srgbClr val="81D3E1"/>
          </a:solidFill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800" b="1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426E32-6091-47C8-B7DB-4F72CB604F9D}"/>
              </a:ext>
            </a:extLst>
          </p:cNvPr>
          <p:cNvSpPr/>
          <p:nvPr/>
        </p:nvSpPr>
        <p:spPr>
          <a:xfrm>
            <a:off x="2498836" y="3989354"/>
            <a:ext cx="520951" cy="503951"/>
          </a:xfrm>
          <a:prstGeom prst="ellipse">
            <a:avLst/>
          </a:prstGeom>
          <a:solidFill>
            <a:srgbClr val="81D3E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/>
              <a:t>6</a:t>
            </a:r>
            <a:endParaRPr lang="ko-KR" altLang="en-US" sz="2800" b="1" dirty="0"/>
          </a:p>
        </p:txBody>
      </p:sp>
      <p:sp>
        <p:nvSpPr>
          <p:cNvPr id="62" name="TextBox 106">
            <a:extLst>
              <a:ext uri="{FF2B5EF4-FFF2-40B4-BE49-F238E27FC236}">
                <a16:creationId xmlns:a16="http://schemas.microsoft.com/office/drawing/2014/main" id="{05ADD810-3902-4E8D-9B72-EA683C8B48C7}"/>
              </a:ext>
            </a:extLst>
          </p:cNvPr>
          <p:cNvSpPr txBox="1"/>
          <p:nvPr/>
        </p:nvSpPr>
        <p:spPr>
          <a:xfrm>
            <a:off x="3200892" y="4005106"/>
            <a:ext cx="350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업무 분담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02425B8-8433-4917-A1D2-8703CC7A78F4}"/>
              </a:ext>
            </a:extLst>
          </p:cNvPr>
          <p:cNvSpPr/>
          <p:nvPr/>
        </p:nvSpPr>
        <p:spPr>
          <a:xfrm>
            <a:off x="2679145" y="4724082"/>
            <a:ext cx="4270667" cy="49666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8A8616D-DA5F-4D47-8044-3A44439BD7CA}"/>
              </a:ext>
            </a:extLst>
          </p:cNvPr>
          <p:cNvSpPr/>
          <p:nvPr/>
        </p:nvSpPr>
        <p:spPr>
          <a:xfrm>
            <a:off x="2441055" y="4679564"/>
            <a:ext cx="638226" cy="604483"/>
          </a:xfrm>
          <a:prstGeom prst="ellipse">
            <a:avLst/>
          </a:prstGeom>
          <a:solidFill>
            <a:srgbClr val="81D3E1"/>
          </a:solidFill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800" b="1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37B0855-BF6B-4E00-959D-FA9B1DF688A3}"/>
              </a:ext>
            </a:extLst>
          </p:cNvPr>
          <p:cNvSpPr/>
          <p:nvPr/>
        </p:nvSpPr>
        <p:spPr>
          <a:xfrm>
            <a:off x="2498835" y="4731364"/>
            <a:ext cx="520951" cy="503951"/>
          </a:xfrm>
          <a:prstGeom prst="ellipse">
            <a:avLst/>
          </a:prstGeom>
          <a:solidFill>
            <a:srgbClr val="81D3E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/>
              <a:t>7</a:t>
            </a:r>
            <a:endParaRPr lang="ko-KR" altLang="en-US" sz="2800" b="1" dirty="0"/>
          </a:p>
        </p:txBody>
      </p:sp>
      <p:sp>
        <p:nvSpPr>
          <p:cNvPr id="67" name="TextBox 119">
            <a:extLst>
              <a:ext uri="{FF2B5EF4-FFF2-40B4-BE49-F238E27FC236}">
                <a16:creationId xmlns:a16="http://schemas.microsoft.com/office/drawing/2014/main" id="{7773FE97-FC3E-4FE9-A5AF-66E5BFD61ACC}"/>
              </a:ext>
            </a:extLst>
          </p:cNvPr>
          <p:cNvSpPr txBox="1"/>
          <p:nvPr/>
        </p:nvSpPr>
        <p:spPr>
          <a:xfrm>
            <a:off x="3200892" y="4741583"/>
            <a:ext cx="350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수행 일정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57D821E-9C39-4A33-8C2D-51B2212DD7AF}"/>
              </a:ext>
            </a:extLst>
          </p:cNvPr>
          <p:cNvSpPr/>
          <p:nvPr/>
        </p:nvSpPr>
        <p:spPr>
          <a:xfrm>
            <a:off x="2679145" y="5464369"/>
            <a:ext cx="4270667" cy="49666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DE478E7-1C05-4744-86C9-24210FE56855}"/>
              </a:ext>
            </a:extLst>
          </p:cNvPr>
          <p:cNvSpPr/>
          <p:nvPr/>
        </p:nvSpPr>
        <p:spPr>
          <a:xfrm>
            <a:off x="2441055" y="5412568"/>
            <a:ext cx="638226" cy="604483"/>
          </a:xfrm>
          <a:prstGeom prst="ellipse">
            <a:avLst/>
          </a:prstGeom>
          <a:solidFill>
            <a:srgbClr val="81D3E1"/>
          </a:solidFill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800" b="1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D533D27-7D96-4BB1-8275-EAE7575D05A6}"/>
              </a:ext>
            </a:extLst>
          </p:cNvPr>
          <p:cNvSpPr/>
          <p:nvPr/>
        </p:nvSpPr>
        <p:spPr>
          <a:xfrm>
            <a:off x="2498835" y="5464368"/>
            <a:ext cx="520951" cy="503951"/>
          </a:xfrm>
          <a:prstGeom prst="ellipse">
            <a:avLst/>
          </a:prstGeom>
          <a:solidFill>
            <a:srgbClr val="81D3E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/>
              <a:t>8</a:t>
            </a:r>
            <a:endParaRPr lang="ko-KR" altLang="en-US" sz="2800" b="1" dirty="0"/>
          </a:p>
        </p:txBody>
      </p:sp>
      <p:sp>
        <p:nvSpPr>
          <p:cNvPr id="77" name="TextBox 123">
            <a:extLst>
              <a:ext uri="{FF2B5EF4-FFF2-40B4-BE49-F238E27FC236}">
                <a16:creationId xmlns:a16="http://schemas.microsoft.com/office/drawing/2014/main" id="{B498E115-F3B5-4823-8B32-FCB9B83246C7}"/>
              </a:ext>
            </a:extLst>
          </p:cNvPr>
          <p:cNvSpPr txBox="1"/>
          <p:nvPr/>
        </p:nvSpPr>
        <p:spPr>
          <a:xfrm>
            <a:off x="3200892" y="5484218"/>
            <a:ext cx="350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GitHub</a:t>
            </a:r>
            <a:endParaRPr lang="ko-KR" altLang="en-US" sz="24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6FBA010-7E0D-4F05-99CD-E1AA5F12D5FE}"/>
              </a:ext>
            </a:extLst>
          </p:cNvPr>
          <p:cNvSpPr/>
          <p:nvPr/>
        </p:nvSpPr>
        <p:spPr>
          <a:xfrm>
            <a:off x="2678351" y="6227991"/>
            <a:ext cx="4270667" cy="49666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83BF9D5-DCBD-4A4D-91EF-3A1C71027B3F}"/>
              </a:ext>
            </a:extLst>
          </p:cNvPr>
          <p:cNvSpPr/>
          <p:nvPr/>
        </p:nvSpPr>
        <p:spPr>
          <a:xfrm>
            <a:off x="2440261" y="6176190"/>
            <a:ext cx="638226" cy="604483"/>
          </a:xfrm>
          <a:prstGeom prst="ellipse">
            <a:avLst/>
          </a:prstGeom>
          <a:solidFill>
            <a:srgbClr val="81D3E1"/>
          </a:solidFill>
          <a:ln w="381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800" b="1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AE2B688-031D-4345-8FE7-94C365603359}"/>
              </a:ext>
            </a:extLst>
          </p:cNvPr>
          <p:cNvSpPr/>
          <p:nvPr/>
        </p:nvSpPr>
        <p:spPr>
          <a:xfrm>
            <a:off x="2498041" y="6227990"/>
            <a:ext cx="520951" cy="503951"/>
          </a:xfrm>
          <a:prstGeom prst="ellipse">
            <a:avLst/>
          </a:prstGeom>
          <a:solidFill>
            <a:srgbClr val="81D3E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/>
              <a:t>9</a:t>
            </a:r>
            <a:endParaRPr lang="ko-KR" altLang="en-US" sz="2800" b="1" dirty="0"/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0DD8E536-4709-49A9-9229-DAFEA2D61053}"/>
              </a:ext>
            </a:extLst>
          </p:cNvPr>
          <p:cNvSpPr txBox="1"/>
          <p:nvPr/>
        </p:nvSpPr>
        <p:spPr>
          <a:xfrm>
            <a:off x="3200098" y="6247840"/>
            <a:ext cx="350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/>
              <a:t>참고문헌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351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D202DBBE-C0C0-4D17-A9C3-DBB7A24AF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"/>
            <a:ext cx="809520" cy="6857107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" name="AutoShape 2">
            <a:extLst>
              <a:ext uri="{FF2B5EF4-FFF2-40B4-BE49-F238E27FC236}">
                <a16:creationId xmlns:a16="http://schemas.microsoft.com/office/drawing/2014/main" id="{6C8E0307-62E5-4238-8AFF-8AB39F3CC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87" y="249652"/>
            <a:ext cx="5733303" cy="933328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1D3E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081BA3E5-03A2-4844-B28F-6CA6D34C1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56" y="190922"/>
            <a:ext cx="1063487" cy="1046027"/>
          </a:xfrm>
          <a:prstGeom prst="ellipse">
            <a:avLst/>
          </a:prstGeom>
          <a:solidFill>
            <a:srgbClr val="81D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32C1A657-3A30-4015-BFB9-86BEAE96A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96" y="278224"/>
            <a:ext cx="880947" cy="871424"/>
          </a:xfrm>
          <a:prstGeom prst="ellipse">
            <a:avLst/>
          </a:prstGeom>
          <a:solidFill>
            <a:srgbClr val="81D3E1"/>
          </a:solidFill>
          <a:ln w="5724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4400" b="1"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0987F96-5EF0-4A78-BAA7-D7403D64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74" y="379810"/>
            <a:ext cx="4317438" cy="69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3600" b="1">
                <a:latin typeface="맑은 고딕" panose="020B0503020000020004" pitchFamily="50" charset="-127"/>
              </a:rPr>
              <a:t>개 요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86B8965-3F73-45E9-B6A9-0BBB6C4F1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43" y="1324249"/>
            <a:ext cx="3807917" cy="56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>
            <a:spAutoFit/>
          </a:bodyPr>
          <a:lstStyle>
            <a:lvl1pPr marL="457200" indent="-455613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배경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5B790FBF-A36B-4621-A61E-5BD0B5D8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73" y="1904136"/>
            <a:ext cx="6942961" cy="3498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FD7B6-1F54-4422-84F7-430546354EB3}"/>
              </a:ext>
            </a:extLst>
          </p:cNvPr>
          <p:cNvSpPr/>
          <p:nvPr/>
        </p:nvSpPr>
        <p:spPr>
          <a:xfrm>
            <a:off x="1352374" y="5533751"/>
            <a:ext cx="10568507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맑은 고딕" panose="020B0503020000020004" pitchFamily="50" charset="-127"/>
              </a:rPr>
              <a:t>인구 고령화로 인한 고령 면허소지자 비율 </a:t>
            </a:r>
            <a:r>
              <a:rPr lang="ko-KR" altLang="en-US" b="1">
                <a:latin typeface="맑은 고딕" panose="020B0503020000020004" pitchFamily="50" charset="-127"/>
              </a:rPr>
              <a:t>증가</a:t>
            </a:r>
            <a:endParaRPr lang="en-US" altLang="ko-KR" b="1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맑은 고딕" panose="020B0503020000020004" pitchFamily="50" charset="-127"/>
              </a:rPr>
              <a:t>교통사고 중 고령운전자의 점유율 및 </a:t>
            </a:r>
            <a:r>
              <a:rPr lang="ko-KR" altLang="en-US" b="1">
                <a:latin typeface="맑은 고딕" panose="020B0503020000020004" pitchFamily="50" charset="-127"/>
              </a:rPr>
              <a:t>고령운전자의 사망사고 증가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69EE9B9-2715-4FF0-B3E7-4D2AC045E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"/>
            <a:ext cx="809520" cy="6857107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" name="AutoShape 2">
            <a:extLst>
              <a:ext uri="{FF2B5EF4-FFF2-40B4-BE49-F238E27FC236}">
                <a16:creationId xmlns:a16="http://schemas.microsoft.com/office/drawing/2014/main" id="{A7BD2444-A504-4245-BBFA-7E4C0B6C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87" y="249652"/>
            <a:ext cx="5733303" cy="933328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1D3E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" name="Oval 3">
            <a:extLst>
              <a:ext uri="{FF2B5EF4-FFF2-40B4-BE49-F238E27FC236}">
                <a16:creationId xmlns:a16="http://schemas.microsoft.com/office/drawing/2014/main" id="{63B62643-62D1-4716-85B7-3B4109930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56" y="190922"/>
            <a:ext cx="1063487" cy="1046027"/>
          </a:xfrm>
          <a:prstGeom prst="ellipse">
            <a:avLst/>
          </a:prstGeom>
          <a:solidFill>
            <a:srgbClr val="81D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2" name="Oval 4">
            <a:extLst>
              <a:ext uri="{FF2B5EF4-FFF2-40B4-BE49-F238E27FC236}">
                <a16:creationId xmlns:a16="http://schemas.microsoft.com/office/drawing/2014/main" id="{E8EE69A0-5E94-486A-B06E-23C755F7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96" y="278224"/>
            <a:ext cx="880947" cy="871424"/>
          </a:xfrm>
          <a:prstGeom prst="ellipse">
            <a:avLst/>
          </a:prstGeom>
          <a:solidFill>
            <a:srgbClr val="81D3E1"/>
          </a:solidFill>
          <a:ln w="5724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4400" b="1"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B413E9C-3C30-418F-8708-B62601306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74" y="379810"/>
            <a:ext cx="4317438" cy="69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3600" b="1">
                <a:latin typeface="맑은 고딕" panose="020B0503020000020004" pitchFamily="50" charset="-127"/>
              </a:rPr>
              <a:t>개 요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07D91893-DFFA-453C-A6A7-2C236C3B5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43" y="1324249"/>
            <a:ext cx="3807917" cy="56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>
            <a:spAutoFit/>
          </a:bodyPr>
          <a:lstStyle>
            <a:lvl1pPr marL="457200" indent="-455613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배경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5661E25D-E476-4A6F-BA6A-5E566D98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197" y="1893562"/>
            <a:ext cx="8323565" cy="341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9D999-9914-4A37-9024-0C5604121A5A}"/>
              </a:ext>
            </a:extLst>
          </p:cNvPr>
          <p:cNvSpPr/>
          <p:nvPr/>
        </p:nvSpPr>
        <p:spPr>
          <a:xfrm>
            <a:off x="1306343" y="5441714"/>
            <a:ext cx="10568507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맑은 고딕" panose="020B0503020000020004" pitchFamily="50" charset="-127"/>
              </a:rPr>
              <a:t>고령 운전자는 반응시간</a:t>
            </a:r>
            <a:r>
              <a:rPr lang="en-US" altLang="ko-KR">
                <a:latin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</a:rPr>
              <a:t>인지능력 및 상황 발생 시 대처능력이 </a:t>
            </a:r>
            <a:r>
              <a:rPr lang="ko-KR" altLang="en-US" b="1">
                <a:latin typeface="맑은 고딕" panose="020B0503020000020004" pitchFamily="50" charset="-127"/>
              </a:rPr>
              <a:t>비고령운전자에 비해 취약함</a:t>
            </a:r>
            <a:endParaRPr lang="en-US" altLang="ko-KR" b="1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맑은 고딕" panose="020B0503020000020004" pitchFamily="50" charset="-127"/>
              </a:rPr>
              <a:t>고령운전자가 실제 도로 상황에서 사고상황을 훈련하기에는 </a:t>
            </a:r>
            <a:r>
              <a:rPr lang="ko-KR" altLang="en-US" b="1">
                <a:latin typeface="맑은 고딕" panose="020B0503020000020004" pitchFamily="50" charset="-127"/>
              </a:rPr>
              <a:t>안전상의 이유로 어려움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2E9CD0A4-2574-4A70-B624-80806C16F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"/>
            <a:ext cx="809520" cy="6857107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" name="AutoShape 2">
            <a:extLst>
              <a:ext uri="{FF2B5EF4-FFF2-40B4-BE49-F238E27FC236}">
                <a16:creationId xmlns:a16="http://schemas.microsoft.com/office/drawing/2014/main" id="{1E119A93-44A9-4EC2-9C70-E6C2621D6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87" y="249652"/>
            <a:ext cx="5733303" cy="933328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1D3E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" name="Oval 3">
            <a:extLst>
              <a:ext uri="{FF2B5EF4-FFF2-40B4-BE49-F238E27FC236}">
                <a16:creationId xmlns:a16="http://schemas.microsoft.com/office/drawing/2014/main" id="{10EA4E44-D30B-4185-9CB6-4FA6E6D8B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56" y="190922"/>
            <a:ext cx="1063487" cy="1046027"/>
          </a:xfrm>
          <a:prstGeom prst="ellipse">
            <a:avLst/>
          </a:prstGeom>
          <a:solidFill>
            <a:srgbClr val="81D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6" name="Oval 4">
            <a:extLst>
              <a:ext uri="{FF2B5EF4-FFF2-40B4-BE49-F238E27FC236}">
                <a16:creationId xmlns:a16="http://schemas.microsoft.com/office/drawing/2014/main" id="{EEAD63DB-28DB-4376-9786-3061E51BB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96" y="278224"/>
            <a:ext cx="880947" cy="871424"/>
          </a:xfrm>
          <a:prstGeom prst="ellipse">
            <a:avLst/>
          </a:prstGeom>
          <a:solidFill>
            <a:srgbClr val="81D3E1"/>
          </a:solidFill>
          <a:ln w="5724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4400" b="1"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DD71EE5-A94A-483E-8EC2-5F467CE68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74" y="379810"/>
            <a:ext cx="4317438" cy="69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3600" b="1">
                <a:latin typeface="맑은 고딕" panose="020B0503020000020004" pitchFamily="50" charset="-127"/>
              </a:rPr>
              <a:t>개 요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B8972D9A-6DE7-4E11-86E8-43CA6810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43" y="1324249"/>
            <a:ext cx="3807917" cy="56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>
            <a:spAutoFit/>
          </a:bodyPr>
          <a:lstStyle>
            <a:lvl1pPr marL="457200" indent="-455613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배경</a:t>
            </a:r>
          </a:p>
        </p:txBody>
      </p:sp>
      <p:pic>
        <p:nvPicPr>
          <p:cNvPr id="8199" name="Picture 7">
            <a:extLst>
              <a:ext uri="{FF2B5EF4-FFF2-40B4-BE49-F238E27FC236}">
                <a16:creationId xmlns:a16="http://schemas.microsoft.com/office/drawing/2014/main" id="{667B1215-443D-4934-B448-9F6945D1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17" y="2038164"/>
            <a:ext cx="4514116" cy="279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1" name="Picture 9">
            <a:extLst>
              <a:ext uri="{FF2B5EF4-FFF2-40B4-BE49-F238E27FC236}">
                <a16:creationId xmlns:a16="http://schemas.microsoft.com/office/drawing/2014/main" id="{16A960A9-02CD-4221-B815-103E3D894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080" y="2034831"/>
            <a:ext cx="4865551" cy="279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7EAFD9-3495-46E1-ADF9-3C8EE8C663B3}"/>
              </a:ext>
            </a:extLst>
          </p:cNvPr>
          <p:cNvSpPr/>
          <p:nvPr/>
        </p:nvSpPr>
        <p:spPr>
          <a:xfrm>
            <a:off x="1206343" y="5029689"/>
            <a:ext cx="10568507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맑은 고딕" panose="020B0503020000020004" pitchFamily="50" charset="-127"/>
              </a:rPr>
              <a:t>가상현실에서의 사고 상황 훈련 및 주행 훈련은 </a:t>
            </a:r>
            <a:r>
              <a:rPr lang="ko-KR" altLang="en-US" b="1">
                <a:latin typeface="맑은 고딕" panose="020B0503020000020004" pitchFamily="50" charset="-127"/>
              </a:rPr>
              <a:t>운전 관련 자극</a:t>
            </a:r>
            <a:r>
              <a:rPr lang="ko-KR" altLang="en-US">
                <a:latin typeface="맑은 고딕" panose="020B0503020000020004" pitchFamily="50" charset="-127"/>
              </a:rPr>
              <a:t>의 체계적인 제시와 </a:t>
            </a:r>
            <a:endParaRPr lang="en-US" altLang="ko-KR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맑은 고딕" panose="020B0503020000020004" pitchFamily="50" charset="-127"/>
              </a:rPr>
              <a:t>    </a:t>
            </a:r>
            <a:r>
              <a:rPr lang="ko-KR" altLang="en-US" b="1">
                <a:latin typeface="맑은 고딕" panose="020B0503020000020004" pitchFamily="50" charset="-127"/>
              </a:rPr>
              <a:t>실시간 반응 행동 데이터 수집</a:t>
            </a:r>
            <a:r>
              <a:rPr lang="ko-KR" altLang="en-US">
                <a:latin typeface="맑은 고딕" panose="020B0503020000020004" pitchFamily="50" charset="-127"/>
              </a:rPr>
              <a:t>이 </a:t>
            </a:r>
            <a:r>
              <a:rPr lang="ko-KR" altLang="en-US" b="1">
                <a:latin typeface="맑은 고딕" panose="020B0503020000020004" pitchFamily="50" charset="-127"/>
              </a:rPr>
              <a:t>가능</a:t>
            </a:r>
            <a:r>
              <a:rPr lang="ko-KR" altLang="en-US">
                <a:latin typeface="맑은 고딕" panose="020B0503020000020004" pitchFamily="50" charset="-127"/>
              </a:rPr>
              <a:t>함</a:t>
            </a:r>
            <a:endParaRPr lang="en-US" altLang="ko-KR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2A6BE529-BBBF-4145-8802-7FD8D20B8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"/>
            <a:ext cx="809520" cy="6857107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8" name="AutoShape 2">
            <a:extLst>
              <a:ext uri="{FF2B5EF4-FFF2-40B4-BE49-F238E27FC236}">
                <a16:creationId xmlns:a16="http://schemas.microsoft.com/office/drawing/2014/main" id="{3BCC003B-9FCC-4E4A-AEA6-F7B3E39F9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87" y="249652"/>
            <a:ext cx="5733303" cy="933328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1D3E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9" name="Oval 3">
            <a:extLst>
              <a:ext uri="{FF2B5EF4-FFF2-40B4-BE49-F238E27FC236}">
                <a16:creationId xmlns:a16="http://schemas.microsoft.com/office/drawing/2014/main" id="{F19B3218-4BEC-475E-AE34-525D79354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56" y="190922"/>
            <a:ext cx="1063487" cy="1046027"/>
          </a:xfrm>
          <a:prstGeom prst="ellipse">
            <a:avLst/>
          </a:prstGeom>
          <a:solidFill>
            <a:srgbClr val="81D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0" name="Oval 4">
            <a:extLst>
              <a:ext uri="{FF2B5EF4-FFF2-40B4-BE49-F238E27FC236}">
                <a16:creationId xmlns:a16="http://schemas.microsoft.com/office/drawing/2014/main" id="{1B8F5EFB-4A92-4FB1-80D2-446383643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96" y="278224"/>
            <a:ext cx="880947" cy="871424"/>
          </a:xfrm>
          <a:prstGeom prst="ellipse">
            <a:avLst/>
          </a:prstGeom>
          <a:solidFill>
            <a:srgbClr val="81D3E1"/>
          </a:solidFill>
          <a:ln w="5724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4400" b="1"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B0D69EA-910E-4C72-A9A0-3D0B4F2B6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74" y="379810"/>
            <a:ext cx="4317438" cy="69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3600" b="1">
                <a:latin typeface="맑은 고딕" panose="020B0503020000020004" pitchFamily="50" charset="-127"/>
              </a:rPr>
              <a:t>개 요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B3F7FB3-8EBA-4A96-B35F-97E1B3647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43" y="1324249"/>
            <a:ext cx="3807917" cy="56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>
            <a:spAutoFit/>
          </a:bodyPr>
          <a:lstStyle>
            <a:lvl1pPr marL="457200" indent="-455613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배경</a:t>
            </a:r>
          </a:p>
        </p:txBody>
      </p:sp>
      <p:pic>
        <p:nvPicPr>
          <p:cNvPr id="9223" name="Picture 7">
            <a:extLst>
              <a:ext uri="{FF2B5EF4-FFF2-40B4-BE49-F238E27FC236}">
                <a16:creationId xmlns:a16="http://schemas.microsoft.com/office/drawing/2014/main" id="{53AA0A54-FA41-4609-83E0-18E2DCCCF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14" y="1893562"/>
            <a:ext cx="7124515" cy="335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356B8-BF00-4DFC-8F51-AC0642AF21B3}"/>
              </a:ext>
            </a:extLst>
          </p:cNvPr>
          <p:cNvSpPr txBox="1"/>
          <p:nvPr/>
        </p:nvSpPr>
        <p:spPr>
          <a:xfrm>
            <a:off x="1352374" y="5404580"/>
            <a:ext cx="107051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상황에 따른 </a:t>
            </a:r>
            <a:r>
              <a:rPr lang="ko-KR" altLang="en-US" b="1" dirty="0"/>
              <a:t>인지 반응</a:t>
            </a:r>
            <a:r>
              <a:rPr lang="en-US" altLang="ko-KR" b="1" dirty="0"/>
              <a:t> </a:t>
            </a:r>
            <a:r>
              <a:rPr lang="ko-KR" altLang="en-US" b="1" dirty="0"/>
              <a:t>및 반응 속도</a:t>
            </a:r>
            <a:r>
              <a:rPr lang="ko-KR" altLang="en-US" dirty="0"/>
              <a:t>를</a:t>
            </a:r>
            <a:r>
              <a:rPr lang="ko-KR" altLang="en-US" b="1" dirty="0"/>
              <a:t> </a:t>
            </a:r>
            <a:r>
              <a:rPr lang="ko-KR" altLang="en-US" dirty="0"/>
              <a:t>가지고 </a:t>
            </a:r>
            <a:r>
              <a:rPr lang="ko-KR" altLang="en-US" b="1" dirty="0"/>
              <a:t>위험군을 판별</a:t>
            </a:r>
            <a:r>
              <a:rPr lang="ko-KR" altLang="en-US" dirty="0"/>
              <a:t>하는</a:t>
            </a:r>
            <a:r>
              <a:rPr lang="ko-KR" altLang="en-US" b="1" dirty="0"/>
              <a:t> </a:t>
            </a:r>
            <a:r>
              <a:rPr lang="ko-KR" altLang="en-US" dirty="0"/>
              <a:t>운전 시뮬레이션 콘텐츠 개발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69476326-54EB-4CDA-A56B-44328B0D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"/>
            <a:ext cx="809520" cy="6857107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2" name="AutoShape 2">
            <a:extLst>
              <a:ext uri="{FF2B5EF4-FFF2-40B4-BE49-F238E27FC236}">
                <a16:creationId xmlns:a16="http://schemas.microsoft.com/office/drawing/2014/main" id="{53B8E525-E069-402B-B750-73B7E88D1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87" y="249652"/>
            <a:ext cx="5733303" cy="933328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1D3E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" name="Oval 3">
            <a:extLst>
              <a:ext uri="{FF2B5EF4-FFF2-40B4-BE49-F238E27FC236}">
                <a16:creationId xmlns:a16="http://schemas.microsoft.com/office/drawing/2014/main" id="{DBD641F5-7972-4796-B1AD-D0B83119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56" y="190922"/>
            <a:ext cx="1063487" cy="1046027"/>
          </a:xfrm>
          <a:prstGeom prst="ellipse">
            <a:avLst/>
          </a:prstGeom>
          <a:solidFill>
            <a:srgbClr val="81D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DCBD9216-6412-4725-A59F-D198BA304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96" y="278224"/>
            <a:ext cx="880947" cy="871424"/>
          </a:xfrm>
          <a:prstGeom prst="ellipse">
            <a:avLst/>
          </a:prstGeom>
          <a:solidFill>
            <a:srgbClr val="81D3E1"/>
          </a:solidFill>
          <a:ln w="5724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4400" b="1">
                <a:latin typeface="맑은 고딕" panose="020B0503020000020004" pitchFamily="50" charset="-127"/>
              </a:rPr>
              <a:t>2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17C0F10-E27A-49A7-BB86-59FEF08D5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74" y="379810"/>
            <a:ext cx="5152354" cy="69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2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3600" b="1">
                <a:latin typeface="맑은 고딕" panose="020B0503020000020004" pitchFamily="50" charset="-127"/>
              </a:rPr>
              <a:t>관련 연구 및 사례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512BB7B9-D3A6-4BE0-8B87-22436751E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43" y="1803975"/>
            <a:ext cx="5116576" cy="233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3CBE1CDF-BF80-4F66-8990-F65C06223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40" y="1803975"/>
            <a:ext cx="5116576" cy="235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89E56A-A9D6-4467-953C-BA29A42046B8}"/>
              </a:ext>
            </a:extLst>
          </p:cNvPr>
          <p:cNvSpPr txBox="1"/>
          <p:nvPr/>
        </p:nvSpPr>
        <p:spPr>
          <a:xfrm>
            <a:off x="1552430" y="4206995"/>
            <a:ext cx="442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" algn="ctr">
              <a:buSzPct val="45000"/>
            </a:pPr>
            <a:r>
              <a:rPr lang="en-US" altLang="ko-KR">
                <a:latin typeface="+mn-ea"/>
              </a:rPr>
              <a:t>한국 도로교통공사 VR 교통사고 체험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31614-56AE-4582-AC3F-0AC44DFA6709}"/>
              </a:ext>
            </a:extLst>
          </p:cNvPr>
          <p:cNvSpPr txBox="1"/>
          <p:nvPr/>
        </p:nvSpPr>
        <p:spPr>
          <a:xfrm>
            <a:off x="7107227" y="4206995"/>
            <a:ext cx="442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" algn="ctr">
              <a:buSzPct val="45000"/>
            </a:pPr>
            <a:r>
              <a:rPr lang="ko-KR" altLang="en-US">
                <a:latin typeface="+mn-ea"/>
              </a:rPr>
              <a:t>운전면허</a:t>
            </a:r>
            <a:r>
              <a:rPr lang="ko-KR" altLang="en-US">
                <a:latin typeface="맑은 고딕" panose="020B0503020000020004" pitchFamily="50" charset="-127"/>
              </a:rPr>
              <a:t> 시험장 운전 시뮬레이터</a:t>
            </a:r>
            <a:endParaRPr lang="en-US" altLang="ko-KR"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45216-2331-4E74-A555-8F5108C5A32B}"/>
              </a:ext>
            </a:extLst>
          </p:cNvPr>
          <p:cNvSpPr txBox="1"/>
          <p:nvPr/>
        </p:nvSpPr>
        <p:spPr>
          <a:xfrm>
            <a:off x="1206343" y="4576327"/>
            <a:ext cx="412376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VR</a:t>
            </a:r>
            <a:r>
              <a:rPr lang="ko-KR" altLang="en-US"/>
              <a:t>을 통해 교통사고 </a:t>
            </a:r>
            <a:r>
              <a:rPr lang="ko-KR" altLang="en-US" b="1"/>
              <a:t>체험 </a:t>
            </a:r>
            <a:r>
              <a:rPr lang="ko-KR" altLang="en-US"/>
              <a:t>가능</a:t>
            </a:r>
            <a:endParaRPr lang="en-US" altLang="ko-KR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위험군 판별 </a:t>
            </a:r>
            <a:r>
              <a:rPr lang="ko-KR" altLang="en-US" b="1"/>
              <a:t>불가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5E4744-4D7A-49A1-9D71-C75B9F30261B}"/>
              </a:ext>
            </a:extLst>
          </p:cNvPr>
          <p:cNvSpPr txBox="1"/>
          <p:nvPr/>
        </p:nvSpPr>
        <p:spPr>
          <a:xfrm>
            <a:off x="6761140" y="4576327"/>
            <a:ext cx="412376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운전 </a:t>
            </a:r>
            <a:r>
              <a:rPr lang="ko-KR" altLang="en-US" b="1"/>
              <a:t>훈련</a:t>
            </a:r>
            <a:r>
              <a:rPr lang="ko-KR" altLang="en-US"/>
              <a:t> 가능</a:t>
            </a:r>
            <a:endParaRPr lang="en-US" altLang="ko-KR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위험군 판별 </a:t>
            </a:r>
            <a:r>
              <a:rPr lang="ko-KR" altLang="en-US" b="1"/>
              <a:t>불가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6F9CD-114B-4CCD-B452-CCAC755BC61A}"/>
              </a:ext>
            </a:extLst>
          </p:cNvPr>
          <p:cNvSpPr/>
          <p:nvPr/>
        </p:nvSpPr>
        <p:spPr>
          <a:xfrm>
            <a:off x="0" y="0"/>
            <a:ext cx="810027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72EFCB-DF7B-49C9-AC88-D5BADD00B9B0}"/>
              </a:ext>
            </a:extLst>
          </p:cNvPr>
          <p:cNvSpPr/>
          <p:nvPr/>
        </p:nvSpPr>
        <p:spPr>
          <a:xfrm>
            <a:off x="289374" y="249356"/>
            <a:ext cx="5532586" cy="93462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B6F4B9A-D8AA-417D-BFA3-005D87C3A8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95" y="4524361"/>
            <a:ext cx="1233544" cy="123354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D9CCD46-5B14-465F-8F1F-33C99D78BE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09" y="1534123"/>
            <a:ext cx="1233544" cy="123354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5DF8475-A829-46D0-B4B6-95C9AE26F1E2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V="1">
            <a:off x="3343467" y="2767667"/>
            <a:ext cx="28614" cy="17566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99E085-1B36-489A-A3C5-D73F74A37FDF}"/>
              </a:ext>
            </a:extLst>
          </p:cNvPr>
          <p:cNvSpPr txBox="1"/>
          <p:nvPr/>
        </p:nvSpPr>
        <p:spPr>
          <a:xfrm>
            <a:off x="2101547" y="3181398"/>
            <a:ext cx="123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콘텐츠</a:t>
            </a:r>
            <a:endParaRPr lang="en-US" altLang="ko-KR" dirty="0"/>
          </a:p>
          <a:p>
            <a:pPr algn="ctr"/>
            <a:r>
              <a:rPr lang="ko-KR" altLang="en-US" dirty="0"/>
              <a:t>수 행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ECA7169-5E3E-418B-A697-41DA91C377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52" y="4524361"/>
            <a:ext cx="1233543" cy="1233543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DBC00B1-7213-4DBA-953E-66BADF87D541}"/>
              </a:ext>
            </a:extLst>
          </p:cNvPr>
          <p:cNvCxnSpPr>
            <a:cxnSpLocks/>
            <a:stCxn id="40" idx="3"/>
            <a:endCxn id="5" idx="1"/>
          </p:cNvCxnSpPr>
          <p:nvPr/>
        </p:nvCxnSpPr>
        <p:spPr>
          <a:xfrm>
            <a:off x="3988853" y="2150895"/>
            <a:ext cx="421429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338F7A7-8852-491F-A77C-A040A8A37892}"/>
              </a:ext>
            </a:extLst>
          </p:cNvPr>
          <p:cNvSpPr txBox="1"/>
          <p:nvPr/>
        </p:nvSpPr>
        <p:spPr>
          <a:xfrm>
            <a:off x="9122582" y="3249269"/>
            <a:ext cx="123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결 과</a:t>
            </a:r>
            <a:endParaRPr lang="en-US" altLang="ko-KR"/>
          </a:p>
          <a:p>
            <a:pPr algn="ctr"/>
            <a:r>
              <a:rPr lang="ko-KR" altLang="en-US"/>
              <a:t>시각화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2943CF9-390D-46E6-983B-430CF9E4D65B}"/>
              </a:ext>
            </a:extLst>
          </p:cNvPr>
          <p:cNvCxnSpPr>
            <a:cxnSpLocks/>
            <a:stCxn id="43" idx="1"/>
            <a:endCxn id="39" idx="3"/>
          </p:cNvCxnSpPr>
          <p:nvPr/>
        </p:nvCxnSpPr>
        <p:spPr>
          <a:xfrm flipH="1">
            <a:off x="3960239" y="5141133"/>
            <a:ext cx="43984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A92A384-472B-4C43-AA32-E0A569BCAD75}"/>
              </a:ext>
            </a:extLst>
          </p:cNvPr>
          <p:cNvSpPr txBox="1"/>
          <p:nvPr/>
        </p:nvSpPr>
        <p:spPr>
          <a:xfrm>
            <a:off x="5177027" y="4433671"/>
            <a:ext cx="195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위험군 판별 </a:t>
            </a:r>
            <a:endParaRPr lang="en-US" altLang="ko-KR"/>
          </a:p>
          <a:p>
            <a:pPr algn="ctr"/>
            <a:r>
              <a:rPr lang="ko-KR" altLang="en-US"/>
              <a:t>여부 확인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07F6FC1-1157-4E40-B959-5680497D9799}"/>
              </a:ext>
            </a:extLst>
          </p:cNvPr>
          <p:cNvSpPr/>
          <p:nvPr/>
        </p:nvSpPr>
        <p:spPr>
          <a:xfrm>
            <a:off x="242362" y="190632"/>
            <a:ext cx="1064452" cy="1046840"/>
          </a:xfrm>
          <a:prstGeom prst="ellipse">
            <a:avLst/>
          </a:prstGeom>
          <a:solidFill>
            <a:srgbClr val="81D3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A09AB2-F9FB-4FBC-9BA6-8641FCEA02C7}"/>
              </a:ext>
            </a:extLst>
          </p:cNvPr>
          <p:cNvSpPr/>
          <p:nvPr/>
        </p:nvSpPr>
        <p:spPr>
          <a:xfrm>
            <a:off x="325781" y="277683"/>
            <a:ext cx="880837" cy="872739"/>
          </a:xfrm>
          <a:prstGeom prst="ellipse">
            <a:avLst/>
          </a:prstGeom>
          <a:solidFill>
            <a:srgbClr val="81D3E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E1651-B62E-4BB2-8F71-157604410829}"/>
              </a:ext>
            </a:extLst>
          </p:cNvPr>
          <p:cNvSpPr txBox="1"/>
          <p:nvPr/>
        </p:nvSpPr>
        <p:spPr>
          <a:xfrm>
            <a:off x="1352249" y="379502"/>
            <a:ext cx="515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시스템 시나리오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B0A0B-FD93-496F-B4E4-9D36D26CDC6E}"/>
              </a:ext>
            </a:extLst>
          </p:cNvPr>
          <p:cNvSpPr txBox="1"/>
          <p:nvPr/>
        </p:nvSpPr>
        <p:spPr>
          <a:xfrm>
            <a:off x="2587883" y="5818561"/>
            <a:ext cx="151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5AC23-88B4-46FA-BEC9-904E32A0DD1C}"/>
              </a:ext>
            </a:extLst>
          </p:cNvPr>
          <p:cNvSpPr txBox="1"/>
          <p:nvPr/>
        </p:nvSpPr>
        <p:spPr>
          <a:xfrm>
            <a:off x="5063691" y="2277442"/>
            <a:ext cx="206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평가 척도 이용한 결과 분석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71B1F6-F97E-4408-A633-FFAA036A6476}"/>
              </a:ext>
            </a:extLst>
          </p:cNvPr>
          <p:cNvSpPr txBox="1"/>
          <p:nvPr/>
        </p:nvSpPr>
        <p:spPr>
          <a:xfrm>
            <a:off x="8219839" y="5818561"/>
            <a:ext cx="151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디스플레이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4936BC-5C37-4A95-B49B-229659FB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B4B998-9B32-4BA4-B940-C52B0AA2BC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47" y="1386966"/>
            <a:ext cx="1527859" cy="1527859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E19ABBB-EE1D-4673-8D05-2DFC059F79AF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8967077" y="2914825"/>
            <a:ext cx="8347" cy="1609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0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타원 99">
            <a:extLst>
              <a:ext uri="{FF2B5EF4-FFF2-40B4-BE49-F238E27FC236}">
                <a16:creationId xmlns:a16="http://schemas.microsoft.com/office/drawing/2014/main" id="{08F79E89-4A66-4710-BF65-979E3B4F0069}"/>
              </a:ext>
            </a:extLst>
          </p:cNvPr>
          <p:cNvSpPr/>
          <p:nvPr/>
        </p:nvSpPr>
        <p:spPr>
          <a:xfrm>
            <a:off x="242362" y="190632"/>
            <a:ext cx="1064452" cy="1046840"/>
          </a:xfrm>
          <a:prstGeom prst="ellipse">
            <a:avLst/>
          </a:prstGeom>
          <a:solidFill>
            <a:srgbClr val="81D3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5455F0B-CA0F-4109-B8F5-2FE315B44A52}"/>
              </a:ext>
            </a:extLst>
          </p:cNvPr>
          <p:cNvSpPr/>
          <p:nvPr/>
        </p:nvSpPr>
        <p:spPr>
          <a:xfrm>
            <a:off x="297763" y="255494"/>
            <a:ext cx="4995690" cy="93462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507B4E-92BB-44E9-AE38-56FB330C7F0F}"/>
              </a:ext>
            </a:extLst>
          </p:cNvPr>
          <p:cNvSpPr/>
          <p:nvPr/>
        </p:nvSpPr>
        <p:spPr>
          <a:xfrm>
            <a:off x="0" y="0"/>
            <a:ext cx="810027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A09AB2-F9FB-4FBC-9BA6-8641FCEA02C7}"/>
              </a:ext>
            </a:extLst>
          </p:cNvPr>
          <p:cNvSpPr/>
          <p:nvPr/>
        </p:nvSpPr>
        <p:spPr>
          <a:xfrm>
            <a:off x="334170" y="275432"/>
            <a:ext cx="880837" cy="872739"/>
          </a:xfrm>
          <a:prstGeom prst="ellipse">
            <a:avLst/>
          </a:prstGeom>
          <a:solidFill>
            <a:srgbClr val="81D3E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E1651-B62E-4BB2-8F71-157604410829}"/>
              </a:ext>
            </a:extLst>
          </p:cNvPr>
          <p:cNvSpPr txBox="1"/>
          <p:nvPr/>
        </p:nvSpPr>
        <p:spPr>
          <a:xfrm>
            <a:off x="1359999" y="369723"/>
            <a:ext cx="348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시스템 구성도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6EB09288-208D-4378-8390-7742373AC5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97" y="3027779"/>
            <a:ext cx="1124310" cy="117728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5F847EA-D0DC-4F14-8E16-E451832992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991" y="1339530"/>
            <a:ext cx="1355648" cy="1419526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F037B6C-06AE-4BA5-8364-54E555ACA5CE}"/>
              </a:ext>
            </a:extLst>
          </p:cNvPr>
          <p:cNvSpPr/>
          <p:nvPr/>
        </p:nvSpPr>
        <p:spPr>
          <a:xfrm>
            <a:off x="3716458" y="1631788"/>
            <a:ext cx="5604617" cy="49032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1052">
            <a:extLst>
              <a:ext uri="{FF2B5EF4-FFF2-40B4-BE49-F238E27FC236}">
                <a16:creationId xmlns:a16="http://schemas.microsoft.com/office/drawing/2014/main" id="{9B00E9E7-6C21-4AE9-8806-783BC7410C17}"/>
              </a:ext>
            </a:extLst>
          </p:cNvPr>
          <p:cNvSpPr/>
          <p:nvPr/>
        </p:nvSpPr>
        <p:spPr>
          <a:xfrm>
            <a:off x="6785009" y="1894848"/>
            <a:ext cx="1882171" cy="1123806"/>
          </a:xfrm>
          <a:prstGeom prst="roundRect">
            <a:avLst>
              <a:gd name="adj" fmla="val 1218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007F70-C19E-4360-978F-2CF93B7E5784}"/>
              </a:ext>
            </a:extLst>
          </p:cNvPr>
          <p:cNvSpPr txBox="1"/>
          <p:nvPr/>
        </p:nvSpPr>
        <p:spPr>
          <a:xfrm>
            <a:off x="6942632" y="1668134"/>
            <a:ext cx="15554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통 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9854A1-BE4A-4C82-B60A-B9838EAA94D5}"/>
              </a:ext>
            </a:extLst>
          </p:cNvPr>
          <p:cNvSpPr txBox="1"/>
          <p:nvPr/>
        </p:nvSpPr>
        <p:spPr>
          <a:xfrm>
            <a:off x="1462995" y="4207317"/>
            <a:ext cx="8001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User</a:t>
            </a:r>
            <a:endParaRPr lang="ko-KR" altLang="en-US" sz="20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F86EDAF-C113-45D7-8718-0954F23E3B53}"/>
              </a:ext>
            </a:extLst>
          </p:cNvPr>
          <p:cNvSpPr/>
          <p:nvPr/>
        </p:nvSpPr>
        <p:spPr>
          <a:xfrm>
            <a:off x="6946563" y="2099086"/>
            <a:ext cx="1605852" cy="3355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7A1746-6ABB-431B-B4F1-771B35B253D2}"/>
              </a:ext>
            </a:extLst>
          </p:cNvPr>
          <p:cNvSpPr txBox="1"/>
          <p:nvPr/>
        </p:nvSpPr>
        <p:spPr>
          <a:xfrm>
            <a:off x="7012246" y="2094853"/>
            <a:ext cx="147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요청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1052619-2BA5-44AB-8282-AA875F9F0E86}"/>
              </a:ext>
            </a:extLst>
          </p:cNvPr>
          <p:cNvSpPr/>
          <p:nvPr/>
        </p:nvSpPr>
        <p:spPr>
          <a:xfrm>
            <a:off x="6942631" y="2549337"/>
            <a:ext cx="1605852" cy="3355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F83594-6712-4E16-99AD-3A627D630650}"/>
              </a:ext>
            </a:extLst>
          </p:cNvPr>
          <p:cNvSpPr txBox="1"/>
          <p:nvPr/>
        </p:nvSpPr>
        <p:spPr>
          <a:xfrm>
            <a:off x="7008314" y="2545104"/>
            <a:ext cx="147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전송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B3AC8F-D418-48B4-9D46-22D6506D6C9F}"/>
              </a:ext>
            </a:extLst>
          </p:cNvPr>
          <p:cNvCxnSpPr>
            <a:cxnSpLocks/>
          </p:cNvCxnSpPr>
          <p:nvPr/>
        </p:nvCxnSpPr>
        <p:spPr>
          <a:xfrm flipV="1">
            <a:off x="8826592" y="1844639"/>
            <a:ext cx="1100677" cy="386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2D5C4B-5EBA-4736-A8BA-1F681AD31E5A}"/>
              </a:ext>
            </a:extLst>
          </p:cNvPr>
          <p:cNvCxnSpPr>
            <a:cxnSpLocks/>
          </p:cNvCxnSpPr>
          <p:nvPr/>
        </p:nvCxnSpPr>
        <p:spPr>
          <a:xfrm flipH="1">
            <a:off x="8818204" y="2308060"/>
            <a:ext cx="1100677" cy="358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1052">
            <a:extLst>
              <a:ext uri="{FF2B5EF4-FFF2-40B4-BE49-F238E27FC236}">
                <a16:creationId xmlns:a16="http://schemas.microsoft.com/office/drawing/2014/main" id="{0BAACDDF-B251-4BFF-89AC-92931AA7AFAF}"/>
              </a:ext>
            </a:extLst>
          </p:cNvPr>
          <p:cNvSpPr/>
          <p:nvPr/>
        </p:nvSpPr>
        <p:spPr>
          <a:xfrm>
            <a:off x="4119904" y="4621521"/>
            <a:ext cx="4844744" cy="16859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2B2DFE-32EA-4DF1-ACFD-B449BD5C293E}"/>
              </a:ext>
            </a:extLst>
          </p:cNvPr>
          <p:cNvSpPr txBox="1"/>
          <p:nvPr/>
        </p:nvSpPr>
        <p:spPr>
          <a:xfrm>
            <a:off x="4645981" y="4421566"/>
            <a:ext cx="38167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콘텐츠 프로그램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4ABDC06-7521-4B58-B5FC-D00AF94A5543}"/>
              </a:ext>
            </a:extLst>
          </p:cNvPr>
          <p:cNvSpPr/>
          <p:nvPr/>
        </p:nvSpPr>
        <p:spPr>
          <a:xfrm>
            <a:off x="4566571" y="4826363"/>
            <a:ext cx="3816720" cy="41302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A2C2F8-838B-4263-8CAE-3C6CC3A03DA5}"/>
              </a:ext>
            </a:extLst>
          </p:cNvPr>
          <p:cNvSpPr txBox="1"/>
          <p:nvPr/>
        </p:nvSpPr>
        <p:spPr>
          <a:xfrm>
            <a:off x="4805786" y="4850895"/>
            <a:ext cx="350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Unity3D</a:t>
            </a:r>
            <a:endParaRPr lang="ko-KR" altLang="en-US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88242680-2645-45E3-ABC9-BACE9FA3864D}"/>
              </a:ext>
            </a:extLst>
          </p:cNvPr>
          <p:cNvSpPr/>
          <p:nvPr/>
        </p:nvSpPr>
        <p:spPr>
          <a:xfrm>
            <a:off x="2697196" y="3469280"/>
            <a:ext cx="798163" cy="457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D19B90-9E94-4FFB-BEE2-228DF54EB241}"/>
              </a:ext>
            </a:extLst>
          </p:cNvPr>
          <p:cNvSpPr txBox="1"/>
          <p:nvPr/>
        </p:nvSpPr>
        <p:spPr>
          <a:xfrm>
            <a:off x="10100345" y="2783246"/>
            <a:ext cx="125983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MySQL</a:t>
            </a:r>
            <a:endParaRPr lang="ko-KR" altLang="en-US" sz="2000" dirty="0"/>
          </a:p>
        </p:txBody>
      </p:sp>
      <p:sp>
        <p:nvSpPr>
          <p:cNvPr id="83" name="모서리가 둥근 직사각형 1052">
            <a:extLst>
              <a:ext uri="{FF2B5EF4-FFF2-40B4-BE49-F238E27FC236}">
                <a16:creationId xmlns:a16="http://schemas.microsoft.com/office/drawing/2014/main" id="{6C980C6E-F4AE-4092-8BD4-38921F3021CF}"/>
              </a:ext>
            </a:extLst>
          </p:cNvPr>
          <p:cNvSpPr/>
          <p:nvPr/>
        </p:nvSpPr>
        <p:spPr>
          <a:xfrm>
            <a:off x="4370656" y="1908696"/>
            <a:ext cx="1854331" cy="7018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61D14F-04BE-4F0D-8B05-ED608294CC44}"/>
              </a:ext>
            </a:extLst>
          </p:cNvPr>
          <p:cNvSpPr txBox="1"/>
          <p:nvPr/>
        </p:nvSpPr>
        <p:spPr>
          <a:xfrm>
            <a:off x="4544886" y="1678981"/>
            <a:ext cx="14608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UI</a:t>
            </a:r>
            <a:endParaRPr lang="ko-KR" altLang="en-US" sz="20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3970D4B-F3FD-4C80-8125-367BB72090F7}"/>
              </a:ext>
            </a:extLst>
          </p:cNvPr>
          <p:cNvSpPr/>
          <p:nvPr/>
        </p:nvSpPr>
        <p:spPr>
          <a:xfrm>
            <a:off x="4495981" y="2115947"/>
            <a:ext cx="1605852" cy="3355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780C2C-F14C-4FBA-A72B-58869AD86A2A}"/>
              </a:ext>
            </a:extLst>
          </p:cNvPr>
          <p:cNvSpPr txBox="1"/>
          <p:nvPr/>
        </p:nvSpPr>
        <p:spPr>
          <a:xfrm>
            <a:off x="4561664" y="2111714"/>
            <a:ext cx="147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UGUI</a:t>
            </a:r>
            <a:endParaRPr lang="ko-KR" altLang="en-US" dirty="0"/>
          </a:p>
        </p:txBody>
      </p:sp>
      <p:sp>
        <p:nvSpPr>
          <p:cNvPr id="87" name="모서리가 둥근 직사각형 1052">
            <a:extLst>
              <a:ext uri="{FF2B5EF4-FFF2-40B4-BE49-F238E27FC236}">
                <a16:creationId xmlns:a16="http://schemas.microsoft.com/office/drawing/2014/main" id="{A68C957D-6904-4D75-931C-BD66F1C9A5B9}"/>
              </a:ext>
            </a:extLst>
          </p:cNvPr>
          <p:cNvSpPr/>
          <p:nvPr/>
        </p:nvSpPr>
        <p:spPr>
          <a:xfrm>
            <a:off x="4370656" y="3118881"/>
            <a:ext cx="1854331" cy="116250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B6BC84-EABF-4EBB-A6AD-B9E0FAD5A59D}"/>
              </a:ext>
            </a:extLst>
          </p:cNvPr>
          <p:cNvSpPr txBox="1"/>
          <p:nvPr/>
        </p:nvSpPr>
        <p:spPr>
          <a:xfrm>
            <a:off x="4544886" y="2874125"/>
            <a:ext cx="14608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입출력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18B61E8-90A0-4EBB-B6CD-6A69F3E8968D}"/>
              </a:ext>
            </a:extLst>
          </p:cNvPr>
          <p:cNvSpPr/>
          <p:nvPr/>
        </p:nvSpPr>
        <p:spPr>
          <a:xfrm>
            <a:off x="4495981" y="3302702"/>
            <a:ext cx="1605852" cy="3355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746BA78-5C1B-4038-B685-7FCE83038085}"/>
              </a:ext>
            </a:extLst>
          </p:cNvPr>
          <p:cNvSpPr txBox="1"/>
          <p:nvPr/>
        </p:nvSpPr>
        <p:spPr>
          <a:xfrm>
            <a:off x="4561664" y="3298469"/>
            <a:ext cx="147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정보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1161322-DC59-47D4-9635-992E1E877D5C}"/>
              </a:ext>
            </a:extLst>
          </p:cNvPr>
          <p:cNvSpPr/>
          <p:nvPr/>
        </p:nvSpPr>
        <p:spPr>
          <a:xfrm>
            <a:off x="4490603" y="3769982"/>
            <a:ext cx="1605852" cy="3355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754ADC-50DF-43B1-A678-07076FCBBDAC}"/>
              </a:ext>
            </a:extLst>
          </p:cNvPr>
          <p:cNvSpPr txBox="1"/>
          <p:nvPr/>
        </p:nvSpPr>
        <p:spPr>
          <a:xfrm>
            <a:off x="4561664" y="3760594"/>
            <a:ext cx="146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 기록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A03A7E9-DEDF-4F68-8103-D5F6868365CC}"/>
              </a:ext>
            </a:extLst>
          </p:cNvPr>
          <p:cNvSpPr/>
          <p:nvPr/>
        </p:nvSpPr>
        <p:spPr>
          <a:xfrm>
            <a:off x="4566571" y="5331777"/>
            <a:ext cx="3816720" cy="41302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8409FA-6B55-4C7A-8CFA-2E812173A386}"/>
              </a:ext>
            </a:extLst>
          </p:cNvPr>
          <p:cNvSpPr txBox="1"/>
          <p:nvPr/>
        </p:nvSpPr>
        <p:spPr>
          <a:xfrm>
            <a:off x="4805786" y="5356309"/>
            <a:ext cx="350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Fove</a:t>
            </a:r>
            <a:r>
              <a:rPr lang="en-US" altLang="ko-KR" dirty="0"/>
              <a:t> VR</a:t>
            </a:r>
            <a:endParaRPr lang="ko-KR" altLang="en-US" dirty="0"/>
          </a:p>
        </p:txBody>
      </p:sp>
      <p:sp>
        <p:nvSpPr>
          <p:cNvPr id="95" name="모서리가 둥근 직사각형 1052">
            <a:extLst>
              <a:ext uri="{FF2B5EF4-FFF2-40B4-BE49-F238E27FC236}">
                <a16:creationId xmlns:a16="http://schemas.microsoft.com/office/drawing/2014/main" id="{A720BCC4-1F45-4E1A-8044-9AE330A1A354}"/>
              </a:ext>
            </a:extLst>
          </p:cNvPr>
          <p:cNvSpPr/>
          <p:nvPr/>
        </p:nvSpPr>
        <p:spPr>
          <a:xfrm>
            <a:off x="6785009" y="3406090"/>
            <a:ext cx="1882171" cy="8575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2D389F-0609-49C7-8243-38DFF8B6E0DB}"/>
              </a:ext>
            </a:extLst>
          </p:cNvPr>
          <p:cNvSpPr txBox="1"/>
          <p:nvPr/>
        </p:nvSpPr>
        <p:spPr>
          <a:xfrm>
            <a:off x="6912741" y="3173336"/>
            <a:ext cx="16189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/>
              <a:t>HW</a:t>
            </a:r>
            <a:r>
              <a:rPr lang="ko-KR" altLang="en-US" spc="-150" dirty="0"/>
              <a:t> 모듈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8FF5FFB-761A-49AF-998A-E6387DF62409}"/>
              </a:ext>
            </a:extLst>
          </p:cNvPr>
          <p:cNvSpPr/>
          <p:nvPr/>
        </p:nvSpPr>
        <p:spPr>
          <a:xfrm>
            <a:off x="6931617" y="3667722"/>
            <a:ext cx="1605852" cy="3355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0833D8-01C6-4490-9B1D-48EF18592A2A}"/>
              </a:ext>
            </a:extLst>
          </p:cNvPr>
          <p:cNvSpPr txBox="1"/>
          <p:nvPr/>
        </p:nvSpPr>
        <p:spPr>
          <a:xfrm>
            <a:off x="6913408" y="3664169"/>
            <a:ext cx="164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입출력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383E7-3713-44A7-BA81-F774B9D8B46B}"/>
              </a:ext>
            </a:extLst>
          </p:cNvPr>
          <p:cNvSpPr txBox="1"/>
          <p:nvPr/>
        </p:nvSpPr>
        <p:spPr>
          <a:xfrm>
            <a:off x="5064180" y="1241679"/>
            <a:ext cx="293927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365A12E-0C1F-44DD-8872-CA00EA6EEEF2}"/>
              </a:ext>
            </a:extLst>
          </p:cNvPr>
          <p:cNvSpPr/>
          <p:nvPr/>
        </p:nvSpPr>
        <p:spPr>
          <a:xfrm>
            <a:off x="4561665" y="5824903"/>
            <a:ext cx="3816720" cy="41302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92E7E5D-6C32-47CC-99A1-83D5DB44EE36}"/>
              </a:ext>
            </a:extLst>
          </p:cNvPr>
          <p:cNvSpPr txBox="1"/>
          <p:nvPr/>
        </p:nvSpPr>
        <p:spPr>
          <a:xfrm>
            <a:off x="4800880" y="5850119"/>
            <a:ext cx="350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Tobii</a:t>
            </a:r>
            <a:r>
              <a:rPr lang="en-US" altLang="ko-KR" dirty="0"/>
              <a:t> Eye Tracking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08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552</Words>
  <Application>Microsoft Office PowerPoint</Application>
  <PresentationFormat>와이드스크린</PresentationFormat>
  <Paragraphs>176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LMGNB F+ Adv O T 863180fb</vt:lpstr>
      <vt:lpstr>나눔바른고딕 UltraLight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강우</cp:lastModifiedBy>
  <cp:revision>61</cp:revision>
  <dcterms:created xsi:type="dcterms:W3CDTF">2019-11-07T04:42:32Z</dcterms:created>
  <dcterms:modified xsi:type="dcterms:W3CDTF">2019-12-23T01:55:45Z</dcterms:modified>
</cp:coreProperties>
</file>