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073E6-5ABD-BAD5-A78A-8CD53EDAA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189507-E71E-ABED-A730-739FD5583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37D43-596F-2F81-258F-08BBC15E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EE96-D96B-4F97-B6D1-CB7713CA65A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062C2-F02D-1CDF-8933-D863B8F0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EBA6-F6BD-8B7D-9094-E39117F6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405C-6978-4150-A870-EB685B17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7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61BA6-1B32-6F61-869A-97A55084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65FE0-7F55-B6C7-005D-BD220F67E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6FD47-01FD-F700-727C-1E27DE12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EE96-D96B-4F97-B6D1-CB7713CA65A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51122-3125-A988-716F-8D503457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AF91E-FED7-D8E6-1FC2-3AB38FE0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405C-6978-4150-A870-EB685B17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3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FE6251-F666-EB02-ED46-36BCE5812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0B8B4-FD4D-F941-6208-4745E66B2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71A9D-C74E-4B83-FA5F-C455A879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EE96-D96B-4F97-B6D1-CB7713CA65A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4F91D-3E2D-CCAB-47D8-922462EE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1A706-8E9B-67A3-D6A1-4A2DE85C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405C-6978-4150-A870-EB685B17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16EBB-8957-A9C3-BAEE-42B5727D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9FB4E-F05A-9D3A-AEE7-9200A442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0FFA3-1854-0DC9-F90B-112288F4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EE96-D96B-4F97-B6D1-CB7713CA65A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22172-639E-74CF-FBC7-DDB4FDBF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1AE3B-0955-E1C5-AF56-333AA9DF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405C-6978-4150-A870-EB685B17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B029-43C8-5DD1-2492-58ABE0E0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64AB1-5D3B-8799-FAF4-28D623930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78A4C-137D-7E86-D5AD-2707CDBA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EE96-D96B-4F97-B6D1-CB7713CA65A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7246A-C822-D548-1080-1147994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6F810-B03E-E3F4-F116-9742B536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405C-6978-4150-A870-EB685B17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BC212-F793-8DE8-C879-7F1794FE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E2CB9-D81F-890A-9F35-84D8E6FF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F87C4-A0DC-5EAD-41D9-54028044E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8220F-F1F2-80BD-6ADB-B22D06AF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EE96-D96B-4F97-B6D1-CB7713CA65A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70ED8-0D7C-1AA7-A6F0-00678C49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A0A7C-4B52-5A77-9CB9-F15D0208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405C-6978-4150-A870-EB685B17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4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7FE7B-9990-86B9-C34B-AFCA7462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595FA-24BF-4056-F251-EBAB2F4C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22496-E655-DBBB-A9DD-616B052ED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A7B316-096C-3C2F-D387-0DE828E09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3D6C67-EB69-1ABD-701A-846FA1AF4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F5C865-CE72-0429-1650-96447C37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EE96-D96B-4F97-B6D1-CB7713CA65A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DC02B0-8F27-74E2-50A2-A622F8FE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FDAA10-4555-A742-E753-E631D32F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405C-6978-4150-A870-EB685B17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6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8D00F-19A8-5629-0269-4003D1E2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52956-6F56-EB4E-5314-EA6F812D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EE96-D96B-4F97-B6D1-CB7713CA65A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0C7D1-2089-A5FF-C40C-4EC97E6D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AC61D4-55E3-9318-01F1-41968ADD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405C-6978-4150-A870-EB685B17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4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252D04-D72C-79BA-9DE1-F703F050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EE96-D96B-4F97-B6D1-CB7713CA65A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D5695F-9D84-7E63-A386-DFBD52B7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BB2B2-6634-DE84-6535-5718A3AF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405C-6978-4150-A870-EB685B17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85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6528B-47B9-06CF-8AF8-05B6EC08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84302-5632-A185-A14B-84F012ED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B9BD86-6D9B-0945-9DF4-4C385DFB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607AA-1886-E92F-DB54-704FB5B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EE96-D96B-4F97-B6D1-CB7713CA65A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681C1-52CE-C489-8B43-248C4ECC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963E5-B2B4-3905-0018-04747890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405C-6978-4150-A870-EB685B17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3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06F3B-1CC6-69D8-4A46-E0F593D8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7254C9-31FB-3AA8-C24B-9FB17F4DE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9F7F2-BF62-EBDE-A249-4D8158A68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30DE25-70B5-5D34-05FC-81C3C3AD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EE96-D96B-4F97-B6D1-CB7713CA65A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6BC0E-7D73-5DA9-4E2B-350A543D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EACEE-0EB1-8A63-4299-C851944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405C-6978-4150-A870-EB685B17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0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1039BF-A0D6-D5EF-A261-40BD7093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71F3C-A57E-3746-4AD3-AA8EA4A1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F11D9-DBE0-FA0B-C6BF-3DEB8A189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EE96-D96B-4F97-B6D1-CB7713CA65A9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D3641-7959-94BE-E57A-236048DFF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5E111-2225-D824-5F98-4BE12E811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405C-6978-4150-A870-EB685B179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4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B7A5FF-DF5E-9EB5-3AB2-BBD2442E6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26" y="1037903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5099E8-FC7F-F8BB-75C9-2D382A524F4C}"/>
              </a:ext>
            </a:extLst>
          </p:cNvPr>
          <p:cNvSpPr txBox="1"/>
          <p:nvPr/>
        </p:nvSpPr>
        <p:spPr>
          <a:xfrm>
            <a:off x="4967449" y="1270660"/>
            <a:ext cx="52918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+mj-lt"/>
              </a:rPr>
              <a:t>작은부기</a:t>
            </a:r>
            <a:r>
              <a:rPr lang="ko-KR" altLang="en-US" sz="2400" b="1" dirty="0">
                <a:latin typeface="+mj-lt"/>
              </a:rPr>
              <a:t> 인형</a:t>
            </a:r>
            <a:endParaRPr lang="en-US" altLang="ko-KR" sz="2400" b="1" dirty="0">
              <a:latin typeface="+mj-lt"/>
            </a:endParaRPr>
          </a:p>
          <a:p>
            <a:endParaRPr lang="en-US" altLang="ko-KR" sz="1200" b="1" dirty="0">
              <a:latin typeface="+mj-lt"/>
            </a:endParaRPr>
          </a:p>
          <a:p>
            <a:r>
              <a:rPr lang="ko-KR" altLang="en-US" b="1" dirty="0" err="1">
                <a:latin typeface="+mj-lt"/>
              </a:rPr>
              <a:t>희망교환템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큰부기</a:t>
            </a:r>
            <a:r>
              <a:rPr lang="ko-KR" altLang="en-US" dirty="0">
                <a:latin typeface="+mj-lt"/>
              </a:rPr>
              <a:t> 인형</a:t>
            </a:r>
            <a:endParaRPr lang="en-US" altLang="ko-KR" dirty="0">
              <a:latin typeface="+mj-lt"/>
            </a:endParaRPr>
          </a:p>
          <a:p>
            <a:endParaRPr lang="en-US" altLang="ko-KR" sz="1200" dirty="0">
              <a:latin typeface="+mj-lt"/>
            </a:endParaRPr>
          </a:p>
          <a:p>
            <a:r>
              <a:rPr lang="ko-KR" altLang="en-US" b="1" dirty="0">
                <a:latin typeface="+mj-lt"/>
              </a:rPr>
              <a:t>상세정보</a:t>
            </a:r>
            <a:endParaRPr lang="en-US" altLang="ko-KR" b="1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고리형 상상부기 인형입니다</a:t>
            </a:r>
            <a:r>
              <a:rPr lang="en-US" altLang="ko-KR" dirty="0">
                <a:latin typeface="+mj-lt"/>
              </a:rPr>
              <a:t>!</a:t>
            </a:r>
          </a:p>
          <a:p>
            <a:r>
              <a:rPr lang="ko-KR" altLang="en-US" dirty="0" err="1">
                <a:latin typeface="+mj-lt"/>
              </a:rPr>
              <a:t>큰부기</a:t>
            </a:r>
            <a:r>
              <a:rPr lang="ko-KR" altLang="en-US" dirty="0">
                <a:latin typeface="+mj-lt"/>
              </a:rPr>
              <a:t> 인형 아니어도 상상부기 </a:t>
            </a:r>
            <a:r>
              <a:rPr lang="ko-KR" altLang="en-US" dirty="0" err="1">
                <a:latin typeface="+mj-lt"/>
              </a:rPr>
              <a:t>굿즈면</a:t>
            </a:r>
            <a:r>
              <a:rPr lang="ko-KR" altLang="en-US" dirty="0">
                <a:latin typeface="+mj-lt"/>
              </a:rPr>
              <a:t> 다 좋아요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8CF729-565F-575E-FE62-5DFDEE289F02}"/>
              </a:ext>
            </a:extLst>
          </p:cNvPr>
          <p:cNvSpPr/>
          <p:nvPr/>
        </p:nvSpPr>
        <p:spPr>
          <a:xfrm>
            <a:off x="5090162" y="3614508"/>
            <a:ext cx="1541417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F0AF69B-2926-EC36-91C7-804275696FA1}"/>
              </a:ext>
            </a:extLst>
          </p:cNvPr>
          <p:cNvSpPr/>
          <p:nvPr/>
        </p:nvSpPr>
        <p:spPr>
          <a:xfrm>
            <a:off x="7089174" y="3614508"/>
            <a:ext cx="1541417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채팅하기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923173-36FA-42B0-8667-F3C750F986DF}"/>
              </a:ext>
            </a:extLst>
          </p:cNvPr>
          <p:cNvSpPr/>
          <p:nvPr/>
        </p:nvSpPr>
        <p:spPr>
          <a:xfrm>
            <a:off x="9088186" y="3614507"/>
            <a:ext cx="1541417" cy="6531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신고하기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91B220-8FDF-E0E1-616C-D78FE80BE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75" y="3757353"/>
            <a:ext cx="357447" cy="3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0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8D9FB9-7CEA-AAB5-081B-8777B3BC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7" y="467171"/>
            <a:ext cx="8373291" cy="59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5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3FBA2A-CCE8-C12A-AFCA-2BA4E3F0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197AE2-9866-AEB4-CD01-B3F1EFF4AD18}"/>
              </a:ext>
            </a:extLst>
          </p:cNvPr>
          <p:cNvSpPr/>
          <p:nvPr/>
        </p:nvSpPr>
        <p:spPr>
          <a:xfrm>
            <a:off x="1263535" y="822960"/>
            <a:ext cx="4197927" cy="5237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5789A9-9657-E07C-448C-5174307D901B}"/>
              </a:ext>
            </a:extLst>
          </p:cNvPr>
          <p:cNvSpPr/>
          <p:nvPr/>
        </p:nvSpPr>
        <p:spPr>
          <a:xfrm>
            <a:off x="1263535" y="1432560"/>
            <a:ext cx="4197927" cy="5237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BE737F-D0F0-EFC1-6F29-1A3DAFA0CD4B}"/>
              </a:ext>
            </a:extLst>
          </p:cNvPr>
          <p:cNvSpPr/>
          <p:nvPr/>
        </p:nvSpPr>
        <p:spPr>
          <a:xfrm>
            <a:off x="731520" y="2169622"/>
            <a:ext cx="4729941" cy="5237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69845B-54D2-D369-9EBA-BB9B3163629E}"/>
              </a:ext>
            </a:extLst>
          </p:cNvPr>
          <p:cNvSpPr/>
          <p:nvPr/>
        </p:nvSpPr>
        <p:spPr>
          <a:xfrm>
            <a:off x="731520" y="2905298"/>
            <a:ext cx="4729941" cy="5237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1D160-9382-F6B9-A477-82339C115EF9}"/>
              </a:ext>
            </a:extLst>
          </p:cNvPr>
          <p:cNvSpPr/>
          <p:nvPr/>
        </p:nvSpPr>
        <p:spPr>
          <a:xfrm>
            <a:off x="731520" y="3575858"/>
            <a:ext cx="4729941" cy="5237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78640-7DE2-C4AD-1EB5-8874518C475A}"/>
              </a:ext>
            </a:extLst>
          </p:cNvPr>
          <p:cNvSpPr/>
          <p:nvPr/>
        </p:nvSpPr>
        <p:spPr>
          <a:xfrm>
            <a:off x="731519" y="4284518"/>
            <a:ext cx="4729941" cy="5237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9FEFF4-31D3-44C2-E1C6-83582FFF3841}"/>
              </a:ext>
            </a:extLst>
          </p:cNvPr>
          <p:cNvSpPr/>
          <p:nvPr/>
        </p:nvSpPr>
        <p:spPr>
          <a:xfrm>
            <a:off x="731518" y="4955078"/>
            <a:ext cx="4729941" cy="5237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050732-96E3-48D1-7152-85C7EB211248}"/>
              </a:ext>
            </a:extLst>
          </p:cNvPr>
          <p:cNvSpPr/>
          <p:nvPr/>
        </p:nvSpPr>
        <p:spPr>
          <a:xfrm>
            <a:off x="731517" y="5624599"/>
            <a:ext cx="4729941" cy="5237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62D8DE-8628-0DA9-7685-CF511A94BC0C}"/>
              </a:ext>
            </a:extLst>
          </p:cNvPr>
          <p:cNvSpPr/>
          <p:nvPr/>
        </p:nvSpPr>
        <p:spPr>
          <a:xfrm>
            <a:off x="5987935" y="303933"/>
            <a:ext cx="1185949" cy="2862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A962C9-ED54-F795-190C-E4591705B1AF}"/>
              </a:ext>
            </a:extLst>
          </p:cNvPr>
          <p:cNvSpPr/>
          <p:nvPr/>
        </p:nvSpPr>
        <p:spPr>
          <a:xfrm>
            <a:off x="5669281" y="692728"/>
            <a:ext cx="5913120" cy="5641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2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52CDBA-605A-45C2-68DE-0A9C54722C50}"/>
              </a:ext>
            </a:extLst>
          </p:cNvPr>
          <p:cNvGrpSpPr/>
          <p:nvPr/>
        </p:nvGrpSpPr>
        <p:grpSpPr>
          <a:xfrm>
            <a:off x="609600" y="0"/>
            <a:ext cx="10972800" cy="6858000"/>
            <a:chOff x="609600" y="0"/>
            <a:chExt cx="109728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68E6FA9-DB69-C2D5-35BC-56A6C4DB3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810871-335E-5185-5AAD-AEA5F9E744C6}"/>
                </a:ext>
              </a:extLst>
            </p:cNvPr>
            <p:cNvSpPr/>
            <p:nvPr/>
          </p:nvSpPr>
          <p:spPr>
            <a:xfrm>
              <a:off x="1263535" y="822960"/>
              <a:ext cx="4197927" cy="5237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54AD88-324E-03B6-0650-12D3C7D1B182}"/>
                </a:ext>
              </a:extLst>
            </p:cNvPr>
            <p:cNvSpPr/>
            <p:nvPr/>
          </p:nvSpPr>
          <p:spPr>
            <a:xfrm>
              <a:off x="731517" y="1432560"/>
              <a:ext cx="4729945" cy="5237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8757A65-F91A-1BA4-3234-C27A6343408D}"/>
                </a:ext>
              </a:extLst>
            </p:cNvPr>
            <p:cNvSpPr/>
            <p:nvPr/>
          </p:nvSpPr>
          <p:spPr>
            <a:xfrm>
              <a:off x="731520" y="2169622"/>
              <a:ext cx="4729941" cy="5237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667E3EE-C1E1-BFCB-763D-18789464BCCE}"/>
                </a:ext>
              </a:extLst>
            </p:cNvPr>
            <p:cNvSpPr/>
            <p:nvPr/>
          </p:nvSpPr>
          <p:spPr>
            <a:xfrm>
              <a:off x="731520" y="2905298"/>
              <a:ext cx="4729941" cy="5237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219D34-0999-CD1E-E2E4-1A1B79ED88C4}"/>
                </a:ext>
              </a:extLst>
            </p:cNvPr>
            <p:cNvSpPr/>
            <p:nvPr/>
          </p:nvSpPr>
          <p:spPr>
            <a:xfrm>
              <a:off x="731520" y="3575858"/>
              <a:ext cx="4729941" cy="5237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A33F4D-2026-6FEF-DD77-73337A49C355}"/>
                </a:ext>
              </a:extLst>
            </p:cNvPr>
            <p:cNvSpPr/>
            <p:nvPr/>
          </p:nvSpPr>
          <p:spPr>
            <a:xfrm>
              <a:off x="731519" y="4284518"/>
              <a:ext cx="4729941" cy="5237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1B70A9-F2CC-6F9A-9910-038884A9B8E8}"/>
                </a:ext>
              </a:extLst>
            </p:cNvPr>
            <p:cNvSpPr/>
            <p:nvPr/>
          </p:nvSpPr>
          <p:spPr>
            <a:xfrm>
              <a:off x="731518" y="4955078"/>
              <a:ext cx="4729941" cy="5237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720C5B-95EE-A3C9-C204-1E33E4F2F7A0}"/>
                </a:ext>
              </a:extLst>
            </p:cNvPr>
            <p:cNvSpPr/>
            <p:nvPr/>
          </p:nvSpPr>
          <p:spPr>
            <a:xfrm>
              <a:off x="731517" y="5624599"/>
              <a:ext cx="4729941" cy="5237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457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서정희</dc:creator>
  <cp:lastModifiedBy>서정희</cp:lastModifiedBy>
  <cp:revision>10</cp:revision>
  <dcterms:created xsi:type="dcterms:W3CDTF">2022-10-10T15:10:40Z</dcterms:created>
  <dcterms:modified xsi:type="dcterms:W3CDTF">2022-10-10T16:26:10Z</dcterms:modified>
</cp:coreProperties>
</file>