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8" r:id="rId4"/>
    <p:sldId id="267" r:id="rId5"/>
    <p:sldId id="262" r:id="rId6"/>
    <p:sldId id="263" r:id="rId7"/>
    <p:sldId id="269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660"/>
  </p:normalViewPr>
  <p:slideViewPr>
    <p:cSldViewPr snapToGrid="0">
      <p:cViewPr>
        <p:scale>
          <a:sx n="66" d="100"/>
          <a:sy n="66" d="100"/>
        </p:scale>
        <p:origin x="994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F1CC9-1E47-C061-09FF-7B1660300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256FD4-A666-E214-CEEE-92AE2A500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F6B17-0A98-CE5B-2A23-A2507BE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2A4A-C02D-4D55-9ABA-CB59E2234901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8A20C-E433-2AB9-D12C-BF953298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977AC-2D71-24CC-B264-DB32C14F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B876-4479-4C4D-9435-AC19C350D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3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8FE72-D284-D598-7B29-E0E4D59D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D5879B-D704-B1B8-7DDC-F20C81C61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4D42B-A84E-9FDE-6069-DE2D74DF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2A4A-C02D-4D55-9ABA-CB59E2234901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6E6A8-2F72-4CCC-1D60-2F16B861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B6A58-4ACF-AA78-912C-EC123885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B876-4479-4C4D-9435-AC19C350D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9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6FE983-6520-21C1-AAD9-CA604C485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7BCBF0-2833-1FB5-75C1-84911A10F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A6BF3-3FB9-536B-F612-DC173F95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2A4A-C02D-4D55-9ABA-CB59E2234901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D77EC-82A7-94AD-D8AA-F5723FD2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9310C-D60A-0AC1-7831-A6F73346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B876-4479-4C4D-9435-AC19C350D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66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A17D6-2744-04D5-E9E8-250F1741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F04B7-5425-24D6-63DB-AC5A3B4F8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C0D09-2CA9-630E-9ECD-F09F16D8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2A4A-C02D-4D55-9ABA-CB59E2234901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A07A5-88D5-7B7F-516D-21841433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A34E8-A43C-7E00-77CB-6CD757D9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B876-4479-4C4D-9435-AC19C350D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36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4B801-5BC9-94A9-AD6F-CDD678CC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111A24-AE13-23B7-50E9-6A6A021A5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DBE55-16AC-E87D-9CC8-F9A5646F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2A4A-C02D-4D55-9ABA-CB59E2234901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8F71F-8777-501C-3ABA-4A591007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ED5EE-EB0C-C909-585A-64904231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B876-4479-4C4D-9435-AC19C350D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889D2-8DE9-0FFE-F26C-A86E5AF7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A73AE-6336-614F-9415-6A4571F76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C9F3C8-541D-C2E8-593E-8E7B34428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C42988-4112-57B1-9578-C3E490D7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2A4A-C02D-4D55-9ABA-CB59E2234901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58A4FD-0097-CCF8-2F60-4CBA43D3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C84A6A-3299-00FC-0B9B-8A6865EB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B876-4479-4C4D-9435-AC19C350D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8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4F76E-AB8F-F16F-ACE9-4C2494F3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C33AEE-BD39-3A36-81AA-18668C4EA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C370F2-029B-0B78-61F5-46E0A832F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A0CE50-F558-BB4F-7DDB-559982917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EF310E-EE2F-0902-D5CB-FA4259A9E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265EB5-ACBF-551D-1634-527E42DA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2A4A-C02D-4D55-9ABA-CB59E2234901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3D5B58-C3C4-D2EC-62CD-06BCECD8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AF309A-4CDE-338F-8816-D47CB187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B876-4479-4C4D-9435-AC19C350D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9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2054E-9F4B-227A-D1DF-AF837FD5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981B97-293A-62C3-631A-ABDE9021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2A4A-C02D-4D55-9ABA-CB59E2234901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9D238-3A19-AD2F-320E-CB51B092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190EF3-51EB-BF4A-A3AE-2D9F4026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B876-4479-4C4D-9435-AC19C350D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1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168751-DC4C-60B7-2B13-EE35C8ED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2A4A-C02D-4D55-9ABA-CB59E2234901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E8DA73-576A-20DF-7199-1F95125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1B4EDF-F77E-0BBE-B744-57DB0455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B876-4479-4C4D-9435-AC19C350D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0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8E226-8F1B-3649-ED46-5888CA1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3BF7B8-2591-9F5D-2A1C-28D6EB2B2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517519-FDFD-33DF-A822-594B08FCB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E9069-70D3-B62D-8C3A-FCE51DE8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2A4A-C02D-4D55-9ABA-CB59E2234901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F001B-069C-7DB9-D0F9-CF54AAB3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29D9A-6372-4C5E-F53D-A1DFF26C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B876-4479-4C4D-9435-AC19C350D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5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EC234-FFEC-0373-458A-63A13AE5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E9A84B-E0E0-128C-4D5B-660B2A7E2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B08C60-5525-5936-8E0F-380FB85FA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74893-ABE6-84FA-4C94-9F7332C7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2A4A-C02D-4D55-9ABA-CB59E2234901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154560-4EEC-7111-4818-9A1A1518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104A4C-A6CB-BAA3-8033-2779FD4C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B876-4479-4C4D-9435-AC19C350D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9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32B86D-7755-A9F1-7B55-6DA23965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1119E5-BEA8-D839-A342-0D94AE707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34FC2-BD08-0D54-8FB5-CBAD92C67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02A4A-C02D-4D55-9ABA-CB59E2234901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C0379-03C1-619A-5A24-F7F780AB4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A2B4B-ABB5-358D-DD55-FCCD127D4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0B876-4479-4C4D-9435-AC19C350D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5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4285EA-DDC7-B3E8-4574-0813A04690CE}"/>
              </a:ext>
            </a:extLst>
          </p:cNvPr>
          <p:cNvSpPr/>
          <p:nvPr/>
        </p:nvSpPr>
        <p:spPr>
          <a:xfrm>
            <a:off x="2992978" y="1418081"/>
            <a:ext cx="6465982" cy="50191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550D31-928A-BBE4-837C-E82F48C17C34}"/>
              </a:ext>
            </a:extLst>
          </p:cNvPr>
          <p:cNvSpPr txBox="1"/>
          <p:nvPr/>
        </p:nvSpPr>
        <p:spPr>
          <a:xfrm>
            <a:off x="5332134" y="1762415"/>
            <a:ext cx="17876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/>
              <a:t>CHANGE</a:t>
            </a:r>
            <a:endParaRPr lang="ko-KR" altLang="en-US" sz="30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E072EA0-D2DB-5613-57AD-FF9B9E894575}"/>
              </a:ext>
            </a:extLst>
          </p:cNvPr>
          <p:cNvSpPr/>
          <p:nvPr/>
        </p:nvSpPr>
        <p:spPr>
          <a:xfrm>
            <a:off x="3852312" y="2539945"/>
            <a:ext cx="4769787" cy="381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B43DC1-D5DC-5E6B-60FD-965FB5C50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988" y="2634248"/>
            <a:ext cx="190195" cy="1901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10D7C5-4D56-E69B-673A-DB8F2287DDC8}"/>
              </a:ext>
            </a:extLst>
          </p:cNvPr>
          <p:cNvSpPr txBox="1"/>
          <p:nvPr/>
        </p:nvSpPr>
        <p:spPr>
          <a:xfrm>
            <a:off x="3810298" y="314447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최근 검색어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1498EA-A55F-3037-2ABB-84C47FC559CD}"/>
              </a:ext>
            </a:extLst>
          </p:cNvPr>
          <p:cNvSpPr txBox="1"/>
          <p:nvPr/>
        </p:nvSpPr>
        <p:spPr>
          <a:xfrm>
            <a:off x="4228647" y="2607333"/>
            <a:ext cx="1383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검색어를 입력하세요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3A40410-C357-F45C-5701-3C6711E7210E}"/>
              </a:ext>
            </a:extLst>
          </p:cNvPr>
          <p:cNvCxnSpPr>
            <a:cxnSpLocks/>
          </p:cNvCxnSpPr>
          <p:nvPr/>
        </p:nvCxnSpPr>
        <p:spPr>
          <a:xfrm>
            <a:off x="4261085" y="2626346"/>
            <a:ext cx="0" cy="20814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A7324A02-A56B-60DE-ECEC-04BFEB30EFF3}"/>
              </a:ext>
            </a:extLst>
          </p:cNvPr>
          <p:cNvSpPr/>
          <p:nvPr/>
        </p:nvSpPr>
        <p:spPr>
          <a:xfrm>
            <a:off x="3880560" y="3552882"/>
            <a:ext cx="800489" cy="287456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BCB6A4FD-A3F5-3A13-D55D-7B0CA9349A2D}"/>
              </a:ext>
            </a:extLst>
          </p:cNvPr>
          <p:cNvSpPr/>
          <p:nvPr/>
        </p:nvSpPr>
        <p:spPr>
          <a:xfrm>
            <a:off x="4867343" y="3557827"/>
            <a:ext cx="641354" cy="287456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D0846C5-56B1-FD1C-E49C-85EA45027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010" y="3651647"/>
            <a:ext cx="94892" cy="948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B0B93D0-00C3-62D9-16BC-36F58EA5D0E7}"/>
              </a:ext>
            </a:extLst>
          </p:cNvPr>
          <p:cNvSpPr txBox="1"/>
          <p:nvPr/>
        </p:nvSpPr>
        <p:spPr>
          <a:xfrm>
            <a:off x="3910172" y="357349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/>
                </a:solidFill>
              </a:rPr>
              <a:t>돗자리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71F6AB-D422-8FA4-A303-0238C7E43D27}"/>
              </a:ext>
            </a:extLst>
          </p:cNvPr>
          <p:cNvSpPr txBox="1"/>
          <p:nvPr/>
        </p:nvSpPr>
        <p:spPr>
          <a:xfrm>
            <a:off x="4890988" y="357349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/>
                </a:solidFill>
              </a:rPr>
              <a:t>화로</a:t>
            </a:r>
            <a:endParaRPr lang="ko-KR" altLang="en-US" sz="10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891C0DE-FCBA-D30F-1464-25AFD21AD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36" y="3649163"/>
            <a:ext cx="94892" cy="9489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30B5D33-84F5-59A7-A789-86908A2D73B5}"/>
              </a:ext>
            </a:extLst>
          </p:cNvPr>
          <p:cNvSpPr txBox="1"/>
          <p:nvPr/>
        </p:nvSpPr>
        <p:spPr>
          <a:xfrm>
            <a:off x="1341564" y="420804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 초기화면</a:t>
            </a:r>
            <a:endParaRPr lang="en-US" altLang="ko-KR" dirty="0"/>
          </a:p>
          <a:p>
            <a:r>
              <a:rPr lang="ko-KR" altLang="en-US" dirty="0"/>
              <a:t>최근 검색어를 볼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827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4285EA-DDC7-B3E8-4574-0813A04690CE}"/>
              </a:ext>
            </a:extLst>
          </p:cNvPr>
          <p:cNvSpPr/>
          <p:nvPr/>
        </p:nvSpPr>
        <p:spPr>
          <a:xfrm>
            <a:off x="3008218" y="1407122"/>
            <a:ext cx="6465982" cy="50191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550D31-928A-BBE4-837C-E82F48C17C34}"/>
              </a:ext>
            </a:extLst>
          </p:cNvPr>
          <p:cNvSpPr txBox="1"/>
          <p:nvPr/>
        </p:nvSpPr>
        <p:spPr>
          <a:xfrm>
            <a:off x="5347374" y="1751456"/>
            <a:ext cx="17876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/>
              <a:t>CHANGE</a:t>
            </a:r>
            <a:endParaRPr lang="ko-KR" altLang="en-US" sz="30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5B18E62-DD72-1C22-0A28-7703C4FFCA92}"/>
              </a:ext>
            </a:extLst>
          </p:cNvPr>
          <p:cNvSpPr/>
          <p:nvPr/>
        </p:nvSpPr>
        <p:spPr>
          <a:xfrm>
            <a:off x="3867552" y="2528986"/>
            <a:ext cx="4769787" cy="381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D6F7406-5C96-72BE-2117-2340AF9F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228" y="2623289"/>
            <a:ext cx="190195" cy="1901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757938-D063-B3CE-C451-01744DE55467}"/>
              </a:ext>
            </a:extLst>
          </p:cNvPr>
          <p:cNvSpPr txBox="1"/>
          <p:nvPr/>
        </p:nvSpPr>
        <p:spPr>
          <a:xfrm>
            <a:off x="4194834" y="259527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마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4AC383-5364-806B-B28F-14EAE751F198}"/>
              </a:ext>
            </a:extLst>
          </p:cNvPr>
          <p:cNvSpPr txBox="1"/>
          <p:nvPr/>
        </p:nvSpPr>
        <p:spPr>
          <a:xfrm>
            <a:off x="631083" y="728640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검색어 입력 시 해당되는 물건 출력</a:t>
            </a:r>
          </a:p>
        </p:txBody>
      </p: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A6EDEB29-2B2F-30B8-F14D-3410551A3A1B}"/>
              </a:ext>
            </a:extLst>
          </p:cNvPr>
          <p:cNvSpPr/>
          <p:nvPr/>
        </p:nvSpPr>
        <p:spPr>
          <a:xfrm>
            <a:off x="3867552" y="3020992"/>
            <a:ext cx="4769787" cy="2106593"/>
          </a:xfrm>
          <a:prstGeom prst="flowChartAlternate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6BEE5-801F-974C-880A-D3664576BD4B}"/>
              </a:ext>
            </a:extLst>
          </p:cNvPr>
          <p:cNvSpPr txBox="1"/>
          <p:nvPr/>
        </p:nvSpPr>
        <p:spPr>
          <a:xfrm>
            <a:off x="3986446" y="323071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</a:rPr>
              <a:t>추천 검색어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709C7-87F3-7D90-BE18-C7BB64E58B9F}"/>
              </a:ext>
            </a:extLst>
          </p:cNvPr>
          <p:cNvSpPr txBox="1"/>
          <p:nvPr/>
        </p:nvSpPr>
        <p:spPr>
          <a:xfrm>
            <a:off x="4117890" y="390285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마우스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F050C-9A20-D41B-C3A7-6C8DCAECA3D5}"/>
              </a:ext>
            </a:extLst>
          </p:cNvPr>
          <p:cNvSpPr txBox="1"/>
          <p:nvPr/>
        </p:nvSpPr>
        <p:spPr>
          <a:xfrm>
            <a:off x="4117891" y="357545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마스크</a:t>
            </a:r>
            <a:endParaRPr lang="en-US" altLang="ko-KR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3A7C94-8D28-1DCC-5322-08B9E61E0AE5}"/>
              </a:ext>
            </a:extLst>
          </p:cNvPr>
          <p:cNvSpPr txBox="1"/>
          <p:nvPr/>
        </p:nvSpPr>
        <p:spPr>
          <a:xfrm>
            <a:off x="4117890" y="45585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/>
              <a:t>마즙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77619-429F-F6E3-5012-1D5C50006B06}"/>
              </a:ext>
            </a:extLst>
          </p:cNvPr>
          <p:cNvSpPr txBox="1"/>
          <p:nvPr/>
        </p:nvSpPr>
        <p:spPr>
          <a:xfrm>
            <a:off x="4117890" y="423024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마우스패드</a:t>
            </a:r>
          </a:p>
        </p:txBody>
      </p:sp>
    </p:spTree>
    <p:extLst>
      <p:ext uri="{BB962C8B-B14F-4D97-AF65-F5344CB8AC3E}">
        <p14:creationId xmlns:p14="http://schemas.microsoft.com/office/powerpoint/2010/main" val="397238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3D92E7-B6EC-F933-2C04-4EC29B00762E}"/>
              </a:ext>
            </a:extLst>
          </p:cNvPr>
          <p:cNvSpPr txBox="1"/>
          <p:nvPr/>
        </p:nvSpPr>
        <p:spPr>
          <a:xfrm>
            <a:off x="3047036" y="2554730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1" i="0" dirty="0">
                <a:solidFill>
                  <a:srgbClr val="444444"/>
                </a:solidFill>
                <a:effectLst/>
                <a:latin typeface="inherit"/>
              </a:rPr>
              <a:t>'query-string'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e-nanumgothic"/>
              </a:rPr>
              <a:t> 모듈을 통해서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e-nanumgothic"/>
              </a:rPr>
              <a:t>search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e-nanumgothic"/>
              </a:rPr>
              <a:t>변수에 검색된 값을 담아주고 있습니다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e-nanumgothic"/>
              </a:rPr>
              <a:t>.</a:t>
            </a:r>
            <a:endParaRPr lang="ko-KR" alt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C91D3-917F-B628-B825-171857CEF37F}"/>
              </a:ext>
            </a:extLst>
          </p:cNvPr>
          <p:cNvSpPr txBox="1"/>
          <p:nvPr/>
        </p:nvSpPr>
        <p:spPr>
          <a:xfrm>
            <a:off x="1423686" y="3958543"/>
            <a:ext cx="9016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 panose="020B0604020202020204" pitchFamily="49" charset="0"/>
              </a:rPr>
              <a:t>SELECT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ko-KR" b="0" i="0" dirty="0">
                <a:solidFill>
                  <a:srgbClr val="DF4A68"/>
                </a:solidFill>
                <a:effectLst/>
                <a:latin typeface="Source Code Pro" panose="020B0604020202020204" pitchFamily="49" charset="0"/>
              </a:rPr>
              <a:t>count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 panose="020B0604020202020204" pitchFamily="49" charset="0"/>
              </a:rPr>
              <a:t>(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 panose="020B0604020202020204" pitchFamily="49" charset="0"/>
              </a:rPr>
              <a:t>*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 panose="020B0604020202020204" pitchFamily="49" charset="0"/>
              </a:rPr>
              <a:t>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 panose="020B0604020202020204" pitchFamily="49" charset="0"/>
              </a:rPr>
              <a:t>AS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 `count` </a:t>
            </a:r>
          </a:p>
          <a:p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 panose="020B0604020202020204" pitchFamily="49" charset="0"/>
              </a:rPr>
              <a:t>FROM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 `boards` 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 panose="020B0604020202020204" pitchFamily="49" charset="0"/>
              </a:rPr>
              <a:t>AS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 `board` 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 panose="020B0604020202020204" pitchFamily="49" charset="0"/>
              </a:rPr>
              <a:t>WHERE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 `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board`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Source Code Pro" panose="020B0604020202020204" pitchFamily="49" charset="0"/>
              </a:rPr>
              <a:t>.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`title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` 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 panose="020B0604020202020204" pitchFamily="49" charset="0"/>
              </a:rPr>
              <a:t>LIKE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ko-KR" b="0" i="0" dirty="0">
                <a:solidFill>
                  <a:srgbClr val="60911B"/>
                </a:solidFill>
                <a:effectLst/>
                <a:latin typeface="Source Code Pro" panose="020B0604020202020204" pitchFamily="49" charset="0"/>
              </a:rPr>
              <a:t>'%sejun3278%'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 panose="020B0604020202020204" pitchFamily="49" charset="0"/>
              </a:rPr>
              <a:t>AND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 `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board`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Source Code Pro" panose="020B0604020202020204" pitchFamily="49" charset="0"/>
              </a:rPr>
              <a:t>.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`contents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` 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 panose="020B0604020202020204" pitchFamily="49" charset="0"/>
              </a:rPr>
              <a:t>LIKE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ko-KR" b="0" i="0" dirty="0">
                <a:solidFill>
                  <a:srgbClr val="60911B"/>
                </a:solidFill>
                <a:effectLst/>
                <a:latin typeface="Source Code Pro" panose="020B0604020202020204" pitchFamily="49" charset="0"/>
              </a:rPr>
              <a:t>'%sejun3278%'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 panose="020B0604020202020204" pitchFamily="49" charset="0"/>
              </a:rPr>
              <a:t>;</a:t>
            </a:r>
            <a:endParaRPr lang="en-US" altLang="ko-KR" b="0" i="0" dirty="0">
              <a:solidFill>
                <a:srgbClr val="666666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46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3D2413F-28C2-2E33-DD2B-37B9FEC0A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34" y="2074216"/>
            <a:ext cx="5099479" cy="29607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3FAF99-AE25-BECE-9F04-1E9AB2BE7877}"/>
              </a:ext>
            </a:extLst>
          </p:cNvPr>
          <p:cNvSpPr txBox="1"/>
          <p:nvPr/>
        </p:nvSpPr>
        <p:spPr>
          <a:xfrm>
            <a:off x="5949387" y="1527858"/>
            <a:ext cx="51006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 Query </a:t>
            </a:r>
            <a:r>
              <a:rPr lang="ko-KR" altLang="en-US" dirty="0"/>
              <a:t>라이브러리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0" i="0" dirty="0">
                <a:effectLst/>
                <a:latin typeface="-apple-system"/>
              </a:rPr>
              <a:t>데이터 반환을 위한 비동기 처리는 </a:t>
            </a:r>
            <a:r>
              <a:rPr lang="en-US" altLang="ko-KR" b="0" i="0" dirty="0" err="1">
                <a:effectLst/>
                <a:latin typeface="-apple-system"/>
              </a:rPr>
              <a:t>useQuery</a:t>
            </a:r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이용</a:t>
            </a:r>
            <a:endParaRPr lang="en-US" altLang="ko-KR" b="0" i="0" dirty="0">
              <a:effectLst/>
              <a:latin typeface="-apple-system"/>
            </a:endParaRPr>
          </a:p>
          <a:p>
            <a:endParaRPr lang="en-US" altLang="ko-KR" dirty="0">
              <a:latin typeface="-apple-system"/>
            </a:endParaRPr>
          </a:p>
          <a:p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F2F675-0740-6617-247D-E5F8D1D24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848" y="2886224"/>
            <a:ext cx="4838218" cy="62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const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useResults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keyword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 =&gt; {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useQuery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(['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keyword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',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keyword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], () =&gt;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getResultByKeyword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keyword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), {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enabled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: !!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keyword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select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: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) =&gt;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data.slice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604020202020204" pitchFamily="49" charset="0"/>
              </a:rPr>
              <a:t>(0, 10), }); };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6D2F9F4-D0FF-EBD8-14A0-61AA61118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848" y="4156870"/>
            <a:ext cx="4959574" cy="62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ResultField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= ({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inputValue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setInputValue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}) =&gt; {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const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queryClient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useQueryClient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();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const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{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status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error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}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useResults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inputValue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);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const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onHandleList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=&gt; {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setInputValue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); };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8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333D78-01B7-282B-EF97-E771321D5A1A}"/>
              </a:ext>
            </a:extLst>
          </p:cNvPr>
          <p:cNvSpPr/>
          <p:nvPr/>
        </p:nvSpPr>
        <p:spPr>
          <a:xfrm>
            <a:off x="3629307" y="4923375"/>
            <a:ext cx="1134914" cy="11349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C0EF1-1108-EC97-9820-EA450AA09D50}"/>
              </a:ext>
            </a:extLst>
          </p:cNvPr>
          <p:cNvSpPr/>
          <p:nvPr/>
        </p:nvSpPr>
        <p:spPr>
          <a:xfrm>
            <a:off x="3614966" y="3294645"/>
            <a:ext cx="1134914" cy="11349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4285EA-DDC7-B3E8-4574-0813A04690CE}"/>
              </a:ext>
            </a:extLst>
          </p:cNvPr>
          <p:cNvSpPr/>
          <p:nvPr/>
        </p:nvSpPr>
        <p:spPr>
          <a:xfrm>
            <a:off x="3008218" y="1407122"/>
            <a:ext cx="6465982" cy="50191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550D31-928A-BBE4-837C-E82F48C17C34}"/>
              </a:ext>
            </a:extLst>
          </p:cNvPr>
          <p:cNvSpPr txBox="1"/>
          <p:nvPr/>
        </p:nvSpPr>
        <p:spPr>
          <a:xfrm>
            <a:off x="5347374" y="1751456"/>
            <a:ext cx="17876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/>
              <a:t>CHANGE</a:t>
            </a:r>
            <a:endParaRPr lang="ko-KR" altLang="en-US" sz="30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5B18E62-DD72-1C22-0A28-7703C4FFCA92}"/>
              </a:ext>
            </a:extLst>
          </p:cNvPr>
          <p:cNvSpPr/>
          <p:nvPr/>
        </p:nvSpPr>
        <p:spPr>
          <a:xfrm>
            <a:off x="3867552" y="2528986"/>
            <a:ext cx="4769787" cy="381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D6F7406-5C96-72BE-2117-2340AF9F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228" y="2623289"/>
            <a:ext cx="190195" cy="1901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757938-D063-B3CE-C451-01744DE55467}"/>
              </a:ext>
            </a:extLst>
          </p:cNvPr>
          <p:cNvSpPr txBox="1"/>
          <p:nvPr/>
        </p:nvSpPr>
        <p:spPr>
          <a:xfrm>
            <a:off x="4194834" y="25952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마우스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9988AE33-81BA-DF3D-9407-FAB246126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288" y="3461921"/>
            <a:ext cx="797091" cy="79709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9757DBE-5AB3-6035-203A-88476B15A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53" y="5071801"/>
            <a:ext cx="830562" cy="83056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BD58FD18-B369-0976-9AFC-93196FF45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803" y="4220387"/>
            <a:ext cx="152623" cy="15262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C02E370-381C-344F-00D5-04E3944787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48144" y="5849116"/>
            <a:ext cx="152623" cy="15262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04AC383-5364-806B-B28F-14EAE751F198}"/>
              </a:ext>
            </a:extLst>
          </p:cNvPr>
          <p:cNvSpPr txBox="1"/>
          <p:nvPr/>
        </p:nvSpPr>
        <p:spPr>
          <a:xfrm>
            <a:off x="631083" y="728640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검색어 입력 시 해당되는 물건 출력</a:t>
            </a:r>
          </a:p>
        </p:txBody>
      </p:sp>
    </p:spTree>
    <p:extLst>
      <p:ext uri="{BB962C8B-B14F-4D97-AF65-F5344CB8AC3E}">
        <p14:creationId xmlns:p14="http://schemas.microsoft.com/office/powerpoint/2010/main" val="316658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153626AE-83F6-6EFA-E4C3-EEA8B546EFDB}"/>
              </a:ext>
            </a:extLst>
          </p:cNvPr>
          <p:cNvGrpSpPr/>
          <p:nvPr/>
        </p:nvGrpSpPr>
        <p:grpSpPr>
          <a:xfrm>
            <a:off x="1874590" y="1305402"/>
            <a:ext cx="3274921" cy="3274921"/>
            <a:chOff x="1350087" y="1923044"/>
            <a:chExt cx="3274921" cy="327492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D6AB0-8EBB-A752-A850-9BB016C42F2C}"/>
                </a:ext>
              </a:extLst>
            </p:cNvPr>
            <p:cNvSpPr/>
            <p:nvPr/>
          </p:nvSpPr>
          <p:spPr>
            <a:xfrm>
              <a:off x="1350087" y="1923044"/>
              <a:ext cx="3274921" cy="327492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988AE33-81BA-DF3D-9407-FAB24612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12" y="2405738"/>
              <a:ext cx="2300095" cy="2300095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FB9978F2-8E9F-7776-7A85-84DCA1C28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1494" y="4594376"/>
              <a:ext cx="440411" cy="440411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CA288D5-D94D-5508-A306-2518FDD6362E}"/>
              </a:ext>
            </a:extLst>
          </p:cNvPr>
          <p:cNvGrpSpPr/>
          <p:nvPr/>
        </p:nvGrpSpPr>
        <p:grpSpPr>
          <a:xfrm>
            <a:off x="7042491" y="1305402"/>
            <a:ext cx="3274921" cy="3274921"/>
            <a:chOff x="5187353" y="1923044"/>
            <a:chExt cx="3274921" cy="327492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B32F944-92E4-5040-D045-C4CA030ECEDA}"/>
                </a:ext>
              </a:extLst>
            </p:cNvPr>
            <p:cNvSpPr/>
            <p:nvPr/>
          </p:nvSpPr>
          <p:spPr>
            <a:xfrm>
              <a:off x="5187353" y="1923044"/>
              <a:ext cx="3274921" cy="327492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0BBA1E4-6F32-DD30-955A-BF982526A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578" y="2405738"/>
              <a:ext cx="2300095" cy="2300095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F88BDB31-2C99-D417-10D7-E9A7E987B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38760" y="4594373"/>
              <a:ext cx="440411" cy="440411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906FFFE-2A7B-92FC-1EC9-F67A22AABB6D}"/>
              </a:ext>
            </a:extLst>
          </p:cNvPr>
          <p:cNvSpPr txBox="1"/>
          <p:nvPr/>
        </p:nvSpPr>
        <p:spPr>
          <a:xfrm>
            <a:off x="266194" y="4900721"/>
            <a:ext cx="32816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 사진 하단마다</a:t>
            </a:r>
            <a:endParaRPr lang="en-US" altLang="ko-KR" dirty="0"/>
          </a:p>
          <a:p>
            <a:r>
              <a:rPr lang="ko-KR" altLang="en-US" dirty="0"/>
              <a:t>좋아요 표시를 위한 하트 배치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클릭시</a:t>
            </a:r>
            <a:r>
              <a:rPr lang="ko-KR" altLang="en-US" dirty="0"/>
              <a:t> 하트 채워지면서</a:t>
            </a:r>
            <a:endParaRPr lang="en-US" altLang="ko-KR" dirty="0"/>
          </a:p>
          <a:p>
            <a:r>
              <a:rPr lang="ko-KR" altLang="en-US" dirty="0"/>
              <a:t>좋아요 목록에 추가</a:t>
            </a:r>
          </a:p>
        </p:txBody>
      </p:sp>
    </p:spTree>
    <p:extLst>
      <p:ext uri="{BB962C8B-B14F-4D97-AF65-F5344CB8AC3E}">
        <p14:creationId xmlns:p14="http://schemas.microsoft.com/office/powerpoint/2010/main" val="67623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153626AE-83F6-6EFA-E4C3-EEA8B546EFDB}"/>
              </a:ext>
            </a:extLst>
          </p:cNvPr>
          <p:cNvGrpSpPr/>
          <p:nvPr/>
        </p:nvGrpSpPr>
        <p:grpSpPr>
          <a:xfrm>
            <a:off x="1874590" y="1305402"/>
            <a:ext cx="3274921" cy="3274921"/>
            <a:chOff x="1350087" y="1923044"/>
            <a:chExt cx="3274921" cy="327492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D6AB0-8EBB-A752-A850-9BB016C42F2C}"/>
                </a:ext>
              </a:extLst>
            </p:cNvPr>
            <p:cNvSpPr/>
            <p:nvPr/>
          </p:nvSpPr>
          <p:spPr>
            <a:xfrm>
              <a:off x="1350087" y="1923044"/>
              <a:ext cx="3274921" cy="327492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988AE33-81BA-DF3D-9407-FAB24612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12" y="2405738"/>
              <a:ext cx="2300095" cy="2300095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FB9978F2-8E9F-7776-7A85-84DCA1C28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1494" y="4594376"/>
              <a:ext cx="440411" cy="440411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CA288D5-D94D-5508-A306-2518FDD6362E}"/>
              </a:ext>
            </a:extLst>
          </p:cNvPr>
          <p:cNvGrpSpPr/>
          <p:nvPr/>
        </p:nvGrpSpPr>
        <p:grpSpPr>
          <a:xfrm>
            <a:off x="5980354" y="1342346"/>
            <a:ext cx="3274921" cy="3274921"/>
            <a:chOff x="5187353" y="1923044"/>
            <a:chExt cx="3274921" cy="327492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B32F944-92E4-5040-D045-C4CA030ECEDA}"/>
                </a:ext>
              </a:extLst>
            </p:cNvPr>
            <p:cNvSpPr/>
            <p:nvPr/>
          </p:nvSpPr>
          <p:spPr>
            <a:xfrm>
              <a:off x="5187353" y="1923044"/>
              <a:ext cx="3274921" cy="327492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0BBA1E4-6F32-DD30-955A-BF982526A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578" y="2405738"/>
              <a:ext cx="2300095" cy="2300095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F88BDB31-2C99-D417-10D7-E9A7E987B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38760" y="4594373"/>
              <a:ext cx="440411" cy="440411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A079BF7-2222-BEFA-1D5B-5E4B0B67D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92" y="409604"/>
            <a:ext cx="45368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먼저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useEffect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내에서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axios를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통해 사용자가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좋아요를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눌렀는지 여부를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판단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9CB24C-B203-05C8-F2D8-CA545353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777" y="825478"/>
            <a:ext cx="36870" cy="28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69FBD-70A5-43A5-7D95-AA6030D8A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1666" y="2100171"/>
            <a:ext cx="2968761" cy="123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const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newFeedData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feedData.map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(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feed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index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) =&gt;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atin typeface="Arial Unicode MS"/>
                <a:ea typeface="Fira Mono" panose="020B0509050000020004" pitchFamily="49" charset="0"/>
              </a:rPr>
              <a:t>	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feedId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===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index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? </a:t>
            </a:r>
            <a:r>
              <a:rPr lang="en-US" altLang="ko-KR" sz="1000" dirty="0"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atin typeface="Arial Unicode MS"/>
                <a:ea typeface="Fira Mono" panose="020B0509050000020004" pitchFamily="49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...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feed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isFeedLike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: !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feed.isFeedLike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} 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feed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; </a:t>
            </a:r>
            <a:endParaRPr lang="en-US" altLang="ko-KR" sz="1000" dirty="0"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}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atin typeface="Arial Unicode MS"/>
                <a:ea typeface="Fira Mono" panose="020B0509050000020004" pitchFamily="49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);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8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9988AE33-81BA-DF3D-9407-FAB246126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8" y="594667"/>
            <a:ext cx="2300095" cy="230009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B9978F2-8E9F-7776-7A85-84DCA1C28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19" y="890087"/>
            <a:ext cx="1526692" cy="152669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88BDB31-2C99-D417-10D7-E9A7E987B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03797" y="755107"/>
            <a:ext cx="1655760" cy="165576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A8B9888-F758-551B-850E-BA75B71EE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296" y="1527951"/>
            <a:ext cx="1765831" cy="17658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C59234A-963E-1A40-9CA4-16A668DAA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97" y="3242860"/>
            <a:ext cx="1983382" cy="19833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A27FCC-781D-989B-71C4-2754014569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964" y="3293782"/>
            <a:ext cx="1312942" cy="13129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F9C2D8-21DB-A479-FEA9-4F41F535A5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08" y="3963239"/>
            <a:ext cx="1604301" cy="160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9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241</Words>
  <Application>Microsoft Office PowerPoint</Application>
  <PresentationFormat>와이드스크린</PresentationFormat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-apple-system</vt:lpstr>
      <vt:lpstr>Arial Unicode MS</vt:lpstr>
      <vt:lpstr>inherit</vt:lpstr>
      <vt:lpstr>se-nanumgothic</vt:lpstr>
      <vt:lpstr>돋움</vt:lpstr>
      <vt:lpstr>맑은 고딕</vt:lpstr>
      <vt:lpstr>Arial</vt:lpstr>
      <vt:lpstr>Source Code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김서영</dc:creator>
  <cp:lastModifiedBy>김서영</cp:lastModifiedBy>
  <cp:revision>1</cp:revision>
  <dcterms:created xsi:type="dcterms:W3CDTF">2022-10-08T09:57:26Z</dcterms:created>
  <dcterms:modified xsi:type="dcterms:W3CDTF">2022-10-08T13:30:27Z</dcterms:modified>
</cp:coreProperties>
</file>