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71" r:id="rId6"/>
    <p:sldId id="272" r:id="rId7"/>
    <p:sldId id="267" r:id="rId8"/>
    <p:sldId id="263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>
        <p:scale>
          <a:sx n="50" d="100"/>
          <a:sy n="50" d="100"/>
        </p:scale>
        <p:origin x="159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1CC9-1E47-C061-09FF-7B1660300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56FD4-A666-E214-CEEE-92AE2A500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F6B17-0A98-CE5B-2A23-A2507BE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8A20C-E433-2AB9-D12C-BF953298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977AC-2D71-24CC-B264-DB32C14F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3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FE72-D284-D598-7B29-E0E4D59D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5879B-D704-B1B8-7DDC-F20C81C6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4D42B-A84E-9FDE-6069-DE2D74D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6E6A8-2F72-4CCC-1D60-2F16B861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6A58-4ACF-AA78-912C-EC123885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FE983-6520-21C1-AAD9-CA604C48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BCBF0-2833-1FB5-75C1-84911A10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A6BF3-3FB9-536B-F612-DC173F9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77EC-82A7-94AD-D8AA-F5723FD2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9310C-D60A-0AC1-7831-A6F73346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17D6-2744-04D5-E9E8-250F1741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04B7-5425-24D6-63DB-AC5A3B4F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C0D09-2CA9-630E-9ECD-F09F16D8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A07A5-88D5-7B7F-516D-21841433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34E8-A43C-7E00-77CB-6CD757D9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4B801-5BC9-94A9-AD6F-CDD678C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11A24-AE13-23B7-50E9-6A6A021A5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DBE55-16AC-E87D-9CC8-F9A5646F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8F71F-8777-501C-3ABA-4A591007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ED5EE-EB0C-C909-585A-6490423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89D2-8DE9-0FFE-F26C-A86E5AF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73AE-6336-614F-9415-6A4571F7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9F3C8-541D-C2E8-593E-8E7B3442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42988-4112-57B1-9578-C3E490D7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8A4FD-0097-CCF8-2F60-4CBA43D3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84A6A-3299-00FC-0B9B-8A6865EB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8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4F76E-AB8F-F16F-ACE9-4C2494F3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33AEE-BD39-3A36-81AA-18668C4E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370F2-029B-0B78-61F5-46E0A832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A0CE50-F558-BB4F-7DDB-559982917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F310E-EE2F-0902-D5CB-FA4259A9E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65EB5-ACBF-551D-1634-527E42DA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3D5B58-C3C4-D2EC-62CD-06BCECD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F309A-4CDE-338F-8816-D47CB187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2054E-9F4B-227A-D1DF-AF837FD5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981B97-293A-62C3-631A-ABDE9021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9D238-3A19-AD2F-320E-CB51B092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90EF3-51EB-BF4A-A3AE-2D9F4026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68751-DC4C-60B7-2B13-EE35C8ED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8DA73-576A-20DF-7199-1F95125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B4EDF-F77E-0BBE-B744-57DB0455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8E226-8F1B-3649-ED46-5888CA1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BF7B8-2591-9F5D-2A1C-28D6EB2B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17519-FDFD-33DF-A822-594B08F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E9069-70D3-B62D-8C3A-FCE51DE8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F001B-069C-7DB9-D0F9-CF54AAB3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29D9A-6372-4C5E-F53D-A1DFF26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EC234-FFEC-0373-458A-63A13AE5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E9A84B-E0E0-128C-4D5B-660B2A7E2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08C60-5525-5936-8E0F-380FB85F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74893-ABE6-84FA-4C94-9F7332C7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54560-4EEC-7111-4818-9A1A1518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04A4C-A6CB-BAA3-8033-2779FD4C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2B86D-7755-A9F1-7B55-6DA23965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119E5-BEA8-D839-A342-0D94AE70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4FC2-BD08-0D54-8FB5-CBAD92C67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2A4A-C02D-4D55-9ABA-CB59E2234901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C0379-03C1-619A-5A24-F7F780AB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A2B4B-ABB5-358D-DD55-FCCD127D4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B876-4479-4C4D-9435-AC19C350D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5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eestrokes.tistory.com/170" TargetMode="External"/><Relationship Id="rId4" Type="http://schemas.openxmlformats.org/officeDocument/2006/relationships/hyperlink" Target="https://velog.io/@yunsungyang-omc/React-React-Query%EB%A5%BC-%EC%9D%B4%EC%9A%A9%ED%95%B4%EC%84%9C-%EA%B2%80%EC%83%89%EC%B0%BD-%EA%B5%AC%ED%98%84%ED%95%98%EA%B8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0CA2A44-9FF4-DCA2-2085-32A3ACA44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8" b="24820"/>
          <a:stretch/>
        </p:blipFill>
        <p:spPr>
          <a:xfrm>
            <a:off x="792200" y="1744623"/>
            <a:ext cx="2852691" cy="1554219"/>
          </a:xfrm>
          <a:prstGeom prst="rect">
            <a:avLst/>
          </a:prstGeom>
        </p:spPr>
      </p:pic>
      <p:pic>
        <p:nvPicPr>
          <p:cNvPr id="16" name="Object 39">
            <a:extLst>
              <a:ext uri="{FF2B5EF4-FFF2-40B4-BE49-F238E27FC236}">
                <a16:creationId xmlns:a16="http://schemas.microsoft.com/office/drawing/2014/main" id="{0B964569-8B39-75D7-41D5-77CA4D05A9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29" y="1689715"/>
            <a:ext cx="2890786" cy="28907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09713" y="5422222"/>
            <a:ext cx="2890785" cy="1598344"/>
            <a:chOff x="12764569" y="8133333"/>
            <a:chExt cx="4336178" cy="2397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4569" y="8133333"/>
              <a:ext cx="4336178" cy="2397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09713" y="5422222"/>
            <a:ext cx="2890785" cy="2890785"/>
            <a:chOff x="12764569" y="8133333"/>
            <a:chExt cx="4336178" cy="43361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4569" y="8133333"/>
              <a:ext cx="4336178" cy="43361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7620" y="5422222"/>
            <a:ext cx="2890785" cy="1816635"/>
            <a:chOff x="6971429" y="8133332"/>
            <a:chExt cx="4336178" cy="2724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1429" y="8133332"/>
              <a:ext cx="4336178" cy="2724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5526" y="5422222"/>
            <a:ext cx="2890785" cy="1785433"/>
            <a:chOff x="1178289" y="8133333"/>
            <a:chExt cx="4336178" cy="26781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89" y="8133333"/>
              <a:ext cx="4336178" cy="2678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5526" y="5422222"/>
            <a:ext cx="2890785" cy="2890785"/>
            <a:chOff x="1178289" y="8133333"/>
            <a:chExt cx="4336178" cy="4336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289" y="8133333"/>
              <a:ext cx="4336178" cy="43361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55330" y="1727809"/>
            <a:ext cx="2806375" cy="1567759"/>
            <a:chOff x="12832994" y="2591713"/>
            <a:chExt cx="4209563" cy="23516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32994" y="2591713"/>
              <a:ext cx="4209563" cy="23516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9015" y="1689714"/>
            <a:ext cx="2890785" cy="28907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47620" y="1689714"/>
            <a:ext cx="2890785" cy="2890785"/>
            <a:chOff x="6971429" y="2534570"/>
            <a:chExt cx="4336178" cy="43361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71429" y="2534570"/>
              <a:ext cx="4336178" cy="433617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317" y="5422222"/>
            <a:ext cx="2890785" cy="2890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FA7C2-C371-6DF1-69CC-A7740510A37B}"/>
              </a:ext>
            </a:extLst>
          </p:cNvPr>
          <p:cNvSpPr txBox="1"/>
          <p:nvPr/>
        </p:nvSpPr>
        <p:spPr>
          <a:xfrm>
            <a:off x="281664" y="159326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CHANGE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9D33D-252D-FAD9-C01F-101F21F40DE2}"/>
              </a:ext>
            </a:extLst>
          </p:cNvPr>
          <p:cNvSpPr txBox="1"/>
          <p:nvPr/>
        </p:nvSpPr>
        <p:spPr>
          <a:xfrm>
            <a:off x="9114397" y="316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관리자님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94DA13-34F4-3E4E-638C-62FA3E441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02" y="308517"/>
            <a:ext cx="450884" cy="4508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12BAF2-5D7A-E445-9A69-CCE8EC186F64}"/>
              </a:ext>
            </a:extLst>
          </p:cNvPr>
          <p:cNvSpPr txBox="1"/>
          <p:nvPr/>
        </p:nvSpPr>
        <p:spPr>
          <a:xfrm>
            <a:off x="847742" y="34533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상상부기 </a:t>
            </a:r>
            <a:r>
              <a:rPr lang="ko-KR" altLang="en-US" sz="2000" b="1" dirty="0" err="1"/>
              <a:t>뱃지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B65E8-39C0-CA6A-DEE7-47EDF591FAB9}"/>
              </a:ext>
            </a:extLst>
          </p:cNvPr>
          <p:cNvSpPr txBox="1"/>
          <p:nvPr/>
        </p:nvSpPr>
        <p:spPr>
          <a:xfrm>
            <a:off x="847742" y="4008064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상상부기 인형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8051664-1354-7826-8F05-49F48B79B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98" y="1820544"/>
            <a:ext cx="1323203" cy="14597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073F87-A8D0-B8BB-B411-BE397D621572}"/>
              </a:ext>
            </a:extLst>
          </p:cNvPr>
          <p:cNvSpPr txBox="1"/>
          <p:nvPr/>
        </p:nvSpPr>
        <p:spPr>
          <a:xfrm>
            <a:off x="4779662" y="3453398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상상부기 </a:t>
            </a:r>
            <a:r>
              <a:rPr lang="ko-KR" altLang="en-US" sz="2000" b="1" dirty="0" err="1"/>
              <a:t>토트백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6764D-DDBE-3750-F609-4CDCCE50867C}"/>
              </a:ext>
            </a:extLst>
          </p:cNvPr>
          <p:cNvSpPr txBox="1"/>
          <p:nvPr/>
        </p:nvSpPr>
        <p:spPr>
          <a:xfrm>
            <a:off x="4776890" y="4008064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상상부기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키링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C250F8-5621-E18C-2126-2C934566CD5F}"/>
              </a:ext>
            </a:extLst>
          </p:cNvPr>
          <p:cNvSpPr txBox="1"/>
          <p:nvPr/>
        </p:nvSpPr>
        <p:spPr>
          <a:xfrm>
            <a:off x="8636700" y="3453398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상상부기 인형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소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3AE48-A1E3-D768-DF93-613FE42C7E42}"/>
              </a:ext>
            </a:extLst>
          </p:cNvPr>
          <p:cNvSpPr txBox="1"/>
          <p:nvPr/>
        </p:nvSpPr>
        <p:spPr>
          <a:xfrm>
            <a:off x="8636700" y="4011282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상상부기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뱃지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E4BF82A-BF12-9776-2C68-C9C25999FFBF}"/>
              </a:ext>
            </a:extLst>
          </p:cNvPr>
          <p:cNvCxnSpPr>
            <a:cxnSpLocks/>
          </p:cNvCxnSpPr>
          <p:nvPr/>
        </p:nvCxnSpPr>
        <p:spPr>
          <a:xfrm>
            <a:off x="1524" y="965883"/>
            <a:ext cx="12190476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1016">
            <a:extLst>
              <a:ext uri="{FF2B5EF4-FFF2-40B4-BE49-F238E27FC236}">
                <a16:creationId xmlns:a16="http://schemas.microsoft.com/office/drawing/2014/main" id="{982E5054-0C6E-2242-CCE1-F36CF5CA42C5}"/>
              </a:ext>
            </a:extLst>
          </p:cNvPr>
          <p:cNvGrpSpPr/>
          <p:nvPr/>
        </p:nvGrpSpPr>
        <p:grpSpPr>
          <a:xfrm>
            <a:off x="11403903" y="175604"/>
            <a:ext cx="506433" cy="583797"/>
            <a:chOff x="17015032" y="196937"/>
            <a:chExt cx="882102" cy="1016854"/>
          </a:xfrm>
        </p:grpSpPr>
        <p:pic>
          <p:nvPicPr>
            <p:cNvPr id="44" name="Object 53">
              <a:extLst>
                <a:ext uri="{FF2B5EF4-FFF2-40B4-BE49-F238E27FC236}">
                  <a16:creationId xmlns:a16="http://schemas.microsoft.com/office/drawing/2014/main" id="{963B95FF-8A27-2B52-9CEF-78AF2B16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5032" y="196937"/>
              <a:ext cx="882102" cy="101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BA5D3E-1FFE-C66A-28C2-18EF0FCE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1" y="1031997"/>
            <a:ext cx="8522677" cy="47940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00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D077DA0-84FD-B2B1-2871-367FC125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63" y="1025248"/>
            <a:ext cx="8546673" cy="48075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182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1D64D42-2579-8971-28D0-381C5906D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48" y="936646"/>
            <a:ext cx="8861703" cy="49847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900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4AD8464-3363-3063-9D57-D5769304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15" y="931058"/>
            <a:ext cx="8881569" cy="49958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656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76D45E8-6E33-6368-B095-C2107950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48" y="984121"/>
            <a:ext cx="8692903" cy="48897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15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D0DDB79-468E-43EA-411E-DE7DA325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46" y="995651"/>
            <a:ext cx="8651908" cy="48666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89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9988AE33-81BA-DF3D-9407-FAB246126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8" y="594667"/>
            <a:ext cx="2300095" cy="2300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B9978F2-8E9F-7776-7A85-84DCA1C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9" y="890087"/>
            <a:ext cx="1526692" cy="152669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88BDB31-2C99-D417-10D7-E9A7E987B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3797" y="755107"/>
            <a:ext cx="1655760" cy="1655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A8B9888-F758-551B-850E-BA75B71EE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96" y="1527951"/>
            <a:ext cx="1765831" cy="1765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59234A-963E-1A40-9CA4-16A668DAA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97" y="3242860"/>
            <a:ext cx="1983382" cy="19833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A27FCC-781D-989B-71C4-275401456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64" y="3293782"/>
            <a:ext cx="1312942" cy="13129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F9C2D8-21DB-A479-FEA9-4F41F535A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8" y="3963239"/>
            <a:ext cx="1604301" cy="16043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65ADDA-17A0-CD5C-DD79-2665A47A0D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80296" y="4089057"/>
            <a:ext cx="1352663" cy="1352663"/>
          </a:xfrm>
          <a:prstGeom prst="rect">
            <a:avLst/>
          </a:prstGeom>
        </p:spPr>
      </p:pic>
      <p:grpSp>
        <p:nvGrpSpPr>
          <p:cNvPr id="12" name="그룹 1016">
            <a:extLst>
              <a:ext uri="{FF2B5EF4-FFF2-40B4-BE49-F238E27FC236}">
                <a16:creationId xmlns:a16="http://schemas.microsoft.com/office/drawing/2014/main" id="{4C43E1FC-B57D-B105-60AE-B0FAECE2D37B}"/>
              </a:ext>
            </a:extLst>
          </p:cNvPr>
          <p:cNvGrpSpPr/>
          <p:nvPr/>
        </p:nvGrpSpPr>
        <p:grpSpPr>
          <a:xfrm>
            <a:off x="10646127" y="175604"/>
            <a:ext cx="1264209" cy="1457333"/>
            <a:chOff x="17015032" y="196937"/>
            <a:chExt cx="882102" cy="1016854"/>
          </a:xfrm>
        </p:grpSpPr>
        <p:pic>
          <p:nvPicPr>
            <p:cNvPr id="13" name="Object 53">
              <a:extLst>
                <a:ext uri="{FF2B5EF4-FFF2-40B4-BE49-F238E27FC236}">
                  <a16:creationId xmlns:a16="http://schemas.microsoft.com/office/drawing/2014/main" id="{FDFB5977-61AC-E9D4-E8D7-0BDBC9948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5032" y="196937"/>
              <a:ext cx="882102" cy="1016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29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그룹 973">
            <a:extLst>
              <a:ext uri="{FF2B5EF4-FFF2-40B4-BE49-F238E27FC236}">
                <a16:creationId xmlns:a16="http://schemas.microsoft.com/office/drawing/2014/main" id="{DC4C8843-30E4-7B77-DDD9-4C2AF3F30B0C}"/>
              </a:ext>
            </a:extLst>
          </p:cNvPr>
          <p:cNvGrpSpPr/>
          <p:nvPr/>
        </p:nvGrpSpPr>
        <p:grpSpPr>
          <a:xfrm>
            <a:off x="-37095" y="0"/>
            <a:ext cx="12229095" cy="6858000"/>
            <a:chOff x="0" y="0"/>
            <a:chExt cx="12229095" cy="685800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899898"/>
              <a:ext cx="5109912" cy="1196208"/>
              <a:chOff x="0" y="1280919"/>
              <a:chExt cx="7273469" cy="170268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1280919"/>
                <a:ext cx="7273469" cy="17026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7322" y="1130102"/>
              <a:ext cx="735804" cy="735800"/>
              <a:chOff x="166997" y="1608593"/>
              <a:chExt cx="1047346" cy="104734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6997" y="1608593"/>
                <a:ext cx="1047346" cy="104734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125729" y="1232945"/>
              <a:ext cx="761671" cy="530112"/>
              <a:chOff x="5872578" y="1754981"/>
              <a:chExt cx="1084165" cy="75456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2578" y="1754981"/>
                <a:ext cx="1084165" cy="75456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307171" y="1232945"/>
              <a:ext cx="761671" cy="530112"/>
              <a:chOff x="4707440" y="1754981"/>
              <a:chExt cx="1084165" cy="75456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440" y="1754981"/>
                <a:ext cx="1084165" cy="75456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0" y="2090371"/>
              <a:ext cx="5109912" cy="1196208"/>
              <a:chOff x="0" y="2975443"/>
              <a:chExt cx="7273469" cy="170268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0" y="2975443"/>
                <a:ext cx="7273469" cy="1702687"/>
                <a:chOff x="0" y="2975443"/>
                <a:chExt cx="7273469" cy="1702687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0" y="2975443"/>
                  <a:ext cx="7273469" cy="1702687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66997" y="3303117"/>
                <a:ext cx="1047346" cy="1047340"/>
                <a:chOff x="166997" y="3303117"/>
                <a:chExt cx="1047346" cy="1047340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66997" y="3303117"/>
                  <a:ext cx="1047346" cy="10473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3307171" y="2423419"/>
              <a:ext cx="761671" cy="530112"/>
              <a:chOff x="4707440" y="3449505"/>
              <a:chExt cx="1084165" cy="75456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440" y="3449505"/>
                <a:ext cx="1084165" cy="75456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0" y="3280845"/>
              <a:ext cx="5109912" cy="1196208"/>
              <a:chOff x="0" y="4669967"/>
              <a:chExt cx="7273469" cy="1702687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0" y="4669967"/>
                <a:ext cx="7273469" cy="1702687"/>
                <a:chOff x="0" y="4669967"/>
                <a:chExt cx="7273469" cy="1702687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0" y="4669967"/>
                  <a:ext cx="7273469" cy="1702687"/>
                </a:xfrm>
                <a:prstGeom prst="rect">
                  <a:avLst/>
                </a:prstGeom>
              </p:spPr>
            </p:pic>
          </p:grpSp>
          <p:grpSp>
            <p:nvGrpSpPr>
              <p:cNvPr id="1021" name="그룹 1021"/>
              <p:cNvGrpSpPr/>
              <p:nvPr/>
            </p:nvGrpSpPr>
            <p:grpSpPr>
              <a:xfrm>
                <a:off x="166997" y="4997641"/>
                <a:ext cx="1047346" cy="1047340"/>
                <a:chOff x="166997" y="4997641"/>
                <a:chExt cx="1047346" cy="1047340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66997" y="4997641"/>
                  <a:ext cx="1047346" cy="10473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>
              <a:off x="3307171" y="3613892"/>
              <a:ext cx="761671" cy="530112"/>
              <a:chOff x="4707440" y="5144029"/>
              <a:chExt cx="1084165" cy="754563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440" y="5144029"/>
                <a:ext cx="1084165" cy="75456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0" y="4471317"/>
              <a:ext cx="5109912" cy="1196208"/>
              <a:chOff x="0" y="6364491"/>
              <a:chExt cx="7273469" cy="1702687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0" y="6364491"/>
                <a:ext cx="7273469" cy="1702687"/>
                <a:chOff x="0" y="6364491"/>
                <a:chExt cx="7273469" cy="1702687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0" y="6364491"/>
                  <a:ext cx="7273469" cy="1702687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66997" y="6692165"/>
                <a:ext cx="1047346" cy="1047340"/>
                <a:chOff x="166997" y="6692165"/>
                <a:chExt cx="1047346" cy="1047340"/>
              </a:xfrm>
            </p:grpSpPr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66997" y="6692165"/>
                  <a:ext cx="1047346" cy="10473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3" name="그룹 1033"/>
            <p:cNvGrpSpPr/>
            <p:nvPr/>
          </p:nvGrpSpPr>
          <p:grpSpPr>
            <a:xfrm>
              <a:off x="3307171" y="4804365"/>
              <a:ext cx="761671" cy="530112"/>
              <a:chOff x="4707440" y="6838553"/>
              <a:chExt cx="1084165" cy="754563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440" y="6838553"/>
                <a:ext cx="1084165" cy="754563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0" y="5661791"/>
              <a:ext cx="5109912" cy="1196208"/>
              <a:chOff x="0" y="8059015"/>
              <a:chExt cx="7273469" cy="1702687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8059015"/>
                <a:ext cx="7273469" cy="1702687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17322" y="5891995"/>
              <a:ext cx="735804" cy="735800"/>
              <a:chOff x="166997" y="8386689"/>
              <a:chExt cx="1047346" cy="1047340"/>
            </a:xfrm>
          </p:grpSpPr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6997" y="8386689"/>
                <a:ext cx="1047346" cy="1047340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3307171" y="5994838"/>
              <a:ext cx="761671" cy="530112"/>
              <a:chOff x="4707440" y="8533077"/>
              <a:chExt cx="1084165" cy="754563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440" y="8533077"/>
                <a:ext cx="1084165" cy="754563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4999381" y="0"/>
              <a:ext cx="7229714" cy="6858000"/>
              <a:chOff x="7254422" y="0"/>
              <a:chExt cx="12052064" cy="10285714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54422" y="0"/>
                <a:ext cx="12052064" cy="10285714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967887-D411-7B02-C9D4-57D0F62B7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7322" y="175473"/>
              <a:ext cx="577359" cy="5773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32B8FB-0575-A3D1-2A6C-2F5EBDFCA9A0}"/>
                </a:ext>
              </a:extLst>
            </p:cNvPr>
            <p:cNvSpPr txBox="1"/>
            <p:nvPr/>
          </p:nvSpPr>
          <p:spPr>
            <a:xfrm>
              <a:off x="618979" y="261204"/>
              <a:ext cx="1275732" cy="421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신고목록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C1D5D-3629-D29F-14E5-BD3F84B96865}"/>
                </a:ext>
              </a:extLst>
            </p:cNvPr>
            <p:cNvSpPr txBox="1"/>
            <p:nvPr/>
          </p:nvSpPr>
          <p:spPr>
            <a:xfrm>
              <a:off x="3419437" y="1362051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삭제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6A8B09-934F-61E2-FE2F-7B15CAF7BA8E}"/>
                </a:ext>
              </a:extLst>
            </p:cNvPr>
            <p:cNvSpPr txBox="1"/>
            <p:nvPr/>
          </p:nvSpPr>
          <p:spPr>
            <a:xfrm>
              <a:off x="3419437" y="2547647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삭제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818225-8239-3500-9725-A35A8DEFFD5D}"/>
                </a:ext>
              </a:extLst>
            </p:cNvPr>
            <p:cNvSpPr txBox="1"/>
            <p:nvPr/>
          </p:nvSpPr>
          <p:spPr>
            <a:xfrm>
              <a:off x="3419437" y="3743417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삭제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4549FA-EEB3-6B43-5EFB-6B7C4265E3A7}"/>
                </a:ext>
              </a:extLst>
            </p:cNvPr>
            <p:cNvSpPr txBox="1"/>
            <p:nvPr/>
          </p:nvSpPr>
          <p:spPr>
            <a:xfrm>
              <a:off x="3419437" y="4922616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삭제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545C58-50BA-89D7-0744-6DF4143291E4}"/>
                </a:ext>
              </a:extLst>
            </p:cNvPr>
            <p:cNvSpPr txBox="1"/>
            <p:nvPr/>
          </p:nvSpPr>
          <p:spPr>
            <a:xfrm>
              <a:off x="3419437" y="6118186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삭제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9DAB0E-E8A9-390C-9F8F-BF3CB661D9C0}"/>
                </a:ext>
              </a:extLst>
            </p:cNvPr>
            <p:cNvSpPr txBox="1"/>
            <p:nvPr/>
          </p:nvSpPr>
          <p:spPr>
            <a:xfrm>
              <a:off x="4233383" y="1350070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강퇴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그룹 1007">
              <a:extLst>
                <a:ext uri="{FF2B5EF4-FFF2-40B4-BE49-F238E27FC236}">
                  <a16:creationId xmlns:a16="http://schemas.microsoft.com/office/drawing/2014/main" id="{929491C0-593B-2A1C-8D2A-5D6F4E558818}"/>
                </a:ext>
              </a:extLst>
            </p:cNvPr>
            <p:cNvGrpSpPr/>
            <p:nvPr/>
          </p:nvGrpSpPr>
          <p:grpSpPr>
            <a:xfrm>
              <a:off x="4139020" y="2417683"/>
              <a:ext cx="761671" cy="530112"/>
              <a:chOff x="5872578" y="1754981"/>
              <a:chExt cx="1084165" cy="754563"/>
            </a:xfrm>
          </p:grpSpPr>
          <p:pic>
            <p:nvPicPr>
              <p:cNvPr id="28" name="Object 18">
                <a:extLst>
                  <a:ext uri="{FF2B5EF4-FFF2-40B4-BE49-F238E27FC236}">
                    <a16:creationId xmlns:a16="http://schemas.microsoft.com/office/drawing/2014/main" id="{F559216C-0D2C-6DC2-4286-5AB6CDF11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2578" y="1754981"/>
                <a:ext cx="1084165" cy="754563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76F628-B483-B441-F9F7-78B6BAC4FB6E}"/>
                </a:ext>
              </a:extLst>
            </p:cNvPr>
            <p:cNvSpPr txBox="1"/>
            <p:nvPr/>
          </p:nvSpPr>
          <p:spPr>
            <a:xfrm>
              <a:off x="4246675" y="2534808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강퇴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1007">
              <a:extLst>
                <a:ext uri="{FF2B5EF4-FFF2-40B4-BE49-F238E27FC236}">
                  <a16:creationId xmlns:a16="http://schemas.microsoft.com/office/drawing/2014/main" id="{7D0C2FD3-BD97-61DF-DD11-3360EEFDCA11}"/>
                </a:ext>
              </a:extLst>
            </p:cNvPr>
            <p:cNvGrpSpPr/>
            <p:nvPr/>
          </p:nvGrpSpPr>
          <p:grpSpPr>
            <a:xfrm>
              <a:off x="4139020" y="3601767"/>
              <a:ext cx="761671" cy="530112"/>
              <a:chOff x="5872578" y="1754981"/>
              <a:chExt cx="1084165" cy="754563"/>
            </a:xfrm>
          </p:grpSpPr>
          <p:pic>
            <p:nvPicPr>
              <p:cNvPr id="31" name="Object 18">
                <a:extLst>
                  <a:ext uri="{FF2B5EF4-FFF2-40B4-BE49-F238E27FC236}">
                    <a16:creationId xmlns:a16="http://schemas.microsoft.com/office/drawing/2014/main" id="{053B7645-4BF5-C63F-A1EA-09F95DBC9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2578" y="1754981"/>
                <a:ext cx="1084165" cy="754563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9F2C6B-0329-7060-87A5-7A053074BA94}"/>
                </a:ext>
              </a:extLst>
            </p:cNvPr>
            <p:cNvSpPr txBox="1"/>
            <p:nvPr/>
          </p:nvSpPr>
          <p:spPr>
            <a:xfrm>
              <a:off x="4246675" y="3718892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강퇴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1007">
              <a:extLst>
                <a:ext uri="{FF2B5EF4-FFF2-40B4-BE49-F238E27FC236}">
                  <a16:creationId xmlns:a16="http://schemas.microsoft.com/office/drawing/2014/main" id="{2565468C-22E2-17F0-B702-2E607BE6989A}"/>
                </a:ext>
              </a:extLst>
            </p:cNvPr>
            <p:cNvGrpSpPr/>
            <p:nvPr/>
          </p:nvGrpSpPr>
          <p:grpSpPr>
            <a:xfrm>
              <a:off x="4139020" y="4808917"/>
              <a:ext cx="761671" cy="530112"/>
              <a:chOff x="5872578" y="1754981"/>
              <a:chExt cx="1084165" cy="754563"/>
            </a:xfrm>
          </p:grpSpPr>
          <p:pic>
            <p:nvPicPr>
              <p:cNvPr id="35" name="Object 18">
                <a:extLst>
                  <a:ext uri="{FF2B5EF4-FFF2-40B4-BE49-F238E27FC236}">
                    <a16:creationId xmlns:a16="http://schemas.microsoft.com/office/drawing/2014/main" id="{97CCD201-EC34-88E6-9723-B5097CEC8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2578" y="1754981"/>
                <a:ext cx="1084165" cy="75456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B198A4-4CC1-1DC9-FD2B-400E795F9B12}"/>
                </a:ext>
              </a:extLst>
            </p:cNvPr>
            <p:cNvSpPr txBox="1"/>
            <p:nvPr/>
          </p:nvSpPr>
          <p:spPr>
            <a:xfrm>
              <a:off x="4246675" y="4926042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강퇴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그룹 1007">
              <a:extLst>
                <a:ext uri="{FF2B5EF4-FFF2-40B4-BE49-F238E27FC236}">
                  <a16:creationId xmlns:a16="http://schemas.microsoft.com/office/drawing/2014/main" id="{E397074A-682C-B0FD-E6B6-FF5E7F0B08C0}"/>
                </a:ext>
              </a:extLst>
            </p:cNvPr>
            <p:cNvGrpSpPr/>
            <p:nvPr/>
          </p:nvGrpSpPr>
          <p:grpSpPr>
            <a:xfrm>
              <a:off x="4139020" y="5991122"/>
              <a:ext cx="761671" cy="530112"/>
              <a:chOff x="5872578" y="1754981"/>
              <a:chExt cx="1084165" cy="754563"/>
            </a:xfrm>
          </p:grpSpPr>
          <p:pic>
            <p:nvPicPr>
              <p:cNvPr id="41" name="Object 18">
                <a:extLst>
                  <a:ext uri="{FF2B5EF4-FFF2-40B4-BE49-F238E27FC236}">
                    <a16:creationId xmlns:a16="http://schemas.microsoft.com/office/drawing/2014/main" id="{77ADB804-899E-1846-3271-5516CE841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2578" y="1754981"/>
                <a:ext cx="1084165" cy="754563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7F4EFB-C180-7891-42D0-C12898DE8730}"/>
                </a:ext>
              </a:extLst>
            </p:cNvPr>
            <p:cNvSpPr txBox="1"/>
            <p:nvPr/>
          </p:nvSpPr>
          <p:spPr>
            <a:xfrm>
              <a:off x="4246675" y="6108246"/>
              <a:ext cx="572999" cy="32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강퇴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E1057D-6FF7-253B-E024-E83B0758C530}"/>
                </a:ext>
              </a:extLst>
            </p:cNvPr>
            <p:cNvSpPr txBox="1"/>
            <p:nvPr/>
          </p:nvSpPr>
          <p:spPr>
            <a:xfrm>
              <a:off x="7283262" y="3040186"/>
              <a:ext cx="3088312" cy="74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/>
                <a:t>게시글 화면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445416-7386-DBED-0B02-D31102FE0FA9}"/>
                </a:ext>
              </a:extLst>
            </p:cNvPr>
            <p:cNvSpPr txBox="1"/>
            <p:nvPr/>
          </p:nvSpPr>
          <p:spPr>
            <a:xfrm>
              <a:off x="1003179" y="1061467"/>
              <a:ext cx="920986" cy="340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사용자</a:t>
              </a:r>
              <a:r>
                <a:rPr lang="en-US" altLang="ko-KR" sz="1500" b="1" dirty="0"/>
                <a:t>1</a:t>
              </a:r>
              <a:endParaRPr lang="ko-KR" altLang="en-US" sz="15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FD68C5-B0E7-9404-0D4D-B6831FAAD12F}"/>
                </a:ext>
              </a:extLst>
            </p:cNvPr>
            <p:cNvSpPr txBox="1"/>
            <p:nvPr/>
          </p:nvSpPr>
          <p:spPr>
            <a:xfrm>
              <a:off x="1035342" y="1375882"/>
              <a:ext cx="1225054" cy="291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상상부기 </a:t>
              </a:r>
              <a:r>
                <a:rPr lang="ko-KR" altLang="en-US" sz="1200" dirty="0" err="1"/>
                <a:t>뱃지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F0053A-4EF7-5DF3-633F-19F456EA4493}"/>
                </a:ext>
              </a:extLst>
            </p:cNvPr>
            <p:cNvSpPr txBox="1"/>
            <p:nvPr/>
          </p:nvSpPr>
          <p:spPr>
            <a:xfrm>
              <a:off x="1030228" y="1622419"/>
              <a:ext cx="1260529" cy="291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희망교환템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돈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8516A8-19A9-9833-6742-5FC66D4EFD87}"/>
                </a:ext>
              </a:extLst>
            </p:cNvPr>
            <p:cNvSpPr txBox="1"/>
            <p:nvPr/>
          </p:nvSpPr>
          <p:spPr>
            <a:xfrm>
              <a:off x="977402" y="3421581"/>
              <a:ext cx="1197275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사용자</a:t>
              </a:r>
              <a:r>
                <a:rPr lang="en-US" altLang="ko-KR" sz="1500" b="1" dirty="0"/>
                <a:t>3</a:t>
              </a:r>
              <a:endParaRPr lang="ko-KR" altLang="en-US" sz="15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271587-6443-7D25-E4B9-6CD2CAA4D179}"/>
                </a:ext>
              </a:extLst>
            </p:cNvPr>
            <p:cNvSpPr txBox="1"/>
            <p:nvPr/>
          </p:nvSpPr>
          <p:spPr>
            <a:xfrm>
              <a:off x="1009565" y="3735997"/>
              <a:ext cx="1381744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마우스 패드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75E6D08-3F98-AE6F-BED6-FE8FAB7843AA}"/>
                </a:ext>
              </a:extLst>
            </p:cNvPr>
            <p:cNvSpPr txBox="1"/>
            <p:nvPr/>
          </p:nvSpPr>
          <p:spPr>
            <a:xfrm>
              <a:off x="1004449" y="3982534"/>
              <a:ext cx="1583779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희망교환템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960" name="TextBox 959">
              <a:extLst>
                <a:ext uri="{FF2B5EF4-FFF2-40B4-BE49-F238E27FC236}">
                  <a16:creationId xmlns:a16="http://schemas.microsoft.com/office/drawing/2014/main" id="{38BC5ECE-9698-5764-FC40-27D05194B17F}"/>
                </a:ext>
              </a:extLst>
            </p:cNvPr>
            <p:cNvSpPr txBox="1"/>
            <p:nvPr/>
          </p:nvSpPr>
          <p:spPr>
            <a:xfrm>
              <a:off x="1005984" y="4643591"/>
              <a:ext cx="1197275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사용자</a:t>
              </a:r>
              <a:r>
                <a:rPr lang="en-US" altLang="ko-KR" sz="1500" b="1" dirty="0"/>
                <a:t>4</a:t>
              </a:r>
              <a:endParaRPr lang="ko-KR" altLang="en-US" sz="1500" b="1" dirty="0"/>
            </a:p>
          </p:txBody>
        </p:sp>
        <p:sp>
          <p:nvSpPr>
            <p:cNvPr id="961" name="TextBox 960">
              <a:extLst>
                <a:ext uri="{FF2B5EF4-FFF2-40B4-BE49-F238E27FC236}">
                  <a16:creationId xmlns:a16="http://schemas.microsoft.com/office/drawing/2014/main" id="{6FE394D3-93C3-49A5-E522-F6D6C318BD5D}"/>
                </a:ext>
              </a:extLst>
            </p:cNvPr>
            <p:cNvSpPr txBox="1"/>
            <p:nvPr/>
          </p:nvSpPr>
          <p:spPr>
            <a:xfrm>
              <a:off x="1038146" y="4958006"/>
              <a:ext cx="1381744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텐트용 램프</a:t>
              </a:r>
            </a:p>
          </p:txBody>
        </p:sp>
        <p:sp>
          <p:nvSpPr>
            <p:cNvPr id="962" name="TextBox 961">
              <a:extLst>
                <a:ext uri="{FF2B5EF4-FFF2-40B4-BE49-F238E27FC236}">
                  <a16:creationId xmlns:a16="http://schemas.microsoft.com/office/drawing/2014/main" id="{2660F619-E282-1BB5-EE7E-F514855D9EEB}"/>
                </a:ext>
              </a:extLst>
            </p:cNvPr>
            <p:cNvSpPr txBox="1"/>
            <p:nvPr/>
          </p:nvSpPr>
          <p:spPr>
            <a:xfrm>
              <a:off x="1033031" y="5204544"/>
              <a:ext cx="1583779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희망교환템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50BCF367-601F-6870-E1CD-58C0675BA24D}"/>
                </a:ext>
              </a:extLst>
            </p:cNvPr>
            <p:cNvSpPr txBox="1"/>
            <p:nvPr/>
          </p:nvSpPr>
          <p:spPr>
            <a:xfrm>
              <a:off x="982516" y="5824561"/>
              <a:ext cx="1197275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사용자</a:t>
              </a:r>
              <a:r>
                <a:rPr lang="en-US" altLang="ko-KR" sz="1500" b="1" dirty="0"/>
                <a:t>5</a:t>
              </a:r>
              <a:endParaRPr lang="ko-KR" altLang="en-US" sz="1500" b="1" dirty="0"/>
            </a:p>
          </p:txBody>
        </p: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B5578B44-50DC-9434-AB27-46A11B908589}"/>
                </a:ext>
              </a:extLst>
            </p:cNvPr>
            <p:cNvSpPr txBox="1"/>
            <p:nvPr/>
          </p:nvSpPr>
          <p:spPr>
            <a:xfrm>
              <a:off x="1014679" y="6138977"/>
              <a:ext cx="138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러닝 </a:t>
              </a:r>
              <a:r>
                <a:rPr lang="ko-KR" altLang="en-US" sz="1200" dirty="0" err="1"/>
                <a:t>리액트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판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96CB3EF3-CA28-CDDE-9EE1-A165ABDF6428}"/>
                </a:ext>
              </a:extLst>
            </p:cNvPr>
            <p:cNvSpPr txBox="1"/>
            <p:nvPr/>
          </p:nvSpPr>
          <p:spPr>
            <a:xfrm>
              <a:off x="1009565" y="6385514"/>
              <a:ext cx="1638680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희망교환템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돈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2C0173CC-7BF2-12E8-C4B0-7A5D023B23D6}"/>
                </a:ext>
              </a:extLst>
            </p:cNvPr>
            <p:cNvSpPr txBox="1"/>
            <p:nvPr/>
          </p:nvSpPr>
          <p:spPr>
            <a:xfrm>
              <a:off x="985763" y="2215302"/>
              <a:ext cx="1118540" cy="34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사용자</a:t>
              </a:r>
              <a:r>
                <a:rPr lang="en-US" altLang="ko-KR" sz="1500" b="1" dirty="0"/>
                <a:t>2</a:t>
              </a:r>
              <a:endParaRPr lang="ko-KR" altLang="en-US" sz="1500" b="1" dirty="0"/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4E8E1A28-1D8C-D639-FBEA-1E0F606343CC}"/>
                </a:ext>
              </a:extLst>
            </p:cNvPr>
            <p:cNvSpPr txBox="1"/>
            <p:nvPr/>
          </p:nvSpPr>
          <p:spPr>
            <a:xfrm>
              <a:off x="1017925" y="2529717"/>
              <a:ext cx="1290879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상상부기 인형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9E8F6038-4DD5-998F-F202-B125CB527B2B}"/>
                </a:ext>
              </a:extLst>
            </p:cNvPr>
            <p:cNvSpPr txBox="1"/>
            <p:nvPr/>
          </p:nvSpPr>
          <p:spPr>
            <a:xfrm>
              <a:off x="1012811" y="2776254"/>
              <a:ext cx="1575417" cy="29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희망교환템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 마우스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E0B6D-641E-DDCA-7985-2F69A5FA8D76}"/>
              </a:ext>
            </a:extLst>
          </p:cNvPr>
          <p:cNvSpPr txBox="1"/>
          <p:nvPr/>
        </p:nvSpPr>
        <p:spPr>
          <a:xfrm>
            <a:off x="281664" y="159326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CHANGE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74713-1315-1EC4-9488-CC8CC40E9591}"/>
              </a:ext>
            </a:extLst>
          </p:cNvPr>
          <p:cNvSpPr txBox="1"/>
          <p:nvPr/>
        </p:nvSpPr>
        <p:spPr>
          <a:xfrm>
            <a:off x="9114397" y="2977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사용자님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5DA548-00E3-5502-9517-6299CCBD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002" y="308517"/>
            <a:ext cx="450884" cy="4508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9B1907-4459-1FBD-CE9E-899331943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8" b="24820"/>
          <a:stretch/>
        </p:blipFill>
        <p:spPr>
          <a:xfrm>
            <a:off x="792200" y="1744623"/>
            <a:ext cx="2852691" cy="1554219"/>
          </a:xfrm>
          <a:prstGeom prst="rect">
            <a:avLst/>
          </a:prstGeom>
        </p:spPr>
      </p:pic>
      <p:pic>
        <p:nvPicPr>
          <p:cNvPr id="14" name="Object 39">
            <a:extLst>
              <a:ext uri="{FF2B5EF4-FFF2-40B4-BE49-F238E27FC236}">
                <a16:creationId xmlns:a16="http://schemas.microsoft.com/office/drawing/2014/main" id="{60091F6B-0717-6E7C-F8F8-CD6B9DBECC3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29" y="1689715"/>
            <a:ext cx="2890786" cy="2890785"/>
          </a:xfrm>
          <a:prstGeom prst="rect">
            <a:avLst/>
          </a:prstGeom>
        </p:spPr>
      </p:pic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9CAFFC9C-A6C9-9564-85C2-93A358C86244}"/>
              </a:ext>
            </a:extLst>
          </p:cNvPr>
          <p:cNvGrpSpPr/>
          <p:nvPr/>
        </p:nvGrpSpPr>
        <p:grpSpPr>
          <a:xfrm>
            <a:off x="8509713" y="5422222"/>
            <a:ext cx="2890785" cy="1598344"/>
            <a:chOff x="12764569" y="8133333"/>
            <a:chExt cx="4336178" cy="2397516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9DFFAC57-AF60-C62E-E82D-439E3E268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4569" y="8133333"/>
              <a:ext cx="4336178" cy="2397516"/>
            </a:xfrm>
            <a:prstGeom prst="rect">
              <a:avLst/>
            </a:prstGeom>
          </p:spPr>
        </p:pic>
      </p:grp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355D32-3422-55D6-D33B-5FFBCC3E4091}"/>
              </a:ext>
            </a:extLst>
          </p:cNvPr>
          <p:cNvGrpSpPr/>
          <p:nvPr/>
        </p:nvGrpSpPr>
        <p:grpSpPr>
          <a:xfrm>
            <a:off x="8509713" y="5422222"/>
            <a:ext cx="2890785" cy="2890785"/>
            <a:chOff x="12764569" y="8133333"/>
            <a:chExt cx="4336178" cy="4336178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778CF7DD-4AF7-F166-361E-DFCE1015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4569" y="8133333"/>
              <a:ext cx="4336178" cy="4336178"/>
            </a:xfrm>
            <a:prstGeom prst="rect">
              <a:avLst/>
            </a:prstGeom>
          </p:spPr>
        </p:pic>
      </p:grp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6C52C0DC-E6B2-20C5-1E04-FD31B7E55A90}"/>
              </a:ext>
            </a:extLst>
          </p:cNvPr>
          <p:cNvGrpSpPr/>
          <p:nvPr/>
        </p:nvGrpSpPr>
        <p:grpSpPr>
          <a:xfrm>
            <a:off x="4647620" y="5422222"/>
            <a:ext cx="2890785" cy="1816635"/>
            <a:chOff x="6971429" y="8133332"/>
            <a:chExt cx="4336178" cy="2724953"/>
          </a:xfrm>
        </p:grpSpPr>
        <p:pic>
          <p:nvPicPr>
            <p:cNvPr id="23" name="Object 8">
              <a:extLst>
                <a:ext uri="{FF2B5EF4-FFF2-40B4-BE49-F238E27FC236}">
                  <a16:creationId xmlns:a16="http://schemas.microsoft.com/office/drawing/2014/main" id="{B4D4B34E-8D66-E93D-CB0B-831A2FAD3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1429" y="8133332"/>
              <a:ext cx="4336178" cy="2724953"/>
            </a:xfrm>
            <a:prstGeom prst="rect">
              <a:avLst/>
            </a:prstGeom>
          </p:spPr>
        </p:pic>
      </p:grpSp>
      <p:grpSp>
        <p:nvGrpSpPr>
          <p:cNvPr id="25" name="그룹 1004">
            <a:extLst>
              <a:ext uri="{FF2B5EF4-FFF2-40B4-BE49-F238E27FC236}">
                <a16:creationId xmlns:a16="http://schemas.microsoft.com/office/drawing/2014/main" id="{221E96CE-C598-0624-C6B1-8E9E1A8C9484}"/>
              </a:ext>
            </a:extLst>
          </p:cNvPr>
          <p:cNvGrpSpPr/>
          <p:nvPr/>
        </p:nvGrpSpPr>
        <p:grpSpPr>
          <a:xfrm>
            <a:off x="785526" y="5422222"/>
            <a:ext cx="2890785" cy="1785433"/>
            <a:chOff x="1178289" y="8133333"/>
            <a:chExt cx="4336178" cy="2678149"/>
          </a:xfrm>
        </p:grpSpPr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E9079E55-BA4C-88FA-148D-E2E020C8F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8289" y="8133333"/>
              <a:ext cx="4336178" cy="2678149"/>
            </a:xfrm>
            <a:prstGeom prst="rect">
              <a:avLst/>
            </a:prstGeom>
          </p:spPr>
        </p:pic>
      </p:grpSp>
      <p:grpSp>
        <p:nvGrpSpPr>
          <p:cNvPr id="28" name="그룹 1005">
            <a:extLst>
              <a:ext uri="{FF2B5EF4-FFF2-40B4-BE49-F238E27FC236}">
                <a16:creationId xmlns:a16="http://schemas.microsoft.com/office/drawing/2014/main" id="{8D6DE96B-C901-45AF-96A1-44F2CFF0F2A7}"/>
              </a:ext>
            </a:extLst>
          </p:cNvPr>
          <p:cNvGrpSpPr/>
          <p:nvPr/>
        </p:nvGrpSpPr>
        <p:grpSpPr>
          <a:xfrm>
            <a:off x="785526" y="5422222"/>
            <a:ext cx="2890785" cy="2890785"/>
            <a:chOff x="1178289" y="8133333"/>
            <a:chExt cx="4336178" cy="4336178"/>
          </a:xfrm>
        </p:grpSpPr>
        <p:pic>
          <p:nvPicPr>
            <p:cNvPr id="29" name="Object 14">
              <a:extLst>
                <a:ext uri="{FF2B5EF4-FFF2-40B4-BE49-F238E27FC236}">
                  <a16:creationId xmlns:a16="http://schemas.microsoft.com/office/drawing/2014/main" id="{E521BCE3-0A12-4C51-E4C4-4CDE9848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8289" y="8133333"/>
              <a:ext cx="4336178" cy="4336178"/>
            </a:xfrm>
            <a:prstGeom prst="rect">
              <a:avLst/>
            </a:prstGeom>
          </p:spPr>
        </p:pic>
      </p:grpSp>
      <p:grpSp>
        <p:nvGrpSpPr>
          <p:cNvPr id="31" name="그룹 1006">
            <a:extLst>
              <a:ext uri="{FF2B5EF4-FFF2-40B4-BE49-F238E27FC236}">
                <a16:creationId xmlns:a16="http://schemas.microsoft.com/office/drawing/2014/main" id="{AF45D297-6F3D-AB5F-5893-2B7031AB57C9}"/>
              </a:ext>
            </a:extLst>
          </p:cNvPr>
          <p:cNvGrpSpPr/>
          <p:nvPr/>
        </p:nvGrpSpPr>
        <p:grpSpPr>
          <a:xfrm>
            <a:off x="8555330" y="1727809"/>
            <a:ext cx="2806375" cy="1567759"/>
            <a:chOff x="12832994" y="2591713"/>
            <a:chExt cx="4209563" cy="2351638"/>
          </a:xfrm>
        </p:grpSpPr>
        <p:pic>
          <p:nvPicPr>
            <p:cNvPr id="32" name="Object 17">
              <a:extLst>
                <a:ext uri="{FF2B5EF4-FFF2-40B4-BE49-F238E27FC236}">
                  <a16:creationId xmlns:a16="http://schemas.microsoft.com/office/drawing/2014/main" id="{28DD3717-E4B0-01F2-E6C0-10292FFB5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32994" y="2591713"/>
              <a:ext cx="4209563" cy="2351638"/>
            </a:xfrm>
            <a:prstGeom prst="rect">
              <a:avLst/>
            </a:prstGeom>
          </p:spPr>
        </p:pic>
      </p:grpSp>
      <p:pic>
        <p:nvPicPr>
          <p:cNvPr id="33" name="Object 20">
            <a:extLst>
              <a:ext uri="{FF2B5EF4-FFF2-40B4-BE49-F238E27FC236}">
                <a16:creationId xmlns:a16="http://schemas.microsoft.com/office/drawing/2014/main" id="{FD570BDB-9F13-972A-B878-045C764772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9015" y="1689714"/>
            <a:ext cx="2890785" cy="2890785"/>
          </a:xfrm>
          <a:prstGeom prst="rect">
            <a:avLst/>
          </a:prstGeom>
        </p:spPr>
      </p:pic>
      <p:grpSp>
        <p:nvGrpSpPr>
          <p:cNvPr id="35" name="그룹 1008">
            <a:extLst>
              <a:ext uri="{FF2B5EF4-FFF2-40B4-BE49-F238E27FC236}">
                <a16:creationId xmlns:a16="http://schemas.microsoft.com/office/drawing/2014/main" id="{B778E78D-08A8-BF27-B416-53E924AA2D76}"/>
              </a:ext>
            </a:extLst>
          </p:cNvPr>
          <p:cNvGrpSpPr/>
          <p:nvPr/>
        </p:nvGrpSpPr>
        <p:grpSpPr>
          <a:xfrm>
            <a:off x="4647620" y="1689714"/>
            <a:ext cx="2890785" cy="2890785"/>
            <a:chOff x="6971429" y="2534570"/>
            <a:chExt cx="4336178" cy="4336178"/>
          </a:xfrm>
        </p:grpSpPr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121D7688-1F1C-DD4B-B29D-61B263F09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1429" y="2534570"/>
              <a:ext cx="4336178" cy="4336178"/>
            </a:xfrm>
            <a:prstGeom prst="rect">
              <a:avLst/>
            </a:prstGeom>
          </p:spPr>
        </p:pic>
      </p:grpSp>
      <p:pic>
        <p:nvPicPr>
          <p:cNvPr id="38" name="Object 52">
            <a:extLst>
              <a:ext uri="{FF2B5EF4-FFF2-40B4-BE49-F238E27FC236}">
                <a16:creationId xmlns:a16="http://schemas.microsoft.com/office/drawing/2014/main" id="{2D6E8488-38E8-54C8-61C9-8EB10D02590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317" y="5422222"/>
            <a:ext cx="2890785" cy="289078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BD0F9F-CDAB-787E-6E36-D192DE22F04E}"/>
              </a:ext>
            </a:extLst>
          </p:cNvPr>
          <p:cNvSpPr txBox="1"/>
          <p:nvPr/>
        </p:nvSpPr>
        <p:spPr>
          <a:xfrm>
            <a:off x="847742" y="34533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상상부기 </a:t>
            </a:r>
            <a:r>
              <a:rPr lang="ko-KR" altLang="en-US" sz="2000" b="1" dirty="0" err="1"/>
              <a:t>뱃지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91F856-C623-96B8-551D-A0680E7DF25C}"/>
              </a:ext>
            </a:extLst>
          </p:cNvPr>
          <p:cNvSpPr txBox="1"/>
          <p:nvPr/>
        </p:nvSpPr>
        <p:spPr>
          <a:xfrm>
            <a:off x="847742" y="4008064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상상부기 인형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D5E0534-3841-D71C-2EE6-1CB024AD6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98" y="1820544"/>
            <a:ext cx="1323203" cy="14597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2D9A87-08C6-120E-3FF0-C99929108F91}"/>
              </a:ext>
            </a:extLst>
          </p:cNvPr>
          <p:cNvSpPr txBox="1"/>
          <p:nvPr/>
        </p:nvSpPr>
        <p:spPr>
          <a:xfrm>
            <a:off x="4779662" y="3453398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상상부기 </a:t>
            </a:r>
            <a:r>
              <a:rPr lang="ko-KR" altLang="en-US" sz="2000" b="1" dirty="0" err="1"/>
              <a:t>토트백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15C59-9CD6-5428-6CD8-31AEE42A843D}"/>
              </a:ext>
            </a:extLst>
          </p:cNvPr>
          <p:cNvSpPr txBox="1"/>
          <p:nvPr/>
        </p:nvSpPr>
        <p:spPr>
          <a:xfrm>
            <a:off x="4776890" y="4008064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상상부기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키링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B8E7C4-2B89-E327-ACCA-FADBE9D86F5A}"/>
              </a:ext>
            </a:extLst>
          </p:cNvPr>
          <p:cNvSpPr txBox="1"/>
          <p:nvPr/>
        </p:nvSpPr>
        <p:spPr>
          <a:xfrm>
            <a:off x="8636700" y="3453398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상상부기 인형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소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134416-4010-3DAF-900D-F143F99F604C}"/>
              </a:ext>
            </a:extLst>
          </p:cNvPr>
          <p:cNvSpPr txBox="1"/>
          <p:nvPr/>
        </p:nvSpPr>
        <p:spPr>
          <a:xfrm>
            <a:off x="8636700" y="4011282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상상부기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뱃지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D6AE15F-04B3-ABE1-80E1-992BC9500E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38" y="1820544"/>
            <a:ext cx="294010" cy="29401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07F9CD3-D5DB-475F-CA26-851AF8C71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127" y="1820544"/>
            <a:ext cx="294010" cy="29401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2A50159C-1DBA-2E8D-845C-88AD6DA19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8996" y="1810831"/>
            <a:ext cx="313436" cy="313436"/>
          </a:xfrm>
          <a:prstGeom prst="rect">
            <a:avLst/>
          </a:prstGeom>
        </p:spPr>
      </p:pic>
      <p:cxnSp>
        <p:nvCxnSpPr>
          <p:cNvPr id="963" name="직선 연결선 962">
            <a:extLst>
              <a:ext uri="{FF2B5EF4-FFF2-40B4-BE49-F238E27FC236}">
                <a16:creationId xmlns:a16="http://schemas.microsoft.com/office/drawing/2014/main" id="{CC402E08-E75A-CDF6-8E17-C7E77D4B93C5}"/>
              </a:ext>
            </a:extLst>
          </p:cNvPr>
          <p:cNvCxnSpPr>
            <a:cxnSpLocks/>
          </p:cNvCxnSpPr>
          <p:nvPr/>
        </p:nvCxnSpPr>
        <p:spPr>
          <a:xfrm>
            <a:off x="1524" y="965883"/>
            <a:ext cx="12190476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6" name="그림 965">
            <a:extLst>
              <a:ext uri="{FF2B5EF4-FFF2-40B4-BE49-F238E27FC236}">
                <a16:creationId xmlns:a16="http://schemas.microsoft.com/office/drawing/2014/main" id="{D667503E-D9D2-81F8-2039-657BDB74E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03" y="260052"/>
            <a:ext cx="506433" cy="5064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582F88-46D3-96E5-29CE-5FE768557032}"/>
              </a:ext>
            </a:extLst>
          </p:cNvPr>
          <p:cNvSpPr/>
          <p:nvPr/>
        </p:nvSpPr>
        <p:spPr>
          <a:xfrm>
            <a:off x="3679546" y="3014943"/>
            <a:ext cx="951399" cy="484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9503BD-1645-B8D4-BE38-3FE4319B54B2}"/>
              </a:ext>
            </a:extLst>
          </p:cNvPr>
          <p:cNvSpPr/>
          <p:nvPr/>
        </p:nvSpPr>
        <p:spPr>
          <a:xfrm>
            <a:off x="2163826" y="3014943"/>
            <a:ext cx="1222574" cy="484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FA7C2-C371-6DF1-69CC-A7740510A37B}"/>
              </a:ext>
            </a:extLst>
          </p:cNvPr>
          <p:cNvSpPr txBox="1"/>
          <p:nvPr/>
        </p:nvSpPr>
        <p:spPr>
          <a:xfrm>
            <a:off x="281664" y="159326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CHANGE</a:t>
            </a:r>
            <a:endParaRPr lang="ko-KR" altLang="en-US" sz="4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080486-B4ED-CA1C-DDBE-415A9E73CE2C}"/>
              </a:ext>
            </a:extLst>
          </p:cNvPr>
          <p:cNvSpPr/>
          <p:nvPr/>
        </p:nvSpPr>
        <p:spPr>
          <a:xfrm>
            <a:off x="2214665" y="1437220"/>
            <a:ext cx="7761145" cy="6199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52BDED-791B-3D8F-3BF6-2E95FBE6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68" y="1570477"/>
            <a:ext cx="336123" cy="336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CA2C64-DD62-147B-2B3D-1B0AF090DD1B}"/>
              </a:ext>
            </a:extLst>
          </p:cNvPr>
          <p:cNvSpPr txBox="1"/>
          <p:nvPr/>
        </p:nvSpPr>
        <p:spPr>
          <a:xfrm>
            <a:off x="1940738" y="24984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최근 검색어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DFBD9-BBBB-AD66-F32E-D0849484B455}"/>
              </a:ext>
            </a:extLst>
          </p:cNvPr>
          <p:cNvSpPr txBox="1"/>
          <p:nvPr/>
        </p:nvSpPr>
        <p:spPr>
          <a:xfrm>
            <a:off x="3040170" y="1578224"/>
            <a:ext cx="28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검색어를 입력하세요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7A9B5E6-2EFA-1079-78B8-2FE668FBA787}"/>
              </a:ext>
            </a:extLst>
          </p:cNvPr>
          <p:cNvCxnSpPr>
            <a:cxnSpLocks/>
          </p:cNvCxnSpPr>
          <p:nvPr/>
        </p:nvCxnSpPr>
        <p:spPr>
          <a:xfrm>
            <a:off x="3040170" y="1577187"/>
            <a:ext cx="0" cy="3335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D32E881B-E4EE-DD32-BE80-F5116F2AC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70" y="3167188"/>
            <a:ext cx="179523" cy="1795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97494C-AA81-1B4A-06CA-57741691C217}"/>
              </a:ext>
            </a:extLst>
          </p:cNvPr>
          <p:cNvSpPr txBox="1"/>
          <p:nvPr/>
        </p:nvSpPr>
        <p:spPr>
          <a:xfrm>
            <a:off x="2271324" y="3095366"/>
            <a:ext cx="799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/>
                </a:solidFill>
              </a:rPr>
              <a:t>돗자리</a:t>
            </a:r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D6EE2-8423-782E-A3BC-76D829FBC066}"/>
              </a:ext>
            </a:extLst>
          </p:cNvPr>
          <p:cNvSpPr txBox="1"/>
          <p:nvPr/>
        </p:nvSpPr>
        <p:spPr>
          <a:xfrm>
            <a:off x="3746608" y="3095364"/>
            <a:ext cx="95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/>
                </a:solidFill>
              </a:rPr>
              <a:t>화로</a:t>
            </a:r>
            <a:endParaRPr lang="ko-KR" altLang="en-US" sz="15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9DFA52A-2C26-75DD-75CF-DF1FBE46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5" y="3167184"/>
            <a:ext cx="179523" cy="17952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E694CA4-9088-ED9A-F1B6-C72AD7DB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03" y="260052"/>
            <a:ext cx="506433" cy="50643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30567A8-0760-41A0-16A0-543CB212026C}"/>
              </a:ext>
            </a:extLst>
          </p:cNvPr>
          <p:cNvSpPr txBox="1"/>
          <p:nvPr/>
        </p:nvSpPr>
        <p:spPr>
          <a:xfrm>
            <a:off x="8126586" y="5766951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dirty="0"/>
              <a:t>검색 초기화면</a:t>
            </a:r>
            <a:endParaRPr lang="en-US" altLang="ko-KR" sz="2000" i="1" dirty="0"/>
          </a:p>
          <a:p>
            <a:r>
              <a:rPr lang="ko-KR" altLang="en-US" sz="2000" i="1" dirty="0"/>
              <a:t>최근 검색어를 볼 수 있음</a:t>
            </a:r>
            <a:endParaRPr lang="en-US" altLang="ko-KR" sz="2000" i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67CAFF4-84C6-C8DF-BF61-C42FF20EE576}"/>
              </a:ext>
            </a:extLst>
          </p:cNvPr>
          <p:cNvCxnSpPr>
            <a:cxnSpLocks/>
          </p:cNvCxnSpPr>
          <p:nvPr/>
        </p:nvCxnSpPr>
        <p:spPr>
          <a:xfrm>
            <a:off x="1524" y="965883"/>
            <a:ext cx="12190476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FA7C2-C371-6DF1-69CC-A7740510A37B}"/>
              </a:ext>
            </a:extLst>
          </p:cNvPr>
          <p:cNvSpPr txBox="1"/>
          <p:nvPr/>
        </p:nvSpPr>
        <p:spPr>
          <a:xfrm>
            <a:off x="281664" y="159326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CHANGE</a:t>
            </a:r>
            <a:endParaRPr lang="ko-KR" altLang="en-US" sz="4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080486-B4ED-CA1C-DDBE-415A9E73CE2C}"/>
              </a:ext>
            </a:extLst>
          </p:cNvPr>
          <p:cNvSpPr/>
          <p:nvPr/>
        </p:nvSpPr>
        <p:spPr>
          <a:xfrm>
            <a:off x="2214665" y="1437220"/>
            <a:ext cx="7761145" cy="6199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52BDED-791B-3D8F-3BF6-2E95FBE6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68" y="1570477"/>
            <a:ext cx="336123" cy="3361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5DFBD9-BBBB-AD66-F32E-D0849484B455}"/>
              </a:ext>
            </a:extLst>
          </p:cNvPr>
          <p:cNvSpPr txBox="1"/>
          <p:nvPr/>
        </p:nvSpPr>
        <p:spPr>
          <a:xfrm>
            <a:off x="2997323" y="1576759"/>
            <a:ext cx="28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E694CA4-9088-ED9A-F1B6-C72AD7DB6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03" y="260052"/>
            <a:ext cx="506433" cy="506433"/>
          </a:xfrm>
          <a:prstGeom prst="rect">
            <a:avLst/>
          </a:prstGeom>
        </p:spPr>
      </p:pic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486D3938-46EA-F93D-4BB5-BF09C8F5B190}"/>
              </a:ext>
            </a:extLst>
          </p:cNvPr>
          <p:cNvSpPr/>
          <p:nvPr/>
        </p:nvSpPr>
        <p:spPr>
          <a:xfrm>
            <a:off x="2214664" y="2146386"/>
            <a:ext cx="7761145" cy="2654452"/>
          </a:xfrm>
          <a:prstGeom prst="flowChartAlternate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16CD4-698C-3D20-3BB4-13D6B7173381}"/>
              </a:ext>
            </a:extLst>
          </p:cNvPr>
          <p:cNvSpPr txBox="1"/>
          <p:nvPr/>
        </p:nvSpPr>
        <p:spPr>
          <a:xfrm>
            <a:off x="2668673" y="2294772"/>
            <a:ext cx="1416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2">
                    <a:lumMod val="50000"/>
                  </a:schemeClr>
                </a:solidFill>
              </a:rPr>
              <a:t>추천 검색어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C7C42-56E6-8F9C-92FB-CE05C9F2D170}"/>
              </a:ext>
            </a:extLst>
          </p:cNvPr>
          <p:cNvSpPr txBox="1"/>
          <p:nvPr/>
        </p:nvSpPr>
        <p:spPr>
          <a:xfrm>
            <a:off x="2997322" y="3292309"/>
            <a:ext cx="9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마우스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3BFE7-F86F-94AE-8F1B-04998CB920A9}"/>
              </a:ext>
            </a:extLst>
          </p:cNvPr>
          <p:cNvSpPr txBox="1"/>
          <p:nvPr/>
        </p:nvSpPr>
        <p:spPr>
          <a:xfrm>
            <a:off x="2997322" y="2801369"/>
            <a:ext cx="9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마스크</a:t>
            </a:r>
            <a:endParaRPr lang="en-US" altLang="ko-K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9D2DF-1D16-B96E-51D4-8E63AB8A8A53}"/>
              </a:ext>
            </a:extLst>
          </p:cNvPr>
          <p:cNvSpPr txBox="1"/>
          <p:nvPr/>
        </p:nvSpPr>
        <p:spPr>
          <a:xfrm>
            <a:off x="2997322" y="4227189"/>
            <a:ext cx="759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마즙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877B3-BB7E-6D05-5C88-2E73D7C1B070}"/>
              </a:ext>
            </a:extLst>
          </p:cNvPr>
          <p:cNvSpPr txBox="1"/>
          <p:nvPr/>
        </p:nvSpPr>
        <p:spPr>
          <a:xfrm>
            <a:off x="2997322" y="3759749"/>
            <a:ext cx="144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마우스패드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DF179-C872-ABA4-A24B-A6D9442548E5}"/>
              </a:ext>
            </a:extLst>
          </p:cNvPr>
          <p:cNvSpPr txBox="1"/>
          <p:nvPr/>
        </p:nvSpPr>
        <p:spPr>
          <a:xfrm>
            <a:off x="5168290" y="5135088"/>
            <a:ext cx="77611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i="1" dirty="0"/>
              <a:t>검색어 입력 시 추천 검색어 출력</a:t>
            </a:r>
            <a:endParaRPr lang="en-US" altLang="ko-KR" sz="2000" i="1" dirty="0"/>
          </a:p>
          <a:p>
            <a:endParaRPr lang="en-US" altLang="ko-KR" sz="2000" i="1" dirty="0"/>
          </a:p>
          <a:p>
            <a:r>
              <a:rPr lang="ko-KR" altLang="en-US" sz="2000" i="1" dirty="0"/>
              <a:t>참고 페이지</a:t>
            </a:r>
            <a:r>
              <a:rPr lang="en-US" altLang="ko-KR" sz="2000" i="1" dirty="0"/>
              <a:t>: </a:t>
            </a:r>
            <a:r>
              <a:rPr lang="en-US" altLang="ko-KR" sz="2000" dirty="0">
                <a:hlinkClick r:id="rId4"/>
              </a:rPr>
              <a:t>https://velog.io/@yunsungyang-omc/React-React-Query%EB%A5%BC-%EC%9D%B4%EC%9A%A9%ED%95%B4%EC%84%9C-%EA%B2%80%EC%83%89%EC%B0%BD-%EA%B5%AC%ED%98%84%ED%95%98%EA%B8%B0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https://freestrokes.tistory.com/170</a:t>
            </a:r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34DB3E6-04A5-7AAD-665B-EC3C4B7AC2BF}"/>
              </a:ext>
            </a:extLst>
          </p:cNvPr>
          <p:cNvCxnSpPr>
            <a:cxnSpLocks/>
          </p:cNvCxnSpPr>
          <p:nvPr/>
        </p:nvCxnSpPr>
        <p:spPr>
          <a:xfrm>
            <a:off x="1524" y="965883"/>
            <a:ext cx="12190476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FA7C2-C371-6DF1-69CC-A7740510A37B}"/>
              </a:ext>
            </a:extLst>
          </p:cNvPr>
          <p:cNvSpPr txBox="1"/>
          <p:nvPr/>
        </p:nvSpPr>
        <p:spPr>
          <a:xfrm>
            <a:off x="281664" y="159326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CHANGE</a:t>
            </a:r>
            <a:endParaRPr lang="ko-KR" altLang="en-US" sz="4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080486-B4ED-CA1C-DDBE-415A9E73CE2C}"/>
              </a:ext>
            </a:extLst>
          </p:cNvPr>
          <p:cNvSpPr/>
          <p:nvPr/>
        </p:nvSpPr>
        <p:spPr>
          <a:xfrm>
            <a:off x="2214665" y="1437220"/>
            <a:ext cx="7761145" cy="6199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52BDED-791B-3D8F-3BF6-2E95FBE6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68" y="1570477"/>
            <a:ext cx="336123" cy="3361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5DFBD9-BBBB-AD66-F32E-D0849484B455}"/>
              </a:ext>
            </a:extLst>
          </p:cNvPr>
          <p:cNvSpPr txBox="1"/>
          <p:nvPr/>
        </p:nvSpPr>
        <p:spPr>
          <a:xfrm>
            <a:off x="2997323" y="1576759"/>
            <a:ext cx="28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E694CA4-9088-ED9A-F1B6-C72AD7DB6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03" y="260052"/>
            <a:ext cx="506433" cy="5064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76FF74-D3B9-8109-8D08-BE0E5D256C69}"/>
              </a:ext>
            </a:extLst>
          </p:cNvPr>
          <p:cNvSpPr txBox="1"/>
          <p:nvPr/>
        </p:nvSpPr>
        <p:spPr>
          <a:xfrm>
            <a:off x="7487330" y="5787886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dirty="0"/>
              <a:t>검색어 입력 시 해당물건 출력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6AF-EAC8-5ABA-5FA2-8AA4D6E027DB}"/>
              </a:ext>
            </a:extLst>
          </p:cNvPr>
          <p:cNvSpPr txBox="1"/>
          <p:nvPr/>
        </p:nvSpPr>
        <p:spPr>
          <a:xfrm>
            <a:off x="3401546" y="27362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4CAE0-5272-2A8F-2BC2-BE92DC59FBAD}"/>
              </a:ext>
            </a:extLst>
          </p:cNvPr>
          <p:cNvSpPr txBox="1"/>
          <p:nvPr/>
        </p:nvSpPr>
        <p:spPr>
          <a:xfrm>
            <a:off x="3401546" y="31682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91215-98D9-870F-D5E1-0DCAAA48CD4C}"/>
              </a:ext>
            </a:extLst>
          </p:cNvPr>
          <p:cNvSpPr txBox="1"/>
          <p:nvPr/>
        </p:nvSpPr>
        <p:spPr>
          <a:xfrm>
            <a:off x="3401546" y="3600278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등록 일시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4254E-68C9-8D56-0E18-BB0D39431D1F}"/>
              </a:ext>
            </a:extLst>
          </p:cNvPr>
          <p:cNvSpPr txBox="1"/>
          <p:nvPr/>
        </p:nvSpPr>
        <p:spPr>
          <a:xfrm>
            <a:off x="4776378" y="273623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유선 마우스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40328-55B4-51CE-C8CE-064487DFCDF6}"/>
              </a:ext>
            </a:extLst>
          </p:cNvPr>
          <p:cNvSpPr txBox="1"/>
          <p:nvPr/>
        </p:nvSpPr>
        <p:spPr>
          <a:xfrm>
            <a:off x="4776378" y="3165801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상상부기 인형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7434C0-2C5C-8093-8C52-EC97722A2FF4}"/>
              </a:ext>
            </a:extLst>
          </p:cNvPr>
          <p:cNvSpPr txBox="1"/>
          <p:nvPr/>
        </p:nvSpPr>
        <p:spPr>
          <a:xfrm>
            <a:off x="4776377" y="3600278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2022.10.13 13:57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928E7-0A05-58F6-3CDA-FD250B2E84D5}"/>
              </a:ext>
            </a:extLst>
          </p:cNvPr>
          <p:cNvSpPr txBox="1"/>
          <p:nvPr/>
        </p:nvSpPr>
        <p:spPr>
          <a:xfrm>
            <a:off x="3401546" y="48161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AA2AB-A919-345E-89B1-43E4AD0536AF}"/>
              </a:ext>
            </a:extLst>
          </p:cNvPr>
          <p:cNvSpPr txBox="1"/>
          <p:nvPr/>
        </p:nvSpPr>
        <p:spPr>
          <a:xfrm>
            <a:off x="3401546" y="52481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희망교환템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5AD17-1D8C-3437-5C7D-BE40EEF84772}"/>
              </a:ext>
            </a:extLst>
          </p:cNvPr>
          <p:cNvSpPr txBox="1"/>
          <p:nvPr/>
        </p:nvSpPr>
        <p:spPr>
          <a:xfrm>
            <a:off x="3401546" y="568016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등록 일시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0447F-B369-94B7-2796-8976F390F27E}"/>
              </a:ext>
            </a:extLst>
          </p:cNvPr>
          <p:cNvSpPr txBox="1"/>
          <p:nvPr/>
        </p:nvSpPr>
        <p:spPr>
          <a:xfrm>
            <a:off x="4776378" y="4816125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로지텍</a:t>
            </a:r>
            <a:r>
              <a:rPr lang="ko-KR" altLang="en-US" sz="1600" b="1" dirty="0"/>
              <a:t> 무선 마우스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62E1AD-F11F-7180-B35C-85DF61030F91}"/>
              </a:ext>
            </a:extLst>
          </p:cNvPr>
          <p:cNvSpPr txBox="1"/>
          <p:nvPr/>
        </p:nvSpPr>
        <p:spPr>
          <a:xfrm>
            <a:off x="4776378" y="5245688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상상부기 </a:t>
            </a:r>
            <a:r>
              <a:rPr lang="ko-KR" altLang="en-US" sz="1600" b="1" dirty="0" err="1"/>
              <a:t>토트백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4E497-667D-9617-592B-F5C6C956C982}"/>
              </a:ext>
            </a:extLst>
          </p:cNvPr>
          <p:cNvSpPr txBox="1"/>
          <p:nvPr/>
        </p:nvSpPr>
        <p:spPr>
          <a:xfrm>
            <a:off x="4776377" y="5680165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2022.10.11 22:34</a:t>
            </a:r>
            <a:endParaRPr lang="ko-KR" altLang="en-US" sz="16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2D4AAC-04DC-C099-1D39-A7DDA4331F8E}"/>
              </a:ext>
            </a:extLst>
          </p:cNvPr>
          <p:cNvGrpSpPr/>
          <p:nvPr/>
        </p:nvGrpSpPr>
        <p:grpSpPr>
          <a:xfrm>
            <a:off x="1362025" y="2489809"/>
            <a:ext cx="1705280" cy="1705280"/>
            <a:chOff x="1362025" y="2489809"/>
            <a:chExt cx="1705280" cy="170528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EB76330-6649-E44E-93F9-AAE5F81D5FEB}"/>
                </a:ext>
              </a:extLst>
            </p:cNvPr>
            <p:cNvGrpSpPr/>
            <p:nvPr/>
          </p:nvGrpSpPr>
          <p:grpSpPr>
            <a:xfrm>
              <a:off x="1362025" y="2489809"/>
              <a:ext cx="1705280" cy="1705280"/>
              <a:chOff x="3614966" y="3294645"/>
              <a:chExt cx="1134914" cy="113491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47209C6-BF42-C0AB-5EDD-1CE78FE75FB6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F5E70B1-97B0-6598-D501-7ED050961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7C6659D-BF30-1CF5-996E-74AF52E28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600" y="2561550"/>
              <a:ext cx="294010" cy="29401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8691939-FF53-8F17-B01A-A1F83016ECAA}"/>
              </a:ext>
            </a:extLst>
          </p:cNvPr>
          <p:cNvGrpSpPr/>
          <p:nvPr/>
        </p:nvGrpSpPr>
        <p:grpSpPr>
          <a:xfrm>
            <a:off x="1356436" y="4627735"/>
            <a:ext cx="1705280" cy="1705280"/>
            <a:chOff x="1356436" y="4627735"/>
            <a:chExt cx="1705280" cy="170528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DAE4F7C-84CE-2212-813F-DCE5F79AF02C}"/>
                </a:ext>
              </a:extLst>
            </p:cNvPr>
            <p:cNvGrpSpPr/>
            <p:nvPr/>
          </p:nvGrpSpPr>
          <p:grpSpPr>
            <a:xfrm>
              <a:off x="1356436" y="4627735"/>
              <a:ext cx="1705280" cy="1705280"/>
              <a:chOff x="3629307" y="4923375"/>
              <a:chExt cx="1134914" cy="113491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6DD8FAE-4A4C-7E5E-2C33-CC3761861312}"/>
                  </a:ext>
                </a:extLst>
              </p:cNvPr>
              <p:cNvSpPr/>
              <p:nvPr/>
            </p:nvSpPr>
            <p:spPr>
              <a:xfrm>
                <a:off x="3629307" y="492337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5D3CABA-9937-8392-2B67-C2223115F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5039" y="5195364"/>
                <a:ext cx="729188" cy="729188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C34AA36-945E-F69E-DAA6-35257BF3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93600" y="4695835"/>
              <a:ext cx="313436" cy="313436"/>
            </a:xfrm>
            <a:prstGeom prst="rect">
              <a:avLst/>
            </a:prstGeom>
          </p:spPr>
        </p:pic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33DD163-2997-3FE8-7099-D763388E7226}"/>
              </a:ext>
            </a:extLst>
          </p:cNvPr>
          <p:cNvCxnSpPr>
            <a:cxnSpLocks/>
          </p:cNvCxnSpPr>
          <p:nvPr/>
        </p:nvCxnSpPr>
        <p:spPr>
          <a:xfrm>
            <a:off x="1524" y="965883"/>
            <a:ext cx="12190476" cy="0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2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D2413F-28C2-2E33-DD2B-37B9FEC0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2723"/>
            <a:ext cx="4959929" cy="2879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FAF99-AE25-BECE-9F04-1E9AB2BE7877}"/>
              </a:ext>
            </a:extLst>
          </p:cNvPr>
          <p:cNvSpPr txBox="1"/>
          <p:nvPr/>
        </p:nvSpPr>
        <p:spPr>
          <a:xfrm>
            <a:off x="1136071" y="2783480"/>
            <a:ext cx="37559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React Query </a:t>
            </a:r>
            <a:r>
              <a:rPr lang="ko-KR" altLang="en-US" sz="2000" b="1" dirty="0"/>
              <a:t>라이브러리 사용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>
                <a:effectLst/>
              </a:rPr>
              <a:t>데이터 반환을 위한</a:t>
            </a:r>
            <a:endParaRPr lang="en-US" altLang="ko-KR" sz="2000" b="1" dirty="0">
              <a:effectLst/>
            </a:endParaRPr>
          </a:p>
          <a:p>
            <a:r>
              <a:rPr lang="ko-KR" altLang="en-US" sz="2000" b="1" dirty="0">
                <a:effectLst/>
              </a:rPr>
              <a:t>비동기 처리는 </a:t>
            </a:r>
            <a:r>
              <a:rPr lang="en-US" altLang="ko-KR" sz="2000" b="1" dirty="0" err="1">
                <a:effectLst/>
              </a:rPr>
              <a:t>useQuery</a:t>
            </a:r>
            <a:r>
              <a:rPr lang="en-US" altLang="ko-KR" sz="2000" b="1" dirty="0">
                <a:effectLst/>
              </a:rPr>
              <a:t> </a:t>
            </a:r>
            <a:r>
              <a:rPr lang="ko-KR" altLang="en-US" sz="2000" b="1" dirty="0">
                <a:effectLst/>
              </a:rPr>
              <a:t>이용</a:t>
            </a:r>
            <a:endParaRPr lang="en-US" altLang="ko-KR" sz="2000" b="1" dirty="0">
              <a:effectLst/>
            </a:endParaRP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73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906FFFE-2A7B-92FC-1EC9-F67A22AABB6D}"/>
              </a:ext>
            </a:extLst>
          </p:cNvPr>
          <p:cNvSpPr txBox="1"/>
          <p:nvPr/>
        </p:nvSpPr>
        <p:spPr>
          <a:xfrm>
            <a:off x="7805965" y="2607714"/>
            <a:ext cx="5308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게시글 상단 좋아요 배치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클릭 시 하트 색 변경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좋아요 목록에 해당 상품 추가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0521C1-D560-FF39-99CF-3BE7AAD52B49}"/>
              </a:ext>
            </a:extLst>
          </p:cNvPr>
          <p:cNvGrpSpPr/>
          <p:nvPr/>
        </p:nvGrpSpPr>
        <p:grpSpPr>
          <a:xfrm>
            <a:off x="555793" y="1933761"/>
            <a:ext cx="2979121" cy="2979121"/>
            <a:chOff x="2241700" y="1482811"/>
            <a:chExt cx="2979121" cy="297912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FE1056A-E7CC-660E-7202-AA6CA843EC2D}"/>
                </a:ext>
              </a:extLst>
            </p:cNvPr>
            <p:cNvGrpSpPr/>
            <p:nvPr/>
          </p:nvGrpSpPr>
          <p:grpSpPr>
            <a:xfrm>
              <a:off x="2241700" y="1482811"/>
              <a:ext cx="2979121" cy="2979121"/>
              <a:chOff x="3614966" y="3294645"/>
              <a:chExt cx="1134914" cy="113491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BECE931-8E77-CF82-C6CA-D1C814519CAC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1809243E-05D4-E12A-4637-925462D14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2543758-CFA4-DA19-51A4-DB12A02C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59" y="1608142"/>
              <a:ext cx="513635" cy="513635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10CB67-39EC-4D5C-11BB-B222361E58BB}"/>
              </a:ext>
            </a:extLst>
          </p:cNvPr>
          <p:cNvGrpSpPr/>
          <p:nvPr/>
        </p:nvGrpSpPr>
        <p:grpSpPr>
          <a:xfrm>
            <a:off x="3848967" y="1933761"/>
            <a:ext cx="2979120" cy="2979120"/>
            <a:chOff x="6445240" y="2483422"/>
            <a:chExt cx="1705280" cy="170528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B7A103-E769-22EE-0936-9B9FE19E119D}"/>
                </a:ext>
              </a:extLst>
            </p:cNvPr>
            <p:cNvGrpSpPr/>
            <p:nvPr/>
          </p:nvGrpSpPr>
          <p:grpSpPr>
            <a:xfrm>
              <a:off x="6445240" y="2483422"/>
              <a:ext cx="1705280" cy="1705280"/>
              <a:chOff x="3614966" y="3294645"/>
              <a:chExt cx="1134914" cy="113491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9D14603-E1C1-472E-486A-CBC3FA86F6A9}"/>
                  </a:ext>
                </a:extLst>
              </p:cNvPr>
              <p:cNvSpPr/>
              <p:nvPr/>
            </p:nvSpPr>
            <p:spPr>
              <a:xfrm>
                <a:off x="3614966" y="3294645"/>
                <a:ext cx="1134914" cy="1134914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CBE7BCF-17AF-CCBC-8E9B-FDD010650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6979" y="3543281"/>
                <a:ext cx="733796" cy="733796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2AD1DF6-3A80-983C-6777-206A7057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76814" y="2535736"/>
              <a:ext cx="313436" cy="313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2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079BF7-2222-BEFA-1D5B-5E4B0B67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880" y="5284413"/>
            <a:ext cx="577594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u</a:t>
            </a:r>
            <a:r>
              <a:rPr kumimoji="0" lang="ko-KR" altLang="ko-KR" sz="20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seEffect</a:t>
            </a:r>
            <a:r>
              <a:rPr kumimoji="0" lang="ko-KR" altLang="ko-KR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 내에서 </a:t>
            </a:r>
            <a:r>
              <a:rPr kumimoji="0" lang="ko-KR" altLang="ko-KR" sz="20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axios를</a:t>
            </a:r>
            <a:r>
              <a:rPr kumimoji="0" lang="ko-KR" altLang="ko-KR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 통해</a:t>
            </a:r>
            <a:endParaRPr kumimoji="0" lang="en-US" altLang="ko-KR" sz="2000" i="1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사용자가 </a:t>
            </a:r>
            <a:r>
              <a:rPr kumimoji="0" lang="ko-KR" altLang="ko-KR" sz="20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좋아요를</a:t>
            </a:r>
            <a:r>
              <a:rPr kumimoji="0" lang="ko-KR" altLang="ko-KR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 눌렀는지 여부를 </a:t>
            </a:r>
            <a:r>
              <a:rPr kumimoji="0" lang="ko-KR" altLang="en-US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판단</a:t>
            </a:r>
            <a:endParaRPr kumimoji="0" lang="en-US" altLang="ko-KR" sz="2000" i="1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i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안 누른 경우 </a:t>
            </a:r>
            <a:r>
              <a:rPr kumimoji="0" lang="ko-KR" altLang="en-US" sz="20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삼항연산자를</a:t>
            </a:r>
            <a:r>
              <a:rPr kumimoji="0" lang="ko-KR" altLang="en-US" sz="2000" i="1" strike="noStrike" cap="none" normalizeH="0" baseline="0" dirty="0">
                <a:ln>
                  <a:noFill/>
                </a:ln>
                <a:effectLst/>
                <a:latin typeface="+mj-lt"/>
              </a:rPr>
              <a:t> 이용해 하트 채우기  </a:t>
            </a:r>
            <a:endParaRPr kumimoji="0" lang="ko-KR" altLang="ko-KR" sz="2000" i="1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3D9CE-DA67-1F59-0258-A807E6673105}"/>
              </a:ext>
            </a:extLst>
          </p:cNvPr>
          <p:cNvGrpSpPr/>
          <p:nvPr/>
        </p:nvGrpSpPr>
        <p:grpSpPr>
          <a:xfrm>
            <a:off x="2051383" y="2404914"/>
            <a:ext cx="4905667" cy="2383451"/>
            <a:chOff x="1322224" y="2882526"/>
            <a:chExt cx="4905667" cy="2383451"/>
          </a:xfrm>
        </p:grpSpPr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3CDCB73A-C302-DE14-76E2-E3AD745A8B54}"/>
                </a:ext>
              </a:extLst>
            </p:cNvPr>
            <p:cNvSpPr/>
            <p:nvPr/>
          </p:nvSpPr>
          <p:spPr>
            <a:xfrm>
              <a:off x="1322224" y="2882526"/>
              <a:ext cx="4549794" cy="2383451"/>
            </a:xfrm>
            <a:prstGeom prst="flowChartAlternateProcess">
              <a:avLst/>
            </a:prstGeom>
            <a:solidFill>
              <a:schemeClr val="bg1"/>
            </a:solidFill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88DD227-69D0-03B5-0B09-869CDAA8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097" y="3378574"/>
              <a:ext cx="4549794" cy="1391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79350" rIns="0" bIns="7935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c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onst</a:t>
              </a:r>
              <a:r>
                <a:rPr lang="en-US" altLang="ko-KR" sz="1600" dirty="0">
                  <a:ea typeface="Fira Mono" panose="020B0509050000020004" pitchFamily="49" charset="0"/>
                </a:rPr>
                <a:t> </a:t>
              </a:r>
              <a:r>
                <a:rPr lang="en-US" altLang="ko-KR" sz="1600" dirty="0" err="1">
                  <a:ea typeface="Fira Mono" panose="020B0509050000020004" pitchFamily="49" charset="0"/>
                </a:rPr>
                <a:t>fullLike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= </a:t>
              </a: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dat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a.map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((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like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,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index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) =&gt; { 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ea typeface="Fira Mono" panose="020B0509050000020004" pitchFamily="49" charset="0"/>
                </a:rPr>
                <a:t>	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return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 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user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I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D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 ===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index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 ? </a:t>
              </a:r>
              <a:r>
                <a:rPr lang="en-US" altLang="ko-KR" sz="1600" dirty="0">
                  <a:ea typeface="Fira Mono" panose="020B0509050000020004" pitchFamily="49" charset="0"/>
                </a:rPr>
                <a:t>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{ 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ea typeface="Fira Mono" panose="020B0509050000020004" pitchFamily="49" charset="0"/>
                </a:rPr>
                <a:t>	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...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like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, </a:t>
              </a: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isFull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: !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like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.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is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Full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} : 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like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; </a:t>
              </a:r>
              <a:endParaRPr lang="en-US" altLang="ko-KR" sz="1600" dirty="0">
                <a:ea typeface="Fira Mono" panose="020B05090500000200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ea typeface="Fira Mono" panose="020B0509050000020004" pitchFamily="49" charset="0"/>
                </a:rPr>
                <a:t> 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}</a:t>
              </a:r>
              <a:endPara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Fira Mono" panose="020B05090500000200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Fira Mono" panose="020B0509050000020004" pitchFamily="49" charset="0"/>
                </a:rPr>
                <a:t>);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24097A-E03F-EAE3-E531-3719D9335294}"/>
              </a:ext>
            </a:extLst>
          </p:cNvPr>
          <p:cNvSpPr txBox="1"/>
          <p:nvPr/>
        </p:nvSpPr>
        <p:spPr>
          <a:xfrm>
            <a:off x="1630197" y="1373234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삼항연산자</a:t>
            </a:r>
            <a:r>
              <a:rPr lang="ko-KR" altLang="en-US" sz="2400" b="1" dirty="0"/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214119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330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김서영</dc:creator>
  <cp:lastModifiedBy>김서영</cp:lastModifiedBy>
  <cp:revision>6</cp:revision>
  <dcterms:created xsi:type="dcterms:W3CDTF">2022-10-08T09:57:26Z</dcterms:created>
  <dcterms:modified xsi:type="dcterms:W3CDTF">2022-10-08T15:25:34Z</dcterms:modified>
</cp:coreProperties>
</file>