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83" r:id="rId4"/>
    <p:sldId id="301" r:id="rId5"/>
    <p:sldId id="284" r:id="rId6"/>
    <p:sldId id="289" r:id="rId7"/>
    <p:sldId id="291" r:id="rId8"/>
    <p:sldId id="292" r:id="rId9"/>
    <p:sldId id="293" r:id="rId10"/>
    <p:sldId id="294" r:id="rId11"/>
    <p:sldId id="303" r:id="rId12"/>
    <p:sldId id="300" r:id="rId13"/>
    <p:sldId id="290" r:id="rId14"/>
    <p:sldId id="295" r:id="rId15"/>
    <p:sldId id="296" r:id="rId16"/>
    <p:sldId id="297" r:id="rId17"/>
    <p:sldId id="298" r:id="rId18"/>
    <p:sldId id="299" r:id="rId19"/>
    <p:sldId id="30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CFC6"/>
    <a:srgbClr val="8C796D"/>
    <a:srgbClr val="C0C9CE"/>
    <a:srgbClr val="6E5F56"/>
    <a:srgbClr val="4B443E"/>
    <a:srgbClr val="404040"/>
    <a:srgbClr val="A1B7C2"/>
    <a:srgbClr val="7898A8"/>
    <a:srgbClr val="82939E"/>
    <a:srgbClr val="788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9656A9-6374-4150-863D-381D5C3F92E6}" v="101" dt="2022-10-10T15:57:50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88" autoAdjust="0"/>
    <p:restoredTop sz="94660"/>
  </p:normalViewPr>
  <p:slideViewPr>
    <p:cSldViewPr snapToGrid="0">
      <p:cViewPr>
        <p:scale>
          <a:sx n="90" d="100"/>
          <a:sy n="90" d="100"/>
        </p:scale>
        <p:origin x="22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지윤" userId="3a9c98589d511eef" providerId="LiveId" clId="{B19656A9-6374-4150-863D-381D5C3F92E6}"/>
    <pc:docChg chg="undo custSel addSld delSld modSld">
      <pc:chgData name="김 지윤" userId="3a9c98589d511eef" providerId="LiveId" clId="{B19656A9-6374-4150-863D-381D5C3F92E6}" dt="2022-10-10T16:15:46.214" v="980" actId="1076"/>
      <pc:docMkLst>
        <pc:docMk/>
      </pc:docMkLst>
      <pc:sldChg chg="addSp delSp modSp mod">
        <pc:chgData name="김 지윤" userId="3a9c98589d511eef" providerId="LiveId" clId="{B19656A9-6374-4150-863D-381D5C3F92E6}" dt="2022-10-10T14:43:31.573" v="445"/>
        <pc:sldMkLst>
          <pc:docMk/>
          <pc:sldMk cId="4049456525" sldId="257"/>
        </pc:sldMkLst>
        <pc:picChg chg="add del mod">
          <ac:chgData name="김 지윤" userId="3a9c98589d511eef" providerId="LiveId" clId="{B19656A9-6374-4150-863D-381D5C3F92E6}" dt="2022-10-10T14:43:31.573" v="445"/>
          <ac:picMkLst>
            <pc:docMk/>
            <pc:sldMk cId="4049456525" sldId="257"/>
            <ac:picMk id="3" creationId="{BDF87430-DA63-E51B-3221-AB06530C8FF3}"/>
          </ac:picMkLst>
        </pc:picChg>
        <pc:picChg chg="add del mod">
          <ac:chgData name="김 지윤" userId="3a9c98589d511eef" providerId="LiveId" clId="{B19656A9-6374-4150-863D-381D5C3F92E6}" dt="2022-10-10T14:43:30.432" v="441" actId="1076"/>
          <ac:picMkLst>
            <pc:docMk/>
            <pc:sldMk cId="4049456525" sldId="257"/>
            <ac:picMk id="23" creationId="{BFE9FE4A-7063-5729-C515-DFC9D632AF22}"/>
          </ac:picMkLst>
        </pc:picChg>
      </pc:sldChg>
      <pc:sldChg chg="add del">
        <pc:chgData name="김 지윤" userId="3a9c98589d511eef" providerId="LiveId" clId="{B19656A9-6374-4150-863D-381D5C3F92E6}" dt="2022-10-10T14:04:58.635" v="15" actId="47"/>
        <pc:sldMkLst>
          <pc:docMk/>
          <pc:sldMk cId="2368013094" sldId="258"/>
        </pc:sldMkLst>
      </pc:sldChg>
      <pc:sldChg chg="del">
        <pc:chgData name="김 지윤" userId="3a9c98589d511eef" providerId="LiveId" clId="{B19656A9-6374-4150-863D-381D5C3F92E6}" dt="2022-10-10T14:04:48.707" v="8" actId="47"/>
        <pc:sldMkLst>
          <pc:docMk/>
          <pc:sldMk cId="3846558079" sldId="259"/>
        </pc:sldMkLst>
      </pc:sldChg>
      <pc:sldChg chg="del">
        <pc:chgData name="김 지윤" userId="3a9c98589d511eef" providerId="LiveId" clId="{B19656A9-6374-4150-863D-381D5C3F92E6}" dt="2022-10-10T14:04:49.176" v="9" actId="47"/>
        <pc:sldMkLst>
          <pc:docMk/>
          <pc:sldMk cId="1841597687" sldId="260"/>
        </pc:sldMkLst>
      </pc:sldChg>
      <pc:sldChg chg="del">
        <pc:chgData name="김 지윤" userId="3a9c98589d511eef" providerId="LiveId" clId="{B19656A9-6374-4150-863D-381D5C3F92E6}" dt="2022-10-10T14:04:49.645" v="10" actId="47"/>
        <pc:sldMkLst>
          <pc:docMk/>
          <pc:sldMk cId="2570198485" sldId="261"/>
        </pc:sldMkLst>
      </pc:sldChg>
      <pc:sldChg chg="del">
        <pc:chgData name="김 지윤" userId="3a9c98589d511eef" providerId="LiveId" clId="{B19656A9-6374-4150-863D-381D5C3F92E6}" dt="2022-10-10T14:04:50.490" v="12" actId="47"/>
        <pc:sldMkLst>
          <pc:docMk/>
          <pc:sldMk cId="757730141" sldId="262"/>
        </pc:sldMkLst>
      </pc:sldChg>
      <pc:sldChg chg="del">
        <pc:chgData name="김 지윤" userId="3a9c98589d511eef" providerId="LiveId" clId="{B19656A9-6374-4150-863D-381D5C3F92E6}" dt="2022-10-10T14:05:01.324" v="16" actId="47"/>
        <pc:sldMkLst>
          <pc:docMk/>
          <pc:sldMk cId="1152235117" sldId="263"/>
        </pc:sldMkLst>
      </pc:sldChg>
      <pc:sldChg chg="del">
        <pc:chgData name="김 지윤" userId="3a9c98589d511eef" providerId="LiveId" clId="{B19656A9-6374-4150-863D-381D5C3F92E6}" dt="2022-10-10T14:04:50.083" v="11" actId="47"/>
        <pc:sldMkLst>
          <pc:docMk/>
          <pc:sldMk cId="1047804796" sldId="264"/>
        </pc:sldMkLst>
      </pc:sldChg>
      <pc:sldChg chg="del">
        <pc:chgData name="김 지윤" userId="3a9c98589d511eef" providerId="LiveId" clId="{B19656A9-6374-4150-863D-381D5C3F92E6}" dt="2022-10-10T14:04:42.100" v="2" actId="47"/>
        <pc:sldMkLst>
          <pc:docMk/>
          <pc:sldMk cId="674608499" sldId="266"/>
        </pc:sldMkLst>
      </pc:sldChg>
      <pc:sldChg chg="modSp mod">
        <pc:chgData name="김 지윤" userId="3a9c98589d511eef" providerId="LiveId" clId="{B19656A9-6374-4150-863D-381D5C3F92E6}" dt="2022-10-10T15:04:11.924" v="740"/>
        <pc:sldMkLst>
          <pc:docMk/>
          <pc:sldMk cId="140919952" sldId="270"/>
        </pc:sldMkLst>
        <pc:spChg chg="mod">
          <ac:chgData name="김 지윤" userId="3a9c98589d511eef" providerId="LiveId" clId="{B19656A9-6374-4150-863D-381D5C3F92E6}" dt="2022-10-10T15:04:11.924" v="740"/>
          <ac:spMkLst>
            <pc:docMk/>
            <pc:sldMk cId="140919952" sldId="270"/>
            <ac:spMk id="78" creationId="{54AD4D6A-23A7-BCFE-5BE3-9022962D6FBF}"/>
          </ac:spMkLst>
        </pc:spChg>
      </pc:sldChg>
      <pc:sldChg chg="del">
        <pc:chgData name="김 지윤" userId="3a9c98589d511eef" providerId="LiveId" clId="{B19656A9-6374-4150-863D-381D5C3F92E6}" dt="2022-10-10T14:04:45.761" v="4" actId="47"/>
        <pc:sldMkLst>
          <pc:docMk/>
          <pc:sldMk cId="4083362102" sldId="271"/>
        </pc:sldMkLst>
      </pc:sldChg>
      <pc:sldChg chg="del">
        <pc:chgData name="김 지윤" userId="3a9c98589d511eef" providerId="LiveId" clId="{B19656A9-6374-4150-863D-381D5C3F92E6}" dt="2022-10-10T14:04:46.449" v="5" actId="47"/>
        <pc:sldMkLst>
          <pc:docMk/>
          <pc:sldMk cId="1564414812" sldId="277"/>
        </pc:sldMkLst>
      </pc:sldChg>
      <pc:sldChg chg="del">
        <pc:chgData name="김 지윤" userId="3a9c98589d511eef" providerId="LiveId" clId="{B19656A9-6374-4150-863D-381D5C3F92E6}" dt="2022-10-10T14:04:47.262" v="6" actId="47"/>
        <pc:sldMkLst>
          <pc:docMk/>
          <pc:sldMk cId="1305519131" sldId="278"/>
        </pc:sldMkLst>
      </pc:sldChg>
      <pc:sldChg chg="del">
        <pc:chgData name="김 지윤" userId="3a9c98589d511eef" providerId="LiveId" clId="{B19656A9-6374-4150-863D-381D5C3F92E6}" dt="2022-10-10T14:04:47.825" v="7" actId="47"/>
        <pc:sldMkLst>
          <pc:docMk/>
          <pc:sldMk cId="3006084619" sldId="279"/>
        </pc:sldMkLst>
      </pc:sldChg>
      <pc:sldChg chg="modSp mod">
        <pc:chgData name="김 지윤" userId="3a9c98589d511eef" providerId="LiveId" clId="{B19656A9-6374-4150-863D-381D5C3F92E6}" dt="2022-10-10T14:53:44.049" v="449" actId="1076"/>
        <pc:sldMkLst>
          <pc:docMk/>
          <pc:sldMk cId="2854753373" sldId="283"/>
        </pc:sldMkLst>
        <pc:spChg chg="mod">
          <ac:chgData name="김 지윤" userId="3a9c98589d511eef" providerId="LiveId" clId="{B19656A9-6374-4150-863D-381D5C3F92E6}" dt="2022-10-10T14:53:44.049" v="449" actId="1076"/>
          <ac:spMkLst>
            <pc:docMk/>
            <pc:sldMk cId="2854753373" sldId="283"/>
            <ac:spMk id="3" creationId="{AB8209AE-ECB2-837F-0EF0-3B7D4F5960BC}"/>
          </ac:spMkLst>
        </pc:spChg>
        <pc:spChg chg="mod">
          <ac:chgData name="김 지윤" userId="3a9c98589d511eef" providerId="LiveId" clId="{B19656A9-6374-4150-863D-381D5C3F92E6}" dt="2022-10-10T14:27:58.370" v="166" actId="1076"/>
          <ac:spMkLst>
            <pc:docMk/>
            <pc:sldMk cId="2854753373" sldId="283"/>
            <ac:spMk id="10" creationId="{B8F33E86-45F9-4678-2CCF-A2FCBFADAECB}"/>
          </ac:spMkLst>
        </pc:spChg>
        <pc:spChg chg="mod">
          <ac:chgData name="김 지윤" userId="3a9c98589d511eef" providerId="LiveId" clId="{B19656A9-6374-4150-863D-381D5C3F92E6}" dt="2022-10-10T14:27:39.021" v="161" actId="1076"/>
          <ac:spMkLst>
            <pc:docMk/>
            <pc:sldMk cId="2854753373" sldId="283"/>
            <ac:spMk id="11" creationId="{524FD40F-907D-2D6F-2589-F64A7E35C4CD}"/>
          </ac:spMkLst>
        </pc:spChg>
        <pc:spChg chg="mod">
          <ac:chgData name="김 지윤" userId="3a9c98589d511eef" providerId="LiveId" clId="{B19656A9-6374-4150-863D-381D5C3F92E6}" dt="2022-10-10T14:27:50.891" v="164" actId="1076"/>
          <ac:spMkLst>
            <pc:docMk/>
            <pc:sldMk cId="2854753373" sldId="283"/>
            <ac:spMk id="12" creationId="{F62034D0-2F96-B42F-D151-DF38700A341B}"/>
          </ac:spMkLst>
        </pc:spChg>
        <pc:spChg chg="mod">
          <ac:chgData name="김 지윤" userId="3a9c98589d511eef" providerId="LiveId" clId="{B19656A9-6374-4150-863D-381D5C3F92E6}" dt="2022-10-10T14:27:32.810" v="160" actId="1076"/>
          <ac:spMkLst>
            <pc:docMk/>
            <pc:sldMk cId="2854753373" sldId="283"/>
            <ac:spMk id="13" creationId="{F260F1CD-CD17-2319-22D0-B80FF2B965CD}"/>
          </ac:spMkLst>
        </pc:spChg>
        <pc:spChg chg="mod">
          <ac:chgData name="김 지윤" userId="3a9c98589d511eef" providerId="LiveId" clId="{B19656A9-6374-4150-863D-381D5C3F92E6}" dt="2022-10-10T14:27:54.100" v="165" actId="1076"/>
          <ac:spMkLst>
            <pc:docMk/>
            <pc:sldMk cId="2854753373" sldId="283"/>
            <ac:spMk id="138" creationId="{CBFF4555-E125-7FED-6E4B-9A5FF5FDCDD4}"/>
          </ac:spMkLst>
        </pc:spChg>
      </pc:sldChg>
      <pc:sldChg chg="addSp delSp modSp mod">
        <pc:chgData name="김 지윤" userId="3a9c98589d511eef" providerId="LiveId" clId="{B19656A9-6374-4150-863D-381D5C3F92E6}" dt="2022-10-10T15:00:53.845" v="668" actId="14100"/>
        <pc:sldMkLst>
          <pc:docMk/>
          <pc:sldMk cId="3255937361" sldId="284"/>
        </pc:sldMkLst>
        <pc:spChg chg="mod">
          <ac:chgData name="김 지윤" userId="3a9c98589d511eef" providerId="LiveId" clId="{B19656A9-6374-4150-863D-381D5C3F92E6}" dt="2022-10-10T14:35:28.084" v="323" actId="1076"/>
          <ac:spMkLst>
            <pc:docMk/>
            <pc:sldMk cId="3255937361" sldId="284"/>
            <ac:spMk id="2" creationId="{00000000-0000-0000-0000-000000000000}"/>
          </ac:spMkLst>
        </pc:spChg>
        <pc:spChg chg="mod">
          <ac:chgData name="김 지윤" userId="3a9c98589d511eef" providerId="LiveId" clId="{B19656A9-6374-4150-863D-381D5C3F92E6}" dt="2022-10-10T14:35:28.084" v="323" actId="1076"/>
          <ac:spMkLst>
            <pc:docMk/>
            <pc:sldMk cId="3255937361" sldId="284"/>
            <ac:spMk id="5" creationId="{00000000-0000-0000-0000-000000000000}"/>
          </ac:spMkLst>
        </pc:spChg>
        <pc:spChg chg="mod">
          <ac:chgData name="김 지윤" userId="3a9c98589d511eef" providerId="LiveId" clId="{B19656A9-6374-4150-863D-381D5C3F92E6}" dt="2022-10-10T14:35:28.084" v="323" actId="1076"/>
          <ac:spMkLst>
            <pc:docMk/>
            <pc:sldMk cId="3255937361" sldId="284"/>
            <ac:spMk id="6" creationId="{00000000-0000-0000-0000-000000000000}"/>
          </ac:spMkLst>
        </pc:spChg>
        <pc:spChg chg="mod">
          <ac:chgData name="김 지윤" userId="3a9c98589d511eef" providerId="LiveId" clId="{B19656A9-6374-4150-863D-381D5C3F92E6}" dt="2022-10-10T14:35:11.215" v="317" actId="1076"/>
          <ac:spMkLst>
            <pc:docMk/>
            <pc:sldMk cId="3255937361" sldId="284"/>
            <ac:spMk id="9" creationId="{9062A9A8-026E-83DD-6984-82A81EEB0CD7}"/>
          </ac:spMkLst>
        </pc:spChg>
        <pc:spChg chg="del mod">
          <ac:chgData name="김 지윤" userId="3a9c98589d511eef" providerId="LiveId" clId="{B19656A9-6374-4150-863D-381D5C3F92E6}" dt="2022-10-10T14:35:23.139" v="320" actId="478"/>
          <ac:spMkLst>
            <pc:docMk/>
            <pc:sldMk cId="3255937361" sldId="284"/>
            <ac:spMk id="10" creationId="{318FA314-34BC-5044-B88E-25FD0621223E}"/>
          </ac:spMkLst>
        </pc:spChg>
        <pc:spChg chg="mod ord">
          <ac:chgData name="김 지윤" userId="3a9c98589d511eef" providerId="LiveId" clId="{B19656A9-6374-4150-863D-381D5C3F92E6}" dt="2022-10-10T14:59:10.229" v="658" actId="166"/>
          <ac:spMkLst>
            <pc:docMk/>
            <pc:sldMk cId="3255937361" sldId="284"/>
            <ac:spMk id="13" creationId="{340FF1C5-E3DA-770B-C7A7-C0E09700EB2C}"/>
          </ac:spMkLst>
        </pc:spChg>
        <pc:spChg chg="mod">
          <ac:chgData name="김 지윤" userId="3a9c98589d511eef" providerId="LiveId" clId="{B19656A9-6374-4150-863D-381D5C3F92E6}" dt="2022-10-10T14:53:21.569" v="446" actId="1076"/>
          <ac:spMkLst>
            <pc:docMk/>
            <pc:sldMk cId="3255937361" sldId="284"/>
            <ac:spMk id="14" creationId="{4680DACF-2676-278B-19EE-129EB8A2632B}"/>
          </ac:spMkLst>
        </pc:spChg>
        <pc:spChg chg="mod ord">
          <ac:chgData name="김 지윤" userId="3a9c98589d511eef" providerId="LiveId" clId="{B19656A9-6374-4150-863D-381D5C3F92E6}" dt="2022-10-10T14:59:10.229" v="658" actId="166"/>
          <ac:spMkLst>
            <pc:docMk/>
            <pc:sldMk cId="3255937361" sldId="284"/>
            <ac:spMk id="15" creationId="{C395A4B5-74D1-C9A4-766C-29148EFF8023}"/>
          </ac:spMkLst>
        </pc:spChg>
        <pc:spChg chg="mod">
          <ac:chgData name="김 지윤" userId="3a9c98589d511eef" providerId="LiveId" clId="{B19656A9-6374-4150-863D-381D5C3F92E6}" dt="2022-10-10T14:35:28.084" v="323" actId="1076"/>
          <ac:spMkLst>
            <pc:docMk/>
            <pc:sldMk cId="3255937361" sldId="284"/>
            <ac:spMk id="17" creationId="{AA59A9F0-ECA0-4E49-9271-27F0084E3611}"/>
          </ac:spMkLst>
        </pc:spChg>
        <pc:spChg chg="mod">
          <ac:chgData name="김 지윤" userId="3a9c98589d511eef" providerId="LiveId" clId="{B19656A9-6374-4150-863D-381D5C3F92E6}" dt="2022-10-10T14:35:28.084" v="323" actId="1076"/>
          <ac:spMkLst>
            <pc:docMk/>
            <pc:sldMk cId="3255937361" sldId="284"/>
            <ac:spMk id="18" creationId="{E13AA14F-D8D4-46A8-8F13-204E95910947}"/>
          </ac:spMkLst>
        </pc:spChg>
        <pc:spChg chg="mod">
          <ac:chgData name="김 지윤" userId="3a9c98589d511eef" providerId="LiveId" clId="{B19656A9-6374-4150-863D-381D5C3F92E6}" dt="2022-10-10T14:35:28.084" v="323" actId="1076"/>
          <ac:spMkLst>
            <pc:docMk/>
            <pc:sldMk cId="3255937361" sldId="284"/>
            <ac:spMk id="25" creationId="{19813B03-EA50-4633-810C-A260E09EEFB2}"/>
          </ac:spMkLst>
        </pc:spChg>
        <pc:spChg chg="mod">
          <ac:chgData name="김 지윤" userId="3a9c98589d511eef" providerId="LiveId" clId="{B19656A9-6374-4150-863D-381D5C3F92E6}" dt="2022-10-10T14:35:28.084" v="323" actId="1076"/>
          <ac:spMkLst>
            <pc:docMk/>
            <pc:sldMk cId="3255937361" sldId="284"/>
            <ac:spMk id="26" creationId="{00000000-0000-0000-0000-000000000000}"/>
          </ac:spMkLst>
        </pc:spChg>
        <pc:spChg chg="mod">
          <ac:chgData name="김 지윤" userId="3a9c98589d511eef" providerId="LiveId" clId="{B19656A9-6374-4150-863D-381D5C3F92E6}" dt="2022-10-10T14:32:34.504" v="312" actId="1076"/>
          <ac:spMkLst>
            <pc:docMk/>
            <pc:sldMk cId="3255937361" sldId="284"/>
            <ac:spMk id="31" creationId="{83861F39-92AF-57EF-FE36-15496EBB8B78}"/>
          </ac:spMkLst>
        </pc:spChg>
        <pc:spChg chg="mod">
          <ac:chgData name="김 지윤" userId="3a9c98589d511eef" providerId="LiveId" clId="{B19656A9-6374-4150-863D-381D5C3F92E6}" dt="2022-10-10T14:32:34.504" v="312" actId="1076"/>
          <ac:spMkLst>
            <pc:docMk/>
            <pc:sldMk cId="3255937361" sldId="284"/>
            <ac:spMk id="41" creationId="{CA0083A2-325C-3DBC-E264-D9930172DF36}"/>
          </ac:spMkLst>
        </pc:spChg>
        <pc:spChg chg="add mod ord">
          <ac:chgData name="김 지윤" userId="3a9c98589d511eef" providerId="LiveId" clId="{B19656A9-6374-4150-863D-381D5C3F92E6}" dt="2022-10-10T15:00:42.645" v="663" actId="166"/>
          <ac:spMkLst>
            <pc:docMk/>
            <pc:sldMk cId="3255937361" sldId="284"/>
            <ac:spMk id="58" creationId="{0FEBEC05-C050-9D29-DE7A-75527218D7F7}"/>
          </ac:spMkLst>
        </pc:spChg>
        <pc:spChg chg="add mod ord">
          <ac:chgData name="김 지윤" userId="3a9c98589d511eef" providerId="LiveId" clId="{B19656A9-6374-4150-863D-381D5C3F92E6}" dt="2022-10-10T15:00:42.645" v="663" actId="166"/>
          <ac:spMkLst>
            <pc:docMk/>
            <pc:sldMk cId="3255937361" sldId="284"/>
            <ac:spMk id="60" creationId="{A2BBD9C9-99E8-119C-A6EE-DE2E18CC24EC}"/>
          </ac:spMkLst>
        </pc:spChg>
        <pc:spChg chg="add mod ord">
          <ac:chgData name="김 지윤" userId="3a9c98589d511eef" providerId="LiveId" clId="{B19656A9-6374-4150-863D-381D5C3F92E6}" dt="2022-10-10T15:00:42.645" v="663" actId="166"/>
          <ac:spMkLst>
            <pc:docMk/>
            <pc:sldMk cId="3255937361" sldId="284"/>
            <ac:spMk id="61" creationId="{F36C9EEA-B3D6-564F-5ED4-0D14E51AACDB}"/>
          </ac:spMkLst>
        </pc:spChg>
        <pc:grpChg chg="mod">
          <ac:chgData name="김 지윤" userId="3a9c98589d511eef" providerId="LiveId" clId="{B19656A9-6374-4150-863D-381D5C3F92E6}" dt="2022-10-10T14:35:28.084" v="323" actId="1076"/>
          <ac:grpSpMkLst>
            <pc:docMk/>
            <pc:sldMk cId="3255937361" sldId="284"/>
            <ac:grpSpMk id="16" creationId="{252077E4-87D8-48E7-B880-FDAAA95124D8}"/>
          </ac:grpSpMkLst>
        </pc:grpChg>
        <pc:grpChg chg="mod">
          <ac:chgData name="김 지윤" userId="3a9c98589d511eef" providerId="LiveId" clId="{B19656A9-6374-4150-863D-381D5C3F92E6}" dt="2022-10-10T14:35:28.084" v="323" actId="1076"/>
          <ac:grpSpMkLst>
            <pc:docMk/>
            <pc:sldMk cId="3255937361" sldId="284"/>
            <ac:grpSpMk id="27" creationId="{00000000-0000-0000-0000-000000000000}"/>
          </ac:grpSpMkLst>
        </pc:grpChg>
        <pc:grpChg chg="mod">
          <ac:chgData name="김 지윤" userId="3a9c98589d511eef" providerId="LiveId" clId="{B19656A9-6374-4150-863D-381D5C3F92E6}" dt="2022-10-10T14:35:28.084" v="323" actId="1076"/>
          <ac:grpSpMkLst>
            <pc:docMk/>
            <pc:sldMk cId="3255937361" sldId="284"/>
            <ac:grpSpMk id="28" creationId="{00000000-0000-0000-0000-000000000000}"/>
          </ac:grpSpMkLst>
        </pc:grpChg>
        <pc:picChg chg="mod">
          <ac:chgData name="김 지윤" userId="3a9c98589d511eef" providerId="LiveId" clId="{B19656A9-6374-4150-863D-381D5C3F92E6}" dt="2022-10-10T14:57:10.730" v="643" actId="14100"/>
          <ac:picMkLst>
            <pc:docMk/>
            <pc:sldMk cId="3255937361" sldId="284"/>
            <ac:picMk id="4" creationId="{2341E4F1-2505-ABD7-E1CB-AC1EB9721CA0}"/>
          </ac:picMkLst>
        </pc:picChg>
        <pc:picChg chg="add mod">
          <ac:chgData name="김 지윤" userId="3a9c98589d511eef" providerId="LiveId" clId="{B19656A9-6374-4150-863D-381D5C3F92E6}" dt="2022-10-10T14:59:14.283" v="659" actId="1076"/>
          <ac:picMkLst>
            <pc:docMk/>
            <pc:sldMk cId="3255937361" sldId="284"/>
            <ac:picMk id="7" creationId="{0C244B24-4D5A-1A8D-CA7C-EB6C12A3F5E1}"/>
          </ac:picMkLst>
        </pc:picChg>
        <pc:picChg chg="add mod">
          <ac:chgData name="김 지윤" userId="3a9c98589d511eef" providerId="LiveId" clId="{B19656A9-6374-4150-863D-381D5C3F92E6}" dt="2022-10-10T15:00:53.845" v="668" actId="14100"/>
          <ac:picMkLst>
            <pc:docMk/>
            <pc:sldMk cId="3255937361" sldId="284"/>
            <ac:picMk id="10" creationId="{5912944C-F761-B974-ECA4-D52C9691F931}"/>
          </ac:picMkLst>
        </pc:picChg>
        <pc:picChg chg="del mod">
          <ac:chgData name="김 지윤" userId="3a9c98589d511eef" providerId="LiveId" clId="{B19656A9-6374-4150-863D-381D5C3F92E6}" dt="2022-10-10T14:59:02.872" v="654" actId="478"/>
          <ac:picMkLst>
            <pc:docMk/>
            <pc:sldMk cId="3255937361" sldId="284"/>
            <ac:picMk id="22" creationId="{580B625F-1DFF-BA7D-C33C-6D7C32A335E4}"/>
          </ac:picMkLst>
        </pc:picChg>
        <pc:picChg chg="del mod">
          <ac:chgData name="김 지윤" userId="3a9c98589d511eef" providerId="LiveId" clId="{B19656A9-6374-4150-863D-381D5C3F92E6}" dt="2022-10-10T14:35:05.378" v="315" actId="478"/>
          <ac:picMkLst>
            <pc:docMk/>
            <pc:sldMk cId="3255937361" sldId="284"/>
            <ac:picMk id="53" creationId="{3FAC402A-ECDD-A4FB-2558-26F2BFF8BBA9}"/>
          </ac:picMkLst>
        </pc:picChg>
        <pc:picChg chg="add del mod modCrop">
          <ac:chgData name="김 지윤" userId="3a9c98589d511eef" providerId="LiveId" clId="{B19656A9-6374-4150-863D-381D5C3F92E6}" dt="2022-10-10T15:00:35.593" v="660" actId="478"/>
          <ac:picMkLst>
            <pc:docMk/>
            <pc:sldMk cId="3255937361" sldId="284"/>
            <ac:picMk id="59" creationId="{EA7C952E-CC2B-7B8A-6FEF-803051C3B829}"/>
          </ac:picMkLst>
        </pc:picChg>
      </pc:sldChg>
      <pc:sldChg chg="del">
        <pc:chgData name="김 지윤" userId="3a9c98589d511eef" providerId="LiveId" clId="{B19656A9-6374-4150-863D-381D5C3F92E6}" dt="2022-10-10T14:04:39.489" v="0" actId="47"/>
        <pc:sldMkLst>
          <pc:docMk/>
          <pc:sldMk cId="620386498" sldId="285"/>
        </pc:sldMkLst>
      </pc:sldChg>
      <pc:sldChg chg="del">
        <pc:chgData name="김 지윤" userId="3a9c98589d511eef" providerId="LiveId" clId="{B19656A9-6374-4150-863D-381D5C3F92E6}" dt="2022-10-10T14:04:40.552" v="1" actId="47"/>
        <pc:sldMkLst>
          <pc:docMk/>
          <pc:sldMk cId="3206655135" sldId="286"/>
        </pc:sldMkLst>
      </pc:sldChg>
      <pc:sldChg chg="del">
        <pc:chgData name="김 지윤" userId="3a9c98589d511eef" providerId="LiveId" clId="{B19656A9-6374-4150-863D-381D5C3F92E6}" dt="2022-10-10T14:04:42.525" v="3" actId="47"/>
        <pc:sldMkLst>
          <pc:docMk/>
          <pc:sldMk cId="1407853724" sldId="287"/>
        </pc:sldMkLst>
      </pc:sldChg>
      <pc:sldChg chg="addSp delSp modSp del mod">
        <pc:chgData name="김 지윤" userId="3a9c98589d511eef" providerId="LiveId" clId="{B19656A9-6374-4150-863D-381D5C3F92E6}" dt="2022-10-10T14:35:50.822" v="326" actId="47"/>
        <pc:sldMkLst>
          <pc:docMk/>
          <pc:sldMk cId="1116373387" sldId="288"/>
        </pc:sldMkLst>
        <pc:spChg chg="add del mod">
          <ac:chgData name="김 지윤" userId="3a9c98589d511eef" providerId="LiveId" clId="{B19656A9-6374-4150-863D-381D5C3F92E6}" dt="2022-10-10T14:35:02.211" v="314" actId="478"/>
          <ac:spMkLst>
            <pc:docMk/>
            <pc:sldMk cId="1116373387" sldId="288"/>
            <ac:spMk id="3" creationId="{6B916319-EE77-841B-19E0-F413B54834D2}"/>
          </ac:spMkLst>
        </pc:spChg>
        <pc:spChg chg="add del">
          <ac:chgData name="김 지윤" userId="3a9c98589d511eef" providerId="LiveId" clId="{B19656A9-6374-4150-863D-381D5C3F92E6}" dt="2022-10-10T14:35:02.211" v="314" actId="478"/>
          <ac:spMkLst>
            <pc:docMk/>
            <pc:sldMk cId="1116373387" sldId="288"/>
            <ac:spMk id="10" creationId="{D55AD63D-553C-9BC1-DDA0-75F488FFE214}"/>
          </ac:spMkLst>
        </pc:spChg>
        <pc:spChg chg="add del">
          <ac:chgData name="김 지윤" userId="3a9c98589d511eef" providerId="LiveId" clId="{B19656A9-6374-4150-863D-381D5C3F92E6}" dt="2022-10-10T14:35:02.211" v="314" actId="478"/>
          <ac:spMkLst>
            <pc:docMk/>
            <pc:sldMk cId="1116373387" sldId="288"/>
            <ac:spMk id="11" creationId="{2E9E2F6C-DF36-8E78-DA03-FAC290592325}"/>
          </ac:spMkLst>
        </pc:spChg>
        <pc:picChg chg="add del">
          <ac:chgData name="김 지윤" userId="3a9c98589d511eef" providerId="LiveId" clId="{B19656A9-6374-4150-863D-381D5C3F92E6}" dt="2022-10-10T14:35:02.211" v="314" actId="478"/>
          <ac:picMkLst>
            <pc:docMk/>
            <pc:sldMk cId="1116373387" sldId="288"/>
            <ac:picMk id="21" creationId="{A35C8B9C-FB90-8238-49DF-908590DB87BF}"/>
          </ac:picMkLst>
        </pc:picChg>
      </pc:sldChg>
      <pc:sldChg chg="addSp delSp modSp mod">
        <pc:chgData name="김 지윤" userId="3a9c98589d511eef" providerId="LiveId" clId="{B19656A9-6374-4150-863D-381D5C3F92E6}" dt="2022-10-10T15:52:16.824" v="916" actId="1076"/>
        <pc:sldMkLst>
          <pc:docMk/>
          <pc:sldMk cId="3945522331" sldId="289"/>
        </pc:sldMkLst>
        <pc:spChg chg="mod">
          <ac:chgData name="김 지윤" userId="3a9c98589d511eef" providerId="LiveId" clId="{B19656A9-6374-4150-863D-381D5C3F92E6}" dt="2022-10-10T14:24:05.309" v="116" actId="1076"/>
          <ac:spMkLst>
            <pc:docMk/>
            <pc:sldMk cId="3945522331" sldId="289"/>
            <ac:spMk id="2" creationId="{00000000-0000-0000-0000-000000000000}"/>
          </ac:spMkLst>
        </pc:spChg>
        <pc:spChg chg="mod">
          <ac:chgData name="김 지윤" userId="3a9c98589d511eef" providerId="LiveId" clId="{B19656A9-6374-4150-863D-381D5C3F92E6}" dt="2022-10-10T14:24:05.309" v="116" actId="1076"/>
          <ac:spMkLst>
            <pc:docMk/>
            <pc:sldMk cId="3945522331" sldId="289"/>
            <ac:spMk id="5" creationId="{00000000-0000-0000-0000-000000000000}"/>
          </ac:spMkLst>
        </pc:spChg>
        <pc:spChg chg="mod">
          <ac:chgData name="김 지윤" userId="3a9c98589d511eef" providerId="LiveId" clId="{B19656A9-6374-4150-863D-381D5C3F92E6}" dt="2022-10-10T14:24:05.309" v="116" actId="1076"/>
          <ac:spMkLst>
            <pc:docMk/>
            <pc:sldMk cId="3945522331" sldId="289"/>
            <ac:spMk id="6" creationId="{00000000-0000-0000-0000-000000000000}"/>
          </ac:spMkLst>
        </pc:spChg>
        <pc:spChg chg="mod">
          <ac:chgData name="김 지윤" userId="3a9c98589d511eef" providerId="LiveId" clId="{B19656A9-6374-4150-863D-381D5C3F92E6}" dt="2022-10-10T14:24:05.309" v="116" actId="1076"/>
          <ac:spMkLst>
            <pc:docMk/>
            <pc:sldMk cId="3945522331" sldId="289"/>
            <ac:spMk id="17" creationId="{AA59A9F0-ECA0-4E49-9271-27F0084E3611}"/>
          </ac:spMkLst>
        </pc:spChg>
        <pc:spChg chg="mod">
          <ac:chgData name="김 지윤" userId="3a9c98589d511eef" providerId="LiveId" clId="{B19656A9-6374-4150-863D-381D5C3F92E6}" dt="2022-10-10T14:24:05.309" v="116" actId="1076"/>
          <ac:spMkLst>
            <pc:docMk/>
            <pc:sldMk cId="3945522331" sldId="289"/>
            <ac:spMk id="18" creationId="{E13AA14F-D8D4-46A8-8F13-204E95910947}"/>
          </ac:spMkLst>
        </pc:spChg>
        <pc:spChg chg="mod">
          <ac:chgData name="김 지윤" userId="3a9c98589d511eef" providerId="LiveId" clId="{B19656A9-6374-4150-863D-381D5C3F92E6}" dt="2022-10-10T14:24:05.309" v="116" actId="1076"/>
          <ac:spMkLst>
            <pc:docMk/>
            <pc:sldMk cId="3945522331" sldId="289"/>
            <ac:spMk id="25" creationId="{19813B03-EA50-4633-810C-A260E09EEFB2}"/>
          </ac:spMkLst>
        </pc:spChg>
        <pc:spChg chg="mod">
          <ac:chgData name="김 지윤" userId="3a9c98589d511eef" providerId="LiveId" clId="{B19656A9-6374-4150-863D-381D5C3F92E6}" dt="2022-10-10T14:24:05.309" v="116" actId="1076"/>
          <ac:spMkLst>
            <pc:docMk/>
            <pc:sldMk cId="3945522331" sldId="289"/>
            <ac:spMk id="26" creationId="{00000000-0000-0000-0000-000000000000}"/>
          </ac:spMkLst>
        </pc:spChg>
        <pc:spChg chg="mod">
          <ac:chgData name="김 지윤" userId="3a9c98589d511eef" providerId="LiveId" clId="{B19656A9-6374-4150-863D-381D5C3F92E6}" dt="2022-10-10T15:52:08.025" v="914" actId="1076"/>
          <ac:spMkLst>
            <pc:docMk/>
            <pc:sldMk cId="3945522331" sldId="289"/>
            <ac:spMk id="155" creationId="{8DB5D97D-D9E2-F66C-113D-698FC2F5AE57}"/>
          </ac:spMkLst>
        </pc:spChg>
        <pc:spChg chg="mod">
          <ac:chgData name="김 지윤" userId="3a9c98589d511eef" providerId="LiveId" clId="{B19656A9-6374-4150-863D-381D5C3F92E6}" dt="2022-10-10T15:51:46.815" v="908" actId="14100"/>
          <ac:spMkLst>
            <pc:docMk/>
            <pc:sldMk cId="3945522331" sldId="289"/>
            <ac:spMk id="160" creationId="{69A47AC6-F3ED-091C-DF6B-B1D1826B99A4}"/>
          </ac:spMkLst>
        </pc:spChg>
        <pc:spChg chg="mod">
          <ac:chgData name="김 지윤" userId="3a9c98589d511eef" providerId="LiveId" clId="{B19656A9-6374-4150-863D-381D5C3F92E6}" dt="2022-10-10T15:52:12.619" v="915" actId="1076"/>
          <ac:spMkLst>
            <pc:docMk/>
            <pc:sldMk cId="3945522331" sldId="289"/>
            <ac:spMk id="162" creationId="{2E2A8DC4-2565-B0F4-759A-EB2A8082CE49}"/>
          </ac:spMkLst>
        </pc:spChg>
        <pc:spChg chg="mod">
          <ac:chgData name="김 지윤" userId="3a9c98589d511eef" providerId="LiveId" clId="{B19656A9-6374-4150-863D-381D5C3F92E6}" dt="2022-10-10T15:52:16.824" v="916" actId="1076"/>
          <ac:spMkLst>
            <pc:docMk/>
            <pc:sldMk cId="3945522331" sldId="289"/>
            <ac:spMk id="170" creationId="{21425080-8658-AF90-6C7F-E8E98E4580FB}"/>
          </ac:spMkLst>
        </pc:spChg>
        <pc:spChg chg="mod">
          <ac:chgData name="김 지윤" userId="3a9c98589d511eef" providerId="LiveId" clId="{B19656A9-6374-4150-863D-381D5C3F92E6}" dt="2022-10-10T15:51:52.355" v="910" actId="1076"/>
          <ac:spMkLst>
            <pc:docMk/>
            <pc:sldMk cId="3945522331" sldId="289"/>
            <ac:spMk id="172" creationId="{C66185F5-9032-BA7D-9866-530C29484B28}"/>
          </ac:spMkLst>
        </pc:spChg>
        <pc:spChg chg="mod">
          <ac:chgData name="김 지윤" userId="3a9c98589d511eef" providerId="LiveId" clId="{B19656A9-6374-4150-863D-381D5C3F92E6}" dt="2022-10-10T15:51:52.355" v="910" actId="1076"/>
          <ac:spMkLst>
            <pc:docMk/>
            <pc:sldMk cId="3945522331" sldId="289"/>
            <ac:spMk id="175" creationId="{611608D8-49A6-EC5D-E267-82548FD2159D}"/>
          </ac:spMkLst>
        </pc:spChg>
        <pc:spChg chg="mod">
          <ac:chgData name="김 지윤" userId="3a9c98589d511eef" providerId="LiveId" clId="{B19656A9-6374-4150-863D-381D5C3F92E6}" dt="2022-10-10T15:51:52.355" v="910" actId="1076"/>
          <ac:spMkLst>
            <pc:docMk/>
            <pc:sldMk cId="3945522331" sldId="289"/>
            <ac:spMk id="176" creationId="{EF1F2F81-BE19-72DB-A2BB-1344B05BDD36}"/>
          </ac:spMkLst>
        </pc:spChg>
        <pc:spChg chg="mod">
          <ac:chgData name="김 지윤" userId="3a9c98589d511eef" providerId="LiveId" clId="{B19656A9-6374-4150-863D-381D5C3F92E6}" dt="2022-10-10T15:51:52.355" v="910" actId="1076"/>
          <ac:spMkLst>
            <pc:docMk/>
            <pc:sldMk cId="3945522331" sldId="289"/>
            <ac:spMk id="177" creationId="{A8A6E082-C5AA-C2AC-A553-1EF4F0AB8EBA}"/>
          </ac:spMkLst>
        </pc:spChg>
        <pc:spChg chg="mod">
          <ac:chgData name="김 지윤" userId="3a9c98589d511eef" providerId="LiveId" clId="{B19656A9-6374-4150-863D-381D5C3F92E6}" dt="2022-10-10T15:51:52.355" v="910" actId="1076"/>
          <ac:spMkLst>
            <pc:docMk/>
            <pc:sldMk cId="3945522331" sldId="289"/>
            <ac:spMk id="178" creationId="{A4D26E0C-C9ED-EC29-7972-22EEF57D63F2}"/>
          </ac:spMkLst>
        </pc:spChg>
        <pc:spChg chg="mod">
          <ac:chgData name="김 지윤" userId="3a9c98589d511eef" providerId="LiveId" clId="{B19656A9-6374-4150-863D-381D5C3F92E6}" dt="2022-10-10T15:51:52.355" v="910" actId="1076"/>
          <ac:spMkLst>
            <pc:docMk/>
            <pc:sldMk cId="3945522331" sldId="289"/>
            <ac:spMk id="179" creationId="{45EAEE11-0B11-FD68-1933-E0D5E5A1EF3B}"/>
          </ac:spMkLst>
        </pc:spChg>
        <pc:spChg chg="mod">
          <ac:chgData name="김 지윤" userId="3a9c98589d511eef" providerId="LiveId" clId="{B19656A9-6374-4150-863D-381D5C3F92E6}" dt="2022-10-10T15:51:52.355" v="910" actId="1076"/>
          <ac:spMkLst>
            <pc:docMk/>
            <pc:sldMk cId="3945522331" sldId="289"/>
            <ac:spMk id="180" creationId="{A1A97CE3-61BB-81E2-1580-C019D430CF8B}"/>
          </ac:spMkLst>
        </pc:spChg>
        <pc:grpChg chg="mod">
          <ac:chgData name="김 지윤" userId="3a9c98589d511eef" providerId="LiveId" clId="{B19656A9-6374-4150-863D-381D5C3F92E6}" dt="2022-10-10T14:24:05.309" v="116" actId="1076"/>
          <ac:grpSpMkLst>
            <pc:docMk/>
            <pc:sldMk cId="3945522331" sldId="289"/>
            <ac:grpSpMk id="16" creationId="{252077E4-87D8-48E7-B880-FDAAA95124D8}"/>
          </ac:grpSpMkLst>
        </pc:grpChg>
        <pc:grpChg chg="mod">
          <ac:chgData name="김 지윤" userId="3a9c98589d511eef" providerId="LiveId" clId="{B19656A9-6374-4150-863D-381D5C3F92E6}" dt="2022-10-10T14:24:05.309" v="116" actId="1076"/>
          <ac:grpSpMkLst>
            <pc:docMk/>
            <pc:sldMk cId="3945522331" sldId="289"/>
            <ac:grpSpMk id="27" creationId="{00000000-0000-0000-0000-000000000000}"/>
          </ac:grpSpMkLst>
        </pc:grpChg>
        <pc:grpChg chg="del mod">
          <ac:chgData name="김 지윤" userId="3a9c98589d511eef" providerId="LiveId" clId="{B19656A9-6374-4150-863D-381D5C3F92E6}" dt="2022-10-10T14:39:26.223" v="418" actId="478"/>
          <ac:grpSpMkLst>
            <pc:docMk/>
            <pc:sldMk cId="3945522331" sldId="289"/>
            <ac:grpSpMk id="28" creationId="{00000000-0000-0000-0000-000000000000}"/>
          </ac:grpSpMkLst>
        </pc:grpChg>
        <pc:grpChg chg="add mod">
          <ac:chgData name="김 지윤" userId="3a9c98589d511eef" providerId="LiveId" clId="{B19656A9-6374-4150-863D-381D5C3F92E6}" dt="2022-10-10T15:51:52.355" v="910" actId="1076"/>
          <ac:grpSpMkLst>
            <pc:docMk/>
            <pc:sldMk cId="3945522331" sldId="289"/>
            <ac:grpSpMk id="171" creationId="{E2707C49-8B98-1121-2FD6-2F7E67B06D9A}"/>
          </ac:grpSpMkLst>
        </pc:grpChg>
        <pc:grpChg chg="mod">
          <ac:chgData name="김 지윤" userId="3a9c98589d511eef" providerId="LiveId" clId="{B19656A9-6374-4150-863D-381D5C3F92E6}" dt="2022-10-10T15:51:52.355" v="910" actId="1076"/>
          <ac:grpSpMkLst>
            <pc:docMk/>
            <pc:sldMk cId="3945522331" sldId="289"/>
            <ac:grpSpMk id="173" creationId="{F387A953-A153-57DF-9DB5-FF13E722F69C}"/>
          </ac:grpSpMkLst>
        </pc:grpChg>
        <pc:grpChg chg="mod">
          <ac:chgData name="김 지윤" userId="3a9c98589d511eef" providerId="LiveId" clId="{B19656A9-6374-4150-863D-381D5C3F92E6}" dt="2022-10-10T15:51:52.355" v="910" actId="1076"/>
          <ac:grpSpMkLst>
            <pc:docMk/>
            <pc:sldMk cId="3945522331" sldId="289"/>
            <ac:grpSpMk id="174" creationId="{7473FC97-FDDE-BCAD-45A0-47CFA8AF4908}"/>
          </ac:grpSpMkLst>
        </pc:grpChg>
      </pc:sldChg>
      <pc:sldChg chg="addSp delSp modSp mod">
        <pc:chgData name="김 지윤" userId="3a9c98589d511eef" providerId="LiveId" clId="{B19656A9-6374-4150-863D-381D5C3F92E6}" dt="2022-10-10T14:38:30.281" v="403" actId="1076"/>
        <pc:sldMkLst>
          <pc:docMk/>
          <pc:sldMk cId="1404829222" sldId="290"/>
        </pc:sldMkLst>
        <pc:spChg chg="mod">
          <ac:chgData name="김 지윤" userId="3a9c98589d511eef" providerId="LiveId" clId="{B19656A9-6374-4150-863D-381D5C3F92E6}" dt="2022-10-10T14:38:12.180" v="399" actId="1076"/>
          <ac:spMkLst>
            <pc:docMk/>
            <pc:sldMk cId="1404829222" sldId="290"/>
            <ac:spMk id="2" creationId="{00000000-0000-0000-0000-000000000000}"/>
          </ac:spMkLst>
        </pc:spChg>
        <pc:spChg chg="mod">
          <ac:chgData name="김 지윤" userId="3a9c98589d511eef" providerId="LiveId" clId="{B19656A9-6374-4150-863D-381D5C3F92E6}" dt="2022-10-10T14:38:12.180" v="399" actId="1076"/>
          <ac:spMkLst>
            <pc:docMk/>
            <pc:sldMk cId="1404829222" sldId="290"/>
            <ac:spMk id="5" creationId="{00000000-0000-0000-0000-000000000000}"/>
          </ac:spMkLst>
        </pc:spChg>
        <pc:spChg chg="mod">
          <ac:chgData name="김 지윤" userId="3a9c98589d511eef" providerId="LiveId" clId="{B19656A9-6374-4150-863D-381D5C3F92E6}" dt="2022-10-10T14:38:12.180" v="399" actId="1076"/>
          <ac:spMkLst>
            <pc:docMk/>
            <pc:sldMk cId="1404829222" sldId="290"/>
            <ac:spMk id="6" creationId="{00000000-0000-0000-0000-000000000000}"/>
          </ac:spMkLst>
        </pc:spChg>
        <pc:spChg chg="mod">
          <ac:chgData name="김 지윤" userId="3a9c98589d511eef" providerId="LiveId" clId="{B19656A9-6374-4150-863D-381D5C3F92E6}" dt="2022-10-10T14:38:12.180" v="399" actId="1076"/>
          <ac:spMkLst>
            <pc:docMk/>
            <pc:sldMk cId="1404829222" sldId="290"/>
            <ac:spMk id="17" creationId="{AA59A9F0-ECA0-4E49-9271-27F0084E3611}"/>
          </ac:spMkLst>
        </pc:spChg>
        <pc:spChg chg="mod">
          <ac:chgData name="김 지윤" userId="3a9c98589d511eef" providerId="LiveId" clId="{B19656A9-6374-4150-863D-381D5C3F92E6}" dt="2022-10-10T14:38:12.180" v="399" actId="1076"/>
          <ac:spMkLst>
            <pc:docMk/>
            <pc:sldMk cId="1404829222" sldId="290"/>
            <ac:spMk id="18" creationId="{E13AA14F-D8D4-46A8-8F13-204E95910947}"/>
          </ac:spMkLst>
        </pc:spChg>
        <pc:spChg chg="mod">
          <ac:chgData name="김 지윤" userId="3a9c98589d511eef" providerId="LiveId" clId="{B19656A9-6374-4150-863D-381D5C3F92E6}" dt="2022-10-10T14:38:21.659" v="401" actId="1076"/>
          <ac:spMkLst>
            <pc:docMk/>
            <pc:sldMk cId="1404829222" sldId="290"/>
            <ac:spMk id="21" creationId="{E3EEF3F2-48D9-BFC8-FB37-CD7F62166F56}"/>
          </ac:spMkLst>
        </pc:spChg>
        <pc:spChg chg="mod">
          <ac:chgData name="김 지윤" userId="3a9c98589d511eef" providerId="LiveId" clId="{B19656A9-6374-4150-863D-381D5C3F92E6}" dt="2022-10-10T14:38:21.659" v="401" actId="1076"/>
          <ac:spMkLst>
            <pc:docMk/>
            <pc:sldMk cId="1404829222" sldId="290"/>
            <ac:spMk id="24" creationId="{BA9DE3E2-9D34-790C-1275-2A2896D1752E}"/>
          </ac:spMkLst>
        </pc:spChg>
        <pc:spChg chg="mod">
          <ac:chgData name="김 지윤" userId="3a9c98589d511eef" providerId="LiveId" clId="{B19656A9-6374-4150-863D-381D5C3F92E6}" dt="2022-10-10T14:38:12.180" v="399" actId="1076"/>
          <ac:spMkLst>
            <pc:docMk/>
            <pc:sldMk cId="1404829222" sldId="290"/>
            <ac:spMk id="25" creationId="{19813B03-EA50-4633-810C-A260E09EEFB2}"/>
          </ac:spMkLst>
        </pc:spChg>
        <pc:spChg chg="mod">
          <ac:chgData name="김 지윤" userId="3a9c98589d511eef" providerId="LiveId" clId="{B19656A9-6374-4150-863D-381D5C3F92E6}" dt="2022-10-10T14:38:12.180" v="399" actId="1076"/>
          <ac:spMkLst>
            <pc:docMk/>
            <pc:sldMk cId="1404829222" sldId="290"/>
            <ac:spMk id="26" creationId="{00000000-0000-0000-0000-000000000000}"/>
          </ac:spMkLst>
        </pc:spChg>
        <pc:spChg chg="mod">
          <ac:chgData name="김 지윤" userId="3a9c98589d511eef" providerId="LiveId" clId="{B19656A9-6374-4150-863D-381D5C3F92E6}" dt="2022-10-10T14:38:21.659" v="401" actId="1076"/>
          <ac:spMkLst>
            <pc:docMk/>
            <pc:sldMk cId="1404829222" sldId="290"/>
            <ac:spMk id="29" creationId="{B7599B65-ADD6-C90B-F642-17278720D401}"/>
          </ac:spMkLst>
        </pc:spChg>
        <pc:spChg chg="mod">
          <ac:chgData name="김 지윤" userId="3a9c98589d511eef" providerId="LiveId" clId="{B19656A9-6374-4150-863D-381D5C3F92E6}" dt="2022-10-10T14:18:28.188" v="49" actId="1076"/>
          <ac:spMkLst>
            <pc:docMk/>
            <pc:sldMk cId="1404829222" sldId="290"/>
            <ac:spMk id="33" creationId="{D65DFF24-BE98-A563-8DBD-3265BEEAD429}"/>
          </ac:spMkLst>
        </pc:spChg>
        <pc:spChg chg="mod">
          <ac:chgData name="김 지윤" userId="3a9c98589d511eef" providerId="LiveId" clId="{B19656A9-6374-4150-863D-381D5C3F92E6}" dt="2022-10-10T14:18:28.188" v="49" actId="1076"/>
          <ac:spMkLst>
            <pc:docMk/>
            <pc:sldMk cId="1404829222" sldId="290"/>
            <ac:spMk id="34" creationId="{109708BF-7E9C-4D7A-AA66-4B06FD1184F4}"/>
          </ac:spMkLst>
        </pc:spChg>
        <pc:spChg chg="mod">
          <ac:chgData name="김 지윤" userId="3a9c98589d511eef" providerId="LiveId" clId="{B19656A9-6374-4150-863D-381D5C3F92E6}" dt="2022-10-10T14:38:21.659" v="401" actId="1076"/>
          <ac:spMkLst>
            <pc:docMk/>
            <pc:sldMk cId="1404829222" sldId="290"/>
            <ac:spMk id="36" creationId="{1768DF3E-B6C9-222E-4A0F-E71B3F407823}"/>
          </ac:spMkLst>
        </pc:spChg>
        <pc:spChg chg="mod">
          <ac:chgData name="김 지윤" userId="3a9c98589d511eef" providerId="LiveId" clId="{B19656A9-6374-4150-863D-381D5C3F92E6}" dt="2022-10-10T14:18:28.188" v="49" actId="1076"/>
          <ac:spMkLst>
            <pc:docMk/>
            <pc:sldMk cId="1404829222" sldId="290"/>
            <ac:spMk id="40" creationId="{0A5561BE-D619-ACCF-62C0-1AF72CA69B8A}"/>
          </ac:spMkLst>
        </pc:spChg>
        <pc:spChg chg="mod">
          <ac:chgData name="김 지윤" userId="3a9c98589d511eef" providerId="LiveId" clId="{B19656A9-6374-4150-863D-381D5C3F92E6}" dt="2022-10-10T14:18:28.188" v="49" actId="1076"/>
          <ac:spMkLst>
            <pc:docMk/>
            <pc:sldMk cId="1404829222" sldId="290"/>
            <ac:spMk id="43" creationId="{096CF4D3-4390-29B3-50D3-41A4C05623C0}"/>
          </ac:spMkLst>
        </pc:spChg>
        <pc:spChg chg="mod">
          <ac:chgData name="김 지윤" userId="3a9c98589d511eef" providerId="LiveId" clId="{B19656A9-6374-4150-863D-381D5C3F92E6}" dt="2022-10-10T14:37:36.646" v="394" actId="20577"/>
          <ac:spMkLst>
            <pc:docMk/>
            <pc:sldMk cId="1404829222" sldId="290"/>
            <ac:spMk id="46" creationId="{9873D8AA-7FFA-71E8-1F85-82A36ECD897A}"/>
          </ac:spMkLst>
        </pc:spChg>
        <pc:spChg chg="mod">
          <ac:chgData name="김 지윤" userId="3a9c98589d511eef" providerId="LiveId" clId="{B19656A9-6374-4150-863D-381D5C3F92E6}" dt="2022-10-10T14:37:42.421" v="397" actId="20577"/>
          <ac:spMkLst>
            <pc:docMk/>
            <pc:sldMk cId="1404829222" sldId="290"/>
            <ac:spMk id="47" creationId="{EA29779C-06D5-DAEF-AA7D-C8A24E0FB357}"/>
          </ac:spMkLst>
        </pc:spChg>
        <pc:spChg chg="add del mod">
          <ac:chgData name="김 지윤" userId="3a9c98589d511eef" providerId="LiveId" clId="{B19656A9-6374-4150-863D-381D5C3F92E6}" dt="2022-10-10T14:36:47.416" v="333"/>
          <ac:spMkLst>
            <pc:docMk/>
            <pc:sldMk cId="1404829222" sldId="290"/>
            <ac:spMk id="48" creationId="{C65DA7DA-FB73-8DB9-CDB8-459CF66B87DC}"/>
          </ac:spMkLst>
        </pc:spChg>
        <pc:spChg chg="add del mod">
          <ac:chgData name="김 지윤" userId="3a9c98589d511eef" providerId="LiveId" clId="{B19656A9-6374-4150-863D-381D5C3F92E6}" dt="2022-10-10T14:36:47.416" v="333"/>
          <ac:spMkLst>
            <pc:docMk/>
            <pc:sldMk cId="1404829222" sldId="290"/>
            <ac:spMk id="50" creationId="{151C92B0-0993-2295-30B6-690F2B1569ED}"/>
          </ac:spMkLst>
        </pc:spChg>
        <pc:spChg chg="add del mod">
          <ac:chgData name="김 지윤" userId="3a9c98589d511eef" providerId="LiveId" clId="{B19656A9-6374-4150-863D-381D5C3F92E6}" dt="2022-10-10T14:36:47.416" v="333"/>
          <ac:spMkLst>
            <pc:docMk/>
            <pc:sldMk cId="1404829222" sldId="290"/>
            <ac:spMk id="51" creationId="{09E956B1-0412-4952-388B-B4A73A0EED5D}"/>
          </ac:spMkLst>
        </pc:spChg>
        <pc:spChg chg="add mod">
          <ac:chgData name="김 지윤" userId="3a9c98589d511eef" providerId="LiveId" clId="{B19656A9-6374-4150-863D-381D5C3F92E6}" dt="2022-10-10T14:38:30.281" v="403" actId="1076"/>
          <ac:spMkLst>
            <pc:docMk/>
            <pc:sldMk cId="1404829222" sldId="290"/>
            <ac:spMk id="52" creationId="{62A6BE31-5087-8B57-0771-9F0085F66B60}"/>
          </ac:spMkLst>
        </pc:spChg>
        <pc:grpChg chg="mod">
          <ac:chgData name="김 지윤" userId="3a9c98589d511eef" providerId="LiveId" clId="{B19656A9-6374-4150-863D-381D5C3F92E6}" dt="2022-10-10T14:38:12.180" v="399" actId="1076"/>
          <ac:grpSpMkLst>
            <pc:docMk/>
            <pc:sldMk cId="1404829222" sldId="290"/>
            <ac:grpSpMk id="16" creationId="{252077E4-87D8-48E7-B880-FDAAA95124D8}"/>
          </ac:grpSpMkLst>
        </pc:grpChg>
        <pc:grpChg chg="mod">
          <ac:chgData name="김 지윤" userId="3a9c98589d511eef" providerId="LiveId" clId="{B19656A9-6374-4150-863D-381D5C3F92E6}" dt="2022-10-10T14:38:12.180" v="399" actId="1076"/>
          <ac:grpSpMkLst>
            <pc:docMk/>
            <pc:sldMk cId="1404829222" sldId="290"/>
            <ac:grpSpMk id="27" creationId="{00000000-0000-0000-0000-000000000000}"/>
          </ac:grpSpMkLst>
        </pc:grpChg>
        <pc:grpChg chg="mod">
          <ac:chgData name="김 지윤" userId="3a9c98589d511eef" providerId="LiveId" clId="{B19656A9-6374-4150-863D-381D5C3F92E6}" dt="2022-10-10T14:38:12.180" v="399" actId="1076"/>
          <ac:grpSpMkLst>
            <pc:docMk/>
            <pc:sldMk cId="1404829222" sldId="290"/>
            <ac:grpSpMk id="28" creationId="{00000000-0000-0000-0000-000000000000}"/>
          </ac:grpSpMkLst>
        </pc:grpChg>
        <pc:picChg chg="mod">
          <ac:chgData name="김 지윤" userId="3a9c98589d511eef" providerId="LiveId" clId="{B19656A9-6374-4150-863D-381D5C3F92E6}" dt="2022-10-10T14:38:21.659" v="401" actId="1076"/>
          <ac:picMkLst>
            <pc:docMk/>
            <pc:sldMk cId="1404829222" sldId="290"/>
            <ac:picMk id="37" creationId="{66AA5386-124E-D581-52AD-8712C11830FF}"/>
          </ac:picMkLst>
        </pc:picChg>
        <pc:picChg chg="mod">
          <ac:chgData name="김 지윤" userId="3a9c98589d511eef" providerId="LiveId" clId="{B19656A9-6374-4150-863D-381D5C3F92E6}" dt="2022-10-10T14:18:28.188" v="49" actId="1076"/>
          <ac:picMkLst>
            <pc:docMk/>
            <pc:sldMk cId="1404829222" sldId="290"/>
            <ac:picMk id="38" creationId="{BC242703-496A-1941-AEBA-23BF5053CB00}"/>
          </ac:picMkLst>
        </pc:picChg>
        <pc:picChg chg="mod">
          <ac:chgData name="김 지윤" userId="3a9c98589d511eef" providerId="LiveId" clId="{B19656A9-6374-4150-863D-381D5C3F92E6}" dt="2022-10-10T14:36:32.611" v="331" actId="1076"/>
          <ac:picMkLst>
            <pc:docMk/>
            <pc:sldMk cId="1404829222" sldId="290"/>
            <ac:picMk id="44" creationId="{0E499959-2E37-D827-84BB-9CC2481783E6}"/>
          </ac:picMkLst>
        </pc:picChg>
        <pc:picChg chg="add del mod">
          <ac:chgData name="김 지윤" userId="3a9c98589d511eef" providerId="LiveId" clId="{B19656A9-6374-4150-863D-381D5C3F92E6}" dt="2022-10-10T14:36:47.416" v="333"/>
          <ac:picMkLst>
            <pc:docMk/>
            <pc:sldMk cId="1404829222" sldId="290"/>
            <ac:picMk id="49" creationId="{8C9A55D8-FA27-354F-F88C-D59A3350BA4B}"/>
          </ac:picMkLst>
        </pc:picChg>
      </pc:sldChg>
      <pc:sldChg chg="modSp mod">
        <pc:chgData name="김 지윤" userId="3a9c98589d511eef" providerId="LiveId" clId="{B19656A9-6374-4150-863D-381D5C3F92E6}" dt="2022-10-10T15:59:05.244" v="945" actId="1076"/>
        <pc:sldMkLst>
          <pc:docMk/>
          <pc:sldMk cId="2811037408" sldId="292"/>
        </pc:sldMkLst>
        <pc:spChg chg="mod">
          <ac:chgData name="김 지윤" userId="3a9c98589d511eef" providerId="LiveId" clId="{B19656A9-6374-4150-863D-381D5C3F92E6}" dt="2022-10-10T14:25:41.450" v="134" actId="20577"/>
          <ac:spMkLst>
            <pc:docMk/>
            <pc:sldMk cId="2811037408" sldId="292"/>
            <ac:spMk id="2" creationId="{00000000-0000-0000-0000-000000000000}"/>
          </ac:spMkLst>
        </pc:spChg>
        <pc:spChg chg="mod">
          <ac:chgData name="김 지윤" userId="3a9c98589d511eef" providerId="LiveId" clId="{B19656A9-6374-4150-863D-381D5C3F92E6}" dt="2022-10-10T15:59:05.244" v="945" actId="1076"/>
          <ac:spMkLst>
            <pc:docMk/>
            <pc:sldMk cId="2811037408" sldId="292"/>
            <ac:spMk id="3" creationId="{B824E7EE-C9B9-FB11-CE35-E989AB53DD9C}"/>
          </ac:spMkLst>
        </pc:spChg>
        <pc:spChg chg="mod">
          <ac:chgData name="김 지윤" userId="3a9c98589d511eef" providerId="LiveId" clId="{B19656A9-6374-4150-863D-381D5C3F92E6}" dt="2022-10-10T15:59:05.244" v="945" actId="1076"/>
          <ac:spMkLst>
            <pc:docMk/>
            <pc:sldMk cId="2811037408" sldId="292"/>
            <ac:spMk id="9" creationId="{9062A9A8-026E-83DD-6984-82A81EEB0CD7}"/>
          </ac:spMkLst>
        </pc:spChg>
      </pc:sldChg>
      <pc:sldChg chg="addSp delSp modSp mod">
        <pc:chgData name="김 지윤" userId="3a9c98589d511eef" providerId="LiveId" clId="{B19656A9-6374-4150-863D-381D5C3F92E6}" dt="2022-10-10T15:03:15.713" v="703" actId="14100"/>
        <pc:sldMkLst>
          <pc:docMk/>
          <pc:sldMk cId="3083591332" sldId="293"/>
        </pc:sldMkLst>
        <pc:spChg chg="mod">
          <ac:chgData name="김 지윤" userId="3a9c98589d511eef" providerId="LiveId" clId="{B19656A9-6374-4150-863D-381D5C3F92E6}" dt="2022-10-10T14:22:52.599" v="97" actId="403"/>
          <ac:spMkLst>
            <pc:docMk/>
            <pc:sldMk cId="3083591332" sldId="293"/>
            <ac:spMk id="3" creationId="{B824E7EE-C9B9-FB11-CE35-E989AB53DD9C}"/>
          </ac:spMkLst>
        </pc:spChg>
        <pc:spChg chg="mod">
          <ac:chgData name="김 지윤" userId="3a9c98589d511eef" providerId="LiveId" clId="{B19656A9-6374-4150-863D-381D5C3F92E6}" dt="2022-10-10T14:22:53.139" v="100" actId="403"/>
          <ac:spMkLst>
            <pc:docMk/>
            <pc:sldMk cId="3083591332" sldId="293"/>
            <ac:spMk id="9" creationId="{9062A9A8-026E-83DD-6984-82A81EEB0CD7}"/>
          </ac:spMkLst>
        </pc:spChg>
        <pc:spChg chg="mod ord">
          <ac:chgData name="김 지윤" userId="3a9c98589d511eef" providerId="LiveId" clId="{B19656A9-6374-4150-863D-381D5C3F92E6}" dt="2022-10-10T15:02:56.269" v="698" actId="166"/>
          <ac:spMkLst>
            <pc:docMk/>
            <pc:sldMk cId="3083591332" sldId="293"/>
            <ac:spMk id="14" creationId="{4DD588C6-02CC-08D1-3816-4D306959B062}"/>
          </ac:spMkLst>
        </pc:spChg>
        <pc:spChg chg="mod ord">
          <ac:chgData name="김 지윤" userId="3a9c98589d511eef" providerId="LiveId" clId="{B19656A9-6374-4150-863D-381D5C3F92E6}" dt="2022-10-10T15:02:56.269" v="698" actId="166"/>
          <ac:spMkLst>
            <pc:docMk/>
            <pc:sldMk cId="3083591332" sldId="293"/>
            <ac:spMk id="15" creationId="{22B9BAC0-946B-3FE7-87A0-8D70D657529F}"/>
          </ac:spMkLst>
        </pc:spChg>
        <pc:spChg chg="mod">
          <ac:chgData name="김 지윤" userId="3a9c98589d511eef" providerId="LiveId" clId="{B19656A9-6374-4150-863D-381D5C3F92E6}" dt="2022-10-10T14:22:52.949" v="99" actId="403"/>
          <ac:spMkLst>
            <pc:docMk/>
            <pc:sldMk cId="3083591332" sldId="293"/>
            <ac:spMk id="19" creationId="{37670D59-134F-D836-EB78-ABDE8B8A5765}"/>
          </ac:spMkLst>
        </pc:spChg>
        <pc:spChg chg="mod">
          <ac:chgData name="김 지윤" userId="3a9c98589d511eef" providerId="LiveId" clId="{B19656A9-6374-4150-863D-381D5C3F92E6}" dt="2022-10-10T14:22:52.779" v="98" actId="403"/>
          <ac:spMkLst>
            <pc:docMk/>
            <pc:sldMk cId="3083591332" sldId="293"/>
            <ac:spMk id="20" creationId="{805DBD31-50B9-8052-1B8C-1961E5B09CE4}"/>
          </ac:spMkLst>
        </pc:spChg>
        <pc:spChg chg="mod">
          <ac:chgData name="김 지윤" userId="3a9c98589d511eef" providerId="LiveId" clId="{B19656A9-6374-4150-863D-381D5C3F92E6}" dt="2022-10-10T14:22:51.309" v="96" actId="403"/>
          <ac:spMkLst>
            <pc:docMk/>
            <pc:sldMk cId="3083591332" sldId="293"/>
            <ac:spMk id="22" creationId="{9F4CB05C-4131-632B-6903-15BE4737D6D5}"/>
          </ac:spMkLst>
        </pc:spChg>
        <pc:spChg chg="mod ord">
          <ac:chgData name="김 지윤" userId="3a9c98589d511eef" providerId="LiveId" clId="{B19656A9-6374-4150-863D-381D5C3F92E6}" dt="2022-10-10T15:03:08.918" v="702" actId="166"/>
          <ac:spMkLst>
            <pc:docMk/>
            <pc:sldMk cId="3083591332" sldId="293"/>
            <ac:spMk id="23" creationId="{6B3F041A-F493-5377-1730-92E6469AC0FD}"/>
          </ac:spMkLst>
        </pc:spChg>
        <pc:picChg chg="add del mod">
          <ac:chgData name="김 지윤" userId="3a9c98589d511eef" providerId="LiveId" clId="{B19656A9-6374-4150-863D-381D5C3F92E6}" dt="2022-10-10T15:02:06.438" v="692" actId="22"/>
          <ac:picMkLst>
            <pc:docMk/>
            <pc:sldMk cId="3083591332" sldId="293"/>
            <ac:picMk id="7" creationId="{4131FD65-54B5-3364-0F66-E249758FE6EF}"/>
          </ac:picMkLst>
        </pc:picChg>
        <pc:picChg chg="add mod">
          <ac:chgData name="김 지윤" userId="3a9c98589d511eef" providerId="LiveId" clId="{B19656A9-6374-4150-863D-381D5C3F92E6}" dt="2022-10-10T15:03:15.713" v="703" actId="14100"/>
          <ac:picMkLst>
            <pc:docMk/>
            <pc:sldMk cId="3083591332" sldId="293"/>
            <ac:picMk id="11" creationId="{538E66E5-A3CF-6D62-DC57-20A8452F5625}"/>
          </ac:picMkLst>
        </pc:picChg>
        <pc:picChg chg="add del">
          <ac:chgData name="김 지윤" userId="3a9c98589d511eef" providerId="LiveId" clId="{B19656A9-6374-4150-863D-381D5C3F92E6}" dt="2022-10-10T15:02:46.468" v="693" actId="478"/>
          <ac:picMkLst>
            <pc:docMk/>
            <pc:sldMk cId="3083591332" sldId="293"/>
            <ac:picMk id="13" creationId="{0466F910-63FE-7DA9-F06F-02A96707F2AE}"/>
          </ac:picMkLst>
        </pc:picChg>
      </pc:sldChg>
      <pc:sldChg chg="modSp mod">
        <pc:chgData name="김 지윤" userId="3a9c98589d511eef" providerId="LiveId" clId="{B19656A9-6374-4150-863D-381D5C3F92E6}" dt="2022-10-10T14:31:58.851" v="310" actId="1076"/>
        <pc:sldMkLst>
          <pc:docMk/>
          <pc:sldMk cId="335303410" sldId="294"/>
        </pc:sldMkLst>
        <pc:spChg chg="mod">
          <ac:chgData name="김 지윤" userId="3a9c98589d511eef" providerId="LiveId" clId="{B19656A9-6374-4150-863D-381D5C3F92E6}" dt="2022-10-10T14:31:58.851" v="310" actId="1076"/>
          <ac:spMkLst>
            <pc:docMk/>
            <pc:sldMk cId="335303410" sldId="294"/>
            <ac:spMk id="10" creationId="{318FA314-34BC-5044-B88E-25FD0621223E}"/>
          </ac:spMkLst>
        </pc:spChg>
        <pc:spChg chg="mod">
          <ac:chgData name="김 지윤" userId="3a9c98589d511eef" providerId="LiveId" clId="{B19656A9-6374-4150-863D-381D5C3F92E6}" dt="2022-10-10T14:31:58.851" v="310" actId="1076"/>
          <ac:spMkLst>
            <pc:docMk/>
            <pc:sldMk cId="335303410" sldId="294"/>
            <ac:spMk id="14" creationId="{4DD588C6-02CC-08D1-3816-4D306959B062}"/>
          </ac:spMkLst>
        </pc:spChg>
        <pc:spChg chg="mod">
          <ac:chgData name="김 지윤" userId="3a9c98589d511eef" providerId="LiveId" clId="{B19656A9-6374-4150-863D-381D5C3F92E6}" dt="2022-10-10T14:31:58.851" v="310" actId="1076"/>
          <ac:spMkLst>
            <pc:docMk/>
            <pc:sldMk cId="335303410" sldId="294"/>
            <ac:spMk id="15" creationId="{22B9BAC0-946B-3FE7-87A0-8D70D657529F}"/>
          </ac:spMkLst>
        </pc:spChg>
        <pc:picChg chg="mod">
          <ac:chgData name="김 지윤" userId="3a9c98589d511eef" providerId="LiveId" clId="{B19656A9-6374-4150-863D-381D5C3F92E6}" dt="2022-10-10T14:31:58.851" v="310" actId="1076"/>
          <ac:picMkLst>
            <pc:docMk/>
            <pc:sldMk cId="335303410" sldId="294"/>
            <ac:picMk id="13" creationId="{0466F910-63FE-7DA9-F06F-02A96707F2AE}"/>
          </ac:picMkLst>
        </pc:picChg>
      </pc:sldChg>
      <pc:sldChg chg="modSp mod">
        <pc:chgData name="김 지윤" userId="3a9c98589d511eef" providerId="LiveId" clId="{B19656A9-6374-4150-863D-381D5C3F92E6}" dt="2022-10-10T14:25:59.270" v="140" actId="20577"/>
        <pc:sldMkLst>
          <pc:docMk/>
          <pc:sldMk cId="1208253014" sldId="295"/>
        </pc:sldMkLst>
        <pc:spChg chg="mod">
          <ac:chgData name="김 지윤" userId="3a9c98589d511eef" providerId="LiveId" clId="{B19656A9-6374-4150-863D-381D5C3F92E6}" dt="2022-10-10T14:25:59.270" v="140" actId="20577"/>
          <ac:spMkLst>
            <pc:docMk/>
            <pc:sldMk cId="1208253014" sldId="295"/>
            <ac:spMk id="2" creationId="{00000000-0000-0000-0000-000000000000}"/>
          </ac:spMkLst>
        </pc:spChg>
        <pc:spChg chg="mod">
          <ac:chgData name="김 지윤" userId="3a9c98589d511eef" providerId="LiveId" clId="{B19656A9-6374-4150-863D-381D5C3F92E6}" dt="2022-10-10T14:19:08.148" v="57" actId="1076"/>
          <ac:spMkLst>
            <pc:docMk/>
            <pc:sldMk cId="1208253014" sldId="295"/>
            <ac:spMk id="3" creationId="{0709D90F-2C54-2EE5-334F-627C1ACCCA34}"/>
          </ac:spMkLst>
        </pc:spChg>
        <pc:spChg chg="mod">
          <ac:chgData name="김 지윤" userId="3a9c98589d511eef" providerId="LiveId" clId="{B19656A9-6374-4150-863D-381D5C3F92E6}" dt="2022-10-10T14:19:24.612" v="60" actId="1076"/>
          <ac:spMkLst>
            <pc:docMk/>
            <pc:sldMk cId="1208253014" sldId="295"/>
            <ac:spMk id="5" creationId="{00000000-0000-0000-0000-000000000000}"/>
          </ac:spMkLst>
        </pc:spChg>
        <pc:spChg chg="mod">
          <ac:chgData name="김 지윤" userId="3a9c98589d511eef" providerId="LiveId" clId="{B19656A9-6374-4150-863D-381D5C3F92E6}" dt="2022-10-10T14:19:24.612" v="60" actId="1076"/>
          <ac:spMkLst>
            <pc:docMk/>
            <pc:sldMk cId="1208253014" sldId="295"/>
            <ac:spMk id="6" creationId="{00000000-0000-0000-0000-000000000000}"/>
          </ac:spMkLst>
        </pc:spChg>
        <pc:spChg chg="mod">
          <ac:chgData name="김 지윤" userId="3a9c98589d511eef" providerId="LiveId" clId="{B19656A9-6374-4150-863D-381D5C3F92E6}" dt="2022-10-10T14:19:08.148" v="57" actId="1076"/>
          <ac:spMkLst>
            <pc:docMk/>
            <pc:sldMk cId="1208253014" sldId="295"/>
            <ac:spMk id="7" creationId="{28857610-357A-85E0-74FE-459E1EE796FE}"/>
          </ac:spMkLst>
        </pc:spChg>
        <pc:spChg chg="mod">
          <ac:chgData name="김 지윤" userId="3a9c98589d511eef" providerId="LiveId" clId="{B19656A9-6374-4150-863D-381D5C3F92E6}" dt="2022-10-10T14:19:08.148" v="57" actId="1076"/>
          <ac:spMkLst>
            <pc:docMk/>
            <pc:sldMk cId="1208253014" sldId="295"/>
            <ac:spMk id="8" creationId="{0AB5F5B7-8E97-112A-DAE8-EF6FFF77DFB9}"/>
          </ac:spMkLst>
        </pc:spChg>
        <pc:spChg chg="mod">
          <ac:chgData name="김 지윤" userId="3a9c98589d511eef" providerId="LiveId" clId="{B19656A9-6374-4150-863D-381D5C3F92E6}" dt="2022-10-10T14:19:08.148" v="57" actId="1076"/>
          <ac:spMkLst>
            <pc:docMk/>
            <pc:sldMk cId="1208253014" sldId="295"/>
            <ac:spMk id="9" creationId="{6050243A-6196-5538-8F83-0ADBC52C36C0}"/>
          </ac:spMkLst>
        </pc:spChg>
        <pc:spChg chg="mod">
          <ac:chgData name="김 지윤" userId="3a9c98589d511eef" providerId="LiveId" clId="{B19656A9-6374-4150-863D-381D5C3F92E6}" dt="2022-10-10T14:19:08.148" v="57" actId="1076"/>
          <ac:spMkLst>
            <pc:docMk/>
            <pc:sldMk cId="1208253014" sldId="295"/>
            <ac:spMk id="15" creationId="{AE6EA6E6-AD00-5B64-1F5C-328C44A76823}"/>
          </ac:spMkLst>
        </pc:spChg>
        <pc:spChg chg="mod">
          <ac:chgData name="김 지윤" userId="3a9c98589d511eef" providerId="LiveId" clId="{B19656A9-6374-4150-863D-381D5C3F92E6}" dt="2022-10-10T14:19:24.612" v="60" actId="1076"/>
          <ac:spMkLst>
            <pc:docMk/>
            <pc:sldMk cId="1208253014" sldId="295"/>
            <ac:spMk id="17" creationId="{AA59A9F0-ECA0-4E49-9271-27F0084E3611}"/>
          </ac:spMkLst>
        </pc:spChg>
        <pc:spChg chg="mod">
          <ac:chgData name="김 지윤" userId="3a9c98589d511eef" providerId="LiveId" clId="{B19656A9-6374-4150-863D-381D5C3F92E6}" dt="2022-10-10T14:19:24.612" v="60" actId="1076"/>
          <ac:spMkLst>
            <pc:docMk/>
            <pc:sldMk cId="1208253014" sldId="295"/>
            <ac:spMk id="18" creationId="{E13AA14F-D8D4-46A8-8F13-204E95910947}"/>
          </ac:spMkLst>
        </pc:spChg>
        <pc:spChg chg="mod">
          <ac:chgData name="김 지윤" userId="3a9c98589d511eef" providerId="LiveId" clId="{B19656A9-6374-4150-863D-381D5C3F92E6}" dt="2022-10-10T14:19:08.148" v="57" actId="1076"/>
          <ac:spMkLst>
            <pc:docMk/>
            <pc:sldMk cId="1208253014" sldId="295"/>
            <ac:spMk id="19" creationId="{C1A1BB2E-3F3C-D454-0848-501DD2A8C33A}"/>
          </ac:spMkLst>
        </pc:spChg>
        <pc:spChg chg="mod">
          <ac:chgData name="김 지윤" userId="3a9c98589d511eef" providerId="LiveId" clId="{B19656A9-6374-4150-863D-381D5C3F92E6}" dt="2022-10-10T14:19:28.438" v="61" actId="1076"/>
          <ac:spMkLst>
            <pc:docMk/>
            <pc:sldMk cId="1208253014" sldId="295"/>
            <ac:spMk id="21" creationId="{83134AB0-0742-263E-7BE7-3977173F7514}"/>
          </ac:spMkLst>
        </pc:spChg>
        <pc:spChg chg="mod">
          <ac:chgData name="김 지윤" userId="3a9c98589d511eef" providerId="LiveId" clId="{B19656A9-6374-4150-863D-381D5C3F92E6}" dt="2022-10-10T14:19:24.612" v="60" actId="1076"/>
          <ac:spMkLst>
            <pc:docMk/>
            <pc:sldMk cId="1208253014" sldId="295"/>
            <ac:spMk id="25" creationId="{19813B03-EA50-4633-810C-A260E09EEFB2}"/>
          </ac:spMkLst>
        </pc:spChg>
        <pc:spChg chg="mod">
          <ac:chgData name="김 지윤" userId="3a9c98589d511eef" providerId="LiveId" clId="{B19656A9-6374-4150-863D-381D5C3F92E6}" dt="2022-10-10T14:19:24.612" v="60" actId="1076"/>
          <ac:spMkLst>
            <pc:docMk/>
            <pc:sldMk cId="1208253014" sldId="295"/>
            <ac:spMk id="26" creationId="{00000000-0000-0000-0000-000000000000}"/>
          </ac:spMkLst>
        </pc:spChg>
        <pc:spChg chg="mod">
          <ac:chgData name="김 지윤" userId="3a9c98589d511eef" providerId="LiveId" clId="{B19656A9-6374-4150-863D-381D5C3F92E6}" dt="2022-10-10T14:19:08.148" v="57" actId="1076"/>
          <ac:spMkLst>
            <pc:docMk/>
            <pc:sldMk cId="1208253014" sldId="295"/>
            <ac:spMk id="30" creationId="{4496089D-6360-779B-DD8C-0E68DB1871C0}"/>
          </ac:spMkLst>
        </pc:spChg>
        <pc:grpChg chg="mod">
          <ac:chgData name="김 지윤" userId="3a9c98589d511eef" providerId="LiveId" clId="{B19656A9-6374-4150-863D-381D5C3F92E6}" dt="2022-10-10T14:19:24.612" v="60" actId="1076"/>
          <ac:grpSpMkLst>
            <pc:docMk/>
            <pc:sldMk cId="1208253014" sldId="295"/>
            <ac:grpSpMk id="16" creationId="{252077E4-87D8-48E7-B880-FDAAA95124D8}"/>
          </ac:grpSpMkLst>
        </pc:grpChg>
        <pc:grpChg chg="mod">
          <ac:chgData name="김 지윤" userId="3a9c98589d511eef" providerId="LiveId" clId="{B19656A9-6374-4150-863D-381D5C3F92E6}" dt="2022-10-10T14:19:24.612" v="60" actId="1076"/>
          <ac:grpSpMkLst>
            <pc:docMk/>
            <pc:sldMk cId="1208253014" sldId="295"/>
            <ac:grpSpMk id="27" creationId="{00000000-0000-0000-0000-000000000000}"/>
          </ac:grpSpMkLst>
        </pc:grpChg>
        <pc:grpChg chg="mod">
          <ac:chgData name="김 지윤" userId="3a9c98589d511eef" providerId="LiveId" clId="{B19656A9-6374-4150-863D-381D5C3F92E6}" dt="2022-10-10T14:19:24.612" v="60" actId="1076"/>
          <ac:grpSpMkLst>
            <pc:docMk/>
            <pc:sldMk cId="1208253014" sldId="295"/>
            <ac:grpSpMk id="28" creationId="{00000000-0000-0000-0000-000000000000}"/>
          </ac:grpSpMkLst>
        </pc:grpChg>
        <pc:picChg chg="mod">
          <ac:chgData name="김 지윤" userId="3a9c98589d511eef" providerId="LiveId" clId="{B19656A9-6374-4150-863D-381D5C3F92E6}" dt="2022-10-10T14:19:08.148" v="57" actId="1076"/>
          <ac:picMkLst>
            <pc:docMk/>
            <pc:sldMk cId="1208253014" sldId="295"/>
            <ac:picMk id="31" creationId="{2F6CC80E-0436-83A1-DBB7-BF4DCDABF18F}"/>
          </ac:picMkLst>
        </pc:picChg>
        <pc:picChg chg="mod">
          <ac:chgData name="김 지윤" userId="3a9c98589d511eef" providerId="LiveId" clId="{B19656A9-6374-4150-863D-381D5C3F92E6}" dt="2022-10-10T14:19:08.148" v="57" actId="1076"/>
          <ac:picMkLst>
            <pc:docMk/>
            <pc:sldMk cId="1208253014" sldId="295"/>
            <ac:picMk id="33" creationId="{7D3A3260-6242-9124-86BE-E4D67AD1CB3A}"/>
          </ac:picMkLst>
        </pc:picChg>
        <pc:cxnChg chg="mod">
          <ac:chgData name="김 지윤" userId="3a9c98589d511eef" providerId="LiveId" clId="{B19656A9-6374-4150-863D-381D5C3F92E6}" dt="2022-10-10T14:19:08.148" v="57" actId="1076"/>
          <ac:cxnSpMkLst>
            <pc:docMk/>
            <pc:sldMk cId="1208253014" sldId="295"/>
            <ac:cxnSpMk id="11" creationId="{2DDC2E4E-356C-CDCE-C935-091246816458}"/>
          </ac:cxnSpMkLst>
        </pc:cxnChg>
        <pc:cxnChg chg="mod">
          <ac:chgData name="김 지윤" userId="3a9c98589d511eef" providerId="LiveId" clId="{B19656A9-6374-4150-863D-381D5C3F92E6}" dt="2022-10-10T14:19:08.148" v="57" actId="1076"/>
          <ac:cxnSpMkLst>
            <pc:docMk/>
            <pc:sldMk cId="1208253014" sldId="295"/>
            <ac:cxnSpMk id="13" creationId="{F71E32AC-7E63-3A9E-3D17-BE0609D3416F}"/>
          </ac:cxnSpMkLst>
        </pc:cxnChg>
      </pc:sldChg>
      <pc:sldChg chg="addSp modSp mod">
        <pc:chgData name="김 지윤" userId="3a9c98589d511eef" providerId="LiveId" clId="{B19656A9-6374-4150-863D-381D5C3F92E6}" dt="2022-10-10T14:29:22.791" v="208" actId="20577"/>
        <pc:sldMkLst>
          <pc:docMk/>
          <pc:sldMk cId="359152324" sldId="296"/>
        </pc:sldMkLst>
        <pc:spChg chg="mod">
          <ac:chgData name="김 지윤" userId="3a9c98589d511eef" providerId="LiveId" clId="{B19656A9-6374-4150-863D-381D5C3F92E6}" dt="2022-10-10T14:28:43.840" v="188" actId="1076"/>
          <ac:spMkLst>
            <pc:docMk/>
            <pc:sldMk cId="359152324" sldId="296"/>
            <ac:spMk id="2" creationId="{00000000-0000-0000-0000-000000000000}"/>
          </ac:spMkLst>
        </pc:spChg>
        <pc:spChg chg="mod">
          <ac:chgData name="김 지윤" userId="3a9c98589d511eef" providerId="LiveId" clId="{B19656A9-6374-4150-863D-381D5C3F92E6}" dt="2022-10-10T14:29:06.801" v="194" actId="14100"/>
          <ac:spMkLst>
            <pc:docMk/>
            <pc:sldMk cId="359152324" sldId="296"/>
            <ac:spMk id="3" creationId="{534225B6-2FF5-9421-87F5-C6FAD826B9D1}"/>
          </ac:spMkLst>
        </pc:spChg>
        <pc:spChg chg="mod">
          <ac:chgData name="김 지윤" userId="3a9c98589d511eef" providerId="LiveId" clId="{B19656A9-6374-4150-863D-381D5C3F92E6}" dt="2022-10-10T14:28:43.840" v="188" actId="1076"/>
          <ac:spMkLst>
            <pc:docMk/>
            <pc:sldMk cId="359152324" sldId="296"/>
            <ac:spMk id="5" creationId="{00000000-0000-0000-0000-000000000000}"/>
          </ac:spMkLst>
        </pc:spChg>
        <pc:spChg chg="mod">
          <ac:chgData name="김 지윤" userId="3a9c98589d511eef" providerId="LiveId" clId="{B19656A9-6374-4150-863D-381D5C3F92E6}" dt="2022-10-10T14:28:43.840" v="188" actId="1076"/>
          <ac:spMkLst>
            <pc:docMk/>
            <pc:sldMk cId="359152324" sldId="296"/>
            <ac:spMk id="6" creationId="{00000000-0000-0000-0000-000000000000}"/>
          </ac:spMkLst>
        </pc:spChg>
        <pc:spChg chg="mod">
          <ac:chgData name="김 지윤" userId="3a9c98589d511eef" providerId="LiveId" clId="{B19656A9-6374-4150-863D-381D5C3F92E6}" dt="2022-10-10T14:28:43.840" v="188" actId="1076"/>
          <ac:spMkLst>
            <pc:docMk/>
            <pc:sldMk cId="359152324" sldId="296"/>
            <ac:spMk id="17" creationId="{AA59A9F0-ECA0-4E49-9271-27F0084E3611}"/>
          </ac:spMkLst>
        </pc:spChg>
        <pc:spChg chg="mod">
          <ac:chgData name="김 지윤" userId="3a9c98589d511eef" providerId="LiveId" clId="{B19656A9-6374-4150-863D-381D5C3F92E6}" dt="2022-10-10T14:28:43.840" v="188" actId="1076"/>
          <ac:spMkLst>
            <pc:docMk/>
            <pc:sldMk cId="359152324" sldId="296"/>
            <ac:spMk id="18" creationId="{E13AA14F-D8D4-46A8-8F13-204E95910947}"/>
          </ac:spMkLst>
        </pc:spChg>
        <pc:spChg chg="add mod">
          <ac:chgData name="김 지윤" userId="3a9c98589d511eef" providerId="LiveId" clId="{B19656A9-6374-4150-863D-381D5C3F92E6}" dt="2022-10-10T14:29:22.791" v="208" actId="20577"/>
          <ac:spMkLst>
            <pc:docMk/>
            <pc:sldMk cId="359152324" sldId="296"/>
            <ac:spMk id="19" creationId="{E2108181-D606-BC09-C99E-867A644003A9}"/>
          </ac:spMkLst>
        </pc:spChg>
        <pc:spChg chg="mod">
          <ac:chgData name="김 지윤" userId="3a9c98589d511eef" providerId="LiveId" clId="{B19656A9-6374-4150-863D-381D5C3F92E6}" dt="2022-10-10T14:28:43.840" v="188" actId="1076"/>
          <ac:spMkLst>
            <pc:docMk/>
            <pc:sldMk cId="359152324" sldId="296"/>
            <ac:spMk id="25" creationId="{19813B03-EA50-4633-810C-A260E09EEFB2}"/>
          </ac:spMkLst>
        </pc:spChg>
        <pc:spChg chg="mod">
          <ac:chgData name="김 지윤" userId="3a9c98589d511eef" providerId="LiveId" clId="{B19656A9-6374-4150-863D-381D5C3F92E6}" dt="2022-10-10T14:28:43.840" v="188" actId="1076"/>
          <ac:spMkLst>
            <pc:docMk/>
            <pc:sldMk cId="359152324" sldId="296"/>
            <ac:spMk id="26" creationId="{00000000-0000-0000-0000-000000000000}"/>
          </ac:spMkLst>
        </pc:spChg>
        <pc:grpChg chg="mod">
          <ac:chgData name="김 지윤" userId="3a9c98589d511eef" providerId="LiveId" clId="{B19656A9-6374-4150-863D-381D5C3F92E6}" dt="2022-10-10T14:28:43.840" v="188" actId="1076"/>
          <ac:grpSpMkLst>
            <pc:docMk/>
            <pc:sldMk cId="359152324" sldId="296"/>
            <ac:grpSpMk id="16" creationId="{252077E4-87D8-48E7-B880-FDAAA95124D8}"/>
          </ac:grpSpMkLst>
        </pc:grpChg>
        <pc:grpChg chg="mod">
          <ac:chgData name="김 지윤" userId="3a9c98589d511eef" providerId="LiveId" clId="{B19656A9-6374-4150-863D-381D5C3F92E6}" dt="2022-10-10T14:28:43.840" v="188" actId="1076"/>
          <ac:grpSpMkLst>
            <pc:docMk/>
            <pc:sldMk cId="359152324" sldId="296"/>
            <ac:grpSpMk id="27" creationId="{00000000-0000-0000-0000-000000000000}"/>
          </ac:grpSpMkLst>
        </pc:grpChg>
        <pc:grpChg chg="mod">
          <ac:chgData name="김 지윤" userId="3a9c98589d511eef" providerId="LiveId" clId="{B19656A9-6374-4150-863D-381D5C3F92E6}" dt="2022-10-10T14:28:43.840" v="188" actId="1076"/>
          <ac:grpSpMkLst>
            <pc:docMk/>
            <pc:sldMk cId="359152324" sldId="296"/>
            <ac:grpSpMk id="28" creationId="{00000000-0000-0000-0000-000000000000}"/>
          </ac:grpSpMkLst>
        </pc:grpChg>
      </pc:sldChg>
      <pc:sldChg chg="modSp mod">
        <pc:chgData name="김 지윤" userId="3a9c98589d511eef" providerId="LiveId" clId="{B19656A9-6374-4150-863D-381D5C3F92E6}" dt="2022-10-10T14:31:25.890" v="307" actId="1076"/>
        <pc:sldMkLst>
          <pc:docMk/>
          <pc:sldMk cId="3210060484" sldId="297"/>
        </pc:sldMkLst>
        <pc:spChg chg="mod">
          <ac:chgData name="김 지윤" userId="3a9c98589d511eef" providerId="LiveId" clId="{B19656A9-6374-4150-863D-381D5C3F92E6}" dt="2022-10-10T14:30:57.241" v="300" actId="1076"/>
          <ac:spMkLst>
            <pc:docMk/>
            <pc:sldMk cId="3210060484" sldId="297"/>
            <ac:spMk id="2" creationId="{00000000-0000-0000-0000-000000000000}"/>
          </ac:spMkLst>
        </pc:spChg>
        <pc:spChg chg="mod">
          <ac:chgData name="김 지윤" userId="3a9c98589d511eef" providerId="LiveId" clId="{B19656A9-6374-4150-863D-381D5C3F92E6}" dt="2022-10-10T14:30:57.241" v="300" actId="1076"/>
          <ac:spMkLst>
            <pc:docMk/>
            <pc:sldMk cId="3210060484" sldId="297"/>
            <ac:spMk id="5" creationId="{00000000-0000-0000-0000-000000000000}"/>
          </ac:spMkLst>
        </pc:spChg>
        <pc:spChg chg="mod">
          <ac:chgData name="김 지윤" userId="3a9c98589d511eef" providerId="LiveId" clId="{B19656A9-6374-4150-863D-381D5C3F92E6}" dt="2022-10-10T14:30:57.241" v="300" actId="1076"/>
          <ac:spMkLst>
            <pc:docMk/>
            <pc:sldMk cId="3210060484" sldId="297"/>
            <ac:spMk id="6" creationId="{00000000-0000-0000-0000-000000000000}"/>
          </ac:spMkLst>
        </pc:spChg>
        <pc:spChg chg="mod">
          <ac:chgData name="김 지윤" userId="3a9c98589d511eef" providerId="LiveId" clId="{B19656A9-6374-4150-863D-381D5C3F92E6}" dt="2022-10-10T14:30:57.241" v="300" actId="1076"/>
          <ac:spMkLst>
            <pc:docMk/>
            <pc:sldMk cId="3210060484" sldId="297"/>
            <ac:spMk id="17" creationId="{AA59A9F0-ECA0-4E49-9271-27F0084E3611}"/>
          </ac:spMkLst>
        </pc:spChg>
        <pc:spChg chg="mod">
          <ac:chgData name="김 지윤" userId="3a9c98589d511eef" providerId="LiveId" clId="{B19656A9-6374-4150-863D-381D5C3F92E6}" dt="2022-10-10T14:30:57.241" v="300" actId="1076"/>
          <ac:spMkLst>
            <pc:docMk/>
            <pc:sldMk cId="3210060484" sldId="297"/>
            <ac:spMk id="18" creationId="{E13AA14F-D8D4-46A8-8F13-204E95910947}"/>
          </ac:spMkLst>
        </pc:spChg>
        <pc:spChg chg="mod">
          <ac:chgData name="김 지윤" userId="3a9c98589d511eef" providerId="LiveId" clId="{B19656A9-6374-4150-863D-381D5C3F92E6}" dt="2022-10-10T14:30:57.241" v="300" actId="1076"/>
          <ac:spMkLst>
            <pc:docMk/>
            <pc:sldMk cId="3210060484" sldId="297"/>
            <ac:spMk id="25" creationId="{19813B03-EA50-4633-810C-A260E09EEFB2}"/>
          </ac:spMkLst>
        </pc:spChg>
        <pc:spChg chg="mod">
          <ac:chgData name="김 지윤" userId="3a9c98589d511eef" providerId="LiveId" clId="{B19656A9-6374-4150-863D-381D5C3F92E6}" dt="2022-10-10T14:30:57.241" v="300" actId="1076"/>
          <ac:spMkLst>
            <pc:docMk/>
            <pc:sldMk cId="3210060484" sldId="297"/>
            <ac:spMk id="26" creationId="{00000000-0000-0000-0000-000000000000}"/>
          </ac:spMkLst>
        </pc:spChg>
        <pc:spChg chg="mod">
          <ac:chgData name="김 지윤" userId="3a9c98589d511eef" providerId="LiveId" clId="{B19656A9-6374-4150-863D-381D5C3F92E6}" dt="2022-10-10T14:20:01.048" v="69" actId="20577"/>
          <ac:spMkLst>
            <pc:docMk/>
            <pc:sldMk cId="3210060484" sldId="297"/>
            <ac:spMk id="37" creationId="{3CF769AD-392D-EF7D-93BE-D0177E571DF8}"/>
          </ac:spMkLst>
        </pc:spChg>
        <pc:spChg chg="mod">
          <ac:chgData name="김 지윤" userId="3a9c98589d511eef" providerId="LiveId" clId="{B19656A9-6374-4150-863D-381D5C3F92E6}" dt="2022-10-10T14:31:25.890" v="307" actId="1076"/>
          <ac:spMkLst>
            <pc:docMk/>
            <pc:sldMk cId="3210060484" sldId="297"/>
            <ac:spMk id="40" creationId="{F455F756-4D30-1BF8-9583-F71A73CDE140}"/>
          </ac:spMkLst>
        </pc:spChg>
        <pc:spChg chg="mod">
          <ac:chgData name="김 지윤" userId="3a9c98589d511eef" providerId="LiveId" clId="{B19656A9-6374-4150-863D-381D5C3F92E6}" dt="2022-10-10T14:30:59.721" v="301" actId="1076"/>
          <ac:spMkLst>
            <pc:docMk/>
            <pc:sldMk cId="3210060484" sldId="297"/>
            <ac:spMk id="41" creationId="{B4DED4F3-F74F-DA9B-F591-3FB8A267FDD0}"/>
          </ac:spMkLst>
        </pc:spChg>
        <pc:grpChg chg="mod">
          <ac:chgData name="김 지윤" userId="3a9c98589d511eef" providerId="LiveId" clId="{B19656A9-6374-4150-863D-381D5C3F92E6}" dt="2022-10-10T14:21:21.719" v="85" actId="1076"/>
          <ac:grpSpMkLst>
            <pc:docMk/>
            <pc:sldMk cId="3210060484" sldId="297"/>
            <ac:grpSpMk id="10" creationId="{7C3146E4-A5EB-A271-665E-0FC748A6C666}"/>
          </ac:grpSpMkLst>
        </pc:grpChg>
        <pc:grpChg chg="mod">
          <ac:chgData name="김 지윤" userId="3a9c98589d511eef" providerId="LiveId" clId="{B19656A9-6374-4150-863D-381D5C3F92E6}" dt="2022-10-10T14:31:21.722" v="306" actId="1076"/>
          <ac:grpSpMkLst>
            <pc:docMk/>
            <pc:sldMk cId="3210060484" sldId="297"/>
            <ac:grpSpMk id="15" creationId="{AEB47D2F-7293-A2DB-9CFC-8817FC20BCA7}"/>
          </ac:grpSpMkLst>
        </pc:grpChg>
        <pc:grpChg chg="mod">
          <ac:chgData name="김 지윤" userId="3a9c98589d511eef" providerId="LiveId" clId="{B19656A9-6374-4150-863D-381D5C3F92E6}" dt="2022-10-10T14:30:57.241" v="300" actId="1076"/>
          <ac:grpSpMkLst>
            <pc:docMk/>
            <pc:sldMk cId="3210060484" sldId="297"/>
            <ac:grpSpMk id="16" creationId="{252077E4-87D8-48E7-B880-FDAAA95124D8}"/>
          </ac:grpSpMkLst>
        </pc:grpChg>
        <pc:grpChg chg="mod">
          <ac:chgData name="김 지윤" userId="3a9c98589d511eef" providerId="LiveId" clId="{B19656A9-6374-4150-863D-381D5C3F92E6}" dt="2022-10-10T14:30:57.241" v="300" actId="1076"/>
          <ac:grpSpMkLst>
            <pc:docMk/>
            <pc:sldMk cId="3210060484" sldId="297"/>
            <ac:grpSpMk id="27" creationId="{00000000-0000-0000-0000-000000000000}"/>
          </ac:grpSpMkLst>
        </pc:grpChg>
        <pc:grpChg chg="mod">
          <ac:chgData name="김 지윤" userId="3a9c98589d511eef" providerId="LiveId" clId="{B19656A9-6374-4150-863D-381D5C3F92E6}" dt="2022-10-10T14:30:57.241" v="300" actId="1076"/>
          <ac:grpSpMkLst>
            <pc:docMk/>
            <pc:sldMk cId="3210060484" sldId="297"/>
            <ac:grpSpMk id="28" creationId="{00000000-0000-0000-0000-000000000000}"/>
          </ac:grpSpMkLst>
        </pc:grpChg>
      </pc:sldChg>
      <pc:sldChg chg="addSp modSp mod">
        <pc:chgData name="김 지윤" userId="3a9c98589d511eef" providerId="LiveId" clId="{B19656A9-6374-4150-863D-381D5C3F92E6}" dt="2022-10-10T15:40:18.396" v="792" actId="1076"/>
        <pc:sldMkLst>
          <pc:docMk/>
          <pc:sldMk cId="457528368" sldId="298"/>
        </pc:sldMkLst>
        <pc:spChg chg="mod">
          <ac:chgData name="김 지윤" userId="3a9c98589d511eef" providerId="LiveId" clId="{B19656A9-6374-4150-863D-381D5C3F92E6}" dt="2022-10-10T15:40:12.265" v="791" actId="1076"/>
          <ac:spMkLst>
            <pc:docMk/>
            <pc:sldMk cId="457528368" sldId="298"/>
            <ac:spMk id="4" creationId="{EEC0BE85-F4F1-F4B2-5786-1B79B6962B1F}"/>
          </ac:spMkLst>
        </pc:spChg>
        <pc:spChg chg="add mod">
          <ac:chgData name="김 지윤" userId="3a9c98589d511eef" providerId="LiveId" clId="{B19656A9-6374-4150-863D-381D5C3F92E6}" dt="2022-10-10T15:40:18.396" v="792" actId="1076"/>
          <ac:spMkLst>
            <pc:docMk/>
            <pc:sldMk cId="457528368" sldId="298"/>
            <ac:spMk id="8" creationId="{857F3C6D-444C-CB16-0CA0-34017DF7BC94}"/>
          </ac:spMkLst>
        </pc:spChg>
        <pc:picChg chg="mod">
          <ac:chgData name="김 지윤" userId="3a9c98589d511eef" providerId="LiveId" clId="{B19656A9-6374-4150-863D-381D5C3F92E6}" dt="2022-10-10T15:39:41.736" v="787" actId="1076"/>
          <ac:picMkLst>
            <pc:docMk/>
            <pc:sldMk cId="457528368" sldId="298"/>
            <ac:picMk id="3" creationId="{4C22703A-4B47-C9A4-9EFD-354CE01ABBC1}"/>
          </ac:picMkLst>
        </pc:picChg>
        <pc:picChg chg="add mod">
          <ac:chgData name="김 지윤" userId="3a9c98589d511eef" providerId="LiveId" clId="{B19656A9-6374-4150-863D-381D5C3F92E6}" dt="2022-10-10T15:39:41.736" v="787" actId="1076"/>
          <ac:picMkLst>
            <pc:docMk/>
            <pc:sldMk cId="457528368" sldId="298"/>
            <ac:picMk id="7" creationId="{61865BE5-3E24-8590-BBDB-177BF1190E2A}"/>
          </ac:picMkLst>
        </pc:picChg>
      </pc:sldChg>
      <pc:sldChg chg="addSp delSp modSp mod">
        <pc:chgData name="김 지윤" userId="3a9c98589d511eef" providerId="LiveId" clId="{B19656A9-6374-4150-863D-381D5C3F92E6}" dt="2022-10-10T16:15:46.214" v="980" actId="1076"/>
        <pc:sldMkLst>
          <pc:docMk/>
          <pc:sldMk cId="1117743561" sldId="299"/>
        </pc:sldMkLst>
        <pc:spChg chg="mod">
          <ac:chgData name="김 지윤" userId="3a9c98589d511eef" providerId="LiveId" clId="{B19656A9-6374-4150-863D-381D5C3F92E6}" dt="2022-10-10T15:57:50.705" v="938" actId="1076"/>
          <ac:spMkLst>
            <pc:docMk/>
            <pc:sldMk cId="1117743561" sldId="299"/>
            <ac:spMk id="2" creationId="{00000000-0000-0000-0000-000000000000}"/>
          </ac:spMkLst>
        </pc:spChg>
        <pc:spChg chg="add del mod">
          <ac:chgData name="김 지윤" userId="3a9c98589d511eef" providerId="LiveId" clId="{B19656A9-6374-4150-863D-381D5C3F92E6}" dt="2022-10-10T16:12:04.536" v="959" actId="478"/>
          <ac:spMkLst>
            <pc:docMk/>
            <pc:sldMk cId="1117743561" sldId="299"/>
            <ac:spMk id="3" creationId="{4B03CD5D-4BBD-436E-3302-153B539DC1CC}"/>
          </ac:spMkLst>
        </pc:spChg>
        <pc:spChg chg="mod">
          <ac:chgData name="김 지윤" userId="3a9c98589d511eef" providerId="LiveId" clId="{B19656A9-6374-4150-863D-381D5C3F92E6}" dt="2022-10-10T15:57:50.705" v="938" actId="1076"/>
          <ac:spMkLst>
            <pc:docMk/>
            <pc:sldMk cId="1117743561" sldId="299"/>
            <ac:spMk id="5" creationId="{00000000-0000-0000-0000-000000000000}"/>
          </ac:spMkLst>
        </pc:spChg>
        <pc:spChg chg="mod">
          <ac:chgData name="김 지윤" userId="3a9c98589d511eef" providerId="LiveId" clId="{B19656A9-6374-4150-863D-381D5C3F92E6}" dt="2022-10-10T15:57:50.705" v="938" actId="1076"/>
          <ac:spMkLst>
            <pc:docMk/>
            <pc:sldMk cId="1117743561" sldId="299"/>
            <ac:spMk id="6" creationId="{00000000-0000-0000-0000-000000000000}"/>
          </ac:spMkLst>
        </pc:spChg>
        <pc:spChg chg="mod">
          <ac:chgData name="김 지윤" userId="3a9c98589d511eef" providerId="LiveId" clId="{B19656A9-6374-4150-863D-381D5C3F92E6}" dt="2022-10-10T15:57:50.705" v="938" actId="1076"/>
          <ac:spMkLst>
            <pc:docMk/>
            <pc:sldMk cId="1117743561" sldId="299"/>
            <ac:spMk id="17" creationId="{AA59A9F0-ECA0-4E49-9271-27F0084E3611}"/>
          </ac:spMkLst>
        </pc:spChg>
        <pc:spChg chg="mod">
          <ac:chgData name="김 지윤" userId="3a9c98589d511eef" providerId="LiveId" clId="{B19656A9-6374-4150-863D-381D5C3F92E6}" dt="2022-10-10T15:57:50.705" v="938" actId="1076"/>
          <ac:spMkLst>
            <pc:docMk/>
            <pc:sldMk cId="1117743561" sldId="299"/>
            <ac:spMk id="18" creationId="{E13AA14F-D8D4-46A8-8F13-204E95910947}"/>
          </ac:spMkLst>
        </pc:spChg>
        <pc:spChg chg="mod">
          <ac:chgData name="김 지윤" userId="3a9c98589d511eef" providerId="LiveId" clId="{B19656A9-6374-4150-863D-381D5C3F92E6}" dt="2022-10-10T15:57:50.705" v="938" actId="1076"/>
          <ac:spMkLst>
            <pc:docMk/>
            <pc:sldMk cId="1117743561" sldId="299"/>
            <ac:spMk id="25" creationId="{19813B03-EA50-4633-810C-A260E09EEFB2}"/>
          </ac:spMkLst>
        </pc:spChg>
        <pc:spChg chg="mod">
          <ac:chgData name="김 지윤" userId="3a9c98589d511eef" providerId="LiveId" clId="{B19656A9-6374-4150-863D-381D5C3F92E6}" dt="2022-10-10T15:57:50.705" v="938" actId="1076"/>
          <ac:spMkLst>
            <pc:docMk/>
            <pc:sldMk cId="1117743561" sldId="299"/>
            <ac:spMk id="26" creationId="{00000000-0000-0000-0000-000000000000}"/>
          </ac:spMkLst>
        </pc:spChg>
        <pc:grpChg chg="mod">
          <ac:chgData name="김 지윤" userId="3a9c98589d511eef" providerId="LiveId" clId="{B19656A9-6374-4150-863D-381D5C3F92E6}" dt="2022-10-10T15:57:50.705" v="938" actId="1076"/>
          <ac:grpSpMkLst>
            <pc:docMk/>
            <pc:sldMk cId="1117743561" sldId="299"/>
            <ac:grpSpMk id="16" creationId="{252077E4-87D8-48E7-B880-FDAAA95124D8}"/>
          </ac:grpSpMkLst>
        </pc:grpChg>
        <pc:grpChg chg="mod">
          <ac:chgData name="김 지윤" userId="3a9c98589d511eef" providerId="LiveId" clId="{B19656A9-6374-4150-863D-381D5C3F92E6}" dt="2022-10-10T15:57:50.705" v="938" actId="1076"/>
          <ac:grpSpMkLst>
            <pc:docMk/>
            <pc:sldMk cId="1117743561" sldId="299"/>
            <ac:grpSpMk id="27" creationId="{00000000-0000-0000-0000-000000000000}"/>
          </ac:grpSpMkLst>
        </pc:grpChg>
        <pc:grpChg chg="mod">
          <ac:chgData name="김 지윤" userId="3a9c98589d511eef" providerId="LiveId" clId="{B19656A9-6374-4150-863D-381D5C3F92E6}" dt="2022-10-10T15:57:50.705" v="938" actId="1076"/>
          <ac:grpSpMkLst>
            <pc:docMk/>
            <pc:sldMk cId="1117743561" sldId="299"/>
            <ac:grpSpMk id="28" creationId="{00000000-0000-0000-0000-000000000000}"/>
          </ac:grpSpMkLst>
        </pc:grpChg>
        <pc:picChg chg="del mod">
          <ac:chgData name="김 지윤" userId="3a9c98589d511eef" providerId="LiveId" clId="{B19656A9-6374-4150-863D-381D5C3F92E6}" dt="2022-10-10T15:13:27.149" v="767" actId="478"/>
          <ac:picMkLst>
            <pc:docMk/>
            <pc:sldMk cId="1117743561" sldId="299"/>
            <ac:picMk id="3" creationId="{E851BB07-51E7-705B-7C2A-86AD59D4B72F}"/>
          </ac:picMkLst>
        </pc:picChg>
        <pc:picChg chg="del mod">
          <ac:chgData name="김 지윤" userId="3a9c98589d511eef" providerId="LiveId" clId="{B19656A9-6374-4150-863D-381D5C3F92E6}" dt="2022-10-10T15:13:27.149" v="767" actId="478"/>
          <ac:picMkLst>
            <pc:docMk/>
            <pc:sldMk cId="1117743561" sldId="299"/>
            <ac:picMk id="4" creationId="{2E27EA92-595D-9682-82A8-3CBCE056B6E0}"/>
          </ac:picMkLst>
        </pc:picChg>
        <pc:picChg chg="add del mod">
          <ac:chgData name="김 지윤" userId="3a9c98589d511eef" providerId="LiveId" clId="{B19656A9-6374-4150-863D-381D5C3F92E6}" dt="2022-10-10T16:12:04.536" v="959" actId="478"/>
          <ac:picMkLst>
            <pc:docMk/>
            <pc:sldMk cId="1117743561" sldId="299"/>
            <ac:picMk id="7" creationId="{299A0E68-8205-A7B5-0A53-A441E6F5AF3E}"/>
          </ac:picMkLst>
        </pc:picChg>
        <pc:picChg chg="add del mod modCrop">
          <ac:chgData name="김 지윤" userId="3a9c98589d511eef" providerId="LiveId" clId="{B19656A9-6374-4150-863D-381D5C3F92E6}" dt="2022-10-10T16:12:04.536" v="959" actId="478"/>
          <ac:picMkLst>
            <pc:docMk/>
            <pc:sldMk cId="1117743561" sldId="299"/>
            <ac:picMk id="8" creationId="{160FF5B9-2A95-DECF-7B57-5A1995EAF5D7}"/>
          </ac:picMkLst>
        </pc:picChg>
        <pc:picChg chg="add del mod">
          <ac:chgData name="김 지윤" userId="3a9c98589d511eef" providerId="LiveId" clId="{B19656A9-6374-4150-863D-381D5C3F92E6}" dt="2022-10-10T16:03:12.517" v="950" actId="478"/>
          <ac:picMkLst>
            <pc:docMk/>
            <pc:sldMk cId="1117743561" sldId="299"/>
            <ac:picMk id="10" creationId="{55701132-3542-630A-366C-9C3CED4C6CE0}"/>
          </ac:picMkLst>
        </pc:picChg>
        <pc:picChg chg="add del mod ord">
          <ac:chgData name="김 지윤" userId="3a9c98589d511eef" providerId="LiveId" clId="{B19656A9-6374-4150-863D-381D5C3F92E6}" dt="2022-10-10T16:14:21.830" v="975" actId="478"/>
          <ac:picMkLst>
            <pc:docMk/>
            <pc:sldMk cId="1117743561" sldId="299"/>
            <ac:picMk id="12" creationId="{FDD0CF72-F9E8-89CD-84C8-023CFCE9F287}"/>
          </ac:picMkLst>
        </pc:picChg>
        <pc:picChg chg="add mod">
          <ac:chgData name="김 지윤" userId="3a9c98589d511eef" providerId="LiveId" clId="{B19656A9-6374-4150-863D-381D5C3F92E6}" dt="2022-10-10T16:14:13.537" v="974" actId="1076"/>
          <ac:picMkLst>
            <pc:docMk/>
            <pc:sldMk cId="1117743561" sldId="299"/>
            <ac:picMk id="14" creationId="{454D2CDA-F34E-1C0E-C842-75D018B0845A}"/>
          </ac:picMkLst>
        </pc:picChg>
        <pc:picChg chg="add mod modCrop">
          <ac:chgData name="김 지윤" userId="3a9c98589d511eef" providerId="LiveId" clId="{B19656A9-6374-4150-863D-381D5C3F92E6}" dt="2022-10-10T16:15:46.214" v="980" actId="1076"/>
          <ac:picMkLst>
            <pc:docMk/>
            <pc:sldMk cId="1117743561" sldId="299"/>
            <ac:picMk id="19" creationId="{BECF35BF-F58D-CC57-B5B4-051D4CF21960}"/>
          </ac:picMkLst>
        </pc:picChg>
      </pc:sldChg>
      <pc:sldChg chg="modSp mod">
        <pc:chgData name="김 지윤" userId="3a9c98589d511eef" providerId="LiveId" clId="{B19656A9-6374-4150-863D-381D5C3F92E6}" dt="2022-10-10T14:24:48.720" v="123" actId="1076"/>
        <pc:sldMkLst>
          <pc:docMk/>
          <pc:sldMk cId="2939710986" sldId="300"/>
        </pc:sldMkLst>
        <pc:spChg chg="mod">
          <ac:chgData name="김 지윤" userId="3a9c98589d511eef" providerId="LiveId" clId="{B19656A9-6374-4150-863D-381D5C3F92E6}" dt="2022-10-10T14:22:54.560" v="103" actId="1076"/>
          <ac:spMkLst>
            <pc:docMk/>
            <pc:sldMk cId="2939710986" sldId="300"/>
            <ac:spMk id="9" creationId="{FFAE7C8A-0E7D-43C9-7F57-FA8BE4CE9AA3}"/>
          </ac:spMkLst>
        </pc:spChg>
        <pc:spChg chg="mod">
          <ac:chgData name="김 지윤" userId="3a9c98589d511eef" providerId="LiveId" clId="{B19656A9-6374-4150-863D-381D5C3F92E6}" dt="2022-10-10T14:22:54.560" v="103" actId="1076"/>
          <ac:spMkLst>
            <pc:docMk/>
            <pc:sldMk cId="2939710986" sldId="300"/>
            <ac:spMk id="11" creationId="{9E442B1E-16AF-73AC-7577-2978BC8652FB}"/>
          </ac:spMkLst>
        </pc:spChg>
        <pc:spChg chg="mod">
          <ac:chgData name="김 지윤" userId="3a9c98589d511eef" providerId="LiveId" clId="{B19656A9-6374-4150-863D-381D5C3F92E6}" dt="2022-10-10T14:22:54.560" v="103" actId="1076"/>
          <ac:spMkLst>
            <pc:docMk/>
            <pc:sldMk cId="2939710986" sldId="300"/>
            <ac:spMk id="12" creationId="{05098D9F-6717-78AC-468D-1B69DCB77A8D}"/>
          </ac:spMkLst>
        </pc:spChg>
        <pc:spChg chg="mod">
          <ac:chgData name="김 지윤" userId="3a9c98589d511eef" providerId="LiveId" clId="{B19656A9-6374-4150-863D-381D5C3F92E6}" dt="2022-10-10T14:24:48.720" v="123" actId="1076"/>
          <ac:spMkLst>
            <pc:docMk/>
            <pc:sldMk cId="2939710986" sldId="300"/>
            <ac:spMk id="21" creationId="{E3EEF3F2-48D9-BFC8-FB37-CD7F62166F56}"/>
          </ac:spMkLst>
        </pc:spChg>
        <pc:spChg chg="mod">
          <ac:chgData name="김 지윤" userId="3a9c98589d511eef" providerId="LiveId" clId="{B19656A9-6374-4150-863D-381D5C3F92E6}" dt="2022-10-10T14:17:06.568" v="28" actId="1076"/>
          <ac:spMkLst>
            <pc:docMk/>
            <pc:sldMk cId="2939710986" sldId="300"/>
            <ac:spMk id="24" creationId="{BA9DE3E2-9D34-790C-1275-2A2896D1752E}"/>
          </ac:spMkLst>
        </pc:spChg>
        <pc:spChg chg="mod">
          <ac:chgData name="김 지윤" userId="3a9c98589d511eef" providerId="LiveId" clId="{B19656A9-6374-4150-863D-381D5C3F92E6}" dt="2022-10-10T14:17:06.568" v="28" actId="1076"/>
          <ac:spMkLst>
            <pc:docMk/>
            <pc:sldMk cId="2939710986" sldId="300"/>
            <ac:spMk id="29" creationId="{B7599B65-ADD6-C90B-F642-17278720D401}"/>
          </ac:spMkLst>
        </pc:spChg>
        <pc:spChg chg="mod">
          <ac:chgData name="김 지윤" userId="3a9c98589d511eef" providerId="LiveId" clId="{B19656A9-6374-4150-863D-381D5C3F92E6}" dt="2022-10-10T14:17:06.568" v="28" actId="1076"/>
          <ac:spMkLst>
            <pc:docMk/>
            <pc:sldMk cId="2939710986" sldId="300"/>
            <ac:spMk id="31" creationId="{AD3FE77E-040F-4FF3-6866-67F9E1166C95}"/>
          </ac:spMkLst>
        </pc:spChg>
        <pc:spChg chg="mod">
          <ac:chgData name="김 지윤" userId="3a9c98589d511eef" providerId="LiveId" clId="{B19656A9-6374-4150-863D-381D5C3F92E6}" dt="2022-10-10T14:17:06.568" v="28" actId="1076"/>
          <ac:spMkLst>
            <pc:docMk/>
            <pc:sldMk cId="2939710986" sldId="300"/>
            <ac:spMk id="32" creationId="{91A54C11-3316-F3EB-3D8B-C1B73EEB6170}"/>
          </ac:spMkLst>
        </pc:spChg>
        <pc:spChg chg="mod">
          <ac:chgData name="김 지윤" userId="3a9c98589d511eef" providerId="LiveId" clId="{B19656A9-6374-4150-863D-381D5C3F92E6}" dt="2022-10-10T14:17:06.568" v="28" actId="1076"/>
          <ac:spMkLst>
            <pc:docMk/>
            <pc:sldMk cId="2939710986" sldId="300"/>
            <ac:spMk id="35" creationId="{53B587B6-12D2-E5C7-0B91-F39D6FDBF0E6}"/>
          </ac:spMkLst>
        </pc:spChg>
        <pc:spChg chg="mod">
          <ac:chgData name="김 지윤" userId="3a9c98589d511eef" providerId="LiveId" clId="{B19656A9-6374-4150-863D-381D5C3F92E6}" dt="2022-10-10T14:17:06.568" v="28" actId="1076"/>
          <ac:spMkLst>
            <pc:docMk/>
            <pc:sldMk cId="2939710986" sldId="300"/>
            <ac:spMk id="36" creationId="{1768DF3E-B6C9-222E-4A0F-E71B3F407823}"/>
          </ac:spMkLst>
        </pc:spChg>
        <pc:grpChg chg="mod">
          <ac:chgData name="김 지윤" userId="3a9c98589d511eef" providerId="LiveId" clId="{B19656A9-6374-4150-863D-381D5C3F92E6}" dt="2022-10-10T14:22:54.560" v="103" actId="1076"/>
          <ac:grpSpMkLst>
            <pc:docMk/>
            <pc:sldMk cId="2939710986" sldId="300"/>
            <ac:grpSpMk id="13" creationId="{C2491368-2A33-C011-AF7E-D613D537FD5F}"/>
          </ac:grpSpMkLst>
        </pc:grpChg>
        <pc:picChg chg="mod">
          <ac:chgData name="김 지윤" userId="3a9c98589d511eef" providerId="LiveId" clId="{B19656A9-6374-4150-863D-381D5C3F92E6}" dt="2022-10-10T14:17:06.568" v="28" actId="1076"/>
          <ac:picMkLst>
            <pc:docMk/>
            <pc:sldMk cId="2939710986" sldId="300"/>
            <ac:picMk id="22" creationId="{86DC89B9-2610-C817-241B-7F865DDF5518}"/>
          </ac:picMkLst>
        </pc:picChg>
        <pc:picChg chg="mod">
          <ac:chgData name="김 지윤" userId="3a9c98589d511eef" providerId="LiveId" clId="{B19656A9-6374-4150-863D-381D5C3F92E6}" dt="2022-10-10T14:17:06.568" v="28" actId="1076"/>
          <ac:picMkLst>
            <pc:docMk/>
            <pc:sldMk cId="2939710986" sldId="300"/>
            <ac:picMk id="37" creationId="{66AA5386-124E-D581-52AD-8712C11830FF}"/>
          </ac:picMkLst>
        </pc:picChg>
      </pc:sldChg>
      <pc:sldChg chg="addSp delSp modSp add mod">
        <pc:chgData name="김 지윤" userId="3a9c98589d511eef" providerId="LiveId" clId="{B19656A9-6374-4150-863D-381D5C3F92E6}" dt="2022-10-10T15:48:36.833" v="885" actId="2711"/>
        <pc:sldMkLst>
          <pc:docMk/>
          <pc:sldMk cId="2893724047" sldId="301"/>
        </pc:sldMkLst>
        <pc:spChg chg="mod">
          <ac:chgData name="김 지윤" userId="3a9c98589d511eef" providerId="LiveId" clId="{B19656A9-6374-4150-863D-381D5C3F92E6}" dt="2022-10-10T15:41:10.579" v="794" actId="2711"/>
          <ac:spMkLst>
            <pc:docMk/>
            <pc:sldMk cId="2893724047" sldId="301"/>
            <ac:spMk id="2" creationId="{00000000-0000-0000-0000-000000000000}"/>
          </ac:spMkLst>
        </pc:spChg>
        <pc:spChg chg="del">
          <ac:chgData name="김 지윤" userId="3a9c98589d511eef" providerId="LiveId" clId="{B19656A9-6374-4150-863D-381D5C3F92E6}" dt="2022-10-10T14:53:53.799" v="451" actId="478"/>
          <ac:spMkLst>
            <pc:docMk/>
            <pc:sldMk cId="2893724047" sldId="301"/>
            <ac:spMk id="10" creationId="{B8F33E86-45F9-4678-2CCF-A2FCBFADAECB}"/>
          </ac:spMkLst>
        </pc:spChg>
        <pc:spChg chg="del">
          <ac:chgData name="김 지윤" userId="3a9c98589d511eef" providerId="LiveId" clId="{B19656A9-6374-4150-863D-381D5C3F92E6}" dt="2022-10-10T14:53:53.799" v="451" actId="478"/>
          <ac:spMkLst>
            <pc:docMk/>
            <pc:sldMk cId="2893724047" sldId="301"/>
            <ac:spMk id="11" creationId="{524FD40F-907D-2D6F-2589-F64A7E35C4CD}"/>
          </ac:spMkLst>
        </pc:spChg>
        <pc:spChg chg="del">
          <ac:chgData name="김 지윤" userId="3a9c98589d511eef" providerId="LiveId" clId="{B19656A9-6374-4150-863D-381D5C3F92E6}" dt="2022-10-10T14:53:53.799" v="451" actId="478"/>
          <ac:spMkLst>
            <pc:docMk/>
            <pc:sldMk cId="2893724047" sldId="301"/>
            <ac:spMk id="12" creationId="{F62034D0-2F96-B42F-D151-DF38700A341B}"/>
          </ac:spMkLst>
        </pc:spChg>
        <pc:spChg chg="del">
          <ac:chgData name="김 지윤" userId="3a9c98589d511eef" providerId="LiveId" clId="{B19656A9-6374-4150-863D-381D5C3F92E6}" dt="2022-10-10T14:53:53.799" v="451" actId="478"/>
          <ac:spMkLst>
            <pc:docMk/>
            <pc:sldMk cId="2893724047" sldId="301"/>
            <ac:spMk id="13" creationId="{F260F1CD-CD17-2319-22D0-B80FF2B965CD}"/>
          </ac:spMkLst>
        </pc:spChg>
        <pc:spChg chg="add mod">
          <ac:chgData name="김 지윤" userId="3a9c98589d511eef" providerId="LiveId" clId="{B19656A9-6374-4150-863D-381D5C3F92E6}" dt="2022-10-10T15:48:36.833" v="885" actId="2711"/>
          <ac:spMkLst>
            <pc:docMk/>
            <pc:sldMk cId="2893724047" sldId="301"/>
            <ac:spMk id="24" creationId="{FCBE3D9B-ED22-0FDF-71D2-5C25AC28F599}"/>
          </ac:spMkLst>
        </pc:spChg>
        <pc:spChg chg="del">
          <ac:chgData name="김 지윤" userId="3a9c98589d511eef" providerId="LiveId" clId="{B19656A9-6374-4150-863D-381D5C3F92E6}" dt="2022-10-10T14:53:53.799" v="451" actId="478"/>
          <ac:spMkLst>
            <pc:docMk/>
            <pc:sldMk cId="2893724047" sldId="301"/>
            <ac:spMk id="138" creationId="{CBFF4555-E125-7FED-6E4B-9A5FF5FDCDD4}"/>
          </ac:spMkLst>
        </pc:spChg>
        <pc:grpChg chg="del">
          <ac:chgData name="김 지윤" userId="3a9c98589d511eef" providerId="LiveId" clId="{B19656A9-6374-4150-863D-381D5C3F92E6}" dt="2022-10-10T14:53:53.799" v="451" actId="478"/>
          <ac:grpSpMkLst>
            <pc:docMk/>
            <pc:sldMk cId="2893724047" sldId="301"/>
            <ac:grpSpMk id="7" creationId="{06D1F553-88FF-762E-4E85-5291C3F090A5}"/>
          </ac:grpSpMkLst>
        </pc:grpChg>
        <pc:grpChg chg="del">
          <ac:chgData name="김 지윤" userId="3a9c98589d511eef" providerId="LiveId" clId="{B19656A9-6374-4150-863D-381D5C3F92E6}" dt="2022-10-10T14:53:53.799" v="451" actId="478"/>
          <ac:grpSpMkLst>
            <pc:docMk/>
            <pc:sldMk cId="2893724047" sldId="301"/>
            <ac:grpSpMk id="14" creationId="{BEE259BC-9940-59B0-C630-668DC89E97FF}"/>
          </ac:grpSpMkLst>
        </pc:grpChg>
        <pc:grpChg chg="del">
          <ac:chgData name="김 지윤" userId="3a9c98589d511eef" providerId="LiveId" clId="{B19656A9-6374-4150-863D-381D5C3F92E6}" dt="2022-10-10T14:53:53.799" v="451" actId="478"/>
          <ac:grpSpMkLst>
            <pc:docMk/>
            <pc:sldMk cId="2893724047" sldId="301"/>
            <ac:grpSpMk id="20" creationId="{2B0D493B-921B-5527-A343-8819B2491548}"/>
          </ac:grpSpMkLst>
        </pc:grpChg>
        <pc:grpChg chg="del">
          <ac:chgData name="김 지윤" userId="3a9c98589d511eef" providerId="LiveId" clId="{B19656A9-6374-4150-863D-381D5C3F92E6}" dt="2022-10-10T14:53:53.799" v="451" actId="478"/>
          <ac:grpSpMkLst>
            <pc:docMk/>
            <pc:sldMk cId="2893724047" sldId="301"/>
            <ac:grpSpMk id="132" creationId="{7FFC9C8D-15B0-FE31-D8D3-8F20D111A10B}"/>
          </ac:grpSpMkLst>
        </pc:grpChg>
        <pc:grpChg chg="del">
          <ac:chgData name="김 지윤" userId="3a9c98589d511eef" providerId="LiveId" clId="{B19656A9-6374-4150-863D-381D5C3F92E6}" dt="2022-10-10T14:53:53.799" v="451" actId="478"/>
          <ac:grpSpMkLst>
            <pc:docMk/>
            <pc:sldMk cId="2893724047" sldId="301"/>
            <ac:grpSpMk id="152" creationId="{5A494A78-7EFD-3FD5-2950-F3B3F2816D30}"/>
          </ac:grpSpMkLst>
        </pc:grpChg>
        <pc:picChg chg="add mod">
          <ac:chgData name="김 지윤" userId="3a9c98589d511eef" providerId="LiveId" clId="{B19656A9-6374-4150-863D-381D5C3F92E6}" dt="2022-10-10T14:54:23.273" v="456" actId="1076"/>
          <ac:picMkLst>
            <pc:docMk/>
            <pc:sldMk cId="2893724047" sldId="301"/>
            <ac:picMk id="23" creationId="{CA3483A6-A63C-A6CF-5B98-627DA4A0002B}"/>
          </ac:picMkLst>
        </pc:picChg>
      </pc:sldChg>
      <pc:sldChg chg="modSp add mod setBg">
        <pc:chgData name="김 지윤" userId="3a9c98589d511eef" providerId="LiveId" clId="{B19656A9-6374-4150-863D-381D5C3F92E6}" dt="2022-10-10T15:45:06.775" v="884" actId="1076"/>
        <pc:sldMkLst>
          <pc:docMk/>
          <pc:sldMk cId="2729812167" sldId="302"/>
        </pc:sldMkLst>
        <pc:spChg chg="mod">
          <ac:chgData name="김 지윤" userId="3a9c98589d511eef" providerId="LiveId" clId="{B19656A9-6374-4150-863D-381D5C3F92E6}" dt="2022-10-10T15:43:21.913" v="821" actId="1076"/>
          <ac:spMkLst>
            <pc:docMk/>
            <pc:sldMk cId="2729812167" sldId="302"/>
            <ac:spMk id="5" creationId="{00000000-0000-0000-0000-000000000000}"/>
          </ac:spMkLst>
        </pc:spChg>
        <pc:spChg chg="mod">
          <ac:chgData name="김 지윤" userId="3a9c98589d511eef" providerId="LiveId" clId="{B19656A9-6374-4150-863D-381D5C3F92E6}" dt="2022-10-10T15:43:21.913" v="821" actId="1076"/>
          <ac:spMkLst>
            <pc:docMk/>
            <pc:sldMk cId="2729812167" sldId="302"/>
            <ac:spMk id="7" creationId="{00000000-0000-0000-0000-000000000000}"/>
          </ac:spMkLst>
        </pc:spChg>
        <pc:spChg chg="mod">
          <ac:chgData name="김 지윤" userId="3a9c98589d511eef" providerId="LiveId" clId="{B19656A9-6374-4150-863D-381D5C3F92E6}" dt="2022-10-10T15:43:21.913" v="821" actId="1076"/>
          <ac:spMkLst>
            <pc:docMk/>
            <pc:sldMk cId="2729812167" sldId="302"/>
            <ac:spMk id="25" creationId="{19813B03-EA50-4633-810C-A260E09EEFB2}"/>
          </ac:spMkLst>
        </pc:spChg>
        <pc:spChg chg="mod">
          <ac:chgData name="김 지윤" userId="3a9c98589d511eef" providerId="LiveId" clId="{B19656A9-6374-4150-863D-381D5C3F92E6}" dt="2022-10-10T15:43:21.913" v="821" actId="1076"/>
          <ac:spMkLst>
            <pc:docMk/>
            <pc:sldMk cId="2729812167" sldId="302"/>
            <ac:spMk id="26" creationId="{00000000-0000-0000-0000-000000000000}"/>
          </ac:spMkLst>
        </pc:spChg>
        <pc:spChg chg="mod">
          <ac:chgData name="김 지윤" userId="3a9c98589d511eef" providerId="LiveId" clId="{B19656A9-6374-4150-863D-381D5C3F92E6}" dt="2022-10-10T15:45:06.775" v="884" actId="1076"/>
          <ac:spMkLst>
            <pc:docMk/>
            <pc:sldMk cId="2729812167" sldId="302"/>
            <ac:spMk id="62" creationId="{9718169D-E492-4B50-9CEB-B71862149F3E}"/>
          </ac:spMkLst>
        </pc:spChg>
        <pc:spChg chg="mod">
          <ac:chgData name="김 지윤" userId="3a9c98589d511eef" providerId="LiveId" clId="{B19656A9-6374-4150-863D-381D5C3F92E6}" dt="2022-10-10T15:43:21.913" v="821" actId="1076"/>
          <ac:spMkLst>
            <pc:docMk/>
            <pc:sldMk cId="2729812167" sldId="302"/>
            <ac:spMk id="103" creationId="{8F6AB17A-3FA7-474D-BBEF-83CB2760DE59}"/>
          </ac:spMkLst>
        </pc:spChg>
        <pc:spChg chg="mod">
          <ac:chgData name="김 지윤" userId="3a9c98589d511eef" providerId="LiveId" clId="{B19656A9-6374-4150-863D-381D5C3F92E6}" dt="2022-10-10T15:43:21.913" v="821" actId="1076"/>
          <ac:spMkLst>
            <pc:docMk/>
            <pc:sldMk cId="2729812167" sldId="302"/>
            <ac:spMk id="104" creationId="{10D33EC3-8543-4845-97A2-D38BE89D3A5F}"/>
          </ac:spMkLst>
        </pc:spChg>
        <pc:spChg chg="mod">
          <ac:chgData name="김 지윤" userId="3a9c98589d511eef" providerId="LiveId" clId="{B19656A9-6374-4150-863D-381D5C3F92E6}" dt="2022-10-10T15:43:21.913" v="821" actId="1076"/>
          <ac:spMkLst>
            <pc:docMk/>
            <pc:sldMk cId="2729812167" sldId="302"/>
            <ac:spMk id="106" creationId="{B68D00C6-D84C-4803-B1EB-FECD65204530}"/>
          </ac:spMkLst>
        </pc:spChg>
        <pc:spChg chg="mod">
          <ac:chgData name="김 지윤" userId="3a9c98589d511eef" providerId="LiveId" clId="{B19656A9-6374-4150-863D-381D5C3F92E6}" dt="2022-10-10T15:43:21.913" v="821" actId="1076"/>
          <ac:spMkLst>
            <pc:docMk/>
            <pc:sldMk cId="2729812167" sldId="302"/>
            <ac:spMk id="108" creationId="{0D70DB20-3D1F-43F8-A839-231CD4EFCF5E}"/>
          </ac:spMkLst>
        </pc:spChg>
        <pc:spChg chg="mod">
          <ac:chgData name="김 지윤" userId="3a9c98589d511eef" providerId="LiveId" clId="{B19656A9-6374-4150-863D-381D5C3F92E6}" dt="2022-10-10T15:43:21.913" v="821" actId="1076"/>
          <ac:spMkLst>
            <pc:docMk/>
            <pc:sldMk cId="2729812167" sldId="302"/>
            <ac:spMk id="111" creationId="{5C7F552E-2F2C-476B-BDF9-0C3593816EC0}"/>
          </ac:spMkLst>
        </pc:spChg>
        <pc:spChg chg="mod">
          <ac:chgData name="김 지윤" userId="3a9c98589d511eef" providerId="LiveId" clId="{B19656A9-6374-4150-863D-381D5C3F92E6}" dt="2022-10-10T15:43:21.913" v="821" actId="1076"/>
          <ac:spMkLst>
            <pc:docMk/>
            <pc:sldMk cId="2729812167" sldId="302"/>
            <ac:spMk id="112" creationId="{C77FE53B-CD33-43C1-8B9D-5F70E8EB8C19}"/>
          </ac:spMkLst>
        </pc:spChg>
        <pc:spChg chg="mod">
          <ac:chgData name="김 지윤" userId="3a9c98589d511eef" providerId="LiveId" clId="{B19656A9-6374-4150-863D-381D5C3F92E6}" dt="2022-10-10T15:43:21.913" v="821" actId="1076"/>
          <ac:spMkLst>
            <pc:docMk/>
            <pc:sldMk cId="2729812167" sldId="302"/>
            <ac:spMk id="113" creationId="{AA59A9F0-ECA0-4E49-9271-27F0084E3611}"/>
          </ac:spMkLst>
        </pc:spChg>
        <pc:spChg chg="mod">
          <ac:chgData name="김 지윤" userId="3a9c98589d511eef" providerId="LiveId" clId="{B19656A9-6374-4150-863D-381D5C3F92E6}" dt="2022-10-10T15:43:21.913" v="821" actId="1076"/>
          <ac:spMkLst>
            <pc:docMk/>
            <pc:sldMk cId="2729812167" sldId="302"/>
            <ac:spMk id="114" creationId="{E13AA14F-D8D4-46A8-8F13-204E95910947}"/>
          </ac:spMkLst>
        </pc:spChg>
        <pc:spChg chg="mod">
          <ac:chgData name="김 지윤" userId="3a9c98589d511eef" providerId="LiveId" clId="{B19656A9-6374-4150-863D-381D5C3F92E6}" dt="2022-10-10T15:43:21.913" v="821" actId="1076"/>
          <ac:spMkLst>
            <pc:docMk/>
            <pc:sldMk cId="2729812167" sldId="302"/>
            <ac:spMk id="115" creationId="{7A7D0EE5-09F8-4A5D-9D20-26D494089502}"/>
          </ac:spMkLst>
        </pc:spChg>
        <pc:grpChg chg="mod">
          <ac:chgData name="김 지윤" userId="3a9c98589d511eef" providerId="LiveId" clId="{B19656A9-6374-4150-863D-381D5C3F92E6}" dt="2022-10-10T15:43:21.913" v="821" actId="1076"/>
          <ac:grpSpMkLst>
            <pc:docMk/>
            <pc:sldMk cId="2729812167" sldId="302"/>
            <ac:grpSpMk id="27" creationId="{00000000-0000-0000-0000-000000000000}"/>
          </ac:grpSpMkLst>
        </pc:grpChg>
        <pc:grpChg chg="mod">
          <ac:chgData name="김 지윤" userId="3a9c98589d511eef" providerId="LiveId" clId="{B19656A9-6374-4150-863D-381D5C3F92E6}" dt="2022-10-10T15:43:21.913" v="821" actId="1076"/>
          <ac:grpSpMkLst>
            <pc:docMk/>
            <pc:sldMk cId="2729812167" sldId="302"/>
            <ac:grpSpMk id="102" creationId="{00000000-0000-0000-0000-000000000000}"/>
          </ac:grpSpMkLst>
        </pc:grpChg>
        <pc:grpChg chg="mod">
          <ac:chgData name="김 지윤" userId="3a9c98589d511eef" providerId="LiveId" clId="{B19656A9-6374-4150-863D-381D5C3F92E6}" dt="2022-10-10T15:43:21.913" v="821" actId="1076"/>
          <ac:grpSpMkLst>
            <pc:docMk/>
            <pc:sldMk cId="2729812167" sldId="302"/>
            <ac:grpSpMk id="107" creationId="{82B1EC7E-B4C1-427F-9DD0-1F995024FB07}"/>
          </ac:grpSpMkLst>
        </pc:grpChg>
        <pc:grpChg chg="mod">
          <ac:chgData name="김 지윤" userId="3a9c98589d511eef" providerId="LiveId" clId="{B19656A9-6374-4150-863D-381D5C3F92E6}" dt="2022-10-10T15:43:21.913" v="821" actId="1076"/>
          <ac:grpSpMkLst>
            <pc:docMk/>
            <pc:sldMk cId="2729812167" sldId="302"/>
            <ac:grpSpMk id="109" creationId="{252077E4-87D8-48E7-B880-FDAAA95124D8}"/>
          </ac:grpSpMkLst>
        </pc:grpChg>
        <pc:picChg chg="mod">
          <ac:chgData name="김 지윤" userId="3a9c98589d511eef" providerId="LiveId" clId="{B19656A9-6374-4150-863D-381D5C3F92E6}" dt="2022-10-10T15:43:21.913" v="821" actId="1076"/>
          <ac:picMkLst>
            <pc:docMk/>
            <pc:sldMk cId="2729812167" sldId="302"/>
            <ac:picMk id="23" creationId="{BFE9FE4A-7063-5729-C515-DFC9D632AF22}"/>
          </ac:picMkLst>
        </pc:picChg>
        <pc:picChg chg="mod">
          <ac:chgData name="김 지윤" userId="3a9c98589d511eef" providerId="LiveId" clId="{B19656A9-6374-4150-863D-381D5C3F92E6}" dt="2022-10-10T15:43:21.913" v="821" actId="1076"/>
          <ac:picMkLst>
            <pc:docMk/>
            <pc:sldMk cId="2729812167" sldId="302"/>
            <ac:picMk id="116" creationId="{5ABCC0C8-17E4-4B81-A27A-147B2E5454A2}"/>
          </ac:picMkLst>
        </pc:picChg>
      </pc:sldChg>
      <pc:sldChg chg="addSp delSp modSp add mod">
        <pc:chgData name="김 지윤" userId="3a9c98589d511eef" providerId="LiveId" clId="{B19656A9-6374-4150-863D-381D5C3F92E6}" dt="2022-10-10T15:44:41.802" v="882" actId="1076"/>
        <pc:sldMkLst>
          <pc:docMk/>
          <pc:sldMk cId="1497597293" sldId="303"/>
        </pc:sldMkLst>
        <pc:spChg chg="del">
          <ac:chgData name="김 지윤" userId="3a9c98589d511eef" providerId="LiveId" clId="{B19656A9-6374-4150-863D-381D5C3F92E6}" dt="2022-10-10T15:44:04.522" v="828" actId="478"/>
          <ac:spMkLst>
            <pc:docMk/>
            <pc:sldMk cId="1497597293" sldId="303"/>
            <ac:spMk id="3" creationId="{B824E7EE-C9B9-FB11-CE35-E989AB53DD9C}"/>
          </ac:spMkLst>
        </pc:spChg>
        <pc:spChg chg="mod">
          <ac:chgData name="김 지윤" userId="3a9c98589d511eef" providerId="LiveId" clId="{B19656A9-6374-4150-863D-381D5C3F92E6}" dt="2022-10-10T15:44:35.543" v="881" actId="403"/>
          <ac:spMkLst>
            <pc:docMk/>
            <pc:sldMk cId="1497597293" sldId="303"/>
            <ac:spMk id="9" creationId="{9062A9A8-026E-83DD-6984-82A81EEB0CD7}"/>
          </ac:spMkLst>
        </pc:spChg>
        <pc:spChg chg="del">
          <ac:chgData name="김 지윤" userId="3a9c98589d511eef" providerId="LiveId" clId="{B19656A9-6374-4150-863D-381D5C3F92E6}" dt="2022-10-10T15:44:04.522" v="828" actId="478"/>
          <ac:spMkLst>
            <pc:docMk/>
            <pc:sldMk cId="1497597293" sldId="303"/>
            <ac:spMk id="14" creationId="{4DD588C6-02CC-08D1-3816-4D306959B062}"/>
          </ac:spMkLst>
        </pc:spChg>
        <pc:spChg chg="del">
          <ac:chgData name="김 지윤" userId="3a9c98589d511eef" providerId="LiveId" clId="{B19656A9-6374-4150-863D-381D5C3F92E6}" dt="2022-10-10T15:44:04.522" v="828" actId="478"/>
          <ac:spMkLst>
            <pc:docMk/>
            <pc:sldMk cId="1497597293" sldId="303"/>
            <ac:spMk id="15" creationId="{22B9BAC0-946B-3FE7-87A0-8D70D657529F}"/>
          </ac:spMkLst>
        </pc:spChg>
        <pc:spChg chg="del">
          <ac:chgData name="김 지윤" userId="3a9c98589d511eef" providerId="LiveId" clId="{B19656A9-6374-4150-863D-381D5C3F92E6}" dt="2022-10-10T15:44:04.522" v="828" actId="478"/>
          <ac:spMkLst>
            <pc:docMk/>
            <pc:sldMk cId="1497597293" sldId="303"/>
            <ac:spMk id="19" creationId="{37670D59-134F-D836-EB78-ABDE8B8A5765}"/>
          </ac:spMkLst>
        </pc:spChg>
        <pc:spChg chg="del">
          <ac:chgData name="김 지윤" userId="3a9c98589d511eef" providerId="LiveId" clId="{B19656A9-6374-4150-863D-381D5C3F92E6}" dt="2022-10-10T15:44:04.522" v="828" actId="478"/>
          <ac:spMkLst>
            <pc:docMk/>
            <pc:sldMk cId="1497597293" sldId="303"/>
            <ac:spMk id="20" creationId="{805DBD31-50B9-8052-1B8C-1961E5B09CE4}"/>
          </ac:spMkLst>
        </pc:spChg>
        <pc:picChg chg="add mod">
          <ac:chgData name="김 지윤" userId="3a9c98589d511eef" providerId="LiveId" clId="{B19656A9-6374-4150-863D-381D5C3F92E6}" dt="2022-10-10T15:44:41.802" v="882" actId="1076"/>
          <ac:picMkLst>
            <pc:docMk/>
            <pc:sldMk cId="1497597293" sldId="303"/>
            <ac:picMk id="4" creationId="{6D0F2A2C-4CBA-3E9D-26CB-A0C031A7EB07}"/>
          </ac:picMkLst>
        </pc:picChg>
        <pc:picChg chg="del">
          <ac:chgData name="김 지윤" userId="3a9c98589d511eef" providerId="LiveId" clId="{B19656A9-6374-4150-863D-381D5C3F92E6}" dt="2022-10-10T15:43:50.315" v="827" actId="478"/>
          <ac:picMkLst>
            <pc:docMk/>
            <pc:sldMk cId="1497597293" sldId="303"/>
            <ac:picMk id="13" creationId="{0466F910-63FE-7DA9-F06F-02A96707F2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0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3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98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2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87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0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0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4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3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56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20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9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CF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5400000">
            <a:off x="4922763" y="797004"/>
            <a:ext cx="3642015" cy="6207906"/>
          </a:xfrm>
          <a:prstGeom prst="round2SameRect">
            <a:avLst>
              <a:gd name="adj1" fmla="val 3416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6200000" flipH="1">
            <a:off x="1171041" y="3253183"/>
            <a:ext cx="3642014" cy="1295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726172" y="1548436"/>
            <a:ext cx="1807011" cy="196441"/>
            <a:chOff x="9079545" y="6811345"/>
            <a:chExt cx="2758125" cy="299837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79545" y="6811345"/>
              <a:ext cx="2758125" cy="2998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rgbClr val="B0ACDF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1502452" y="6876554"/>
              <a:ext cx="176731" cy="176345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2334585" y="860779"/>
            <a:ext cx="5624657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4B443E"/>
                </a:solidFill>
              </a:rPr>
              <a:t>물물교환 플랫폼</a:t>
            </a:r>
            <a:endParaRPr lang="en-US" altLang="ko-KR" sz="3200" b="1" kern="0" dirty="0">
              <a:solidFill>
                <a:srgbClr val="4B443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400" kern="0" dirty="0" err="1">
                <a:solidFill>
                  <a:srgbClr val="4B443E"/>
                </a:solidFill>
              </a:rPr>
              <a:t>웹프레임워크</a:t>
            </a:r>
            <a:r>
              <a:rPr lang="en-US" altLang="ko-KR" sz="1400" kern="0" dirty="0">
                <a:solidFill>
                  <a:srgbClr val="4B443E"/>
                </a:solidFill>
              </a:rPr>
              <a:t>1 B</a:t>
            </a:r>
            <a:r>
              <a:rPr lang="ko-KR" altLang="en-US" sz="1400" kern="0" dirty="0">
                <a:solidFill>
                  <a:srgbClr val="4B443E"/>
                </a:solidFill>
              </a:rPr>
              <a:t>반</a:t>
            </a:r>
            <a:r>
              <a:rPr lang="en-US" altLang="ko-KR" sz="1400" kern="0" dirty="0">
                <a:solidFill>
                  <a:srgbClr val="4B443E"/>
                </a:solidFill>
              </a:rPr>
              <a:t> </a:t>
            </a:r>
            <a:r>
              <a:rPr lang="en-US" altLang="ko-KR" sz="1400" b="1" kern="0" dirty="0">
                <a:solidFill>
                  <a:srgbClr val="4B443E"/>
                </a:solidFill>
              </a:rPr>
              <a:t>7</a:t>
            </a:r>
            <a:r>
              <a:rPr lang="ko-KR" altLang="en-US" sz="1400" b="1" kern="0" dirty="0">
                <a:solidFill>
                  <a:srgbClr val="4B443E"/>
                </a:solidFill>
              </a:rPr>
              <a:t>조</a:t>
            </a:r>
            <a:r>
              <a:rPr lang="en-US" altLang="ko-KR" sz="1400" b="1" kern="0" dirty="0">
                <a:solidFill>
                  <a:srgbClr val="4B443E"/>
                </a:solidFill>
              </a:rPr>
              <a:t> ‘</a:t>
            </a:r>
            <a:r>
              <a:rPr lang="ko-KR" altLang="en-US" sz="1400" b="1" kern="0" dirty="0" err="1">
                <a:solidFill>
                  <a:srgbClr val="4B443E"/>
                </a:solidFill>
              </a:rPr>
              <a:t>리액트</a:t>
            </a:r>
            <a:r>
              <a:rPr lang="ko-KR" altLang="en-US" sz="1400" b="1" kern="0" dirty="0">
                <a:solidFill>
                  <a:srgbClr val="4B443E"/>
                </a:solidFill>
              </a:rPr>
              <a:t> 뿌셔뿌셔</a:t>
            </a:r>
            <a:r>
              <a:rPr lang="en-US" altLang="ko-KR" sz="1400" b="1" kern="0" dirty="0">
                <a:solidFill>
                  <a:srgbClr val="4B443E"/>
                </a:solidFill>
              </a:rPr>
              <a:t>’</a:t>
            </a:r>
            <a:endParaRPr lang="ko-KR" altLang="en-US" sz="1400" b="1" kern="0" dirty="0">
              <a:solidFill>
                <a:srgbClr val="4B443E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2768253" y="2337981"/>
            <a:ext cx="426277" cy="3125946"/>
            <a:chOff x="655381" y="1598591"/>
            <a:chExt cx="405477" cy="2973415"/>
          </a:xfrm>
        </p:grpSpPr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16" name="그림 115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08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09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3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23" name="그림 2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BFE9FE4A-7063-5729-C515-DFC9D632AF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49" y="1973328"/>
            <a:ext cx="3774075" cy="377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5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02.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게시글 기능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62A9A8-026E-83DD-6984-82A81EEB0CD7}"/>
              </a:ext>
            </a:extLst>
          </p:cNvPr>
          <p:cNvSpPr/>
          <p:nvPr/>
        </p:nvSpPr>
        <p:spPr>
          <a:xfrm>
            <a:off x="7174919" y="1747039"/>
            <a:ext cx="345770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수정 구현 방법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8FA314-34BC-5044-B88E-25FD0621223E}"/>
              </a:ext>
            </a:extLst>
          </p:cNvPr>
          <p:cNvSpPr/>
          <p:nvPr/>
        </p:nvSpPr>
        <p:spPr>
          <a:xfrm>
            <a:off x="4930104" y="1769333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24E7EE-C9B9-FB11-CE35-E989AB53DD9C}"/>
              </a:ext>
            </a:extLst>
          </p:cNvPr>
          <p:cNvSpPr txBox="1"/>
          <p:nvPr/>
        </p:nvSpPr>
        <p:spPr>
          <a:xfrm>
            <a:off x="7237666" y="2112527"/>
            <a:ext cx="4149234" cy="1277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u="none" strike="noStrike" cap="none" normalizeH="0" baseline="0" dirty="0">
                <a:ln>
                  <a:noFill/>
                </a:ln>
              </a:rPr>
              <a:t>Const </a:t>
            </a:r>
            <a:r>
              <a:rPr lang="en-US" altLang="ko-KR" sz="1100" dirty="0" err="1"/>
              <a:t>postUpdate</a:t>
            </a:r>
            <a:r>
              <a:rPr lang="en-US" altLang="ko-KR" sz="1100" dirty="0"/>
              <a:t> = (data)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	return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u="none" strike="noStrike" cap="none" normalizeH="0" baseline="0" dirty="0">
                <a:ln>
                  <a:noFill/>
                </a:ln>
              </a:rPr>
              <a:t>		</a:t>
            </a:r>
            <a:r>
              <a:rPr kumimoji="0" lang="en-US" altLang="ko-KR" sz="1100" u="none" strike="noStrike" cap="none" normalizeH="0" baseline="0" dirty="0" err="1">
                <a:ln>
                  <a:noFill/>
                </a:ln>
              </a:rPr>
              <a:t>fir</a:t>
            </a:r>
            <a:r>
              <a:rPr lang="en-US" altLang="ko-KR" sz="1100" dirty="0" err="1"/>
              <a:t>estore.collection</a:t>
            </a:r>
            <a:r>
              <a:rPr lang="en-US" altLang="ko-KR" sz="1100" dirty="0"/>
              <a:t>(“board”).doc(</a:t>
            </a:r>
            <a:r>
              <a:rPr lang="en-US" altLang="ko-KR" sz="1100" dirty="0" err="1"/>
              <a:t>memNo</a:t>
            </a:r>
            <a:r>
              <a:rPr lang="en-US" altLang="ko-KR" sz="1100" dirty="0"/>
              <a:t>, title).update(data);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	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};</a:t>
            </a:r>
            <a:endParaRPr lang="en-US" altLang="ko-KR" sz="1100" b="0" i="0" dirty="0">
              <a:effectLst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0466F910-63FE-7DA9-F06F-02A96707F2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660" y="1814101"/>
            <a:ext cx="5177417" cy="34845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4DD588C6-02CC-08D1-3816-4D306959B062}"/>
              </a:ext>
            </a:extLst>
          </p:cNvPr>
          <p:cNvSpPr/>
          <p:nvPr/>
        </p:nvSpPr>
        <p:spPr>
          <a:xfrm rot="5400000" flipH="1">
            <a:off x="1635907" y="4847215"/>
            <a:ext cx="460099" cy="444594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B9BAC0-946B-3FE7-87A0-8D70D657529F}"/>
              </a:ext>
            </a:extLst>
          </p:cNvPr>
          <p:cNvSpPr/>
          <p:nvPr/>
        </p:nvSpPr>
        <p:spPr>
          <a:xfrm>
            <a:off x="1606949" y="5007240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3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670D59-134F-D836-EB78-ABDE8B8A5765}"/>
              </a:ext>
            </a:extLst>
          </p:cNvPr>
          <p:cNvSpPr/>
          <p:nvPr/>
        </p:nvSpPr>
        <p:spPr>
          <a:xfrm>
            <a:off x="7174919" y="3423602"/>
            <a:ext cx="345770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삭제 구현 방법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5DBD31-50B9-8052-1B8C-1961E5B09CE4}"/>
              </a:ext>
            </a:extLst>
          </p:cNvPr>
          <p:cNvSpPr txBox="1"/>
          <p:nvPr/>
        </p:nvSpPr>
        <p:spPr>
          <a:xfrm>
            <a:off x="7232350" y="3789090"/>
            <a:ext cx="4149234" cy="1277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u="none" strike="noStrike" cap="none" normalizeH="0" baseline="0" dirty="0">
                <a:ln>
                  <a:noFill/>
                </a:ln>
              </a:rPr>
              <a:t>Const </a:t>
            </a:r>
            <a:r>
              <a:rPr lang="en-US" altLang="ko-KR" sz="1100" dirty="0" err="1"/>
              <a:t>postDelete</a:t>
            </a:r>
            <a:r>
              <a:rPr lang="en-US" altLang="ko-KR" sz="1100" dirty="0"/>
              <a:t> = (</a:t>
            </a:r>
            <a:r>
              <a:rPr lang="en-US" altLang="ko-KR" sz="1100" dirty="0" err="1"/>
              <a:t>memNo</a:t>
            </a:r>
            <a:r>
              <a:rPr lang="en-US" altLang="ko-KR" sz="1100" dirty="0"/>
              <a:t>, title)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	return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u="none" strike="noStrike" cap="none" normalizeH="0" baseline="0" dirty="0">
                <a:ln>
                  <a:noFill/>
                </a:ln>
              </a:rPr>
              <a:t>		</a:t>
            </a:r>
            <a:r>
              <a:rPr kumimoji="0" lang="en-US" altLang="ko-KR" sz="1100" u="none" strike="noStrike" cap="none" normalizeH="0" baseline="0" dirty="0" err="1">
                <a:ln>
                  <a:noFill/>
                </a:ln>
              </a:rPr>
              <a:t>fir</a:t>
            </a:r>
            <a:r>
              <a:rPr lang="en-US" altLang="ko-KR" sz="1100" dirty="0" err="1"/>
              <a:t>estore.collection</a:t>
            </a:r>
            <a:r>
              <a:rPr lang="en-US" altLang="ko-KR" sz="1100" dirty="0"/>
              <a:t>(“board”).doc(</a:t>
            </a:r>
            <a:r>
              <a:rPr lang="en-US" altLang="ko-KR" sz="1100" dirty="0" err="1"/>
              <a:t>memNo</a:t>
            </a:r>
            <a:r>
              <a:rPr lang="en-US" altLang="ko-KR" sz="1100" dirty="0"/>
              <a:t>, title).delete();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	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};</a:t>
            </a:r>
            <a:endParaRPr lang="en-US" altLang="ko-KR" sz="11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30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02.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게시글 기능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62A9A8-026E-83DD-6984-82A81EEB0CD7}"/>
              </a:ext>
            </a:extLst>
          </p:cNvPr>
          <p:cNvSpPr/>
          <p:nvPr/>
        </p:nvSpPr>
        <p:spPr>
          <a:xfrm>
            <a:off x="3347198" y="1505381"/>
            <a:ext cx="345770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등록한 화면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8FA314-34BC-5044-B88E-25FD0621223E}"/>
              </a:ext>
            </a:extLst>
          </p:cNvPr>
          <p:cNvSpPr/>
          <p:nvPr/>
        </p:nvSpPr>
        <p:spPr>
          <a:xfrm>
            <a:off x="4930104" y="1769333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0F2A2C-4CBA-3E9D-26CB-A0C031A7E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837" y="2046332"/>
            <a:ext cx="5800879" cy="35968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7597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03.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검색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,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좋아요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,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관리자 기능과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EEF3F2-48D9-BFC8-FB37-CD7F62166F56}"/>
              </a:ext>
            </a:extLst>
          </p:cNvPr>
          <p:cNvSpPr/>
          <p:nvPr/>
        </p:nvSpPr>
        <p:spPr>
          <a:xfrm>
            <a:off x="2922898" y="5442056"/>
            <a:ext cx="56605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검색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768DF3E-B6C9-222E-4A0F-E71B3F407823}"/>
              </a:ext>
            </a:extLst>
          </p:cNvPr>
          <p:cNvSpPr/>
          <p:nvPr/>
        </p:nvSpPr>
        <p:spPr>
          <a:xfrm>
            <a:off x="4833266" y="1999098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6AA5386-124E-D581-52AD-8712C1183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82" y="1974432"/>
            <a:ext cx="3209891" cy="31256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BA9DE3E2-9D34-790C-1275-2A2896D1752E}"/>
              </a:ext>
            </a:extLst>
          </p:cNvPr>
          <p:cNvSpPr/>
          <p:nvPr/>
        </p:nvSpPr>
        <p:spPr>
          <a:xfrm rot="5400000">
            <a:off x="1541511" y="1933971"/>
            <a:ext cx="528103" cy="528103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7599B65-ADD6-C90B-F642-17278720D401}"/>
              </a:ext>
            </a:extLst>
          </p:cNvPr>
          <p:cNvSpPr/>
          <p:nvPr/>
        </p:nvSpPr>
        <p:spPr>
          <a:xfrm>
            <a:off x="1541511" y="1958473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AE7C8A-0E7D-43C9-7F57-FA8BE4CE9AA3}"/>
              </a:ext>
            </a:extLst>
          </p:cNvPr>
          <p:cNvSpPr/>
          <p:nvPr/>
        </p:nvSpPr>
        <p:spPr>
          <a:xfrm>
            <a:off x="5248673" y="4518327"/>
            <a:ext cx="25211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좋아요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491368-2A33-C011-AF7E-D613D537FD5F}"/>
              </a:ext>
            </a:extLst>
          </p:cNvPr>
          <p:cNvGrpSpPr/>
          <p:nvPr/>
        </p:nvGrpSpPr>
        <p:grpSpPr>
          <a:xfrm>
            <a:off x="5565072" y="2617779"/>
            <a:ext cx="1804353" cy="1774495"/>
            <a:chOff x="6445240" y="2483422"/>
            <a:chExt cx="1705280" cy="170528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8AAFDEA-0B1D-CAEC-8656-2A39C03E735F}"/>
                </a:ext>
              </a:extLst>
            </p:cNvPr>
            <p:cNvGrpSpPr/>
            <p:nvPr/>
          </p:nvGrpSpPr>
          <p:grpSpPr>
            <a:xfrm>
              <a:off x="6445240" y="2483422"/>
              <a:ext cx="1705280" cy="1705280"/>
              <a:chOff x="3614966" y="3294645"/>
              <a:chExt cx="1134914" cy="1134914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ACBAE4B-5AED-ADB5-AF7B-9008CC4E02CB}"/>
                  </a:ext>
                </a:extLst>
              </p:cNvPr>
              <p:cNvSpPr/>
              <p:nvPr/>
            </p:nvSpPr>
            <p:spPr>
              <a:xfrm>
                <a:off x="3614966" y="3294645"/>
                <a:ext cx="1134914" cy="1134914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F65C7952-6BC3-CF38-EEEF-E5CB66D781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6979" y="3543281"/>
                <a:ext cx="733796" cy="733796"/>
              </a:xfrm>
              <a:prstGeom prst="rect">
                <a:avLst/>
              </a:prstGeom>
            </p:spPr>
          </p:pic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62792AC-41AB-62C1-48AC-42E5B4511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76814" y="2535736"/>
              <a:ext cx="313436" cy="313436"/>
            </a:xfrm>
            <a:prstGeom prst="rect">
              <a:avLst/>
            </a:prstGeom>
          </p:spPr>
        </p:pic>
      </p:grp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9E442B1E-16AF-73AC-7577-2978BC8652FB}"/>
              </a:ext>
            </a:extLst>
          </p:cNvPr>
          <p:cNvSpPr/>
          <p:nvPr/>
        </p:nvSpPr>
        <p:spPr>
          <a:xfrm rot="5400000">
            <a:off x="5527744" y="2597491"/>
            <a:ext cx="528103" cy="528103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098D9F-6717-78AC-468D-1B69DCB77A8D}"/>
              </a:ext>
            </a:extLst>
          </p:cNvPr>
          <p:cNvSpPr/>
          <p:nvPr/>
        </p:nvSpPr>
        <p:spPr>
          <a:xfrm>
            <a:off x="5527744" y="2621993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2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6DC89B9-2610-C817-241B-7F865DDF551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26"/>
          <a:stretch/>
        </p:blipFill>
        <p:spPr>
          <a:xfrm>
            <a:off x="8201937" y="1846392"/>
            <a:ext cx="2654323" cy="359132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1" name="직각 삼각형 30">
            <a:extLst>
              <a:ext uri="{FF2B5EF4-FFF2-40B4-BE49-F238E27FC236}">
                <a16:creationId xmlns:a16="http://schemas.microsoft.com/office/drawing/2014/main" id="{AD3FE77E-040F-4FF3-6866-67F9E1166C95}"/>
              </a:ext>
            </a:extLst>
          </p:cNvPr>
          <p:cNvSpPr/>
          <p:nvPr/>
        </p:nvSpPr>
        <p:spPr>
          <a:xfrm rot="5400000">
            <a:off x="8193480" y="1836097"/>
            <a:ext cx="528103" cy="528103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A54C11-3316-F3EB-3D8B-C1B73EEB6170}"/>
              </a:ext>
            </a:extLst>
          </p:cNvPr>
          <p:cNvSpPr/>
          <p:nvPr/>
        </p:nvSpPr>
        <p:spPr>
          <a:xfrm>
            <a:off x="8193480" y="1860599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3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B587B6-12D2-E5C7-0B91-F39D6FDBF0E6}"/>
              </a:ext>
            </a:extLst>
          </p:cNvPr>
          <p:cNvSpPr/>
          <p:nvPr/>
        </p:nvSpPr>
        <p:spPr>
          <a:xfrm>
            <a:off x="8254718" y="5582033"/>
            <a:ext cx="25211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71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03.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검색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기능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EEF3F2-48D9-BFC8-FB37-CD7F62166F56}"/>
              </a:ext>
            </a:extLst>
          </p:cNvPr>
          <p:cNvSpPr/>
          <p:nvPr/>
        </p:nvSpPr>
        <p:spPr>
          <a:xfrm>
            <a:off x="1501493" y="5479968"/>
            <a:ext cx="391380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검색 초기 화면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최근 검색어 제공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768DF3E-B6C9-222E-4A0F-E71B3F407823}"/>
              </a:ext>
            </a:extLst>
          </p:cNvPr>
          <p:cNvSpPr/>
          <p:nvPr/>
        </p:nvSpPr>
        <p:spPr>
          <a:xfrm>
            <a:off x="4897686" y="1996912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6AA5386-124E-D581-52AD-8712C1183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64" y="1965001"/>
            <a:ext cx="4739895" cy="340559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BA9DE3E2-9D34-790C-1275-2A2896D1752E}"/>
              </a:ext>
            </a:extLst>
          </p:cNvPr>
          <p:cNvSpPr/>
          <p:nvPr/>
        </p:nvSpPr>
        <p:spPr>
          <a:xfrm rot="5400000">
            <a:off x="1501493" y="1924540"/>
            <a:ext cx="528103" cy="528103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7599B65-ADD6-C90B-F642-17278720D401}"/>
              </a:ext>
            </a:extLst>
          </p:cNvPr>
          <p:cNvSpPr/>
          <p:nvPr/>
        </p:nvSpPr>
        <p:spPr>
          <a:xfrm>
            <a:off x="1501493" y="1949042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C242703-496A-1941-AEBA-23BF5053CB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16419" r="15969" b="25769"/>
          <a:stretch/>
        </p:blipFill>
        <p:spPr>
          <a:xfrm>
            <a:off x="6865668" y="1411281"/>
            <a:ext cx="4156002" cy="203986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D65DFF24-BE98-A563-8DBD-3265BEEAD429}"/>
              </a:ext>
            </a:extLst>
          </p:cNvPr>
          <p:cNvSpPr/>
          <p:nvPr/>
        </p:nvSpPr>
        <p:spPr>
          <a:xfrm rot="5400000">
            <a:off x="6806198" y="1376459"/>
            <a:ext cx="528103" cy="528103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9708BF-7E9C-4D7A-AA66-4B06FD1184F4}"/>
              </a:ext>
            </a:extLst>
          </p:cNvPr>
          <p:cNvSpPr/>
          <p:nvPr/>
        </p:nvSpPr>
        <p:spPr>
          <a:xfrm>
            <a:off x="6806198" y="1400961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2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E499959-2E37-D827-84BB-9CC2481783E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8" t="18224" r="16429" b="5392"/>
          <a:stretch/>
        </p:blipFill>
        <p:spPr>
          <a:xfrm>
            <a:off x="6930593" y="3964286"/>
            <a:ext cx="4130380" cy="223921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0" name="직각 삼각형 39">
            <a:extLst>
              <a:ext uri="{FF2B5EF4-FFF2-40B4-BE49-F238E27FC236}">
                <a16:creationId xmlns:a16="http://schemas.microsoft.com/office/drawing/2014/main" id="{0A5561BE-D619-ACCF-62C0-1AF72CA69B8A}"/>
              </a:ext>
            </a:extLst>
          </p:cNvPr>
          <p:cNvSpPr/>
          <p:nvPr/>
        </p:nvSpPr>
        <p:spPr>
          <a:xfrm rot="5400000">
            <a:off x="6907833" y="3964286"/>
            <a:ext cx="528103" cy="528103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96CF4D3-4390-29B3-50D3-41A4C05623C0}"/>
              </a:ext>
            </a:extLst>
          </p:cNvPr>
          <p:cNvSpPr/>
          <p:nvPr/>
        </p:nvSpPr>
        <p:spPr>
          <a:xfrm>
            <a:off x="6907833" y="3988788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2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873D8AA-7FFA-71E8-1F85-82A36ECD897A}"/>
              </a:ext>
            </a:extLst>
          </p:cNvPr>
          <p:cNvSpPr/>
          <p:nvPr/>
        </p:nvSpPr>
        <p:spPr>
          <a:xfrm>
            <a:off x="6718549" y="957116"/>
            <a:ext cx="391380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검색어 입력 시 추천 검색어 출력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A29779C-06D5-DAEF-AA7D-C8A24E0FB357}"/>
              </a:ext>
            </a:extLst>
          </p:cNvPr>
          <p:cNvSpPr/>
          <p:nvPr/>
        </p:nvSpPr>
        <p:spPr>
          <a:xfrm>
            <a:off x="6806198" y="3542743"/>
            <a:ext cx="391380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검색어 입력 시 해당 물건 출력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2A6BE31-5087-8B57-0771-9F0085F66B60}"/>
              </a:ext>
            </a:extLst>
          </p:cNvPr>
          <p:cNvSpPr/>
          <p:nvPr/>
        </p:nvSpPr>
        <p:spPr>
          <a:xfrm>
            <a:off x="1501493" y="1411281"/>
            <a:ext cx="391380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검색 세부 기능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가지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2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03.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검색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기능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육각형 2">
            <a:extLst>
              <a:ext uri="{FF2B5EF4-FFF2-40B4-BE49-F238E27FC236}">
                <a16:creationId xmlns:a16="http://schemas.microsoft.com/office/drawing/2014/main" id="{0709D90F-2C54-2EE5-334F-627C1ACCCA34}"/>
              </a:ext>
            </a:extLst>
          </p:cNvPr>
          <p:cNvSpPr/>
          <p:nvPr/>
        </p:nvSpPr>
        <p:spPr>
          <a:xfrm rot="16200000">
            <a:off x="5460968" y="2185241"/>
            <a:ext cx="1700032" cy="1541915"/>
          </a:xfrm>
          <a:prstGeom prst="hexagon">
            <a:avLst>
              <a:gd name="adj" fmla="val 28890"/>
              <a:gd name="vf" fmla="val 115470"/>
            </a:avLst>
          </a:prstGeom>
          <a:solidFill>
            <a:schemeClr val="bg1"/>
          </a:solidFill>
          <a:ln>
            <a:solidFill>
              <a:srgbClr val="6E5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28857610-357A-85E0-74FE-459E1EE796FE}"/>
              </a:ext>
            </a:extLst>
          </p:cNvPr>
          <p:cNvSpPr/>
          <p:nvPr/>
        </p:nvSpPr>
        <p:spPr>
          <a:xfrm rot="16200000">
            <a:off x="6405607" y="3798558"/>
            <a:ext cx="1700032" cy="1541915"/>
          </a:xfrm>
          <a:prstGeom prst="hexagon">
            <a:avLst>
              <a:gd name="adj" fmla="val 28890"/>
              <a:gd name="vf" fmla="val 115470"/>
            </a:avLst>
          </a:prstGeom>
          <a:noFill/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0AB5F5B7-8E97-112A-DAE8-EF6FFF77DFB9}"/>
              </a:ext>
            </a:extLst>
          </p:cNvPr>
          <p:cNvSpPr/>
          <p:nvPr/>
        </p:nvSpPr>
        <p:spPr>
          <a:xfrm rot="16200000">
            <a:off x="4899849" y="3180601"/>
            <a:ext cx="467873" cy="424358"/>
          </a:xfrm>
          <a:prstGeom prst="hexagon">
            <a:avLst>
              <a:gd name="adj" fmla="val 28890"/>
              <a:gd name="vf" fmla="val 115470"/>
            </a:avLst>
          </a:prstGeom>
          <a:solidFill>
            <a:schemeClr val="bg1"/>
          </a:solidFill>
          <a:ln>
            <a:solidFill>
              <a:srgbClr val="6E5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C60E0"/>
              </a:solidFill>
            </a:endParaRPr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6050243A-6196-5538-8F83-0ADBC52C36C0}"/>
              </a:ext>
            </a:extLst>
          </p:cNvPr>
          <p:cNvSpPr/>
          <p:nvPr/>
        </p:nvSpPr>
        <p:spPr>
          <a:xfrm rot="16200000">
            <a:off x="7261797" y="3180600"/>
            <a:ext cx="467873" cy="424358"/>
          </a:xfrm>
          <a:prstGeom prst="hexagon">
            <a:avLst>
              <a:gd name="adj" fmla="val 28890"/>
              <a:gd name="vf" fmla="val 115470"/>
            </a:avLst>
          </a:prstGeom>
          <a:solidFill>
            <a:schemeClr val="bg1"/>
          </a:solidFill>
          <a:ln>
            <a:solidFill>
              <a:srgbClr val="6E5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C60E0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DC2E4E-356C-CDCE-C935-091246816458}"/>
              </a:ext>
            </a:extLst>
          </p:cNvPr>
          <p:cNvCxnSpPr>
            <a:stCxn id="8" idx="2"/>
          </p:cNvCxnSpPr>
          <p:nvPr/>
        </p:nvCxnSpPr>
        <p:spPr>
          <a:xfrm>
            <a:off x="5345965" y="3504120"/>
            <a:ext cx="959713" cy="518896"/>
          </a:xfrm>
          <a:prstGeom prst="line">
            <a:avLst/>
          </a:prstGeom>
          <a:ln>
            <a:solidFill>
              <a:srgbClr val="6E5F5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1E32AC-7E63-3A9E-3D17-BE0609D3416F}"/>
              </a:ext>
            </a:extLst>
          </p:cNvPr>
          <p:cNvCxnSpPr>
            <a:stCxn id="9" idx="4"/>
          </p:cNvCxnSpPr>
          <p:nvPr/>
        </p:nvCxnSpPr>
        <p:spPr>
          <a:xfrm flipH="1">
            <a:off x="6305679" y="3504119"/>
            <a:ext cx="977876" cy="518897"/>
          </a:xfrm>
          <a:prstGeom prst="line">
            <a:avLst/>
          </a:prstGeom>
          <a:ln>
            <a:solidFill>
              <a:srgbClr val="6E5F5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6EA6E6-AD00-5B64-1F5C-328C44A76823}"/>
              </a:ext>
            </a:extLst>
          </p:cNvPr>
          <p:cNvSpPr/>
          <p:nvPr/>
        </p:nvSpPr>
        <p:spPr>
          <a:xfrm>
            <a:off x="4968545" y="3251227"/>
            <a:ext cx="329744" cy="25079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A1BB2E-3F3C-D454-0848-501DD2A8C33A}"/>
              </a:ext>
            </a:extLst>
          </p:cNvPr>
          <p:cNvSpPr/>
          <p:nvPr/>
        </p:nvSpPr>
        <p:spPr>
          <a:xfrm>
            <a:off x="7313632" y="3267382"/>
            <a:ext cx="364203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02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134AB0-0742-263E-7BE7-3977173F7514}"/>
              </a:ext>
            </a:extLst>
          </p:cNvPr>
          <p:cNvSpPr/>
          <p:nvPr/>
        </p:nvSpPr>
        <p:spPr>
          <a:xfrm>
            <a:off x="1951553" y="3025118"/>
            <a:ext cx="34660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/>
              <a:t>검색 기능은</a:t>
            </a:r>
            <a:r>
              <a:rPr lang="en-US" altLang="ko-KR" sz="1600" b="1" dirty="0"/>
              <a:t>,</a:t>
            </a:r>
          </a:p>
          <a:p>
            <a:r>
              <a:rPr lang="en-US" altLang="ko-KR" sz="1600" b="1" dirty="0"/>
              <a:t>React Query </a:t>
            </a:r>
            <a:r>
              <a:rPr lang="ko-KR" altLang="en-US" sz="1600" b="1" dirty="0"/>
              <a:t>라이브러리 사용</a:t>
            </a:r>
            <a:endParaRPr lang="en-US" altLang="ko-KR" sz="1600" b="1" dirty="0"/>
          </a:p>
          <a:p>
            <a:endParaRPr lang="en-US" altLang="ko-KR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96089D-6360-779B-DD8C-0E68DB1871C0}"/>
              </a:ext>
            </a:extLst>
          </p:cNvPr>
          <p:cNvSpPr txBox="1"/>
          <p:nvPr/>
        </p:nvSpPr>
        <p:spPr>
          <a:xfrm>
            <a:off x="7845378" y="3027034"/>
            <a:ext cx="3404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effectLst/>
              </a:rPr>
              <a:t>데이터 반환을 위한</a:t>
            </a:r>
            <a:endParaRPr lang="en-US" altLang="ko-KR" sz="1600" b="1" dirty="0">
              <a:effectLst/>
            </a:endParaRPr>
          </a:p>
          <a:p>
            <a:r>
              <a:rPr lang="ko-KR" altLang="en-US" sz="1600" b="1" dirty="0">
                <a:effectLst/>
              </a:rPr>
              <a:t>비동기 처리는 </a:t>
            </a:r>
            <a:r>
              <a:rPr lang="en-US" altLang="ko-KR" sz="1600" b="1" dirty="0" err="1">
                <a:effectLst/>
              </a:rPr>
              <a:t>useQuery</a:t>
            </a:r>
            <a:r>
              <a:rPr lang="en-US" altLang="ko-KR" sz="1600" b="1" dirty="0">
                <a:effectLst/>
              </a:rPr>
              <a:t> </a:t>
            </a:r>
            <a:r>
              <a:rPr lang="ko-KR" altLang="en-US" sz="1600" b="1" dirty="0">
                <a:effectLst/>
              </a:rPr>
              <a:t>이용</a:t>
            </a:r>
            <a:endParaRPr lang="en-US" altLang="ko-KR" sz="1600" b="1" dirty="0">
              <a:effectLst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F6CC80E-0436-83A1-DBB7-BF4DCDABF1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472" y="2540289"/>
            <a:ext cx="1404987" cy="815740"/>
          </a:xfrm>
          <a:prstGeom prst="rect">
            <a:avLst/>
          </a:prstGeom>
          <a:solidFill>
            <a:srgbClr val="D9CFC6"/>
          </a:solidFill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D3A3260-6242-9124-86BE-E4D67AD1C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498" y="4145872"/>
            <a:ext cx="839394" cy="83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53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03.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좋아요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기능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34225B6-2FF5-9421-87F5-C6FAD826B9D1}"/>
              </a:ext>
            </a:extLst>
          </p:cNvPr>
          <p:cNvSpPr txBox="1"/>
          <p:nvPr/>
        </p:nvSpPr>
        <p:spPr>
          <a:xfrm>
            <a:off x="7209454" y="2926405"/>
            <a:ext cx="3408486" cy="13542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게시글 상단 좋아요 배치</a:t>
            </a:r>
            <a:endParaRPr lang="en-US" altLang="ko-KR" sz="1600" dirty="0"/>
          </a:p>
          <a:p>
            <a:pPr marL="457200" indent="-457200">
              <a:buAutoNum type="arabicPeriod"/>
            </a:pPr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클릭 시 하트 색 변경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좋아요 목록에 해당 상품 추가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4E6D757-6D87-116E-7A7A-20115595D0E3}"/>
              </a:ext>
            </a:extLst>
          </p:cNvPr>
          <p:cNvGrpSpPr/>
          <p:nvPr/>
        </p:nvGrpSpPr>
        <p:grpSpPr>
          <a:xfrm>
            <a:off x="2318290" y="2669118"/>
            <a:ext cx="1875306" cy="1774496"/>
            <a:chOff x="2241700" y="1482811"/>
            <a:chExt cx="2979121" cy="297912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9F1B46A-98C4-5842-777D-335327F9CD13}"/>
                </a:ext>
              </a:extLst>
            </p:cNvPr>
            <p:cNvGrpSpPr/>
            <p:nvPr/>
          </p:nvGrpSpPr>
          <p:grpSpPr>
            <a:xfrm>
              <a:off x="2241700" y="1482811"/>
              <a:ext cx="2979121" cy="2979121"/>
              <a:chOff x="3614966" y="3294645"/>
              <a:chExt cx="1134914" cy="1134914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6590CA0-3C66-0C17-B27B-A63EB1EDC464}"/>
                  </a:ext>
                </a:extLst>
              </p:cNvPr>
              <p:cNvSpPr/>
              <p:nvPr/>
            </p:nvSpPr>
            <p:spPr>
              <a:xfrm>
                <a:off x="3614966" y="3294645"/>
                <a:ext cx="1134914" cy="1134914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D61C6F97-FE63-1D27-D838-F39E1829F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6979" y="3543281"/>
                <a:ext cx="733796" cy="733796"/>
              </a:xfrm>
              <a:prstGeom prst="rect">
                <a:avLst/>
              </a:prstGeom>
            </p:spPr>
          </p:pic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E44178A-F510-484B-0883-13B753A4F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959" y="1608142"/>
              <a:ext cx="513635" cy="513635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3EA9AF6-DD51-3E74-0D79-73538B2ACBA1}"/>
              </a:ext>
            </a:extLst>
          </p:cNvPr>
          <p:cNvGrpSpPr/>
          <p:nvPr/>
        </p:nvGrpSpPr>
        <p:grpSpPr>
          <a:xfrm>
            <a:off x="4799348" y="2669118"/>
            <a:ext cx="1804353" cy="1774495"/>
            <a:chOff x="6445240" y="2483422"/>
            <a:chExt cx="1705280" cy="170528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DC87CE2-A229-DB63-C0E1-CB57A5FC8A0A}"/>
                </a:ext>
              </a:extLst>
            </p:cNvPr>
            <p:cNvGrpSpPr/>
            <p:nvPr/>
          </p:nvGrpSpPr>
          <p:grpSpPr>
            <a:xfrm>
              <a:off x="6445240" y="2483422"/>
              <a:ext cx="1705280" cy="1705280"/>
              <a:chOff x="3614966" y="3294645"/>
              <a:chExt cx="1134914" cy="1134914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FECE26B-196A-4CB4-E6C8-A49E3317FD31}"/>
                  </a:ext>
                </a:extLst>
              </p:cNvPr>
              <p:cNvSpPr/>
              <p:nvPr/>
            </p:nvSpPr>
            <p:spPr>
              <a:xfrm>
                <a:off x="3614966" y="3294645"/>
                <a:ext cx="1134914" cy="1134914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26BB03F1-1747-F6BC-78A6-663B0094C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6979" y="3543281"/>
                <a:ext cx="733796" cy="733796"/>
              </a:xfrm>
              <a:prstGeom prst="rect">
                <a:avLst/>
              </a:prstGeom>
            </p:spPr>
          </p:pic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306364B-4D80-D9E4-9C1F-50106E80E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76814" y="2535736"/>
              <a:ext cx="313436" cy="313436"/>
            </a:xfrm>
            <a:prstGeom prst="rect">
              <a:avLst/>
            </a:prstGeom>
          </p:spPr>
        </p:pic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108181-D606-BC09-C99E-867A644003A9}"/>
              </a:ext>
            </a:extLst>
          </p:cNvPr>
          <p:cNvSpPr/>
          <p:nvPr/>
        </p:nvSpPr>
        <p:spPr>
          <a:xfrm>
            <a:off x="7160237" y="2349670"/>
            <a:ext cx="345770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좋아요 기능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5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03.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좋아요 기능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C3146E4-A5EB-A271-665E-0FC748A6C666}"/>
              </a:ext>
            </a:extLst>
          </p:cNvPr>
          <p:cNvGrpSpPr/>
          <p:nvPr/>
        </p:nvGrpSpPr>
        <p:grpSpPr>
          <a:xfrm>
            <a:off x="1859898" y="2621445"/>
            <a:ext cx="1875307" cy="1797014"/>
            <a:chOff x="2241700" y="1482811"/>
            <a:chExt cx="2979121" cy="297912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326FAD5-32C5-A02B-53D5-8AC065CBF04E}"/>
                </a:ext>
              </a:extLst>
            </p:cNvPr>
            <p:cNvGrpSpPr/>
            <p:nvPr/>
          </p:nvGrpSpPr>
          <p:grpSpPr>
            <a:xfrm>
              <a:off x="2241700" y="1482811"/>
              <a:ext cx="2979121" cy="2979121"/>
              <a:chOff x="3614966" y="3294645"/>
              <a:chExt cx="1134914" cy="1134914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967C928-CF8A-B54B-5719-93DFA381B625}"/>
                  </a:ext>
                </a:extLst>
              </p:cNvPr>
              <p:cNvSpPr/>
              <p:nvPr/>
            </p:nvSpPr>
            <p:spPr>
              <a:xfrm>
                <a:off x="3614966" y="3294645"/>
                <a:ext cx="1134914" cy="1134914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1B933BB6-E109-86E6-91DB-9DDFF36A9A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6979" y="3543281"/>
                <a:ext cx="733796" cy="733796"/>
              </a:xfrm>
              <a:prstGeom prst="rect">
                <a:avLst/>
              </a:prstGeom>
            </p:spPr>
          </p:pic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7E1FB82-7E93-1565-19A2-167930415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959" y="1608142"/>
              <a:ext cx="513635" cy="513635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EB47D2F-7293-A2DB-9CFC-8817FC20BCA7}"/>
              </a:ext>
            </a:extLst>
          </p:cNvPr>
          <p:cNvGrpSpPr/>
          <p:nvPr/>
        </p:nvGrpSpPr>
        <p:grpSpPr>
          <a:xfrm>
            <a:off x="4259478" y="2621445"/>
            <a:ext cx="1804353" cy="1774495"/>
            <a:chOff x="6445240" y="2483422"/>
            <a:chExt cx="1705280" cy="170528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BFD5A9B-8DC7-08E7-13D9-2BB3EBCDFF95}"/>
                </a:ext>
              </a:extLst>
            </p:cNvPr>
            <p:cNvGrpSpPr/>
            <p:nvPr/>
          </p:nvGrpSpPr>
          <p:grpSpPr>
            <a:xfrm>
              <a:off x="6445240" y="2483422"/>
              <a:ext cx="1705280" cy="1705280"/>
              <a:chOff x="3614966" y="3294645"/>
              <a:chExt cx="1134914" cy="1134914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16EA02B-6E91-E994-97BB-53D5EA6F41F7}"/>
                  </a:ext>
                </a:extLst>
              </p:cNvPr>
              <p:cNvSpPr/>
              <p:nvPr/>
            </p:nvSpPr>
            <p:spPr>
              <a:xfrm>
                <a:off x="3614966" y="3294645"/>
                <a:ext cx="1134914" cy="1134914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93F6F773-63F7-6EAB-85A8-BEB93875B3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6979" y="3543281"/>
                <a:ext cx="733796" cy="733796"/>
              </a:xfrm>
              <a:prstGeom prst="rect">
                <a:avLst/>
              </a:prstGeom>
            </p:spPr>
          </p:pic>
        </p:grp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1C36408-FA22-7335-2F24-8B9C63E27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76814" y="2535736"/>
              <a:ext cx="313436" cy="313436"/>
            </a:xfrm>
            <a:prstGeom prst="rect">
              <a:avLst/>
            </a:prstGeom>
          </p:spPr>
        </p:pic>
      </p:grpSp>
      <p:sp>
        <p:nvSpPr>
          <p:cNvPr id="37" name="Rectangle 2">
            <a:extLst>
              <a:ext uri="{FF2B5EF4-FFF2-40B4-BE49-F238E27FC236}">
                <a16:creationId xmlns:a16="http://schemas.microsoft.com/office/drawing/2014/main" id="{3CF769AD-392D-EF7D-93BE-D0177E571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696" y="4695089"/>
            <a:ext cx="933220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strike="noStrike" cap="none" normalizeH="0" baseline="0" dirty="0">
                <a:ln>
                  <a:noFill/>
                </a:ln>
                <a:effectLst/>
                <a:latin typeface="+mj-lt"/>
              </a:rPr>
              <a:t>u</a:t>
            </a:r>
            <a:r>
              <a:rPr kumimoji="0" lang="ko-KR" altLang="ko-KR" sz="1600" strike="noStrike" cap="none" normalizeH="0" baseline="0" dirty="0" err="1">
                <a:ln>
                  <a:noFill/>
                </a:ln>
                <a:effectLst/>
                <a:latin typeface="+mj-lt"/>
              </a:rPr>
              <a:t>seEffect</a:t>
            </a:r>
            <a:r>
              <a:rPr kumimoji="0" lang="ko-KR" altLang="ko-KR" sz="1600" strike="noStrike" cap="none" normalizeH="0" baseline="0" dirty="0">
                <a:ln>
                  <a:noFill/>
                </a:ln>
                <a:effectLst/>
                <a:latin typeface="+mj-lt"/>
              </a:rPr>
              <a:t> 내에서 </a:t>
            </a:r>
            <a:r>
              <a:rPr kumimoji="0" lang="ko-KR" altLang="ko-KR" sz="1600" strike="noStrike" cap="none" normalizeH="0" baseline="0" dirty="0" err="1">
                <a:ln>
                  <a:noFill/>
                </a:ln>
                <a:effectLst/>
                <a:latin typeface="+mj-lt"/>
              </a:rPr>
              <a:t>axios를</a:t>
            </a:r>
            <a:r>
              <a:rPr kumimoji="0" lang="ko-KR" altLang="ko-KR" sz="1600" strike="noStrike" cap="none" normalizeH="0" baseline="0" dirty="0">
                <a:ln>
                  <a:noFill/>
                </a:ln>
                <a:effectLst/>
                <a:latin typeface="+mj-lt"/>
              </a:rPr>
              <a:t> 통해</a:t>
            </a:r>
            <a:endParaRPr kumimoji="0" lang="en-US" altLang="ko-KR" sz="1600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strike="noStrike" cap="none" normalizeH="0" baseline="0" dirty="0">
                <a:ln>
                  <a:noFill/>
                </a:ln>
                <a:effectLst/>
                <a:latin typeface="+mj-lt"/>
              </a:rPr>
              <a:t>사용자가 </a:t>
            </a:r>
            <a:r>
              <a:rPr kumimoji="0" lang="ko-KR" altLang="ko-KR" sz="1600" strike="noStrike" cap="none" normalizeH="0" baseline="0" dirty="0" err="1">
                <a:ln>
                  <a:noFill/>
                </a:ln>
                <a:effectLst/>
                <a:latin typeface="+mj-lt"/>
              </a:rPr>
              <a:t>좋아요를</a:t>
            </a:r>
            <a:r>
              <a:rPr kumimoji="0" lang="ko-KR" altLang="ko-KR" sz="1600" strike="noStrike" cap="none" normalizeH="0" baseline="0" dirty="0">
                <a:ln>
                  <a:noFill/>
                </a:ln>
                <a:effectLst/>
                <a:latin typeface="+mj-lt"/>
              </a:rPr>
              <a:t> 눌렀는지 여부를 </a:t>
            </a:r>
            <a:r>
              <a:rPr kumimoji="0" lang="ko-KR" altLang="en-US" sz="1600" strike="noStrike" cap="none" normalizeH="0" baseline="0" dirty="0">
                <a:ln>
                  <a:noFill/>
                </a:ln>
                <a:effectLst/>
                <a:latin typeface="+mj-lt"/>
              </a:rPr>
              <a:t>판단</a:t>
            </a:r>
            <a:r>
              <a:rPr lang="en-US" altLang="ko-KR" sz="1600" dirty="0">
                <a:latin typeface="+mj-lt"/>
              </a:rPr>
              <a:t>, </a:t>
            </a:r>
            <a:r>
              <a:rPr kumimoji="0" lang="ko-KR" altLang="en-US" sz="1600" strike="noStrike" cap="none" normalizeH="0" baseline="0" dirty="0" err="1">
                <a:ln>
                  <a:noFill/>
                </a:ln>
                <a:effectLst/>
                <a:latin typeface="+mj-lt"/>
              </a:rPr>
              <a:t>삼항연산자를</a:t>
            </a:r>
            <a:r>
              <a:rPr kumimoji="0" lang="ko-KR" altLang="en-US" sz="1600" strike="noStrike" cap="none" normalizeH="0" baseline="0" dirty="0">
                <a:ln>
                  <a:noFill/>
                </a:ln>
                <a:effectLst/>
                <a:latin typeface="+mj-lt"/>
              </a:rPr>
              <a:t> 이용해 하트 채우기  </a:t>
            </a:r>
            <a:endParaRPr kumimoji="0" lang="ko-KR" altLang="ko-KR" sz="1600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F455F756-4D30-1BF8-9583-F71A73CDE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04" y="2621445"/>
            <a:ext cx="4549794" cy="18837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 err="1"/>
              <a:t>삼항연산자</a:t>
            </a:r>
            <a:r>
              <a:rPr lang="ko-KR" altLang="en-US" sz="1600" b="1" dirty="0"/>
              <a:t> 이용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c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onst</a:t>
            </a:r>
            <a:r>
              <a:rPr lang="en-US" altLang="ko-KR" sz="1600" dirty="0">
                <a:ea typeface="Fira Mono" panose="020B0509050000020004" pitchFamily="49" charset="0"/>
              </a:rPr>
              <a:t> </a:t>
            </a:r>
            <a:r>
              <a:rPr lang="en-US" altLang="ko-KR" sz="1600" dirty="0" err="1">
                <a:ea typeface="Fira Mono" panose="020B0509050000020004" pitchFamily="49" charset="0"/>
              </a:rPr>
              <a:t>fullLike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=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dat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a.map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((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like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index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) =&gt; {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ea typeface="Fira Mono" panose="020B0509050000020004" pitchFamily="49" charset="0"/>
              </a:rPr>
              <a:t>	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return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user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I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 ===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index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 ? </a:t>
            </a:r>
            <a:r>
              <a:rPr lang="en-US" altLang="ko-KR" sz="1600" dirty="0">
                <a:ea typeface="Fira Mono" panose="020B05090500000200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{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ea typeface="Fira Mono" panose="020B0509050000020004" pitchFamily="49" charset="0"/>
              </a:rPr>
              <a:t>	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...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like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,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isFull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: !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like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is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Full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} :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like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; </a:t>
            </a:r>
            <a:endParaRPr lang="en-US" altLang="ko-KR" sz="1600" dirty="0"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ea typeface="Fira Mono" panose="020B0509050000020004" pitchFamily="49" charset="0"/>
              </a:rPr>
              <a:t>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}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);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DED4F3-F74F-DA9B-F591-3FB8A267FDD0}"/>
              </a:ext>
            </a:extLst>
          </p:cNvPr>
          <p:cNvSpPr txBox="1"/>
          <p:nvPr/>
        </p:nvSpPr>
        <p:spPr>
          <a:xfrm>
            <a:off x="6512903" y="215415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좋아요 기능 구현 방법</a:t>
            </a:r>
          </a:p>
        </p:txBody>
      </p:sp>
    </p:spTree>
    <p:extLst>
      <p:ext uri="{BB962C8B-B14F-4D97-AF65-F5344CB8AC3E}">
        <p14:creationId xmlns:p14="http://schemas.microsoft.com/office/powerpoint/2010/main" val="321006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03.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관리자 기능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C22703A-4B47-C9A4-9EFD-354CE01ABB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26"/>
          <a:stretch/>
        </p:blipFill>
        <p:spPr>
          <a:xfrm>
            <a:off x="2324675" y="1274156"/>
            <a:ext cx="2654323" cy="359132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EEC0BE85-F4F1-F4B2-5786-1B79B6962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175" y="5638430"/>
            <a:ext cx="5784793" cy="406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관리자 기능은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강퇴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 기능이 </a:t>
            </a:r>
            <a:r>
              <a:rPr lang="ko-KR" altLang="en-US" sz="1600" dirty="0">
                <a:ea typeface="Fira Mono" panose="020B0509050000020004" pitchFamily="49" charset="0"/>
              </a:rPr>
              <a:t>존재하는 게시글과 동일하게 구현</a:t>
            </a:r>
            <a:r>
              <a:rPr lang="en-US" altLang="ko-KR" sz="1600" dirty="0">
                <a:ea typeface="Fira Mono" panose="020B0509050000020004" pitchFamily="49" charset="0"/>
              </a:rPr>
              <a:t>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F3C6D-444C-CB16-0CA0-34017DF7BC94}"/>
              </a:ext>
            </a:extLst>
          </p:cNvPr>
          <p:cNvSpPr txBox="1"/>
          <p:nvPr/>
        </p:nvSpPr>
        <p:spPr>
          <a:xfrm>
            <a:off x="5429862" y="511380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관리자 기능 구현 방법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865BE5-3E24-8590-BBDB-177BF1190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669" y="1271405"/>
            <a:ext cx="5800879" cy="35968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7528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04.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예상화면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454D2CDA-F34E-1C0E-C842-75D018B08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21" y="1222582"/>
            <a:ext cx="7070651" cy="292718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ECF35BF-F58D-CC57-B5B4-051D4CF219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70"/>
          <a:stretch/>
        </p:blipFill>
        <p:spPr>
          <a:xfrm>
            <a:off x="6742510" y="2849110"/>
            <a:ext cx="4555622" cy="325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43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CF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5400000">
            <a:off x="4922763" y="797004"/>
            <a:ext cx="3642015" cy="6207906"/>
          </a:xfrm>
          <a:prstGeom prst="round2SameRect">
            <a:avLst>
              <a:gd name="adj1" fmla="val 3416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6200000" flipH="1">
            <a:off x="1171041" y="3253183"/>
            <a:ext cx="3642014" cy="1295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726172" y="1548436"/>
            <a:ext cx="1807011" cy="196441"/>
            <a:chOff x="9079545" y="6811345"/>
            <a:chExt cx="2758125" cy="299837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79545" y="6811345"/>
              <a:ext cx="2758125" cy="2998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rgbClr val="B0ACDF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1502452" y="6876554"/>
              <a:ext cx="176731" cy="176345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2344275" y="1279774"/>
            <a:ext cx="562465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4B443E"/>
                </a:solidFill>
              </a:rPr>
              <a:t>감사합니다</a:t>
            </a:r>
          </a:p>
        </p:txBody>
      </p:sp>
      <p:grpSp>
        <p:nvGrpSpPr>
          <p:cNvPr id="102" name="그룹 101"/>
          <p:cNvGrpSpPr/>
          <p:nvPr/>
        </p:nvGrpSpPr>
        <p:grpSpPr>
          <a:xfrm>
            <a:off x="2768253" y="2337981"/>
            <a:ext cx="426277" cy="3125946"/>
            <a:chOff x="655381" y="1598591"/>
            <a:chExt cx="405477" cy="2973415"/>
          </a:xfrm>
        </p:grpSpPr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16" name="그림 115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08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09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3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23" name="그림 2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BFE9FE4A-7063-5729-C515-DFC9D632AF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49" y="1973328"/>
            <a:ext cx="3774075" cy="377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1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목차</a:t>
                </a:r>
                <a:endParaRPr lang="en-US" altLang="ko-KR" sz="2400" b="1" i="1" kern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5CA41CF-773C-F3A7-7011-2F176A383957}"/>
              </a:ext>
            </a:extLst>
          </p:cNvPr>
          <p:cNvGrpSpPr/>
          <p:nvPr/>
        </p:nvGrpSpPr>
        <p:grpSpPr>
          <a:xfrm>
            <a:off x="2715624" y="1172215"/>
            <a:ext cx="616838" cy="683709"/>
            <a:chOff x="-2844800" y="1568450"/>
            <a:chExt cx="2284412" cy="2532063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CCF3F62-0A68-95AC-4185-DF489523AFD4}"/>
                </a:ext>
              </a:extLst>
            </p:cNvPr>
            <p:cNvGrpSpPr/>
            <p:nvPr/>
          </p:nvGrpSpPr>
          <p:grpSpPr>
            <a:xfrm>
              <a:off x="-2640013" y="2590800"/>
              <a:ext cx="1671637" cy="693738"/>
              <a:chOff x="-2640013" y="2590800"/>
              <a:chExt cx="1671637" cy="693738"/>
            </a:xfrm>
            <a:solidFill>
              <a:srgbClr val="FF8A2D"/>
            </a:solidFill>
          </p:grpSpPr>
          <p:sp>
            <p:nvSpPr>
              <p:cNvPr id="40" name="Rectangle 5">
                <a:extLst>
                  <a:ext uri="{FF2B5EF4-FFF2-40B4-BE49-F238E27FC236}">
                    <a16:creationId xmlns:a16="http://schemas.microsoft.com/office/drawing/2014/main" id="{251379FD-2FCF-6667-77DD-6C8545B6D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590800"/>
                <a:ext cx="1671637" cy="825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Rectangle 6">
                <a:extLst>
                  <a:ext uri="{FF2B5EF4-FFF2-40B4-BE49-F238E27FC236}">
                    <a16:creationId xmlns:a16="http://schemas.microsoft.com/office/drawing/2014/main" id="{760FAEE5-8C81-A8D3-07B6-BC1459C3C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795588"/>
                <a:ext cx="1671637" cy="809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ectangle 7">
                <a:extLst>
                  <a:ext uri="{FF2B5EF4-FFF2-40B4-BE49-F238E27FC236}">
                    <a16:creationId xmlns:a16="http://schemas.microsoft.com/office/drawing/2014/main" id="{F166BEA9-51FC-EFDA-4AFF-B1D1288E5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998788"/>
                <a:ext cx="1671637" cy="825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Rectangle 8">
                <a:extLst>
                  <a:ext uri="{FF2B5EF4-FFF2-40B4-BE49-F238E27FC236}">
                    <a16:creationId xmlns:a16="http://schemas.microsoft.com/office/drawing/2014/main" id="{A016A1DE-BDB9-499F-BC10-2AACA5128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49338" y="3203575"/>
                <a:ext cx="80962" cy="809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ectangle 9">
                <a:extLst>
                  <a:ext uri="{FF2B5EF4-FFF2-40B4-BE49-F238E27FC236}">
                    <a16:creationId xmlns:a16="http://schemas.microsoft.com/office/drawing/2014/main" id="{CD598FBE-EBDA-C7F7-7894-C1C88C3B6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4125" y="3203575"/>
                <a:ext cx="82550" cy="809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Rectangle 10">
                <a:extLst>
                  <a:ext uri="{FF2B5EF4-FFF2-40B4-BE49-F238E27FC236}">
                    <a16:creationId xmlns:a16="http://schemas.microsoft.com/office/drawing/2014/main" id="{670BE31A-0356-FDA2-5177-522CF7CEC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7325" y="3203575"/>
                <a:ext cx="80962" cy="809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EF2DCEF-4545-B914-130C-1875D6977DF3}"/>
                </a:ext>
              </a:extLst>
            </p:cNvPr>
            <p:cNvGrpSpPr/>
            <p:nvPr/>
          </p:nvGrpSpPr>
          <p:grpSpPr>
            <a:xfrm>
              <a:off x="-2844800" y="1568450"/>
              <a:ext cx="2284412" cy="2532063"/>
              <a:chOff x="-2844800" y="1568450"/>
              <a:chExt cx="2284412" cy="2532063"/>
            </a:xfrm>
            <a:solidFill>
              <a:srgbClr val="4C4741"/>
            </a:solidFill>
          </p:grpSpPr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8A270B6E-0436-70D2-B2AA-EB71D64BD5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844800" y="1568450"/>
                <a:ext cx="2284412" cy="2532063"/>
              </a:xfrm>
              <a:custGeom>
                <a:avLst/>
                <a:gdLst>
                  <a:gd name="T0" fmla="*/ 1079 w 8635"/>
                  <a:gd name="T1" fmla="*/ 8800 h 9571"/>
                  <a:gd name="T2" fmla="*/ 8326 w 8635"/>
                  <a:gd name="T3" fmla="*/ 2016 h 9571"/>
                  <a:gd name="T4" fmla="*/ 3159 w 8635"/>
                  <a:gd name="T5" fmla="*/ 1244 h 9571"/>
                  <a:gd name="T6" fmla="*/ 3084 w 8635"/>
                  <a:gd name="T7" fmla="*/ 1870 h 9571"/>
                  <a:gd name="T8" fmla="*/ 3120 w 8635"/>
                  <a:gd name="T9" fmla="*/ 2094 h 9571"/>
                  <a:gd name="T10" fmla="*/ 3222 w 8635"/>
                  <a:gd name="T11" fmla="*/ 2299 h 9571"/>
                  <a:gd name="T12" fmla="*/ 3322 w 8635"/>
                  <a:gd name="T13" fmla="*/ 2417 h 9571"/>
                  <a:gd name="T14" fmla="*/ 3507 w 8635"/>
                  <a:gd name="T15" fmla="*/ 2549 h 9571"/>
                  <a:gd name="T16" fmla="*/ 3725 w 8635"/>
                  <a:gd name="T17" fmla="*/ 2621 h 9571"/>
                  <a:gd name="T18" fmla="*/ 3860 w 8635"/>
                  <a:gd name="T19" fmla="*/ 2632 h 9571"/>
                  <a:gd name="T20" fmla="*/ 4035 w 8635"/>
                  <a:gd name="T21" fmla="*/ 2613 h 9571"/>
                  <a:gd name="T22" fmla="*/ 4228 w 8635"/>
                  <a:gd name="T23" fmla="*/ 2539 h 9571"/>
                  <a:gd name="T24" fmla="*/ 4394 w 8635"/>
                  <a:gd name="T25" fmla="*/ 2418 h 9571"/>
                  <a:gd name="T26" fmla="*/ 4524 w 8635"/>
                  <a:gd name="T27" fmla="*/ 2259 h 9571"/>
                  <a:gd name="T28" fmla="*/ 4607 w 8635"/>
                  <a:gd name="T29" fmla="*/ 2066 h 9571"/>
                  <a:gd name="T30" fmla="*/ 4630 w 8635"/>
                  <a:gd name="T31" fmla="*/ 1943 h 9571"/>
                  <a:gd name="T32" fmla="*/ 4607 w 8635"/>
                  <a:gd name="T33" fmla="*/ 1857 h 9571"/>
                  <a:gd name="T34" fmla="*/ 4541 w 8635"/>
                  <a:gd name="T35" fmla="*/ 1798 h 9571"/>
                  <a:gd name="T36" fmla="*/ 4480 w 8635"/>
                  <a:gd name="T37" fmla="*/ 1784 h 9571"/>
                  <a:gd name="T38" fmla="*/ 4394 w 8635"/>
                  <a:gd name="T39" fmla="*/ 1808 h 9571"/>
                  <a:gd name="T40" fmla="*/ 4336 w 8635"/>
                  <a:gd name="T41" fmla="*/ 1874 h 9571"/>
                  <a:gd name="T42" fmla="*/ 4316 w 8635"/>
                  <a:gd name="T43" fmla="*/ 1965 h 9571"/>
                  <a:gd name="T44" fmla="*/ 4179 w 8635"/>
                  <a:gd name="T45" fmla="*/ 2197 h 9571"/>
                  <a:gd name="T46" fmla="*/ 3941 w 8635"/>
                  <a:gd name="T47" fmla="*/ 2318 h 9571"/>
                  <a:gd name="T48" fmla="*/ 3756 w 8635"/>
                  <a:gd name="T49" fmla="*/ 2313 h 9571"/>
                  <a:gd name="T50" fmla="*/ 3520 w 8635"/>
                  <a:gd name="T51" fmla="*/ 2178 h 9571"/>
                  <a:gd name="T52" fmla="*/ 3422 w 8635"/>
                  <a:gd name="T53" fmla="*/ 2022 h 9571"/>
                  <a:gd name="T54" fmla="*/ 3396 w 8635"/>
                  <a:gd name="T55" fmla="*/ 1795 h 9571"/>
                  <a:gd name="T56" fmla="*/ 7555 w 8635"/>
                  <a:gd name="T57" fmla="*/ 8492 h 9571"/>
                  <a:gd name="T58" fmla="*/ 3541 w 8635"/>
                  <a:gd name="T59" fmla="*/ 715 h 9571"/>
                  <a:gd name="T60" fmla="*/ 3625 w 8635"/>
                  <a:gd name="T61" fmla="*/ 502 h 9571"/>
                  <a:gd name="T62" fmla="*/ 3835 w 8635"/>
                  <a:gd name="T63" fmla="*/ 340 h 9571"/>
                  <a:gd name="T64" fmla="*/ 4063 w 8635"/>
                  <a:gd name="T65" fmla="*/ 312 h 9571"/>
                  <a:gd name="T66" fmla="*/ 4275 w 8635"/>
                  <a:gd name="T67" fmla="*/ 394 h 9571"/>
                  <a:gd name="T68" fmla="*/ 4401 w 8635"/>
                  <a:gd name="T69" fmla="*/ 529 h 9571"/>
                  <a:gd name="T70" fmla="*/ 4472 w 8635"/>
                  <a:gd name="T71" fmla="*/ 791 h 9571"/>
                  <a:gd name="T72" fmla="*/ 3987 w 8635"/>
                  <a:gd name="T73" fmla="*/ 937 h 9571"/>
                  <a:gd name="T74" fmla="*/ 4007 w 8635"/>
                  <a:gd name="T75" fmla="*/ 759 h 9571"/>
                  <a:gd name="T76" fmla="*/ 3970 w 8635"/>
                  <a:gd name="T77" fmla="*/ 679 h 9571"/>
                  <a:gd name="T78" fmla="*/ 3894 w 8635"/>
                  <a:gd name="T79" fmla="*/ 633 h 9571"/>
                  <a:gd name="T80" fmla="*/ 3831 w 8635"/>
                  <a:gd name="T81" fmla="*/ 629 h 9571"/>
                  <a:gd name="T82" fmla="*/ 3751 w 8635"/>
                  <a:gd name="T83" fmla="*/ 667 h 9571"/>
                  <a:gd name="T84" fmla="*/ 3705 w 8635"/>
                  <a:gd name="T85" fmla="*/ 744 h 9571"/>
                  <a:gd name="T86" fmla="*/ 3511 w 8635"/>
                  <a:gd name="T87" fmla="*/ 937 h 9571"/>
                  <a:gd name="T88" fmla="*/ 7864 w 8635"/>
                  <a:gd name="T89" fmla="*/ 937 h 9571"/>
                  <a:gd name="T90" fmla="*/ 4777 w 8635"/>
                  <a:gd name="T91" fmla="*/ 840 h 9571"/>
                  <a:gd name="T92" fmla="*/ 4763 w 8635"/>
                  <a:gd name="T93" fmla="*/ 612 h 9571"/>
                  <a:gd name="T94" fmla="*/ 4682 w 8635"/>
                  <a:gd name="T95" fmla="*/ 399 h 9571"/>
                  <a:gd name="T96" fmla="*/ 4595 w 8635"/>
                  <a:gd name="T97" fmla="*/ 272 h 9571"/>
                  <a:gd name="T98" fmla="*/ 4422 w 8635"/>
                  <a:gd name="T99" fmla="*/ 121 h 9571"/>
                  <a:gd name="T100" fmla="*/ 4214 w 8635"/>
                  <a:gd name="T101" fmla="*/ 29 h 9571"/>
                  <a:gd name="T102" fmla="*/ 4061 w 8635"/>
                  <a:gd name="T103" fmla="*/ 2 h 9571"/>
                  <a:gd name="T104" fmla="*/ 3832 w 8635"/>
                  <a:gd name="T105" fmla="*/ 20 h 9571"/>
                  <a:gd name="T106" fmla="*/ 3623 w 8635"/>
                  <a:gd name="T107" fmla="*/ 101 h 9571"/>
                  <a:gd name="T108" fmla="*/ 3447 w 8635"/>
                  <a:gd name="T109" fmla="*/ 236 h 9571"/>
                  <a:gd name="T110" fmla="*/ 3317 w 8635"/>
                  <a:gd name="T111" fmla="*/ 417 h 9571"/>
                  <a:gd name="T112" fmla="*/ 3242 w 8635"/>
                  <a:gd name="T113" fmla="*/ 634 h 9571"/>
                  <a:gd name="T114" fmla="*/ 0 w 8635"/>
                  <a:gd name="T115" fmla="*/ 937 h 9571"/>
                  <a:gd name="T116" fmla="*/ 771 w 8635"/>
                  <a:gd name="T117" fmla="*/ 9571 h 9571"/>
                  <a:gd name="T118" fmla="*/ 7864 w 8635"/>
                  <a:gd name="T119" fmla="*/ 1707 h 9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35" h="9571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2">
                <a:extLst>
                  <a:ext uri="{FF2B5EF4-FFF2-40B4-BE49-F238E27FC236}">
                    <a16:creationId xmlns:a16="http://schemas.microsoft.com/office/drawing/2014/main" id="{AADB5C7C-EF41-2969-ACB6-87BF048BE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509838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3">
                <a:extLst>
                  <a:ext uri="{FF2B5EF4-FFF2-40B4-BE49-F238E27FC236}">
                    <a16:creationId xmlns:a16="http://schemas.microsoft.com/office/drawing/2014/main" id="{D9CD5B18-37AB-FA0F-0E24-EFDD4472D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713038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4">
                <a:extLst>
                  <a:ext uri="{FF2B5EF4-FFF2-40B4-BE49-F238E27FC236}">
                    <a16:creationId xmlns:a16="http://schemas.microsoft.com/office/drawing/2014/main" id="{011152A8-DA9D-12B5-27F7-7EAC66496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917825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15">
                <a:extLst>
                  <a:ext uri="{FF2B5EF4-FFF2-40B4-BE49-F238E27FC236}">
                    <a16:creationId xmlns:a16="http://schemas.microsoft.com/office/drawing/2014/main" id="{E2CB0C31-BDC3-7AD4-FC1C-851C8A99C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49338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Rectangle 16">
                <a:extLst>
                  <a:ext uri="{FF2B5EF4-FFF2-40B4-BE49-F238E27FC236}">
                    <a16:creationId xmlns:a16="http://schemas.microsoft.com/office/drawing/2014/main" id="{BF684D95-0468-3A5B-AC57-3C3EDFCDA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4125" y="3121025"/>
                <a:ext cx="82550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ectangle 17">
                <a:extLst>
                  <a:ext uri="{FF2B5EF4-FFF2-40B4-BE49-F238E27FC236}">
                    <a16:creationId xmlns:a16="http://schemas.microsoft.com/office/drawing/2014/main" id="{E5939E32-21FA-EBB7-7A91-E97D52A7C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7325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3986989-BEBD-A724-9081-493A2EF02459}"/>
              </a:ext>
            </a:extLst>
          </p:cNvPr>
          <p:cNvGrpSpPr/>
          <p:nvPr/>
        </p:nvGrpSpPr>
        <p:grpSpPr>
          <a:xfrm>
            <a:off x="2737992" y="2472011"/>
            <a:ext cx="612514" cy="612514"/>
            <a:chOff x="-2139950" y="4700588"/>
            <a:chExt cx="3159125" cy="3159125"/>
          </a:xfrm>
        </p:grpSpPr>
        <p:sp>
          <p:nvSpPr>
            <p:cNvPr id="56" name="Rectangle 21">
              <a:extLst>
                <a:ext uri="{FF2B5EF4-FFF2-40B4-BE49-F238E27FC236}">
                  <a16:creationId xmlns:a16="http://schemas.microsoft.com/office/drawing/2014/main" id="{41111019-D52D-58CC-5C24-5F566ED8C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73175" y="5668963"/>
              <a:ext cx="2038350" cy="8159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586B2C9-4F47-9D3D-7621-465DE01817C0}"/>
                </a:ext>
              </a:extLst>
            </p:cNvPr>
            <p:cNvGrpSpPr/>
            <p:nvPr/>
          </p:nvGrpSpPr>
          <p:grpSpPr>
            <a:xfrm>
              <a:off x="-2139950" y="4700588"/>
              <a:ext cx="3159125" cy="3159125"/>
              <a:chOff x="-2139950" y="4700588"/>
              <a:chExt cx="3159125" cy="3159125"/>
            </a:xfrm>
            <a:solidFill>
              <a:srgbClr val="4C4741"/>
            </a:solidFill>
          </p:grpSpPr>
          <p:sp>
            <p:nvSpPr>
              <p:cNvPr id="58" name="Freeform 22">
                <a:extLst>
                  <a:ext uri="{FF2B5EF4-FFF2-40B4-BE49-F238E27FC236}">
                    <a16:creationId xmlns:a16="http://schemas.microsoft.com/office/drawing/2014/main" id="{3E37BB2A-20F8-BC47-E808-8197289269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139950" y="4700588"/>
                <a:ext cx="3159125" cy="3159125"/>
              </a:xfrm>
              <a:custGeom>
                <a:avLst/>
                <a:gdLst>
                  <a:gd name="T0" fmla="*/ 9621 w 9951"/>
                  <a:gd name="T1" fmla="*/ 8950 h 9951"/>
                  <a:gd name="T2" fmla="*/ 9550 w 9951"/>
                  <a:gd name="T3" fmla="*/ 9175 h 9951"/>
                  <a:gd name="T4" fmla="*/ 9422 w 9951"/>
                  <a:gd name="T5" fmla="*/ 9367 h 9951"/>
                  <a:gd name="T6" fmla="*/ 9243 w 9951"/>
                  <a:gd name="T7" fmla="*/ 9514 h 9951"/>
                  <a:gd name="T8" fmla="*/ 9028 w 9951"/>
                  <a:gd name="T9" fmla="*/ 9605 h 9951"/>
                  <a:gd name="T10" fmla="*/ 8827 w 9951"/>
                  <a:gd name="T11" fmla="*/ 9630 h 9951"/>
                  <a:gd name="T12" fmla="*/ 2017 w 9951"/>
                  <a:gd name="T13" fmla="*/ 9507 h 9951"/>
                  <a:gd name="T14" fmla="*/ 2178 w 9951"/>
                  <a:gd name="T15" fmla="*/ 9218 h 9951"/>
                  <a:gd name="T16" fmla="*/ 2246 w 9951"/>
                  <a:gd name="T17" fmla="*/ 8886 h 9951"/>
                  <a:gd name="T18" fmla="*/ 9630 w 9951"/>
                  <a:gd name="T19" fmla="*/ 321 h 9951"/>
                  <a:gd name="T20" fmla="*/ 1082 w 9951"/>
                  <a:gd name="T21" fmla="*/ 9629 h 9951"/>
                  <a:gd name="T22" fmla="*/ 847 w 9951"/>
                  <a:gd name="T23" fmla="*/ 9582 h 9951"/>
                  <a:gd name="T24" fmla="*/ 644 w 9951"/>
                  <a:gd name="T25" fmla="*/ 9471 h 9951"/>
                  <a:gd name="T26" fmla="*/ 480 w 9951"/>
                  <a:gd name="T27" fmla="*/ 9307 h 9951"/>
                  <a:gd name="T28" fmla="*/ 370 w 9951"/>
                  <a:gd name="T29" fmla="*/ 9103 h 9951"/>
                  <a:gd name="T30" fmla="*/ 321 w 9951"/>
                  <a:gd name="T31" fmla="*/ 8869 h 9951"/>
                  <a:gd name="T32" fmla="*/ 323 w 9951"/>
                  <a:gd name="T33" fmla="*/ 1412 h 9951"/>
                  <a:gd name="T34" fmla="*/ 394 w 9951"/>
                  <a:gd name="T35" fmla="*/ 1240 h 9951"/>
                  <a:gd name="T36" fmla="*/ 546 w 9951"/>
                  <a:gd name="T37" fmla="*/ 1138 h 9951"/>
                  <a:gd name="T38" fmla="*/ 675 w 9951"/>
                  <a:gd name="T39" fmla="*/ 1124 h 9951"/>
                  <a:gd name="T40" fmla="*/ 846 w 9951"/>
                  <a:gd name="T41" fmla="*/ 1197 h 9951"/>
                  <a:gd name="T42" fmla="*/ 949 w 9951"/>
                  <a:gd name="T43" fmla="*/ 1349 h 9951"/>
                  <a:gd name="T44" fmla="*/ 963 w 9951"/>
                  <a:gd name="T45" fmla="*/ 8988 h 9951"/>
                  <a:gd name="T46" fmla="*/ 1283 w 9951"/>
                  <a:gd name="T47" fmla="*/ 1401 h 9951"/>
                  <a:gd name="T48" fmla="*/ 1215 w 9951"/>
                  <a:gd name="T49" fmla="*/ 1159 h 9951"/>
                  <a:gd name="T50" fmla="*/ 1926 w 9951"/>
                  <a:gd name="T51" fmla="*/ 8827 h 9951"/>
                  <a:gd name="T52" fmla="*/ 1901 w 9951"/>
                  <a:gd name="T53" fmla="*/ 9028 h 9951"/>
                  <a:gd name="T54" fmla="*/ 1810 w 9951"/>
                  <a:gd name="T55" fmla="*/ 9243 h 9951"/>
                  <a:gd name="T56" fmla="*/ 1664 w 9951"/>
                  <a:gd name="T57" fmla="*/ 9422 h 9951"/>
                  <a:gd name="T58" fmla="*/ 1471 w 9951"/>
                  <a:gd name="T59" fmla="*/ 9550 h 9951"/>
                  <a:gd name="T60" fmla="*/ 1246 w 9951"/>
                  <a:gd name="T61" fmla="*/ 9621 h 9951"/>
                  <a:gd name="T62" fmla="*/ 1926 w 9951"/>
                  <a:gd name="T63" fmla="*/ 0 h 9951"/>
                  <a:gd name="T64" fmla="*/ 609 w 9951"/>
                  <a:gd name="T65" fmla="*/ 803 h 9951"/>
                  <a:gd name="T66" fmla="*/ 421 w 9951"/>
                  <a:gd name="T67" fmla="*/ 841 h 9951"/>
                  <a:gd name="T68" fmla="*/ 258 w 9951"/>
                  <a:gd name="T69" fmla="*/ 930 h 9951"/>
                  <a:gd name="T70" fmla="*/ 128 w 9951"/>
                  <a:gd name="T71" fmla="*/ 1060 h 9951"/>
                  <a:gd name="T72" fmla="*/ 39 w 9951"/>
                  <a:gd name="T73" fmla="*/ 1224 h 9951"/>
                  <a:gd name="T74" fmla="*/ 0 w 9951"/>
                  <a:gd name="T75" fmla="*/ 1412 h 9951"/>
                  <a:gd name="T76" fmla="*/ 1 w 9951"/>
                  <a:gd name="T77" fmla="*/ 8885 h 9951"/>
                  <a:gd name="T78" fmla="*/ 67 w 9951"/>
                  <a:gd name="T79" fmla="*/ 9213 h 9951"/>
                  <a:gd name="T80" fmla="*/ 223 w 9951"/>
                  <a:gd name="T81" fmla="*/ 9500 h 9951"/>
                  <a:gd name="T82" fmla="*/ 451 w 9951"/>
                  <a:gd name="T83" fmla="*/ 9727 h 9951"/>
                  <a:gd name="T84" fmla="*/ 738 w 9951"/>
                  <a:gd name="T85" fmla="*/ 9883 h 9951"/>
                  <a:gd name="T86" fmla="*/ 1065 w 9951"/>
                  <a:gd name="T87" fmla="*/ 9950 h 9951"/>
                  <a:gd name="T88" fmla="*/ 8885 w 9951"/>
                  <a:gd name="T89" fmla="*/ 9950 h 9951"/>
                  <a:gd name="T90" fmla="*/ 9213 w 9951"/>
                  <a:gd name="T91" fmla="*/ 9883 h 9951"/>
                  <a:gd name="T92" fmla="*/ 9500 w 9951"/>
                  <a:gd name="T93" fmla="*/ 9727 h 9951"/>
                  <a:gd name="T94" fmla="*/ 9727 w 9951"/>
                  <a:gd name="T95" fmla="*/ 9500 h 9951"/>
                  <a:gd name="T96" fmla="*/ 9883 w 9951"/>
                  <a:gd name="T97" fmla="*/ 9213 h 9951"/>
                  <a:gd name="T98" fmla="*/ 9950 w 9951"/>
                  <a:gd name="T99" fmla="*/ 8885 h 9951"/>
                  <a:gd name="T100" fmla="*/ 1926 w 9951"/>
                  <a:gd name="T101" fmla="*/ 0 h 9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951" h="9951">
                    <a:moveTo>
                      <a:pt x="9630" y="8827"/>
                    </a:moveTo>
                    <a:lnTo>
                      <a:pt x="9629" y="8869"/>
                    </a:lnTo>
                    <a:lnTo>
                      <a:pt x="9621" y="8950"/>
                    </a:lnTo>
                    <a:lnTo>
                      <a:pt x="9605" y="9028"/>
                    </a:lnTo>
                    <a:lnTo>
                      <a:pt x="9582" y="9103"/>
                    </a:lnTo>
                    <a:lnTo>
                      <a:pt x="9550" y="9175"/>
                    </a:lnTo>
                    <a:lnTo>
                      <a:pt x="9514" y="9243"/>
                    </a:lnTo>
                    <a:lnTo>
                      <a:pt x="9471" y="9307"/>
                    </a:lnTo>
                    <a:lnTo>
                      <a:pt x="9422" y="9367"/>
                    </a:lnTo>
                    <a:lnTo>
                      <a:pt x="9367" y="9422"/>
                    </a:lnTo>
                    <a:lnTo>
                      <a:pt x="9307" y="9471"/>
                    </a:lnTo>
                    <a:lnTo>
                      <a:pt x="9243" y="9514"/>
                    </a:lnTo>
                    <a:lnTo>
                      <a:pt x="9175" y="9550"/>
                    </a:lnTo>
                    <a:lnTo>
                      <a:pt x="9103" y="9582"/>
                    </a:lnTo>
                    <a:lnTo>
                      <a:pt x="9028" y="9605"/>
                    </a:lnTo>
                    <a:lnTo>
                      <a:pt x="8950" y="9621"/>
                    </a:lnTo>
                    <a:lnTo>
                      <a:pt x="8869" y="9629"/>
                    </a:lnTo>
                    <a:lnTo>
                      <a:pt x="8827" y="9630"/>
                    </a:lnTo>
                    <a:lnTo>
                      <a:pt x="1909" y="9630"/>
                    </a:lnTo>
                    <a:lnTo>
                      <a:pt x="1948" y="9591"/>
                    </a:lnTo>
                    <a:lnTo>
                      <a:pt x="2017" y="9507"/>
                    </a:lnTo>
                    <a:lnTo>
                      <a:pt x="2080" y="9417"/>
                    </a:lnTo>
                    <a:lnTo>
                      <a:pt x="2133" y="9320"/>
                    </a:lnTo>
                    <a:lnTo>
                      <a:pt x="2178" y="9218"/>
                    </a:lnTo>
                    <a:lnTo>
                      <a:pt x="2211" y="9112"/>
                    </a:lnTo>
                    <a:lnTo>
                      <a:pt x="2234" y="9000"/>
                    </a:lnTo>
                    <a:lnTo>
                      <a:pt x="2246" y="8886"/>
                    </a:lnTo>
                    <a:lnTo>
                      <a:pt x="2247" y="8827"/>
                    </a:lnTo>
                    <a:lnTo>
                      <a:pt x="2247" y="321"/>
                    </a:lnTo>
                    <a:lnTo>
                      <a:pt x="9630" y="321"/>
                    </a:lnTo>
                    <a:lnTo>
                      <a:pt x="9630" y="8827"/>
                    </a:lnTo>
                    <a:close/>
                    <a:moveTo>
                      <a:pt x="1123" y="9630"/>
                    </a:moveTo>
                    <a:lnTo>
                      <a:pt x="1082" y="9629"/>
                    </a:lnTo>
                    <a:lnTo>
                      <a:pt x="1002" y="9621"/>
                    </a:lnTo>
                    <a:lnTo>
                      <a:pt x="923" y="9605"/>
                    </a:lnTo>
                    <a:lnTo>
                      <a:pt x="847" y="9582"/>
                    </a:lnTo>
                    <a:lnTo>
                      <a:pt x="775" y="9550"/>
                    </a:lnTo>
                    <a:lnTo>
                      <a:pt x="708" y="9514"/>
                    </a:lnTo>
                    <a:lnTo>
                      <a:pt x="644" y="9471"/>
                    </a:lnTo>
                    <a:lnTo>
                      <a:pt x="584" y="9422"/>
                    </a:lnTo>
                    <a:lnTo>
                      <a:pt x="530" y="9367"/>
                    </a:lnTo>
                    <a:lnTo>
                      <a:pt x="480" y="9307"/>
                    </a:lnTo>
                    <a:lnTo>
                      <a:pt x="437" y="9243"/>
                    </a:lnTo>
                    <a:lnTo>
                      <a:pt x="400" y="9175"/>
                    </a:lnTo>
                    <a:lnTo>
                      <a:pt x="370" y="9103"/>
                    </a:lnTo>
                    <a:lnTo>
                      <a:pt x="345" y="9028"/>
                    </a:lnTo>
                    <a:lnTo>
                      <a:pt x="330" y="8950"/>
                    </a:lnTo>
                    <a:lnTo>
                      <a:pt x="321" y="8869"/>
                    </a:lnTo>
                    <a:lnTo>
                      <a:pt x="321" y="8827"/>
                    </a:lnTo>
                    <a:lnTo>
                      <a:pt x="321" y="1444"/>
                    </a:lnTo>
                    <a:lnTo>
                      <a:pt x="323" y="1412"/>
                    </a:lnTo>
                    <a:lnTo>
                      <a:pt x="335" y="1349"/>
                    </a:lnTo>
                    <a:lnTo>
                      <a:pt x="360" y="1292"/>
                    </a:lnTo>
                    <a:lnTo>
                      <a:pt x="394" y="1240"/>
                    </a:lnTo>
                    <a:lnTo>
                      <a:pt x="438" y="1197"/>
                    </a:lnTo>
                    <a:lnTo>
                      <a:pt x="489" y="1162"/>
                    </a:lnTo>
                    <a:lnTo>
                      <a:pt x="546" y="1138"/>
                    </a:lnTo>
                    <a:lnTo>
                      <a:pt x="609" y="1124"/>
                    </a:lnTo>
                    <a:lnTo>
                      <a:pt x="642" y="1123"/>
                    </a:lnTo>
                    <a:lnTo>
                      <a:pt x="675" y="1124"/>
                    </a:lnTo>
                    <a:lnTo>
                      <a:pt x="738" y="1138"/>
                    </a:lnTo>
                    <a:lnTo>
                      <a:pt x="796" y="1162"/>
                    </a:lnTo>
                    <a:lnTo>
                      <a:pt x="846" y="1197"/>
                    </a:lnTo>
                    <a:lnTo>
                      <a:pt x="890" y="1240"/>
                    </a:lnTo>
                    <a:lnTo>
                      <a:pt x="924" y="1292"/>
                    </a:lnTo>
                    <a:lnTo>
                      <a:pt x="949" y="1349"/>
                    </a:lnTo>
                    <a:lnTo>
                      <a:pt x="962" y="1412"/>
                    </a:lnTo>
                    <a:lnTo>
                      <a:pt x="963" y="1444"/>
                    </a:lnTo>
                    <a:lnTo>
                      <a:pt x="963" y="8988"/>
                    </a:lnTo>
                    <a:lnTo>
                      <a:pt x="1284" y="8988"/>
                    </a:lnTo>
                    <a:lnTo>
                      <a:pt x="1284" y="1444"/>
                    </a:lnTo>
                    <a:lnTo>
                      <a:pt x="1283" y="1401"/>
                    </a:lnTo>
                    <a:lnTo>
                      <a:pt x="1271" y="1316"/>
                    </a:lnTo>
                    <a:lnTo>
                      <a:pt x="1247" y="1235"/>
                    </a:lnTo>
                    <a:lnTo>
                      <a:pt x="1215" y="1159"/>
                    </a:lnTo>
                    <a:lnTo>
                      <a:pt x="1195" y="1123"/>
                    </a:lnTo>
                    <a:lnTo>
                      <a:pt x="1926" y="1123"/>
                    </a:lnTo>
                    <a:lnTo>
                      <a:pt x="1926" y="8827"/>
                    </a:lnTo>
                    <a:lnTo>
                      <a:pt x="1925" y="8869"/>
                    </a:lnTo>
                    <a:lnTo>
                      <a:pt x="1918" y="8950"/>
                    </a:lnTo>
                    <a:lnTo>
                      <a:pt x="1901" y="9028"/>
                    </a:lnTo>
                    <a:lnTo>
                      <a:pt x="1878" y="9103"/>
                    </a:lnTo>
                    <a:lnTo>
                      <a:pt x="1847" y="9175"/>
                    </a:lnTo>
                    <a:lnTo>
                      <a:pt x="1810" y="9243"/>
                    </a:lnTo>
                    <a:lnTo>
                      <a:pt x="1767" y="9307"/>
                    </a:lnTo>
                    <a:lnTo>
                      <a:pt x="1718" y="9367"/>
                    </a:lnTo>
                    <a:lnTo>
                      <a:pt x="1664" y="9422"/>
                    </a:lnTo>
                    <a:lnTo>
                      <a:pt x="1603" y="9471"/>
                    </a:lnTo>
                    <a:lnTo>
                      <a:pt x="1540" y="9514"/>
                    </a:lnTo>
                    <a:lnTo>
                      <a:pt x="1471" y="9550"/>
                    </a:lnTo>
                    <a:lnTo>
                      <a:pt x="1399" y="9582"/>
                    </a:lnTo>
                    <a:lnTo>
                      <a:pt x="1324" y="9605"/>
                    </a:lnTo>
                    <a:lnTo>
                      <a:pt x="1246" y="9621"/>
                    </a:lnTo>
                    <a:lnTo>
                      <a:pt x="1165" y="9629"/>
                    </a:lnTo>
                    <a:lnTo>
                      <a:pt x="1123" y="9630"/>
                    </a:lnTo>
                    <a:close/>
                    <a:moveTo>
                      <a:pt x="1926" y="0"/>
                    </a:moveTo>
                    <a:lnTo>
                      <a:pt x="1926" y="803"/>
                    </a:lnTo>
                    <a:lnTo>
                      <a:pt x="642" y="803"/>
                    </a:lnTo>
                    <a:lnTo>
                      <a:pt x="609" y="803"/>
                    </a:lnTo>
                    <a:lnTo>
                      <a:pt x="544" y="810"/>
                    </a:lnTo>
                    <a:lnTo>
                      <a:pt x="481" y="822"/>
                    </a:lnTo>
                    <a:lnTo>
                      <a:pt x="421" y="841"/>
                    </a:lnTo>
                    <a:lnTo>
                      <a:pt x="364" y="865"/>
                    </a:lnTo>
                    <a:lnTo>
                      <a:pt x="309" y="896"/>
                    </a:lnTo>
                    <a:lnTo>
                      <a:pt x="258" y="930"/>
                    </a:lnTo>
                    <a:lnTo>
                      <a:pt x="211" y="969"/>
                    </a:lnTo>
                    <a:lnTo>
                      <a:pt x="167" y="1012"/>
                    </a:lnTo>
                    <a:lnTo>
                      <a:pt x="128" y="1060"/>
                    </a:lnTo>
                    <a:lnTo>
                      <a:pt x="93" y="1112"/>
                    </a:lnTo>
                    <a:lnTo>
                      <a:pt x="63" y="1166"/>
                    </a:lnTo>
                    <a:lnTo>
                      <a:pt x="39" y="1224"/>
                    </a:lnTo>
                    <a:lnTo>
                      <a:pt x="20" y="1284"/>
                    </a:lnTo>
                    <a:lnTo>
                      <a:pt x="7" y="1347"/>
                    </a:lnTo>
                    <a:lnTo>
                      <a:pt x="0" y="1412"/>
                    </a:lnTo>
                    <a:lnTo>
                      <a:pt x="0" y="1444"/>
                    </a:lnTo>
                    <a:lnTo>
                      <a:pt x="0" y="8827"/>
                    </a:lnTo>
                    <a:lnTo>
                      <a:pt x="1" y="8885"/>
                    </a:lnTo>
                    <a:lnTo>
                      <a:pt x="12" y="8998"/>
                    </a:lnTo>
                    <a:lnTo>
                      <a:pt x="35" y="9107"/>
                    </a:lnTo>
                    <a:lnTo>
                      <a:pt x="67" y="9213"/>
                    </a:lnTo>
                    <a:lnTo>
                      <a:pt x="111" y="9314"/>
                    </a:lnTo>
                    <a:lnTo>
                      <a:pt x="163" y="9410"/>
                    </a:lnTo>
                    <a:lnTo>
                      <a:pt x="223" y="9500"/>
                    </a:lnTo>
                    <a:lnTo>
                      <a:pt x="293" y="9583"/>
                    </a:lnTo>
                    <a:lnTo>
                      <a:pt x="368" y="9659"/>
                    </a:lnTo>
                    <a:lnTo>
                      <a:pt x="451" y="9727"/>
                    </a:lnTo>
                    <a:lnTo>
                      <a:pt x="542" y="9789"/>
                    </a:lnTo>
                    <a:lnTo>
                      <a:pt x="637" y="9840"/>
                    </a:lnTo>
                    <a:lnTo>
                      <a:pt x="738" y="9883"/>
                    </a:lnTo>
                    <a:lnTo>
                      <a:pt x="843" y="9916"/>
                    </a:lnTo>
                    <a:lnTo>
                      <a:pt x="952" y="9938"/>
                    </a:lnTo>
                    <a:lnTo>
                      <a:pt x="1065" y="9950"/>
                    </a:lnTo>
                    <a:lnTo>
                      <a:pt x="1123" y="9951"/>
                    </a:lnTo>
                    <a:lnTo>
                      <a:pt x="8827" y="9951"/>
                    </a:lnTo>
                    <a:lnTo>
                      <a:pt x="8885" y="9950"/>
                    </a:lnTo>
                    <a:lnTo>
                      <a:pt x="8998" y="9938"/>
                    </a:lnTo>
                    <a:lnTo>
                      <a:pt x="9107" y="9916"/>
                    </a:lnTo>
                    <a:lnTo>
                      <a:pt x="9213" y="9883"/>
                    </a:lnTo>
                    <a:lnTo>
                      <a:pt x="9314" y="9840"/>
                    </a:lnTo>
                    <a:lnTo>
                      <a:pt x="9410" y="9789"/>
                    </a:lnTo>
                    <a:lnTo>
                      <a:pt x="9500" y="9727"/>
                    </a:lnTo>
                    <a:lnTo>
                      <a:pt x="9583" y="9659"/>
                    </a:lnTo>
                    <a:lnTo>
                      <a:pt x="9659" y="9583"/>
                    </a:lnTo>
                    <a:lnTo>
                      <a:pt x="9727" y="9500"/>
                    </a:lnTo>
                    <a:lnTo>
                      <a:pt x="9789" y="9410"/>
                    </a:lnTo>
                    <a:lnTo>
                      <a:pt x="9840" y="9314"/>
                    </a:lnTo>
                    <a:lnTo>
                      <a:pt x="9883" y="9213"/>
                    </a:lnTo>
                    <a:lnTo>
                      <a:pt x="9916" y="9107"/>
                    </a:lnTo>
                    <a:lnTo>
                      <a:pt x="9938" y="8998"/>
                    </a:lnTo>
                    <a:lnTo>
                      <a:pt x="9950" y="8885"/>
                    </a:lnTo>
                    <a:lnTo>
                      <a:pt x="9951" y="8827"/>
                    </a:lnTo>
                    <a:lnTo>
                      <a:pt x="9951" y="0"/>
                    </a:lnTo>
                    <a:lnTo>
                      <a:pt x="19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23">
                <a:extLst>
                  <a:ext uri="{FF2B5EF4-FFF2-40B4-BE49-F238E27FC236}">
                    <a16:creationId xmlns:a16="http://schemas.microsoft.com/office/drawing/2014/main" id="{9C9EA54D-F81A-F238-A2B7-DD9149D17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73175" y="4903788"/>
                <a:ext cx="406400" cy="612775"/>
              </a:xfrm>
              <a:custGeom>
                <a:avLst/>
                <a:gdLst>
                  <a:gd name="T0" fmla="*/ 320 w 1283"/>
                  <a:gd name="T1" fmla="*/ 593 h 1926"/>
                  <a:gd name="T2" fmla="*/ 853 w 1283"/>
                  <a:gd name="T3" fmla="*/ 1926 h 1926"/>
                  <a:gd name="T4" fmla="*/ 1283 w 1283"/>
                  <a:gd name="T5" fmla="*/ 1926 h 1926"/>
                  <a:gd name="T6" fmla="*/ 1283 w 1283"/>
                  <a:gd name="T7" fmla="*/ 0 h 1926"/>
                  <a:gd name="T8" fmla="*/ 963 w 1283"/>
                  <a:gd name="T9" fmla="*/ 0 h 1926"/>
                  <a:gd name="T10" fmla="*/ 963 w 1283"/>
                  <a:gd name="T11" fmla="*/ 1333 h 1926"/>
                  <a:gd name="T12" fmla="*/ 430 w 1283"/>
                  <a:gd name="T13" fmla="*/ 0 h 1926"/>
                  <a:gd name="T14" fmla="*/ 0 w 1283"/>
                  <a:gd name="T15" fmla="*/ 0 h 1926"/>
                  <a:gd name="T16" fmla="*/ 0 w 1283"/>
                  <a:gd name="T17" fmla="*/ 1926 h 1926"/>
                  <a:gd name="T18" fmla="*/ 320 w 1283"/>
                  <a:gd name="T19" fmla="*/ 1926 h 1926"/>
                  <a:gd name="T20" fmla="*/ 320 w 1283"/>
                  <a:gd name="T21" fmla="*/ 593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3" h="1926">
                    <a:moveTo>
                      <a:pt x="320" y="593"/>
                    </a:moveTo>
                    <a:lnTo>
                      <a:pt x="853" y="1926"/>
                    </a:lnTo>
                    <a:lnTo>
                      <a:pt x="1283" y="1926"/>
                    </a:lnTo>
                    <a:lnTo>
                      <a:pt x="1283" y="0"/>
                    </a:lnTo>
                    <a:lnTo>
                      <a:pt x="963" y="0"/>
                    </a:lnTo>
                    <a:lnTo>
                      <a:pt x="963" y="1333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320" y="1926"/>
                    </a:lnTo>
                    <a:lnTo>
                      <a:pt x="320" y="5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24">
                <a:extLst>
                  <a:ext uri="{FF2B5EF4-FFF2-40B4-BE49-F238E27FC236}">
                    <a16:creationId xmlns:a16="http://schemas.microsoft.com/office/drawing/2014/main" id="{5EFC8A7C-2DB6-B2DC-8B5B-35112DEE6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3588" y="4903788"/>
                <a:ext cx="355600" cy="612775"/>
              </a:xfrm>
              <a:custGeom>
                <a:avLst/>
                <a:gdLst>
                  <a:gd name="T0" fmla="*/ 1123 w 1123"/>
                  <a:gd name="T1" fmla="*/ 1605 h 1926"/>
                  <a:gd name="T2" fmla="*/ 322 w 1123"/>
                  <a:gd name="T3" fmla="*/ 1605 h 1926"/>
                  <a:gd name="T4" fmla="*/ 322 w 1123"/>
                  <a:gd name="T5" fmla="*/ 1124 h 1926"/>
                  <a:gd name="T6" fmla="*/ 1123 w 1123"/>
                  <a:gd name="T7" fmla="*/ 1124 h 1926"/>
                  <a:gd name="T8" fmla="*/ 1123 w 1123"/>
                  <a:gd name="T9" fmla="*/ 802 h 1926"/>
                  <a:gd name="T10" fmla="*/ 322 w 1123"/>
                  <a:gd name="T11" fmla="*/ 802 h 1926"/>
                  <a:gd name="T12" fmla="*/ 322 w 1123"/>
                  <a:gd name="T13" fmla="*/ 321 h 1926"/>
                  <a:gd name="T14" fmla="*/ 1123 w 1123"/>
                  <a:gd name="T15" fmla="*/ 321 h 1926"/>
                  <a:gd name="T16" fmla="*/ 1123 w 1123"/>
                  <a:gd name="T17" fmla="*/ 0 h 1926"/>
                  <a:gd name="T18" fmla="*/ 0 w 1123"/>
                  <a:gd name="T19" fmla="*/ 0 h 1926"/>
                  <a:gd name="T20" fmla="*/ 0 w 1123"/>
                  <a:gd name="T21" fmla="*/ 1926 h 1926"/>
                  <a:gd name="T22" fmla="*/ 1123 w 1123"/>
                  <a:gd name="T23" fmla="*/ 1926 h 1926"/>
                  <a:gd name="T24" fmla="*/ 1123 w 1123"/>
                  <a:gd name="T25" fmla="*/ 1605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23" h="1926">
                    <a:moveTo>
                      <a:pt x="1123" y="1605"/>
                    </a:moveTo>
                    <a:lnTo>
                      <a:pt x="322" y="1605"/>
                    </a:lnTo>
                    <a:lnTo>
                      <a:pt x="322" y="1124"/>
                    </a:lnTo>
                    <a:lnTo>
                      <a:pt x="1123" y="1124"/>
                    </a:lnTo>
                    <a:lnTo>
                      <a:pt x="1123" y="802"/>
                    </a:lnTo>
                    <a:lnTo>
                      <a:pt x="322" y="802"/>
                    </a:lnTo>
                    <a:lnTo>
                      <a:pt x="322" y="321"/>
                    </a:lnTo>
                    <a:lnTo>
                      <a:pt x="1123" y="321"/>
                    </a:lnTo>
                    <a:lnTo>
                      <a:pt x="1123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1123" y="1926"/>
                    </a:lnTo>
                    <a:lnTo>
                      <a:pt x="1123" y="16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25">
                <a:extLst>
                  <a:ext uri="{FF2B5EF4-FFF2-40B4-BE49-F238E27FC236}">
                    <a16:creationId xmlns:a16="http://schemas.microsoft.com/office/drawing/2014/main" id="{F3AE81C4-4BA8-5D2F-E207-88A52230E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4800" y="4903788"/>
                <a:ext cx="508000" cy="612775"/>
              </a:xfrm>
              <a:custGeom>
                <a:avLst/>
                <a:gdLst>
                  <a:gd name="T0" fmla="*/ 803 w 1604"/>
                  <a:gd name="T1" fmla="*/ 1049 h 1926"/>
                  <a:gd name="T2" fmla="*/ 1178 w 1604"/>
                  <a:gd name="T3" fmla="*/ 1926 h 1926"/>
                  <a:gd name="T4" fmla="*/ 1604 w 1604"/>
                  <a:gd name="T5" fmla="*/ 1926 h 1926"/>
                  <a:gd name="T6" fmla="*/ 1604 w 1604"/>
                  <a:gd name="T7" fmla="*/ 0 h 1926"/>
                  <a:gd name="T8" fmla="*/ 1284 w 1604"/>
                  <a:gd name="T9" fmla="*/ 0 h 1926"/>
                  <a:gd name="T10" fmla="*/ 1284 w 1604"/>
                  <a:gd name="T11" fmla="*/ 1357 h 1926"/>
                  <a:gd name="T12" fmla="*/ 803 w 1604"/>
                  <a:gd name="T13" fmla="*/ 234 h 1926"/>
                  <a:gd name="T14" fmla="*/ 321 w 1604"/>
                  <a:gd name="T15" fmla="*/ 1357 h 1926"/>
                  <a:gd name="T16" fmla="*/ 321 w 1604"/>
                  <a:gd name="T17" fmla="*/ 0 h 1926"/>
                  <a:gd name="T18" fmla="*/ 0 w 1604"/>
                  <a:gd name="T19" fmla="*/ 0 h 1926"/>
                  <a:gd name="T20" fmla="*/ 0 w 1604"/>
                  <a:gd name="T21" fmla="*/ 1926 h 1926"/>
                  <a:gd name="T22" fmla="*/ 427 w 1604"/>
                  <a:gd name="T23" fmla="*/ 1926 h 1926"/>
                  <a:gd name="T24" fmla="*/ 803 w 1604"/>
                  <a:gd name="T25" fmla="*/ 1049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4" h="1926">
                    <a:moveTo>
                      <a:pt x="803" y="1049"/>
                    </a:moveTo>
                    <a:lnTo>
                      <a:pt x="1178" y="1926"/>
                    </a:lnTo>
                    <a:lnTo>
                      <a:pt x="1604" y="1926"/>
                    </a:lnTo>
                    <a:lnTo>
                      <a:pt x="1604" y="0"/>
                    </a:lnTo>
                    <a:lnTo>
                      <a:pt x="1284" y="0"/>
                    </a:lnTo>
                    <a:lnTo>
                      <a:pt x="1284" y="1357"/>
                    </a:lnTo>
                    <a:lnTo>
                      <a:pt x="803" y="234"/>
                    </a:lnTo>
                    <a:lnTo>
                      <a:pt x="321" y="1357"/>
                    </a:lnTo>
                    <a:lnTo>
                      <a:pt x="321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427" y="1926"/>
                    </a:lnTo>
                    <a:lnTo>
                      <a:pt x="803" y="10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26">
                <a:extLst>
                  <a:ext uri="{FF2B5EF4-FFF2-40B4-BE49-F238E27FC236}">
                    <a16:creationId xmlns:a16="http://schemas.microsoft.com/office/drawing/2014/main" id="{10221794-2FFE-08B1-E159-5B62867F94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88" y="4903788"/>
                <a:ext cx="458788" cy="612775"/>
              </a:xfrm>
              <a:custGeom>
                <a:avLst/>
                <a:gdLst>
                  <a:gd name="T0" fmla="*/ 911 w 1444"/>
                  <a:gd name="T1" fmla="*/ 1926 h 1926"/>
                  <a:gd name="T2" fmla="*/ 1151 w 1444"/>
                  <a:gd name="T3" fmla="*/ 1859 h 1926"/>
                  <a:gd name="T4" fmla="*/ 1377 w 1444"/>
                  <a:gd name="T5" fmla="*/ 1632 h 1926"/>
                  <a:gd name="T6" fmla="*/ 1444 w 1444"/>
                  <a:gd name="T7" fmla="*/ 1394 h 1926"/>
                  <a:gd name="T8" fmla="*/ 1438 w 1444"/>
                  <a:gd name="T9" fmla="*/ 1279 h 1926"/>
                  <a:gd name="T10" fmla="*/ 1317 w 1444"/>
                  <a:gd name="T11" fmla="*/ 1007 h 1926"/>
                  <a:gd name="T12" fmla="*/ 1049 w 1444"/>
                  <a:gd name="T13" fmla="*/ 827 h 1926"/>
                  <a:gd name="T14" fmla="*/ 882 w 1444"/>
                  <a:gd name="T15" fmla="*/ 802 h 1926"/>
                  <a:gd name="T16" fmla="*/ 490 w 1444"/>
                  <a:gd name="T17" fmla="*/ 792 h 1926"/>
                  <a:gd name="T18" fmla="*/ 375 w 1444"/>
                  <a:gd name="T19" fmla="*/ 715 h 1926"/>
                  <a:gd name="T20" fmla="*/ 321 w 1444"/>
                  <a:gd name="T21" fmla="*/ 587 h 1926"/>
                  <a:gd name="T22" fmla="*/ 331 w 1444"/>
                  <a:gd name="T23" fmla="*/ 490 h 1926"/>
                  <a:gd name="T24" fmla="*/ 408 w 1444"/>
                  <a:gd name="T25" fmla="*/ 375 h 1926"/>
                  <a:gd name="T26" fmla="*/ 537 w 1444"/>
                  <a:gd name="T27" fmla="*/ 322 h 1926"/>
                  <a:gd name="T28" fmla="*/ 907 w 1444"/>
                  <a:gd name="T29" fmla="*/ 322 h 1926"/>
                  <a:gd name="T30" fmla="*/ 1036 w 1444"/>
                  <a:gd name="T31" fmla="*/ 375 h 1926"/>
                  <a:gd name="T32" fmla="*/ 1113 w 1444"/>
                  <a:gd name="T33" fmla="*/ 490 h 1926"/>
                  <a:gd name="T34" fmla="*/ 1123 w 1444"/>
                  <a:gd name="T35" fmla="*/ 642 h 1926"/>
                  <a:gd name="T36" fmla="*/ 1444 w 1444"/>
                  <a:gd name="T37" fmla="*/ 533 h 1926"/>
                  <a:gd name="T38" fmla="*/ 1377 w 1444"/>
                  <a:gd name="T39" fmla="*/ 293 h 1926"/>
                  <a:gd name="T40" fmla="*/ 1151 w 1444"/>
                  <a:gd name="T41" fmla="*/ 67 h 1926"/>
                  <a:gd name="T42" fmla="*/ 911 w 1444"/>
                  <a:gd name="T43" fmla="*/ 1 h 1926"/>
                  <a:gd name="T44" fmla="*/ 533 w 1444"/>
                  <a:gd name="T45" fmla="*/ 1 h 1926"/>
                  <a:gd name="T46" fmla="*/ 294 w 1444"/>
                  <a:gd name="T47" fmla="*/ 67 h 1926"/>
                  <a:gd name="T48" fmla="*/ 67 w 1444"/>
                  <a:gd name="T49" fmla="*/ 293 h 1926"/>
                  <a:gd name="T50" fmla="*/ 0 w 1444"/>
                  <a:gd name="T51" fmla="*/ 533 h 1926"/>
                  <a:gd name="T52" fmla="*/ 6 w 1444"/>
                  <a:gd name="T53" fmla="*/ 647 h 1926"/>
                  <a:gd name="T54" fmla="*/ 127 w 1444"/>
                  <a:gd name="T55" fmla="*/ 919 h 1926"/>
                  <a:gd name="T56" fmla="*/ 395 w 1444"/>
                  <a:gd name="T57" fmla="*/ 1099 h 1926"/>
                  <a:gd name="T58" fmla="*/ 562 w 1444"/>
                  <a:gd name="T59" fmla="*/ 1124 h 1926"/>
                  <a:gd name="T60" fmla="*/ 954 w 1444"/>
                  <a:gd name="T61" fmla="*/ 1133 h 1926"/>
                  <a:gd name="T62" fmla="*/ 1069 w 1444"/>
                  <a:gd name="T63" fmla="*/ 1211 h 1926"/>
                  <a:gd name="T64" fmla="*/ 1123 w 1444"/>
                  <a:gd name="T65" fmla="*/ 1339 h 1926"/>
                  <a:gd name="T66" fmla="*/ 1113 w 1444"/>
                  <a:gd name="T67" fmla="*/ 1436 h 1926"/>
                  <a:gd name="T68" fmla="*/ 1036 w 1444"/>
                  <a:gd name="T69" fmla="*/ 1550 h 1926"/>
                  <a:gd name="T70" fmla="*/ 907 w 1444"/>
                  <a:gd name="T71" fmla="*/ 1604 h 1926"/>
                  <a:gd name="T72" fmla="*/ 537 w 1444"/>
                  <a:gd name="T73" fmla="*/ 1604 h 1926"/>
                  <a:gd name="T74" fmla="*/ 408 w 1444"/>
                  <a:gd name="T75" fmla="*/ 1550 h 1926"/>
                  <a:gd name="T76" fmla="*/ 331 w 1444"/>
                  <a:gd name="T77" fmla="*/ 1436 h 1926"/>
                  <a:gd name="T78" fmla="*/ 321 w 1444"/>
                  <a:gd name="T79" fmla="*/ 1284 h 1926"/>
                  <a:gd name="T80" fmla="*/ 0 w 1444"/>
                  <a:gd name="T81" fmla="*/ 1394 h 1926"/>
                  <a:gd name="T82" fmla="*/ 67 w 1444"/>
                  <a:gd name="T83" fmla="*/ 1632 h 1926"/>
                  <a:gd name="T84" fmla="*/ 294 w 1444"/>
                  <a:gd name="T85" fmla="*/ 1859 h 1926"/>
                  <a:gd name="T86" fmla="*/ 533 w 1444"/>
                  <a:gd name="T87" fmla="*/ 1926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44" h="1926">
                    <a:moveTo>
                      <a:pt x="562" y="1926"/>
                    </a:moveTo>
                    <a:lnTo>
                      <a:pt x="882" y="1926"/>
                    </a:lnTo>
                    <a:lnTo>
                      <a:pt x="911" y="1926"/>
                    </a:lnTo>
                    <a:lnTo>
                      <a:pt x="968" y="1920"/>
                    </a:lnTo>
                    <a:lnTo>
                      <a:pt x="1049" y="1901"/>
                    </a:lnTo>
                    <a:lnTo>
                      <a:pt x="1151" y="1859"/>
                    </a:lnTo>
                    <a:lnTo>
                      <a:pt x="1240" y="1798"/>
                    </a:lnTo>
                    <a:lnTo>
                      <a:pt x="1317" y="1722"/>
                    </a:lnTo>
                    <a:lnTo>
                      <a:pt x="1377" y="1632"/>
                    </a:lnTo>
                    <a:lnTo>
                      <a:pt x="1420" y="1532"/>
                    </a:lnTo>
                    <a:lnTo>
                      <a:pt x="1438" y="1450"/>
                    </a:lnTo>
                    <a:lnTo>
                      <a:pt x="1444" y="1394"/>
                    </a:lnTo>
                    <a:lnTo>
                      <a:pt x="1444" y="1365"/>
                    </a:lnTo>
                    <a:lnTo>
                      <a:pt x="1444" y="1336"/>
                    </a:lnTo>
                    <a:lnTo>
                      <a:pt x="1438" y="1279"/>
                    </a:lnTo>
                    <a:lnTo>
                      <a:pt x="1420" y="1197"/>
                    </a:lnTo>
                    <a:lnTo>
                      <a:pt x="1377" y="1096"/>
                    </a:lnTo>
                    <a:lnTo>
                      <a:pt x="1317" y="1007"/>
                    </a:lnTo>
                    <a:lnTo>
                      <a:pt x="1240" y="930"/>
                    </a:lnTo>
                    <a:lnTo>
                      <a:pt x="1151" y="870"/>
                    </a:lnTo>
                    <a:lnTo>
                      <a:pt x="1049" y="827"/>
                    </a:lnTo>
                    <a:lnTo>
                      <a:pt x="968" y="808"/>
                    </a:lnTo>
                    <a:lnTo>
                      <a:pt x="911" y="802"/>
                    </a:lnTo>
                    <a:lnTo>
                      <a:pt x="882" y="802"/>
                    </a:lnTo>
                    <a:lnTo>
                      <a:pt x="562" y="802"/>
                    </a:lnTo>
                    <a:lnTo>
                      <a:pt x="537" y="801"/>
                    </a:lnTo>
                    <a:lnTo>
                      <a:pt x="490" y="792"/>
                    </a:lnTo>
                    <a:lnTo>
                      <a:pt x="446" y="774"/>
                    </a:lnTo>
                    <a:lnTo>
                      <a:pt x="408" y="748"/>
                    </a:lnTo>
                    <a:lnTo>
                      <a:pt x="375" y="715"/>
                    </a:lnTo>
                    <a:lnTo>
                      <a:pt x="350" y="676"/>
                    </a:lnTo>
                    <a:lnTo>
                      <a:pt x="331" y="634"/>
                    </a:lnTo>
                    <a:lnTo>
                      <a:pt x="321" y="587"/>
                    </a:lnTo>
                    <a:lnTo>
                      <a:pt x="321" y="562"/>
                    </a:lnTo>
                    <a:lnTo>
                      <a:pt x="321" y="536"/>
                    </a:lnTo>
                    <a:lnTo>
                      <a:pt x="331" y="490"/>
                    </a:lnTo>
                    <a:lnTo>
                      <a:pt x="350" y="447"/>
                    </a:lnTo>
                    <a:lnTo>
                      <a:pt x="375" y="409"/>
                    </a:lnTo>
                    <a:lnTo>
                      <a:pt x="408" y="375"/>
                    </a:lnTo>
                    <a:lnTo>
                      <a:pt x="446" y="350"/>
                    </a:lnTo>
                    <a:lnTo>
                      <a:pt x="490" y="332"/>
                    </a:lnTo>
                    <a:lnTo>
                      <a:pt x="537" y="322"/>
                    </a:lnTo>
                    <a:lnTo>
                      <a:pt x="562" y="321"/>
                    </a:lnTo>
                    <a:lnTo>
                      <a:pt x="882" y="321"/>
                    </a:lnTo>
                    <a:lnTo>
                      <a:pt x="907" y="322"/>
                    </a:lnTo>
                    <a:lnTo>
                      <a:pt x="954" y="332"/>
                    </a:lnTo>
                    <a:lnTo>
                      <a:pt x="998" y="350"/>
                    </a:lnTo>
                    <a:lnTo>
                      <a:pt x="1036" y="375"/>
                    </a:lnTo>
                    <a:lnTo>
                      <a:pt x="1069" y="409"/>
                    </a:lnTo>
                    <a:lnTo>
                      <a:pt x="1094" y="447"/>
                    </a:lnTo>
                    <a:lnTo>
                      <a:pt x="1113" y="490"/>
                    </a:lnTo>
                    <a:lnTo>
                      <a:pt x="1123" y="536"/>
                    </a:lnTo>
                    <a:lnTo>
                      <a:pt x="1123" y="562"/>
                    </a:lnTo>
                    <a:lnTo>
                      <a:pt x="1123" y="642"/>
                    </a:lnTo>
                    <a:lnTo>
                      <a:pt x="1444" y="642"/>
                    </a:lnTo>
                    <a:lnTo>
                      <a:pt x="1444" y="562"/>
                    </a:lnTo>
                    <a:lnTo>
                      <a:pt x="1444" y="533"/>
                    </a:lnTo>
                    <a:lnTo>
                      <a:pt x="1438" y="476"/>
                    </a:lnTo>
                    <a:lnTo>
                      <a:pt x="1420" y="394"/>
                    </a:lnTo>
                    <a:lnTo>
                      <a:pt x="1377" y="293"/>
                    </a:lnTo>
                    <a:lnTo>
                      <a:pt x="1317" y="204"/>
                    </a:lnTo>
                    <a:lnTo>
                      <a:pt x="1240" y="127"/>
                    </a:lnTo>
                    <a:lnTo>
                      <a:pt x="1151" y="67"/>
                    </a:lnTo>
                    <a:lnTo>
                      <a:pt x="1049" y="25"/>
                    </a:lnTo>
                    <a:lnTo>
                      <a:pt x="968" y="7"/>
                    </a:lnTo>
                    <a:lnTo>
                      <a:pt x="911" y="1"/>
                    </a:lnTo>
                    <a:lnTo>
                      <a:pt x="882" y="0"/>
                    </a:lnTo>
                    <a:lnTo>
                      <a:pt x="562" y="0"/>
                    </a:lnTo>
                    <a:lnTo>
                      <a:pt x="533" y="1"/>
                    </a:lnTo>
                    <a:lnTo>
                      <a:pt x="477" y="7"/>
                    </a:lnTo>
                    <a:lnTo>
                      <a:pt x="395" y="25"/>
                    </a:lnTo>
                    <a:lnTo>
                      <a:pt x="294" y="67"/>
                    </a:lnTo>
                    <a:lnTo>
                      <a:pt x="204" y="127"/>
                    </a:lnTo>
                    <a:lnTo>
                      <a:pt x="127" y="204"/>
                    </a:lnTo>
                    <a:lnTo>
                      <a:pt x="67" y="293"/>
                    </a:lnTo>
                    <a:lnTo>
                      <a:pt x="24" y="394"/>
                    </a:lnTo>
                    <a:lnTo>
                      <a:pt x="6" y="476"/>
                    </a:lnTo>
                    <a:lnTo>
                      <a:pt x="0" y="533"/>
                    </a:lnTo>
                    <a:lnTo>
                      <a:pt x="0" y="562"/>
                    </a:lnTo>
                    <a:lnTo>
                      <a:pt x="0" y="591"/>
                    </a:lnTo>
                    <a:lnTo>
                      <a:pt x="6" y="647"/>
                    </a:lnTo>
                    <a:lnTo>
                      <a:pt x="24" y="729"/>
                    </a:lnTo>
                    <a:lnTo>
                      <a:pt x="67" y="830"/>
                    </a:lnTo>
                    <a:lnTo>
                      <a:pt x="127" y="919"/>
                    </a:lnTo>
                    <a:lnTo>
                      <a:pt x="204" y="996"/>
                    </a:lnTo>
                    <a:lnTo>
                      <a:pt x="294" y="1056"/>
                    </a:lnTo>
                    <a:lnTo>
                      <a:pt x="395" y="1099"/>
                    </a:lnTo>
                    <a:lnTo>
                      <a:pt x="477" y="1117"/>
                    </a:lnTo>
                    <a:lnTo>
                      <a:pt x="533" y="1123"/>
                    </a:lnTo>
                    <a:lnTo>
                      <a:pt x="562" y="1124"/>
                    </a:lnTo>
                    <a:lnTo>
                      <a:pt x="882" y="1124"/>
                    </a:lnTo>
                    <a:lnTo>
                      <a:pt x="907" y="1124"/>
                    </a:lnTo>
                    <a:lnTo>
                      <a:pt x="954" y="1133"/>
                    </a:lnTo>
                    <a:lnTo>
                      <a:pt x="998" y="1153"/>
                    </a:lnTo>
                    <a:lnTo>
                      <a:pt x="1036" y="1178"/>
                    </a:lnTo>
                    <a:lnTo>
                      <a:pt x="1069" y="1211"/>
                    </a:lnTo>
                    <a:lnTo>
                      <a:pt x="1094" y="1249"/>
                    </a:lnTo>
                    <a:lnTo>
                      <a:pt x="1113" y="1292"/>
                    </a:lnTo>
                    <a:lnTo>
                      <a:pt x="1123" y="1339"/>
                    </a:lnTo>
                    <a:lnTo>
                      <a:pt x="1123" y="1365"/>
                    </a:lnTo>
                    <a:lnTo>
                      <a:pt x="1123" y="1389"/>
                    </a:lnTo>
                    <a:lnTo>
                      <a:pt x="1113" y="1436"/>
                    </a:lnTo>
                    <a:lnTo>
                      <a:pt x="1094" y="1479"/>
                    </a:lnTo>
                    <a:lnTo>
                      <a:pt x="1069" y="1517"/>
                    </a:lnTo>
                    <a:lnTo>
                      <a:pt x="1036" y="1550"/>
                    </a:lnTo>
                    <a:lnTo>
                      <a:pt x="998" y="1576"/>
                    </a:lnTo>
                    <a:lnTo>
                      <a:pt x="954" y="1595"/>
                    </a:lnTo>
                    <a:lnTo>
                      <a:pt x="907" y="1604"/>
                    </a:lnTo>
                    <a:lnTo>
                      <a:pt x="882" y="1605"/>
                    </a:lnTo>
                    <a:lnTo>
                      <a:pt x="562" y="1605"/>
                    </a:lnTo>
                    <a:lnTo>
                      <a:pt x="537" y="1604"/>
                    </a:lnTo>
                    <a:lnTo>
                      <a:pt x="490" y="1595"/>
                    </a:lnTo>
                    <a:lnTo>
                      <a:pt x="446" y="1576"/>
                    </a:lnTo>
                    <a:lnTo>
                      <a:pt x="408" y="1550"/>
                    </a:lnTo>
                    <a:lnTo>
                      <a:pt x="375" y="1517"/>
                    </a:lnTo>
                    <a:lnTo>
                      <a:pt x="350" y="1479"/>
                    </a:lnTo>
                    <a:lnTo>
                      <a:pt x="331" y="1436"/>
                    </a:lnTo>
                    <a:lnTo>
                      <a:pt x="321" y="1389"/>
                    </a:lnTo>
                    <a:lnTo>
                      <a:pt x="321" y="1365"/>
                    </a:lnTo>
                    <a:lnTo>
                      <a:pt x="321" y="1284"/>
                    </a:lnTo>
                    <a:lnTo>
                      <a:pt x="0" y="1284"/>
                    </a:lnTo>
                    <a:lnTo>
                      <a:pt x="0" y="1365"/>
                    </a:lnTo>
                    <a:lnTo>
                      <a:pt x="0" y="1394"/>
                    </a:lnTo>
                    <a:lnTo>
                      <a:pt x="6" y="1450"/>
                    </a:lnTo>
                    <a:lnTo>
                      <a:pt x="24" y="1532"/>
                    </a:lnTo>
                    <a:lnTo>
                      <a:pt x="67" y="1632"/>
                    </a:lnTo>
                    <a:lnTo>
                      <a:pt x="127" y="1722"/>
                    </a:lnTo>
                    <a:lnTo>
                      <a:pt x="204" y="1798"/>
                    </a:lnTo>
                    <a:lnTo>
                      <a:pt x="294" y="1859"/>
                    </a:lnTo>
                    <a:lnTo>
                      <a:pt x="395" y="1901"/>
                    </a:lnTo>
                    <a:lnTo>
                      <a:pt x="477" y="1920"/>
                    </a:lnTo>
                    <a:lnTo>
                      <a:pt x="533" y="1926"/>
                    </a:lnTo>
                    <a:lnTo>
                      <a:pt x="562" y="19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ectangle 27">
                <a:extLst>
                  <a:ext uri="{FF2B5EF4-FFF2-40B4-BE49-F238E27FC236}">
                    <a16:creationId xmlns:a16="http://schemas.microsoft.com/office/drawing/2014/main" id="{C933A18D-CBDE-C5F1-AC4C-58960AA19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6688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ectangle 28">
                <a:extLst>
                  <a:ext uri="{FF2B5EF4-FFF2-40B4-BE49-F238E27FC236}">
                    <a16:creationId xmlns:a16="http://schemas.microsoft.com/office/drawing/2014/main" id="{4C57F687-6EBB-0651-29B3-0B9116D35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6942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29">
                <a:extLst>
                  <a:ext uri="{FF2B5EF4-FFF2-40B4-BE49-F238E27FC236}">
                    <a16:creationId xmlns:a16="http://schemas.microsoft.com/office/drawing/2014/main" id="{A1DB0C3E-49FA-7F1D-0D71-7644ECFB75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7197726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Rectangle 30">
                <a:extLst>
                  <a:ext uri="{FF2B5EF4-FFF2-40B4-BE49-F238E27FC236}">
                    <a16:creationId xmlns:a16="http://schemas.microsoft.com/office/drawing/2014/main" id="{A0962E9D-E210-FACB-656C-ECF47F2E4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00" y="7451726"/>
                <a:ext cx="1019175" cy="103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AA216EC-508D-B49B-476B-B1A1210D5FF7}"/>
              </a:ext>
            </a:extLst>
          </p:cNvPr>
          <p:cNvGrpSpPr/>
          <p:nvPr/>
        </p:nvGrpSpPr>
        <p:grpSpPr>
          <a:xfrm>
            <a:off x="2733799" y="3789159"/>
            <a:ext cx="612514" cy="513722"/>
            <a:chOff x="8023225" y="4741863"/>
            <a:chExt cx="6299200" cy="5283200"/>
          </a:xfrm>
        </p:grpSpPr>
        <p:sp>
          <p:nvSpPr>
            <p:cNvPr id="68" name="Freeform 47">
              <a:extLst>
                <a:ext uri="{FF2B5EF4-FFF2-40B4-BE49-F238E27FC236}">
                  <a16:creationId xmlns:a16="http://schemas.microsoft.com/office/drawing/2014/main" id="{0A7989DF-2C95-992F-F1FC-9255FBF9E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B96C48FF-6BE6-AF38-152F-5849F869553A}"/>
                </a:ext>
              </a:extLst>
            </p:cNvPr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</p:grpSpPr>
          <p:sp>
            <p:nvSpPr>
              <p:cNvPr id="70" name="Freeform 48">
                <a:extLst>
                  <a:ext uri="{FF2B5EF4-FFF2-40B4-BE49-F238E27FC236}">
                    <a16:creationId xmlns:a16="http://schemas.microsoft.com/office/drawing/2014/main" id="{E408B786-7098-A445-2412-3B9C54D16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49">
                <a:extLst>
                  <a:ext uri="{FF2B5EF4-FFF2-40B4-BE49-F238E27FC236}">
                    <a16:creationId xmlns:a16="http://schemas.microsoft.com/office/drawing/2014/main" id="{43D498B6-7E52-1104-6B70-C7694FCF6C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50">
                <a:extLst>
                  <a:ext uri="{FF2B5EF4-FFF2-40B4-BE49-F238E27FC236}">
                    <a16:creationId xmlns:a16="http://schemas.microsoft.com/office/drawing/2014/main" id="{8B4FCE21-0F69-CE38-FBAF-ACE06FB228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51">
                <a:extLst>
                  <a:ext uri="{FF2B5EF4-FFF2-40B4-BE49-F238E27FC236}">
                    <a16:creationId xmlns:a16="http://schemas.microsoft.com/office/drawing/2014/main" id="{F63508BC-9A93-FEA9-7C44-DCFEE931A5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Rectangle 52">
                <a:extLst>
                  <a:ext uri="{FF2B5EF4-FFF2-40B4-BE49-F238E27FC236}">
                    <a16:creationId xmlns:a16="http://schemas.microsoft.com/office/drawing/2014/main" id="{3382C647-38C2-FCBA-E144-5A42B66A7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Rectangle 53">
                <a:extLst>
                  <a:ext uri="{FF2B5EF4-FFF2-40B4-BE49-F238E27FC236}">
                    <a16:creationId xmlns:a16="http://schemas.microsoft.com/office/drawing/2014/main" id="{E7CC5608-9336-664D-4AE3-0C3A7404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Rectangle 54">
                <a:extLst>
                  <a:ext uri="{FF2B5EF4-FFF2-40B4-BE49-F238E27FC236}">
                    <a16:creationId xmlns:a16="http://schemas.microsoft.com/office/drawing/2014/main" id="{09CF6D4E-51BB-36A0-107C-9E41E68F4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Rectangle 55">
                <a:extLst>
                  <a:ext uri="{FF2B5EF4-FFF2-40B4-BE49-F238E27FC236}">
                    <a16:creationId xmlns:a16="http://schemas.microsoft.com/office/drawing/2014/main" id="{60156921-ECEC-DBFF-0A88-F7949A3AE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8" name="모서리가 둥근 직사각형 48">
            <a:extLst>
              <a:ext uri="{FF2B5EF4-FFF2-40B4-BE49-F238E27FC236}">
                <a16:creationId xmlns:a16="http://schemas.microsoft.com/office/drawing/2014/main" id="{54AD4D6A-23A7-BCFE-5BE3-9022962D6FBF}"/>
              </a:ext>
            </a:extLst>
          </p:cNvPr>
          <p:cNvSpPr/>
          <p:nvPr/>
        </p:nvSpPr>
        <p:spPr>
          <a:xfrm>
            <a:off x="3920394" y="1225179"/>
            <a:ext cx="5366664" cy="90757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 소개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&amp;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계획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1CA68CD-A0BA-05F7-FCF8-060E4F9B0BBB}"/>
              </a:ext>
            </a:extLst>
          </p:cNvPr>
          <p:cNvSpPr/>
          <p:nvPr/>
        </p:nvSpPr>
        <p:spPr>
          <a:xfrm>
            <a:off x="2546511" y="1910207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80" name="양쪽 모서리가 둥근 사각형 50">
            <a:extLst>
              <a:ext uri="{FF2B5EF4-FFF2-40B4-BE49-F238E27FC236}">
                <a16:creationId xmlns:a16="http://schemas.microsoft.com/office/drawing/2014/main" id="{2AF12AFE-2AC3-A530-1F1D-8C1E83E9513B}"/>
              </a:ext>
            </a:extLst>
          </p:cNvPr>
          <p:cNvSpPr/>
          <p:nvPr/>
        </p:nvSpPr>
        <p:spPr>
          <a:xfrm rot="5400000">
            <a:off x="8331615" y="1177314"/>
            <a:ext cx="907577" cy="1003308"/>
          </a:xfrm>
          <a:prstGeom prst="round2SameRect">
            <a:avLst/>
          </a:prstGeom>
          <a:solidFill>
            <a:srgbClr val="8C796D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srgbClr val="07CCB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BBDE6BF-4EBC-61B1-1675-9DEFFF82A979}"/>
              </a:ext>
            </a:extLst>
          </p:cNvPr>
          <p:cNvSpPr/>
          <p:nvPr/>
        </p:nvSpPr>
        <p:spPr>
          <a:xfrm>
            <a:off x="8335600" y="1355800"/>
            <a:ext cx="899605" cy="646331"/>
          </a:xfrm>
          <a:prstGeom prst="rect">
            <a:avLst/>
          </a:prstGeom>
          <a:solidFill>
            <a:srgbClr val="8C796D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10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7C76799-ED19-447C-1A44-7C98C3FA34BD}"/>
              </a:ext>
            </a:extLst>
          </p:cNvPr>
          <p:cNvSpPr/>
          <p:nvPr/>
        </p:nvSpPr>
        <p:spPr>
          <a:xfrm>
            <a:off x="2570492" y="3153859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83" name="모서리가 둥근 직사각형 53">
            <a:extLst>
              <a:ext uri="{FF2B5EF4-FFF2-40B4-BE49-F238E27FC236}">
                <a16:creationId xmlns:a16="http://schemas.microsoft.com/office/drawing/2014/main" id="{8DE487C7-5389-C572-C16C-4D15F8C356CA}"/>
              </a:ext>
            </a:extLst>
          </p:cNvPr>
          <p:cNvSpPr/>
          <p:nvPr/>
        </p:nvSpPr>
        <p:spPr>
          <a:xfrm>
            <a:off x="3933094" y="2472011"/>
            <a:ext cx="5366664" cy="90757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02. </a:t>
            </a:r>
            <a:r>
              <a:rPr lang="ko-KR" altLang="en-US" sz="1400" b="1" dirty="0">
                <a:solidFill>
                  <a:srgbClr val="8C796D"/>
                </a:solidFill>
              </a:rPr>
              <a:t>로그인</a:t>
            </a:r>
            <a:r>
              <a:rPr lang="en-US" altLang="ko-KR" sz="1400" b="1" dirty="0">
                <a:solidFill>
                  <a:srgbClr val="8C796D"/>
                </a:solidFill>
              </a:rPr>
              <a:t>, </a:t>
            </a:r>
            <a:r>
              <a:rPr lang="ko-KR" altLang="en-US" sz="1400" b="1" dirty="0">
                <a:solidFill>
                  <a:srgbClr val="8C796D"/>
                </a:solidFill>
              </a:rPr>
              <a:t>채팅</a:t>
            </a:r>
            <a:r>
              <a:rPr lang="en-US" altLang="ko-KR" sz="1400" b="1" dirty="0">
                <a:solidFill>
                  <a:srgbClr val="8C796D"/>
                </a:solidFill>
              </a:rPr>
              <a:t>, </a:t>
            </a:r>
            <a:r>
              <a:rPr lang="ko-KR" altLang="en-US" sz="1400" b="1" dirty="0">
                <a:solidFill>
                  <a:srgbClr val="8C796D"/>
                </a:solidFill>
              </a:rPr>
              <a:t>게시글 기능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구현 방법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4" name="양쪽 모서리가 둥근 사각형 54">
            <a:extLst>
              <a:ext uri="{FF2B5EF4-FFF2-40B4-BE49-F238E27FC236}">
                <a16:creationId xmlns:a16="http://schemas.microsoft.com/office/drawing/2014/main" id="{16856B91-B6A6-0939-5006-9BCF793D1BEA}"/>
              </a:ext>
            </a:extLst>
          </p:cNvPr>
          <p:cNvSpPr/>
          <p:nvPr/>
        </p:nvSpPr>
        <p:spPr>
          <a:xfrm rot="5400000">
            <a:off x="8344315" y="2424146"/>
            <a:ext cx="907577" cy="1003308"/>
          </a:xfrm>
          <a:prstGeom prst="round2SameRect">
            <a:avLst/>
          </a:prstGeom>
          <a:solidFill>
            <a:srgbClr val="8C796D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DE63FD8-D9AA-A0F6-53F8-722C7C9870A9}"/>
              </a:ext>
            </a:extLst>
          </p:cNvPr>
          <p:cNvSpPr/>
          <p:nvPr/>
        </p:nvSpPr>
        <p:spPr>
          <a:xfrm>
            <a:off x="8348300" y="2602632"/>
            <a:ext cx="899605" cy="646331"/>
          </a:xfrm>
          <a:prstGeom prst="rect">
            <a:avLst/>
          </a:prstGeom>
          <a:solidFill>
            <a:srgbClr val="8C796D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40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86" name="모서리가 둥근 직사각형 56">
            <a:extLst>
              <a:ext uri="{FF2B5EF4-FFF2-40B4-BE49-F238E27FC236}">
                <a16:creationId xmlns:a16="http://schemas.microsoft.com/office/drawing/2014/main" id="{BA0941B7-8A00-F4E9-5F5F-1F4E2FB7F39D}"/>
              </a:ext>
            </a:extLst>
          </p:cNvPr>
          <p:cNvSpPr/>
          <p:nvPr/>
        </p:nvSpPr>
        <p:spPr>
          <a:xfrm>
            <a:off x="3968766" y="3760180"/>
            <a:ext cx="5366664" cy="90757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03. </a:t>
            </a:r>
            <a:r>
              <a:rPr lang="ko-KR" altLang="en-US" sz="1400" b="1" dirty="0">
                <a:solidFill>
                  <a:srgbClr val="8C796D"/>
                </a:solidFill>
              </a:rPr>
              <a:t>검색</a:t>
            </a:r>
            <a:r>
              <a:rPr lang="en-US" altLang="ko-KR" sz="1400" b="1" dirty="0">
                <a:solidFill>
                  <a:srgbClr val="8C796D"/>
                </a:solidFill>
              </a:rPr>
              <a:t>, </a:t>
            </a:r>
            <a:r>
              <a:rPr lang="ko-KR" altLang="en-US" sz="1400" b="1" dirty="0">
                <a:solidFill>
                  <a:srgbClr val="8C796D"/>
                </a:solidFill>
              </a:rPr>
              <a:t>좋아요</a:t>
            </a:r>
            <a:r>
              <a:rPr lang="en-US" altLang="ko-KR" sz="1400" b="1" dirty="0">
                <a:solidFill>
                  <a:srgbClr val="8C796D"/>
                </a:solidFill>
              </a:rPr>
              <a:t>, </a:t>
            </a:r>
            <a:r>
              <a:rPr lang="ko-KR" altLang="en-US" sz="1400" b="1" dirty="0">
                <a:solidFill>
                  <a:srgbClr val="8C796D"/>
                </a:solidFill>
              </a:rPr>
              <a:t>관리자 기능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구현 방법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6B86364-3230-5F7C-C196-1F2E9014D227}"/>
              </a:ext>
            </a:extLst>
          </p:cNvPr>
          <p:cNvSpPr/>
          <p:nvPr/>
        </p:nvSpPr>
        <p:spPr>
          <a:xfrm>
            <a:off x="2546511" y="4373364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F68DFBD-0121-56B2-5D29-5B826D37C5B9}"/>
              </a:ext>
            </a:extLst>
          </p:cNvPr>
          <p:cNvCxnSpPr/>
          <p:nvPr/>
        </p:nvCxnSpPr>
        <p:spPr>
          <a:xfrm>
            <a:off x="6455866" y="2127687"/>
            <a:ext cx="0" cy="360000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46B5F131-791B-E7D7-1ECE-7E49DC8811EB}"/>
              </a:ext>
            </a:extLst>
          </p:cNvPr>
          <p:cNvCxnSpPr/>
          <p:nvPr/>
        </p:nvCxnSpPr>
        <p:spPr>
          <a:xfrm>
            <a:off x="6457770" y="3429000"/>
            <a:ext cx="0" cy="360000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68">
            <a:extLst>
              <a:ext uri="{FF2B5EF4-FFF2-40B4-BE49-F238E27FC236}">
                <a16:creationId xmlns:a16="http://schemas.microsoft.com/office/drawing/2014/main" id="{1CAE38CB-0E0E-2E5E-59FB-F6279BC52322}"/>
              </a:ext>
            </a:extLst>
          </p:cNvPr>
          <p:cNvCxnSpPr>
            <a:cxnSpLocks/>
            <a:stCxn id="107" idx="3"/>
            <a:endCxn id="80" idx="3"/>
          </p:cNvCxnSpPr>
          <p:nvPr/>
        </p:nvCxnSpPr>
        <p:spPr>
          <a:xfrm flipH="1" flipV="1">
            <a:off x="9287058" y="1678969"/>
            <a:ext cx="48372" cy="3866389"/>
          </a:xfrm>
          <a:prstGeom prst="bentConnector3">
            <a:avLst>
              <a:gd name="adj1" fmla="val -373634"/>
            </a:avLst>
          </a:prstGeom>
          <a:ln w="41275" cap="rnd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양쪽 모서리가 둥근 사각형 57">
            <a:extLst>
              <a:ext uri="{FF2B5EF4-FFF2-40B4-BE49-F238E27FC236}">
                <a16:creationId xmlns:a16="http://schemas.microsoft.com/office/drawing/2014/main" id="{2B45EBBC-1759-2F9C-C917-D3411481B0BE}"/>
              </a:ext>
            </a:extLst>
          </p:cNvPr>
          <p:cNvSpPr/>
          <p:nvPr/>
        </p:nvSpPr>
        <p:spPr>
          <a:xfrm rot="5400000">
            <a:off x="8379987" y="3712315"/>
            <a:ext cx="907577" cy="1003308"/>
          </a:xfrm>
          <a:prstGeom prst="round2SameRect">
            <a:avLst/>
          </a:prstGeom>
          <a:solidFill>
            <a:srgbClr val="8C796D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srgbClr val="07CCB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6DFC2BF-25CA-F348-E2C0-0158C8A2BF3E}"/>
              </a:ext>
            </a:extLst>
          </p:cNvPr>
          <p:cNvSpPr/>
          <p:nvPr/>
        </p:nvSpPr>
        <p:spPr>
          <a:xfrm>
            <a:off x="8383972" y="3890801"/>
            <a:ext cx="899605" cy="646331"/>
          </a:xfrm>
          <a:prstGeom prst="rect">
            <a:avLst/>
          </a:prstGeom>
          <a:solidFill>
            <a:srgbClr val="8C796D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40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36585A3-A423-EE16-C070-D599E4C7ACDE}"/>
              </a:ext>
            </a:extLst>
          </p:cNvPr>
          <p:cNvGrpSpPr/>
          <p:nvPr/>
        </p:nvGrpSpPr>
        <p:grpSpPr>
          <a:xfrm>
            <a:off x="2773664" y="5091568"/>
            <a:ext cx="612514" cy="612514"/>
            <a:chOff x="-2139950" y="4700588"/>
            <a:chExt cx="3159125" cy="3159125"/>
          </a:xfrm>
        </p:grpSpPr>
        <p:sp>
          <p:nvSpPr>
            <p:cNvPr id="94" name="Rectangle 21">
              <a:extLst>
                <a:ext uri="{FF2B5EF4-FFF2-40B4-BE49-F238E27FC236}">
                  <a16:creationId xmlns:a16="http://schemas.microsoft.com/office/drawing/2014/main" id="{A78028AB-CA5C-C7A1-2C3D-C7279B96D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73175" y="5668963"/>
              <a:ext cx="2038350" cy="8159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6211778A-D9CE-2D02-EE55-291C72677D5A}"/>
                </a:ext>
              </a:extLst>
            </p:cNvPr>
            <p:cNvGrpSpPr/>
            <p:nvPr/>
          </p:nvGrpSpPr>
          <p:grpSpPr>
            <a:xfrm>
              <a:off x="-2139950" y="4700588"/>
              <a:ext cx="3159125" cy="3159125"/>
              <a:chOff x="-2139950" y="4700588"/>
              <a:chExt cx="3159125" cy="3159125"/>
            </a:xfrm>
            <a:solidFill>
              <a:srgbClr val="4C4741"/>
            </a:solidFill>
          </p:grpSpPr>
          <p:sp>
            <p:nvSpPr>
              <p:cNvPr id="96" name="Freeform 22">
                <a:extLst>
                  <a:ext uri="{FF2B5EF4-FFF2-40B4-BE49-F238E27FC236}">
                    <a16:creationId xmlns:a16="http://schemas.microsoft.com/office/drawing/2014/main" id="{5FC6D5B6-DCF3-CA09-5F07-36E031CC68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139950" y="4700588"/>
                <a:ext cx="3159125" cy="3159125"/>
              </a:xfrm>
              <a:custGeom>
                <a:avLst/>
                <a:gdLst>
                  <a:gd name="T0" fmla="*/ 9621 w 9951"/>
                  <a:gd name="T1" fmla="*/ 8950 h 9951"/>
                  <a:gd name="T2" fmla="*/ 9550 w 9951"/>
                  <a:gd name="T3" fmla="*/ 9175 h 9951"/>
                  <a:gd name="T4" fmla="*/ 9422 w 9951"/>
                  <a:gd name="T5" fmla="*/ 9367 h 9951"/>
                  <a:gd name="T6" fmla="*/ 9243 w 9951"/>
                  <a:gd name="T7" fmla="*/ 9514 h 9951"/>
                  <a:gd name="T8" fmla="*/ 9028 w 9951"/>
                  <a:gd name="T9" fmla="*/ 9605 h 9951"/>
                  <a:gd name="T10" fmla="*/ 8827 w 9951"/>
                  <a:gd name="T11" fmla="*/ 9630 h 9951"/>
                  <a:gd name="T12" fmla="*/ 2017 w 9951"/>
                  <a:gd name="T13" fmla="*/ 9507 h 9951"/>
                  <a:gd name="T14" fmla="*/ 2178 w 9951"/>
                  <a:gd name="T15" fmla="*/ 9218 h 9951"/>
                  <a:gd name="T16" fmla="*/ 2246 w 9951"/>
                  <a:gd name="T17" fmla="*/ 8886 h 9951"/>
                  <a:gd name="T18" fmla="*/ 9630 w 9951"/>
                  <a:gd name="T19" fmla="*/ 321 h 9951"/>
                  <a:gd name="T20" fmla="*/ 1082 w 9951"/>
                  <a:gd name="T21" fmla="*/ 9629 h 9951"/>
                  <a:gd name="T22" fmla="*/ 847 w 9951"/>
                  <a:gd name="T23" fmla="*/ 9582 h 9951"/>
                  <a:gd name="T24" fmla="*/ 644 w 9951"/>
                  <a:gd name="T25" fmla="*/ 9471 h 9951"/>
                  <a:gd name="T26" fmla="*/ 480 w 9951"/>
                  <a:gd name="T27" fmla="*/ 9307 h 9951"/>
                  <a:gd name="T28" fmla="*/ 370 w 9951"/>
                  <a:gd name="T29" fmla="*/ 9103 h 9951"/>
                  <a:gd name="T30" fmla="*/ 321 w 9951"/>
                  <a:gd name="T31" fmla="*/ 8869 h 9951"/>
                  <a:gd name="T32" fmla="*/ 323 w 9951"/>
                  <a:gd name="T33" fmla="*/ 1412 h 9951"/>
                  <a:gd name="T34" fmla="*/ 394 w 9951"/>
                  <a:gd name="T35" fmla="*/ 1240 h 9951"/>
                  <a:gd name="T36" fmla="*/ 546 w 9951"/>
                  <a:gd name="T37" fmla="*/ 1138 h 9951"/>
                  <a:gd name="T38" fmla="*/ 675 w 9951"/>
                  <a:gd name="T39" fmla="*/ 1124 h 9951"/>
                  <a:gd name="T40" fmla="*/ 846 w 9951"/>
                  <a:gd name="T41" fmla="*/ 1197 h 9951"/>
                  <a:gd name="T42" fmla="*/ 949 w 9951"/>
                  <a:gd name="T43" fmla="*/ 1349 h 9951"/>
                  <a:gd name="T44" fmla="*/ 963 w 9951"/>
                  <a:gd name="T45" fmla="*/ 8988 h 9951"/>
                  <a:gd name="T46" fmla="*/ 1283 w 9951"/>
                  <a:gd name="T47" fmla="*/ 1401 h 9951"/>
                  <a:gd name="T48" fmla="*/ 1215 w 9951"/>
                  <a:gd name="T49" fmla="*/ 1159 h 9951"/>
                  <a:gd name="T50" fmla="*/ 1926 w 9951"/>
                  <a:gd name="T51" fmla="*/ 8827 h 9951"/>
                  <a:gd name="T52" fmla="*/ 1901 w 9951"/>
                  <a:gd name="T53" fmla="*/ 9028 h 9951"/>
                  <a:gd name="T54" fmla="*/ 1810 w 9951"/>
                  <a:gd name="T55" fmla="*/ 9243 h 9951"/>
                  <a:gd name="T56" fmla="*/ 1664 w 9951"/>
                  <a:gd name="T57" fmla="*/ 9422 h 9951"/>
                  <a:gd name="T58" fmla="*/ 1471 w 9951"/>
                  <a:gd name="T59" fmla="*/ 9550 h 9951"/>
                  <a:gd name="T60" fmla="*/ 1246 w 9951"/>
                  <a:gd name="T61" fmla="*/ 9621 h 9951"/>
                  <a:gd name="T62" fmla="*/ 1926 w 9951"/>
                  <a:gd name="T63" fmla="*/ 0 h 9951"/>
                  <a:gd name="T64" fmla="*/ 609 w 9951"/>
                  <a:gd name="T65" fmla="*/ 803 h 9951"/>
                  <a:gd name="T66" fmla="*/ 421 w 9951"/>
                  <a:gd name="T67" fmla="*/ 841 h 9951"/>
                  <a:gd name="T68" fmla="*/ 258 w 9951"/>
                  <a:gd name="T69" fmla="*/ 930 h 9951"/>
                  <a:gd name="T70" fmla="*/ 128 w 9951"/>
                  <a:gd name="T71" fmla="*/ 1060 h 9951"/>
                  <a:gd name="T72" fmla="*/ 39 w 9951"/>
                  <a:gd name="T73" fmla="*/ 1224 h 9951"/>
                  <a:gd name="T74" fmla="*/ 0 w 9951"/>
                  <a:gd name="T75" fmla="*/ 1412 h 9951"/>
                  <a:gd name="T76" fmla="*/ 1 w 9951"/>
                  <a:gd name="T77" fmla="*/ 8885 h 9951"/>
                  <a:gd name="T78" fmla="*/ 67 w 9951"/>
                  <a:gd name="T79" fmla="*/ 9213 h 9951"/>
                  <a:gd name="T80" fmla="*/ 223 w 9951"/>
                  <a:gd name="T81" fmla="*/ 9500 h 9951"/>
                  <a:gd name="T82" fmla="*/ 451 w 9951"/>
                  <a:gd name="T83" fmla="*/ 9727 h 9951"/>
                  <a:gd name="T84" fmla="*/ 738 w 9951"/>
                  <a:gd name="T85" fmla="*/ 9883 h 9951"/>
                  <a:gd name="T86" fmla="*/ 1065 w 9951"/>
                  <a:gd name="T87" fmla="*/ 9950 h 9951"/>
                  <a:gd name="T88" fmla="*/ 8885 w 9951"/>
                  <a:gd name="T89" fmla="*/ 9950 h 9951"/>
                  <a:gd name="T90" fmla="*/ 9213 w 9951"/>
                  <a:gd name="T91" fmla="*/ 9883 h 9951"/>
                  <a:gd name="T92" fmla="*/ 9500 w 9951"/>
                  <a:gd name="T93" fmla="*/ 9727 h 9951"/>
                  <a:gd name="T94" fmla="*/ 9727 w 9951"/>
                  <a:gd name="T95" fmla="*/ 9500 h 9951"/>
                  <a:gd name="T96" fmla="*/ 9883 w 9951"/>
                  <a:gd name="T97" fmla="*/ 9213 h 9951"/>
                  <a:gd name="T98" fmla="*/ 9950 w 9951"/>
                  <a:gd name="T99" fmla="*/ 8885 h 9951"/>
                  <a:gd name="T100" fmla="*/ 1926 w 9951"/>
                  <a:gd name="T101" fmla="*/ 0 h 9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951" h="9951">
                    <a:moveTo>
                      <a:pt x="9630" y="8827"/>
                    </a:moveTo>
                    <a:lnTo>
                      <a:pt x="9629" y="8869"/>
                    </a:lnTo>
                    <a:lnTo>
                      <a:pt x="9621" y="8950"/>
                    </a:lnTo>
                    <a:lnTo>
                      <a:pt x="9605" y="9028"/>
                    </a:lnTo>
                    <a:lnTo>
                      <a:pt x="9582" y="9103"/>
                    </a:lnTo>
                    <a:lnTo>
                      <a:pt x="9550" y="9175"/>
                    </a:lnTo>
                    <a:lnTo>
                      <a:pt x="9514" y="9243"/>
                    </a:lnTo>
                    <a:lnTo>
                      <a:pt x="9471" y="9307"/>
                    </a:lnTo>
                    <a:lnTo>
                      <a:pt x="9422" y="9367"/>
                    </a:lnTo>
                    <a:lnTo>
                      <a:pt x="9367" y="9422"/>
                    </a:lnTo>
                    <a:lnTo>
                      <a:pt x="9307" y="9471"/>
                    </a:lnTo>
                    <a:lnTo>
                      <a:pt x="9243" y="9514"/>
                    </a:lnTo>
                    <a:lnTo>
                      <a:pt x="9175" y="9550"/>
                    </a:lnTo>
                    <a:lnTo>
                      <a:pt x="9103" y="9582"/>
                    </a:lnTo>
                    <a:lnTo>
                      <a:pt x="9028" y="9605"/>
                    </a:lnTo>
                    <a:lnTo>
                      <a:pt x="8950" y="9621"/>
                    </a:lnTo>
                    <a:lnTo>
                      <a:pt x="8869" y="9629"/>
                    </a:lnTo>
                    <a:lnTo>
                      <a:pt x="8827" y="9630"/>
                    </a:lnTo>
                    <a:lnTo>
                      <a:pt x="1909" y="9630"/>
                    </a:lnTo>
                    <a:lnTo>
                      <a:pt x="1948" y="9591"/>
                    </a:lnTo>
                    <a:lnTo>
                      <a:pt x="2017" y="9507"/>
                    </a:lnTo>
                    <a:lnTo>
                      <a:pt x="2080" y="9417"/>
                    </a:lnTo>
                    <a:lnTo>
                      <a:pt x="2133" y="9320"/>
                    </a:lnTo>
                    <a:lnTo>
                      <a:pt x="2178" y="9218"/>
                    </a:lnTo>
                    <a:lnTo>
                      <a:pt x="2211" y="9112"/>
                    </a:lnTo>
                    <a:lnTo>
                      <a:pt x="2234" y="9000"/>
                    </a:lnTo>
                    <a:lnTo>
                      <a:pt x="2246" y="8886"/>
                    </a:lnTo>
                    <a:lnTo>
                      <a:pt x="2247" y="8827"/>
                    </a:lnTo>
                    <a:lnTo>
                      <a:pt x="2247" y="321"/>
                    </a:lnTo>
                    <a:lnTo>
                      <a:pt x="9630" y="321"/>
                    </a:lnTo>
                    <a:lnTo>
                      <a:pt x="9630" y="8827"/>
                    </a:lnTo>
                    <a:close/>
                    <a:moveTo>
                      <a:pt x="1123" y="9630"/>
                    </a:moveTo>
                    <a:lnTo>
                      <a:pt x="1082" y="9629"/>
                    </a:lnTo>
                    <a:lnTo>
                      <a:pt x="1002" y="9621"/>
                    </a:lnTo>
                    <a:lnTo>
                      <a:pt x="923" y="9605"/>
                    </a:lnTo>
                    <a:lnTo>
                      <a:pt x="847" y="9582"/>
                    </a:lnTo>
                    <a:lnTo>
                      <a:pt x="775" y="9550"/>
                    </a:lnTo>
                    <a:lnTo>
                      <a:pt x="708" y="9514"/>
                    </a:lnTo>
                    <a:lnTo>
                      <a:pt x="644" y="9471"/>
                    </a:lnTo>
                    <a:lnTo>
                      <a:pt x="584" y="9422"/>
                    </a:lnTo>
                    <a:lnTo>
                      <a:pt x="530" y="9367"/>
                    </a:lnTo>
                    <a:lnTo>
                      <a:pt x="480" y="9307"/>
                    </a:lnTo>
                    <a:lnTo>
                      <a:pt x="437" y="9243"/>
                    </a:lnTo>
                    <a:lnTo>
                      <a:pt x="400" y="9175"/>
                    </a:lnTo>
                    <a:lnTo>
                      <a:pt x="370" y="9103"/>
                    </a:lnTo>
                    <a:lnTo>
                      <a:pt x="345" y="9028"/>
                    </a:lnTo>
                    <a:lnTo>
                      <a:pt x="330" y="8950"/>
                    </a:lnTo>
                    <a:lnTo>
                      <a:pt x="321" y="8869"/>
                    </a:lnTo>
                    <a:lnTo>
                      <a:pt x="321" y="8827"/>
                    </a:lnTo>
                    <a:lnTo>
                      <a:pt x="321" y="1444"/>
                    </a:lnTo>
                    <a:lnTo>
                      <a:pt x="323" y="1412"/>
                    </a:lnTo>
                    <a:lnTo>
                      <a:pt x="335" y="1349"/>
                    </a:lnTo>
                    <a:lnTo>
                      <a:pt x="360" y="1292"/>
                    </a:lnTo>
                    <a:lnTo>
                      <a:pt x="394" y="1240"/>
                    </a:lnTo>
                    <a:lnTo>
                      <a:pt x="438" y="1197"/>
                    </a:lnTo>
                    <a:lnTo>
                      <a:pt x="489" y="1162"/>
                    </a:lnTo>
                    <a:lnTo>
                      <a:pt x="546" y="1138"/>
                    </a:lnTo>
                    <a:lnTo>
                      <a:pt x="609" y="1124"/>
                    </a:lnTo>
                    <a:lnTo>
                      <a:pt x="642" y="1123"/>
                    </a:lnTo>
                    <a:lnTo>
                      <a:pt x="675" y="1124"/>
                    </a:lnTo>
                    <a:lnTo>
                      <a:pt x="738" y="1138"/>
                    </a:lnTo>
                    <a:lnTo>
                      <a:pt x="796" y="1162"/>
                    </a:lnTo>
                    <a:lnTo>
                      <a:pt x="846" y="1197"/>
                    </a:lnTo>
                    <a:lnTo>
                      <a:pt x="890" y="1240"/>
                    </a:lnTo>
                    <a:lnTo>
                      <a:pt x="924" y="1292"/>
                    </a:lnTo>
                    <a:lnTo>
                      <a:pt x="949" y="1349"/>
                    </a:lnTo>
                    <a:lnTo>
                      <a:pt x="962" y="1412"/>
                    </a:lnTo>
                    <a:lnTo>
                      <a:pt x="963" y="1444"/>
                    </a:lnTo>
                    <a:lnTo>
                      <a:pt x="963" y="8988"/>
                    </a:lnTo>
                    <a:lnTo>
                      <a:pt x="1284" y="8988"/>
                    </a:lnTo>
                    <a:lnTo>
                      <a:pt x="1284" y="1444"/>
                    </a:lnTo>
                    <a:lnTo>
                      <a:pt x="1283" y="1401"/>
                    </a:lnTo>
                    <a:lnTo>
                      <a:pt x="1271" y="1316"/>
                    </a:lnTo>
                    <a:lnTo>
                      <a:pt x="1247" y="1235"/>
                    </a:lnTo>
                    <a:lnTo>
                      <a:pt x="1215" y="1159"/>
                    </a:lnTo>
                    <a:lnTo>
                      <a:pt x="1195" y="1123"/>
                    </a:lnTo>
                    <a:lnTo>
                      <a:pt x="1926" y="1123"/>
                    </a:lnTo>
                    <a:lnTo>
                      <a:pt x="1926" y="8827"/>
                    </a:lnTo>
                    <a:lnTo>
                      <a:pt x="1925" y="8869"/>
                    </a:lnTo>
                    <a:lnTo>
                      <a:pt x="1918" y="8950"/>
                    </a:lnTo>
                    <a:lnTo>
                      <a:pt x="1901" y="9028"/>
                    </a:lnTo>
                    <a:lnTo>
                      <a:pt x="1878" y="9103"/>
                    </a:lnTo>
                    <a:lnTo>
                      <a:pt x="1847" y="9175"/>
                    </a:lnTo>
                    <a:lnTo>
                      <a:pt x="1810" y="9243"/>
                    </a:lnTo>
                    <a:lnTo>
                      <a:pt x="1767" y="9307"/>
                    </a:lnTo>
                    <a:lnTo>
                      <a:pt x="1718" y="9367"/>
                    </a:lnTo>
                    <a:lnTo>
                      <a:pt x="1664" y="9422"/>
                    </a:lnTo>
                    <a:lnTo>
                      <a:pt x="1603" y="9471"/>
                    </a:lnTo>
                    <a:lnTo>
                      <a:pt x="1540" y="9514"/>
                    </a:lnTo>
                    <a:lnTo>
                      <a:pt x="1471" y="9550"/>
                    </a:lnTo>
                    <a:lnTo>
                      <a:pt x="1399" y="9582"/>
                    </a:lnTo>
                    <a:lnTo>
                      <a:pt x="1324" y="9605"/>
                    </a:lnTo>
                    <a:lnTo>
                      <a:pt x="1246" y="9621"/>
                    </a:lnTo>
                    <a:lnTo>
                      <a:pt x="1165" y="9629"/>
                    </a:lnTo>
                    <a:lnTo>
                      <a:pt x="1123" y="9630"/>
                    </a:lnTo>
                    <a:close/>
                    <a:moveTo>
                      <a:pt x="1926" y="0"/>
                    </a:moveTo>
                    <a:lnTo>
                      <a:pt x="1926" y="803"/>
                    </a:lnTo>
                    <a:lnTo>
                      <a:pt x="642" y="803"/>
                    </a:lnTo>
                    <a:lnTo>
                      <a:pt x="609" y="803"/>
                    </a:lnTo>
                    <a:lnTo>
                      <a:pt x="544" y="810"/>
                    </a:lnTo>
                    <a:lnTo>
                      <a:pt x="481" y="822"/>
                    </a:lnTo>
                    <a:lnTo>
                      <a:pt x="421" y="841"/>
                    </a:lnTo>
                    <a:lnTo>
                      <a:pt x="364" y="865"/>
                    </a:lnTo>
                    <a:lnTo>
                      <a:pt x="309" y="896"/>
                    </a:lnTo>
                    <a:lnTo>
                      <a:pt x="258" y="930"/>
                    </a:lnTo>
                    <a:lnTo>
                      <a:pt x="211" y="969"/>
                    </a:lnTo>
                    <a:lnTo>
                      <a:pt x="167" y="1012"/>
                    </a:lnTo>
                    <a:lnTo>
                      <a:pt x="128" y="1060"/>
                    </a:lnTo>
                    <a:lnTo>
                      <a:pt x="93" y="1112"/>
                    </a:lnTo>
                    <a:lnTo>
                      <a:pt x="63" y="1166"/>
                    </a:lnTo>
                    <a:lnTo>
                      <a:pt x="39" y="1224"/>
                    </a:lnTo>
                    <a:lnTo>
                      <a:pt x="20" y="1284"/>
                    </a:lnTo>
                    <a:lnTo>
                      <a:pt x="7" y="1347"/>
                    </a:lnTo>
                    <a:lnTo>
                      <a:pt x="0" y="1412"/>
                    </a:lnTo>
                    <a:lnTo>
                      <a:pt x="0" y="1444"/>
                    </a:lnTo>
                    <a:lnTo>
                      <a:pt x="0" y="8827"/>
                    </a:lnTo>
                    <a:lnTo>
                      <a:pt x="1" y="8885"/>
                    </a:lnTo>
                    <a:lnTo>
                      <a:pt x="12" y="8998"/>
                    </a:lnTo>
                    <a:lnTo>
                      <a:pt x="35" y="9107"/>
                    </a:lnTo>
                    <a:lnTo>
                      <a:pt x="67" y="9213"/>
                    </a:lnTo>
                    <a:lnTo>
                      <a:pt x="111" y="9314"/>
                    </a:lnTo>
                    <a:lnTo>
                      <a:pt x="163" y="9410"/>
                    </a:lnTo>
                    <a:lnTo>
                      <a:pt x="223" y="9500"/>
                    </a:lnTo>
                    <a:lnTo>
                      <a:pt x="293" y="9583"/>
                    </a:lnTo>
                    <a:lnTo>
                      <a:pt x="368" y="9659"/>
                    </a:lnTo>
                    <a:lnTo>
                      <a:pt x="451" y="9727"/>
                    </a:lnTo>
                    <a:lnTo>
                      <a:pt x="542" y="9789"/>
                    </a:lnTo>
                    <a:lnTo>
                      <a:pt x="637" y="9840"/>
                    </a:lnTo>
                    <a:lnTo>
                      <a:pt x="738" y="9883"/>
                    </a:lnTo>
                    <a:lnTo>
                      <a:pt x="843" y="9916"/>
                    </a:lnTo>
                    <a:lnTo>
                      <a:pt x="952" y="9938"/>
                    </a:lnTo>
                    <a:lnTo>
                      <a:pt x="1065" y="9950"/>
                    </a:lnTo>
                    <a:lnTo>
                      <a:pt x="1123" y="9951"/>
                    </a:lnTo>
                    <a:lnTo>
                      <a:pt x="8827" y="9951"/>
                    </a:lnTo>
                    <a:lnTo>
                      <a:pt x="8885" y="9950"/>
                    </a:lnTo>
                    <a:lnTo>
                      <a:pt x="8998" y="9938"/>
                    </a:lnTo>
                    <a:lnTo>
                      <a:pt x="9107" y="9916"/>
                    </a:lnTo>
                    <a:lnTo>
                      <a:pt x="9213" y="9883"/>
                    </a:lnTo>
                    <a:lnTo>
                      <a:pt x="9314" y="9840"/>
                    </a:lnTo>
                    <a:lnTo>
                      <a:pt x="9410" y="9789"/>
                    </a:lnTo>
                    <a:lnTo>
                      <a:pt x="9500" y="9727"/>
                    </a:lnTo>
                    <a:lnTo>
                      <a:pt x="9583" y="9659"/>
                    </a:lnTo>
                    <a:lnTo>
                      <a:pt x="9659" y="9583"/>
                    </a:lnTo>
                    <a:lnTo>
                      <a:pt x="9727" y="9500"/>
                    </a:lnTo>
                    <a:lnTo>
                      <a:pt x="9789" y="9410"/>
                    </a:lnTo>
                    <a:lnTo>
                      <a:pt x="9840" y="9314"/>
                    </a:lnTo>
                    <a:lnTo>
                      <a:pt x="9883" y="9213"/>
                    </a:lnTo>
                    <a:lnTo>
                      <a:pt x="9916" y="9107"/>
                    </a:lnTo>
                    <a:lnTo>
                      <a:pt x="9938" y="8998"/>
                    </a:lnTo>
                    <a:lnTo>
                      <a:pt x="9950" y="8885"/>
                    </a:lnTo>
                    <a:lnTo>
                      <a:pt x="9951" y="8827"/>
                    </a:lnTo>
                    <a:lnTo>
                      <a:pt x="9951" y="0"/>
                    </a:lnTo>
                    <a:lnTo>
                      <a:pt x="19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23">
                <a:extLst>
                  <a:ext uri="{FF2B5EF4-FFF2-40B4-BE49-F238E27FC236}">
                    <a16:creationId xmlns:a16="http://schemas.microsoft.com/office/drawing/2014/main" id="{004F9498-355D-BB79-F8BD-97ECF1635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73175" y="4903788"/>
                <a:ext cx="406400" cy="612775"/>
              </a:xfrm>
              <a:custGeom>
                <a:avLst/>
                <a:gdLst>
                  <a:gd name="T0" fmla="*/ 320 w 1283"/>
                  <a:gd name="T1" fmla="*/ 593 h 1926"/>
                  <a:gd name="T2" fmla="*/ 853 w 1283"/>
                  <a:gd name="T3" fmla="*/ 1926 h 1926"/>
                  <a:gd name="T4" fmla="*/ 1283 w 1283"/>
                  <a:gd name="T5" fmla="*/ 1926 h 1926"/>
                  <a:gd name="T6" fmla="*/ 1283 w 1283"/>
                  <a:gd name="T7" fmla="*/ 0 h 1926"/>
                  <a:gd name="T8" fmla="*/ 963 w 1283"/>
                  <a:gd name="T9" fmla="*/ 0 h 1926"/>
                  <a:gd name="T10" fmla="*/ 963 w 1283"/>
                  <a:gd name="T11" fmla="*/ 1333 h 1926"/>
                  <a:gd name="T12" fmla="*/ 430 w 1283"/>
                  <a:gd name="T13" fmla="*/ 0 h 1926"/>
                  <a:gd name="T14" fmla="*/ 0 w 1283"/>
                  <a:gd name="T15" fmla="*/ 0 h 1926"/>
                  <a:gd name="T16" fmla="*/ 0 w 1283"/>
                  <a:gd name="T17" fmla="*/ 1926 h 1926"/>
                  <a:gd name="T18" fmla="*/ 320 w 1283"/>
                  <a:gd name="T19" fmla="*/ 1926 h 1926"/>
                  <a:gd name="T20" fmla="*/ 320 w 1283"/>
                  <a:gd name="T21" fmla="*/ 593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3" h="1926">
                    <a:moveTo>
                      <a:pt x="320" y="593"/>
                    </a:moveTo>
                    <a:lnTo>
                      <a:pt x="853" y="1926"/>
                    </a:lnTo>
                    <a:lnTo>
                      <a:pt x="1283" y="1926"/>
                    </a:lnTo>
                    <a:lnTo>
                      <a:pt x="1283" y="0"/>
                    </a:lnTo>
                    <a:lnTo>
                      <a:pt x="963" y="0"/>
                    </a:lnTo>
                    <a:lnTo>
                      <a:pt x="963" y="1333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320" y="1926"/>
                    </a:lnTo>
                    <a:lnTo>
                      <a:pt x="320" y="5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24">
                <a:extLst>
                  <a:ext uri="{FF2B5EF4-FFF2-40B4-BE49-F238E27FC236}">
                    <a16:creationId xmlns:a16="http://schemas.microsoft.com/office/drawing/2014/main" id="{1F72A5D4-A6DF-D14A-44B7-40509BADF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3588" y="4903788"/>
                <a:ext cx="355600" cy="612775"/>
              </a:xfrm>
              <a:custGeom>
                <a:avLst/>
                <a:gdLst>
                  <a:gd name="T0" fmla="*/ 1123 w 1123"/>
                  <a:gd name="T1" fmla="*/ 1605 h 1926"/>
                  <a:gd name="T2" fmla="*/ 322 w 1123"/>
                  <a:gd name="T3" fmla="*/ 1605 h 1926"/>
                  <a:gd name="T4" fmla="*/ 322 w 1123"/>
                  <a:gd name="T5" fmla="*/ 1124 h 1926"/>
                  <a:gd name="T6" fmla="*/ 1123 w 1123"/>
                  <a:gd name="T7" fmla="*/ 1124 h 1926"/>
                  <a:gd name="T8" fmla="*/ 1123 w 1123"/>
                  <a:gd name="T9" fmla="*/ 802 h 1926"/>
                  <a:gd name="T10" fmla="*/ 322 w 1123"/>
                  <a:gd name="T11" fmla="*/ 802 h 1926"/>
                  <a:gd name="T12" fmla="*/ 322 w 1123"/>
                  <a:gd name="T13" fmla="*/ 321 h 1926"/>
                  <a:gd name="T14" fmla="*/ 1123 w 1123"/>
                  <a:gd name="T15" fmla="*/ 321 h 1926"/>
                  <a:gd name="T16" fmla="*/ 1123 w 1123"/>
                  <a:gd name="T17" fmla="*/ 0 h 1926"/>
                  <a:gd name="T18" fmla="*/ 0 w 1123"/>
                  <a:gd name="T19" fmla="*/ 0 h 1926"/>
                  <a:gd name="T20" fmla="*/ 0 w 1123"/>
                  <a:gd name="T21" fmla="*/ 1926 h 1926"/>
                  <a:gd name="T22" fmla="*/ 1123 w 1123"/>
                  <a:gd name="T23" fmla="*/ 1926 h 1926"/>
                  <a:gd name="T24" fmla="*/ 1123 w 1123"/>
                  <a:gd name="T25" fmla="*/ 1605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23" h="1926">
                    <a:moveTo>
                      <a:pt x="1123" y="1605"/>
                    </a:moveTo>
                    <a:lnTo>
                      <a:pt x="322" y="1605"/>
                    </a:lnTo>
                    <a:lnTo>
                      <a:pt x="322" y="1124"/>
                    </a:lnTo>
                    <a:lnTo>
                      <a:pt x="1123" y="1124"/>
                    </a:lnTo>
                    <a:lnTo>
                      <a:pt x="1123" y="802"/>
                    </a:lnTo>
                    <a:lnTo>
                      <a:pt x="322" y="802"/>
                    </a:lnTo>
                    <a:lnTo>
                      <a:pt x="322" y="321"/>
                    </a:lnTo>
                    <a:lnTo>
                      <a:pt x="1123" y="321"/>
                    </a:lnTo>
                    <a:lnTo>
                      <a:pt x="1123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1123" y="1926"/>
                    </a:lnTo>
                    <a:lnTo>
                      <a:pt x="1123" y="16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25">
                <a:extLst>
                  <a:ext uri="{FF2B5EF4-FFF2-40B4-BE49-F238E27FC236}">
                    <a16:creationId xmlns:a16="http://schemas.microsoft.com/office/drawing/2014/main" id="{4CCD1F27-FB06-503A-8A14-8A69C5019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4800" y="4903788"/>
                <a:ext cx="508000" cy="612775"/>
              </a:xfrm>
              <a:custGeom>
                <a:avLst/>
                <a:gdLst>
                  <a:gd name="T0" fmla="*/ 803 w 1604"/>
                  <a:gd name="T1" fmla="*/ 1049 h 1926"/>
                  <a:gd name="T2" fmla="*/ 1178 w 1604"/>
                  <a:gd name="T3" fmla="*/ 1926 h 1926"/>
                  <a:gd name="T4" fmla="*/ 1604 w 1604"/>
                  <a:gd name="T5" fmla="*/ 1926 h 1926"/>
                  <a:gd name="T6" fmla="*/ 1604 w 1604"/>
                  <a:gd name="T7" fmla="*/ 0 h 1926"/>
                  <a:gd name="T8" fmla="*/ 1284 w 1604"/>
                  <a:gd name="T9" fmla="*/ 0 h 1926"/>
                  <a:gd name="T10" fmla="*/ 1284 w 1604"/>
                  <a:gd name="T11" fmla="*/ 1357 h 1926"/>
                  <a:gd name="T12" fmla="*/ 803 w 1604"/>
                  <a:gd name="T13" fmla="*/ 234 h 1926"/>
                  <a:gd name="T14" fmla="*/ 321 w 1604"/>
                  <a:gd name="T15" fmla="*/ 1357 h 1926"/>
                  <a:gd name="T16" fmla="*/ 321 w 1604"/>
                  <a:gd name="T17" fmla="*/ 0 h 1926"/>
                  <a:gd name="T18" fmla="*/ 0 w 1604"/>
                  <a:gd name="T19" fmla="*/ 0 h 1926"/>
                  <a:gd name="T20" fmla="*/ 0 w 1604"/>
                  <a:gd name="T21" fmla="*/ 1926 h 1926"/>
                  <a:gd name="T22" fmla="*/ 427 w 1604"/>
                  <a:gd name="T23" fmla="*/ 1926 h 1926"/>
                  <a:gd name="T24" fmla="*/ 803 w 1604"/>
                  <a:gd name="T25" fmla="*/ 1049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4" h="1926">
                    <a:moveTo>
                      <a:pt x="803" y="1049"/>
                    </a:moveTo>
                    <a:lnTo>
                      <a:pt x="1178" y="1926"/>
                    </a:lnTo>
                    <a:lnTo>
                      <a:pt x="1604" y="1926"/>
                    </a:lnTo>
                    <a:lnTo>
                      <a:pt x="1604" y="0"/>
                    </a:lnTo>
                    <a:lnTo>
                      <a:pt x="1284" y="0"/>
                    </a:lnTo>
                    <a:lnTo>
                      <a:pt x="1284" y="1357"/>
                    </a:lnTo>
                    <a:lnTo>
                      <a:pt x="803" y="234"/>
                    </a:lnTo>
                    <a:lnTo>
                      <a:pt x="321" y="1357"/>
                    </a:lnTo>
                    <a:lnTo>
                      <a:pt x="321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427" y="1926"/>
                    </a:lnTo>
                    <a:lnTo>
                      <a:pt x="803" y="10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26">
                <a:extLst>
                  <a:ext uri="{FF2B5EF4-FFF2-40B4-BE49-F238E27FC236}">
                    <a16:creationId xmlns:a16="http://schemas.microsoft.com/office/drawing/2014/main" id="{C8E9CAD9-45B9-6303-97C1-4A1EBCDCAA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88" y="4903788"/>
                <a:ext cx="458788" cy="612775"/>
              </a:xfrm>
              <a:custGeom>
                <a:avLst/>
                <a:gdLst>
                  <a:gd name="T0" fmla="*/ 911 w 1444"/>
                  <a:gd name="T1" fmla="*/ 1926 h 1926"/>
                  <a:gd name="T2" fmla="*/ 1151 w 1444"/>
                  <a:gd name="T3" fmla="*/ 1859 h 1926"/>
                  <a:gd name="T4" fmla="*/ 1377 w 1444"/>
                  <a:gd name="T5" fmla="*/ 1632 h 1926"/>
                  <a:gd name="T6" fmla="*/ 1444 w 1444"/>
                  <a:gd name="T7" fmla="*/ 1394 h 1926"/>
                  <a:gd name="T8" fmla="*/ 1438 w 1444"/>
                  <a:gd name="T9" fmla="*/ 1279 h 1926"/>
                  <a:gd name="T10" fmla="*/ 1317 w 1444"/>
                  <a:gd name="T11" fmla="*/ 1007 h 1926"/>
                  <a:gd name="T12" fmla="*/ 1049 w 1444"/>
                  <a:gd name="T13" fmla="*/ 827 h 1926"/>
                  <a:gd name="T14" fmla="*/ 882 w 1444"/>
                  <a:gd name="T15" fmla="*/ 802 h 1926"/>
                  <a:gd name="T16" fmla="*/ 490 w 1444"/>
                  <a:gd name="T17" fmla="*/ 792 h 1926"/>
                  <a:gd name="T18" fmla="*/ 375 w 1444"/>
                  <a:gd name="T19" fmla="*/ 715 h 1926"/>
                  <a:gd name="T20" fmla="*/ 321 w 1444"/>
                  <a:gd name="T21" fmla="*/ 587 h 1926"/>
                  <a:gd name="T22" fmla="*/ 331 w 1444"/>
                  <a:gd name="T23" fmla="*/ 490 h 1926"/>
                  <a:gd name="T24" fmla="*/ 408 w 1444"/>
                  <a:gd name="T25" fmla="*/ 375 h 1926"/>
                  <a:gd name="T26" fmla="*/ 537 w 1444"/>
                  <a:gd name="T27" fmla="*/ 322 h 1926"/>
                  <a:gd name="T28" fmla="*/ 907 w 1444"/>
                  <a:gd name="T29" fmla="*/ 322 h 1926"/>
                  <a:gd name="T30" fmla="*/ 1036 w 1444"/>
                  <a:gd name="T31" fmla="*/ 375 h 1926"/>
                  <a:gd name="T32" fmla="*/ 1113 w 1444"/>
                  <a:gd name="T33" fmla="*/ 490 h 1926"/>
                  <a:gd name="T34" fmla="*/ 1123 w 1444"/>
                  <a:gd name="T35" fmla="*/ 642 h 1926"/>
                  <a:gd name="T36" fmla="*/ 1444 w 1444"/>
                  <a:gd name="T37" fmla="*/ 533 h 1926"/>
                  <a:gd name="T38" fmla="*/ 1377 w 1444"/>
                  <a:gd name="T39" fmla="*/ 293 h 1926"/>
                  <a:gd name="T40" fmla="*/ 1151 w 1444"/>
                  <a:gd name="T41" fmla="*/ 67 h 1926"/>
                  <a:gd name="T42" fmla="*/ 911 w 1444"/>
                  <a:gd name="T43" fmla="*/ 1 h 1926"/>
                  <a:gd name="T44" fmla="*/ 533 w 1444"/>
                  <a:gd name="T45" fmla="*/ 1 h 1926"/>
                  <a:gd name="T46" fmla="*/ 294 w 1444"/>
                  <a:gd name="T47" fmla="*/ 67 h 1926"/>
                  <a:gd name="T48" fmla="*/ 67 w 1444"/>
                  <a:gd name="T49" fmla="*/ 293 h 1926"/>
                  <a:gd name="T50" fmla="*/ 0 w 1444"/>
                  <a:gd name="T51" fmla="*/ 533 h 1926"/>
                  <a:gd name="T52" fmla="*/ 6 w 1444"/>
                  <a:gd name="T53" fmla="*/ 647 h 1926"/>
                  <a:gd name="T54" fmla="*/ 127 w 1444"/>
                  <a:gd name="T55" fmla="*/ 919 h 1926"/>
                  <a:gd name="T56" fmla="*/ 395 w 1444"/>
                  <a:gd name="T57" fmla="*/ 1099 h 1926"/>
                  <a:gd name="T58" fmla="*/ 562 w 1444"/>
                  <a:gd name="T59" fmla="*/ 1124 h 1926"/>
                  <a:gd name="T60" fmla="*/ 954 w 1444"/>
                  <a:gd name="T61" fmla="*/ 1133 h 1926"/>
                  <a:gd name="T62" fmla="*/ 1069 w 1444"/>
                  <a:gd name="T63" fmla="*/ 1211 h 1926"/>
                  <a:gd name="T64" fmla="*/ 1123 w 1444"/>
                  <a:gd name="T65" fmla="*/ 1339 h 1926"/>
                  <a:gd name="T66" fmla="*/ 1113 w 1444"/>
                  <a:gd name="T67" fmla="*/ 1436 h 1926"/>
                  <a:gd name="T68" fmla="*/ 1036 w 1444"/>
                  <a:gd name="T69" fmla="*/ 1550 h 1926"/>
                  <a:gd name="T70" fmla="*/ 907 w 1444"/>
                  <a:gd name="T71" fmla="*/ 1604 h 1926"/>
                  <a:gd name="T72" fmla="*/ 537 w 1444"/>
                  <a:gd name="T73" fmla="*/ 1604 h 1926"/>
                  <a:gd name="T74" fmla="*/ 408 w 1444"/>
                  <a:gd name="T75" fmla="*/ 1550 h 1926"/>
                  <a:gd name="T76" fmla="*/ 331 w 1444"/>
                  <a:gd name="T77" fmla="*/ 1436 h 1926"/>
                  <a:gd name="T78" fmla="*/ 321 w 1444"/>
                  <a:gd name="T79" fmla="*/ 1284 h 1926"/>
                  <a:gd name="T80" fmla="*/ 0 w 1444"/>
                  <a:gd name="T81" fmla="*/ 1394 h 1926"/>
                  <a:gd name="T82" fmla="*/ 67 w 1444"/>
                  <a:gd name="T83" fmla="*/ 1632 h 1926"/>
                  <a:gd name="T84" fmla="*/ 294 w 1444"/>
                  <a:gd name="T85" fmla="*/ 1859 h 1926"/>
                  <a:gd name="T86" fmla="*/ 533 w 1444"/>
                  <a:gd name="T87" fmla="*/ 1926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44" h="1926">
                    <a:moveTo>
                      <a:pt x="562" y="1926"/>
                    </a:moveTo>
                    <a:lnTo>
                      <a:pt x="882" y="1926"/>
                    </a:lnTo>
                    <a:lnTo>
                      <a:pt x="911" y="1926"/>
                    </a:lnTo>
                    <a:lnTo>
                      <a:pt x="968" y="1920"/>
                    </a:lnTo>
                    <a:lnTo>
                      <a:pt x="1049" y="1901"/>
                    </a:lnTo>
                    <a:lnTo>
                      <a:pt x="1151" y="1859"/>
                    </a:lnTo>
                    <a:lnTo>
                      <a:pt x="1240" y="1798"/>
                    </a:lnTo>
                    <a:lnTo>
                      <a:pt x="1317" y="1722"/>
                    </a:lnTo>
                    <a:lnTo>
                      <a:pt x="1377" y="1632"/>
                    </a:lnTo>
                    <a:lnTo>
                      <a:pt x="1420" y="1532"/>
                    </a:lnTo>
                    <a:lnTo>
                      <a:pt x="1438" y="1450"/>
                    </a:lnTo>
                    <a:lnTo>
                      <a:pt x="1444" y="1394"/>
                    </a:lnTo>
                    <a:lnTo>
                      <a:pt x="1444" y="1365"/>
                    </a:lnTo>
                    <a:lnTo>
                      <a:pt x="1444" y="1336"/>
                    </a:lnTo>
                    <a:lnTo>
                      <a:pt x="1438" y="1279"/>
                    </a:lnTo>
                    <a:lnTo>
                      <a:pt x="1420" y="1197"/>
                    </a:lnTo>
                    <a:lnTo>
                      <a:pt x="1377" y="1096"/>
                    </a:lnTo>
                    <a:lnTo>
                      <a:pt x="1317" y="1007"/>
                    </a:lnTo>
                    <a:lnTo>
                      <a:pt x="1240" y="930"/>
                    </a:lnTo>
                    <a:lnTo>
                      <a:pt x="1151" y="870"/>
                    </a:lnTo>
                    <a:lnTo>
                      <a:pt x="1049" y="827"/>
                    </a:lnTo>
                    <a:lnTo>
                      <a:pt x="968" y="808"/>
                    </a:lnTo>
                    <a:lnTo>
                      <a:pt x="911" y="802"/>
                    </a:lnTo>
                    <a:lnTo>
                      <a:pt x="882" y="802"/>
                    </a:lnTo>
                    <a:lnTo>
                      <a:pt x="562" y="802"/>
                    </a:lnTo>
                    <a:lnTo>
                      <a:pt x="537" y="801"/>
                    </a:lnTo>
                    <a:lnTo>
                      <a:pt x="490" y="792"/>
                    </a:lnTo>
                    <a:lnTo>
                      <a:pt x="446" y="774"/>
                    </a:lnTo>
                    <a:lnTo>
                      <a:pt x="408" y="748"/>
                    </a:lnTo>
                    <a:lnTo>
                      <a:pt x="375" y="715"/>
                    </a:lnTo>
                    <a:lnTo>
                      <a:pt x="350" y="676"/>
                    </a:lnTo>
                    <a:lnTo>
                      <a:pt x="331" y="634"/>
                    </a:lnTo>
                    <a:lnTo>
                      <a:pt x="321" y="587"/>
                    </a:lnTo>
                    <a:lnTo>
                      <a:pt x="321" y="562"/>
                    </a:lnTo>
                    <a:lnTo>
                      <a:pt x="321" y="536"/>
                    </a:lnTo>
                    <a:lnTo>
                      <a:pt x="331" y="490"/>
                    </a:lnTo>
                    <a:lnTo>
                      <a:pt x="350" y="447"/>
                    </a:lnTo>
                    <a:lnTo>
                      <a:pt x="375" y="409"/>
                    </a:lnTo>
                    <a:lnTo>
                      <a:pt x="408" y="375"/>
                    </a:lnTo>
                    <a:lnTo>
                      <a:pt x="446" y="350"/>
                    </a:lnTo>
                    <a:lnTo>
                      <a:pt x="490" y="332"/>
                    </a:lnTo>
                    <a:lnTo>
                      <a:pt x="537" y="322"/>
                    </a:lnTo>
                    <a:lnTo>
                      <a:pt x="562" y="321"/>
                    </a:lnTo>
                    <a:lnTo>
                      <a:pt x="882" y="321"/>
                    </a:lnTo>
                    <a:lnTo>
                      <a:pt x="907" y="322"/>
                    </a:lnTo>
                    <a:lnTo>
                      <a:pt x="954" y="332"/>
                    </a:lnTo>
                    <a:lnTo>
                      <a:pt x="998" y="350"/>
                    </a:lnTo>
                    <a:lnTo>
                      <a:pt x="1036" y="375"/>
                    </a:lnTo>
                    <a:lnTo>
                      <a:pt x="1069" y="409"/>
                    </a:lnTo>
                    <a:lnTo>
                      <a:pt x="1094" y="447"/>
                    </a:lnTo>
                    <a:lnTo>
                      <a:pt x="1113" y="490"/>
                    </a:lnTo>
                    <a:lnTo>
                      <a:pt x="1123" y="536"/>
                    </a:lnTo>
                    <a:lnTo>
                      <a:pt x="1123" y="562"/>
                    </a:lnTo>
                    <a:lnTo>
                      <a:pt x="1123" y="642"/>
                    </a:lnTo>
                    <a:lnTo>
                      <a:pt x="1444" y="642"/>
                    </a:lnTo>
                    <a:lnTo>
                      <a:pt x="1444" y="562"/>
                    </a:lnTo>
                    <a:lnTo>
                      <a:pt x="1444" y="533"/>
                    </a:lnTo>
                    <a:lnTo>
                      <a:pt x="1438" y="476"/>
                    </a:lnTo>
                    <a:lnTo>
                      <a:pt x="1420" y="394"/>
                    </a:lnTo>
                    <a:lnTo>
                      <a:pt x="1377" y="293"/>
                    </a:lnTo>
                    <a:lnTo>
                      <a:pt x="1317" y="204"/>
                    </a:lnTo>
                    <a:lnTo>
                      <a:pt x="1240" y="127"/>
                    </a:lnTo>
                    <a:lnTo>
                      <a:pt x="1151" y="67"/>
                    </a:lnTo>
                    <a:lnTo>
                      <a:pt x="1049" y="25"/>
                    </a:lnTo>
                    <a:lnTo>
                      <a:pt x="968" y="7"/>
                    </a:lnTo>
                    <a:lnTo>
                      <a:pt x="911" y="1"/>
                    </a:lnTo>
                    <a:lnTo>
                      <a:pt x="882" y="0"/>
                    </a:lnTo>
                    <a:lnTo>
                      <a:pt x="562" y="0"/>
                    </a:lnTo>
                    <a:lnTo>
                      <a:pt x="533" y="1"/>
                    </a:lnTo>
                    <a:lnTo>
                      <a:pt x="477" y="7"/>
                    </a:lnTo>
                    <a:lnTo>
                      <a:pt x="395" y="25"/>
                    </a:lnTo>
                    <a:lnTo>
                      <a:pt x="294" y="67"/>
                    </a:lnTo>
                    <a:lnTo>
                      <a:pt x="204" y="127"/>
                    </a:lnTo>
                    <a:lnTo>
                      <a:pt x="127" y="204"/>
                    </a:lnTo>
                    <a:lnTo>
                      <a:pt x="67" y="293"/>
                    </a:lnTo>
                    <a:lnTo>
                      <a:pt x="24" y="394"/>
                    </a:lnTo>
                    <a:lnTo>
                      <a:pt x="6" y="476"/>
                    </a:lnTo>
                    <a:lnTo>
                      <a:pt x="0" y="533"/>
                    </a:lnTo>
                    <a:lnTo>
                      <a:pt x="0" y="562"/>
                    </a:lnTo>
                    <a:lnTo>
                      <a:pt x="0" y="591"/>
                    </a:lnTo>
                    <a:lnTo>
                      <a:pt x="6" y="647"/>
                    </a:lnTo>
                    <a:lnTo>
                      <a:pt x="24" y="729"/>
                    </a:lnTo>
                    <a:lnTo>
                      <a:pt x="67" y="830"/>
                    </a:lnTo>
                    <a:lnTo>
                      <a:pt x="127" y="919"/>
                    </a:lnTo>
                    <a:lnTo>
                      <a:pt x="204" y="996"/>
                    </a:lnTo>
                    <a:lnTo>
                      <a:pt x="294" y="1056"/>
                    </a:lnTo>
                    <a:lnTo>
                      <a:pt x="395" y="1099"/>
                    </a:lnTo>
                    <a:lnTo>
                      <a:pt x="477" y="1117"/>
                    </a:lnTo>
                    <a:lnTo>
                      <a:pt x="533" y="1123"/>
                    </a:lnTo>
                    <a:lnTo>
                      <a:pt x="562" y="1124"/>
                    </a:lnTo>
                    <a:lnTo>
                      <a:pt x="882" y="1124"/>
                    </a:lnTo>
                    <a:lnTo>
                      <a:pt x="907" y="1124"/>
                    </a:lnTo>
                    <a:lnTo>
                      <a:pt x="954" y="1133"/>
                    </a:lnTo>
                    <a:lnTo>
                      <a:pt x="998" y="1153"/>
                    </a:lnTo>
                    <a:lnTo>
                      <a:pt x="1036" y="1178"/>
                    </a:lnTo>
                    <a:lnTo>
                      <a:pt x="1069" y="1211"/>
                    </a:lnTo>
                    <a:lnTo>
                      <a:pt x="1094" y="1249"/>
                    </a:lnTo>
                    <a:lnTo>
                      <a:pt x="1113" y="1292"/>
                    </a:lnTo>
                    <a:lnTo>
                      <a:pt x="1123" y="1339"/>
                    </a:lnTo>
                    <a:lnTo>
                      <a:pt x="1123" y="1365"/>
                    </a:lnTo>
                    <a:lnTo>
                      <a:pt x="1123" y="1389"/>
                    </a:lnTo>
                    <a:lnTo>
                      <a:pt x="1113" y="1436"/>
                    </a:lnTo>
                    <a:lnTo>
                      <a:pt x="1094" y="1479"/>
                    </a:lnTo>
                    <a:lnTo>
                      <a:pt x="1069" y="1517"/>
                    </a:lnTo>
                    <a:lnTo>
                      <a:pt x="1036" y="1550"/>
                    </a:lnTo>
                    <a:lnTo>
                      <a:pt x="998" y="1576"/>
                    </a:lnTo>
                    <a:lnTo>
                      <a:pt x="954" y="1595"/>
                    </a:lnTo>
                    <a:lnTo>
                      <a:pt x="907" y="1604"/>
                    </a:lnTo>
                    <a:lnTo>
                      <a:pt x="882" y="1605"/>
                    </a:lnTo>
                    <a:lnTo>
                      <a:pt x="562" y="1605"/>
                    </a:lnTo>
                    <a:lnTo>
                      <a:pt x="537" y="1604"/>
                    </a:lnTo>
                    <a:lnTo>
                      <a:pt x="490" y="1595"/>
                    </a:lnTo>
                    <a:lnTo>
                      <a:pt x="446" y="1576"/>
                    </a:lnTo>
                    <a:lnTo>
                      <a:pt x="408" y="1550"/>
                    </a:lnTo>
                    <a:lnTo>
                      <a:pt x="375" y="1517"/>
                    </a:lnTo>
                    <a:lnTo>
                      <a:pt x="350" y="1479"/>
                    </a:lnTo>
                    <a:lnTo>
                      <a:pt x="331" y="1436"/>
                    </a:lnTo>
                    <a:lnTo>
                      <a:pt x="321" y="1389"/>
                    </a:lnTo>
                    <a:lnTo>
                      <a:pt x="321" y="1365"/>
                    </a:lnTo>
                    <a:lnTo>
                      <a:pt x="321" y="1284"/>
                    </a:lnTo>
                    <a:lnTo>
                      <a:pt x="0" y="1284"/>
                    </a:lnTo>
                    <a:lnTo>
                      <a:pt x="0" y="1365"/>
                    </a:lnTo>
                    <a:lnTo>
                      <a:pt x="0" y="1394"/>
                    </a:lnTo>
                    <a:lnTo>
                      <a:pt x="6" y="1450"/>
                    </a:lnTo>
                    <a:lnTo>
                      <a:pt x="24" y="1532"/>
                    </a:lnTo>
                    <a:lnTo>
                      <a:pt x="67" y="1632"/>
                    </a:lnTo>
                    <a:lnTo>
                      <a:pt x="127" y="1722"/>
                    </a:lnTo>
                    <a:lnTo>
                      <a:pt x="204" y="1798"/>
                    </a:lnTo>
                    <a:lnTo>
                      <a:pt x="294" y="1859"/>
                    </a:lnTo>
                    <a:lnTo>
                      <a:pt x="395" y="1901"/>
                    </a:lnTo>
                    <a:lnTo>
                      <a:pt x="477" y="1920"/>
                    </a:lnTo>
                    <a:lnTo>
                      <a:pt x="533" y="1926"/>
                    </a:lnTo>
                    <a:lnTo>
                      <a:pt x="562" y="19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Rectangle 27">
                <a:extLst>
                  <a:ext uri="{FF2B5EF4-FFF2-40B4-BE49-F238E27FC236}">
                    <a16:creationId xmlns:a16="http://schemas.microsoft.com/office/drawing/2014/main" id="{6B1BC491-0FBA-C737-9CB3-B455E294F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6688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Rectangle 28">
                <a:extLst>
                  <a:ext uri="{FF2B5EF4-FFF2-40B4-BE49-F238E27FC236}">
                    <a16:creationId xmlns:a16="http://schemas.microsoft.com/office/drawing/2014/main" id="{A0BAB907-726E-8588-B9E5-FDD85DE61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6942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Rectangle 29">
                <a:extLst>
                  <a:ext uri="{FF2B5EF4-FFF2-40B4-BE49-F238E27FC236}">
                    <a16:creationId xmlns:a16="http://schemas.microsoft.com/office/drawing/2014/main" id="{98953B9D-9B1A-DF5A-303B-D6307CFAB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7197726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Rectangle 30">
                <a:extLst>
                  <a:ext uri="{FF2B5EF4-FFF2-40B4-BE49-F238E27FC236}">
                    <a16:creationId xmlns:a16="http://schemas.microsoft.com/office/drawing/2014/main" id="{5DA60837-9193-8AA8-599B-8702FD4CF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00" y="7451726"/>
                <a:ext cx="1019175" cy="103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7093284-C50B-1BF6-5E70-3B02EEB13214}"/>
              </a:ext>
            </a:extLst>
          </p:cNvPr>
          <p:cNvSpPr/>
          <p:nvPr/>
        </p:nvSpPr>
        <p:spPr>
          <a:xfrm>
            <a:off x="2606164" y="5773416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106" name="모서리가 둥근 직사각형 53">
            <a:extLst>
              <a:ext uri="{FF2B5EF4-FFF2-40B4-BE49-F238E27FC236}">
                <a16:creationId xmlns:a16="http://schemas.microsoft.com/office/drawing/2014/main" id="{C3D86EFD-A2D9-CCC6-3519-16321DF13454}"/>
              </a:ext>
            </a:extLst>
          </p:cNvPr>
          <p:cNvSpPr/>
          <p:nvPr/>
        </p:nvSpPr>
        <p:spPr>
          <a:xfrm>
            <a:off x="3968766" y="5091568"/>
            <a:ext cx="5366664" cy="90757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04.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예상 화면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7" name="양쪽 모서리가 둥근 사각형 54">
            <a:extLst>
              <a:ext uri="{FF2B5EF4-FFF2-40B4-BE49-F238E27FC236}">
                <a16:creationId xmlns:a16="http://schemas.microsoft.com/office/drawing/2014/main" id="{E15A6366-29CC-6402-4C5F-07D32EB7C086}"/>
              </a:ext>
            </a:extLst>
          </p:cNvPr>
          <p:cNvSpPr/>
          <p:nvPr/>
        </p:nvSpPr>
        <p:spPr>
          <a:xfrm rot="5400000">
            <a:off x="8379987" y="5043703"/>
            <a:ext cx="907577" cy="1003308"/>
          </a:xfrm>
          <a:prstGeom prst="round2SameRect">
            <a:avLst/>
          </a:prstGeom>
          <a:solidFill>
            <a:srgbClr val="8C796D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CA739D0-64F0-5FB4-AEF7-4602BC9F3109}"/>
              </a:ext>
            </a:extLst>
          </p:cNvPr>
          <p:cNvSpPr/>
          <p:nvPr/>
        </p:nvSpPr>
        <p:spPr>
          <a:xfrm>
            <a:off x="8383972" y="5222189"/>
            <a:ext cx="899605" cy="646331"/>
          </a:xfrm>
          <a:prstGeom prst="rect">
            <a:avLst/>
          </a:prstGeom>
          <a:solidFill>
            <a:srgbClr val="8C796D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10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3B8E1AD7-A3D8-C423-6A60-57756035E281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id="{9290776E-D165-D888-D17D-C379D87CD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3F6598B7-7EFF-A471-20DF-AE5313A49D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6">
              <a:extLst>
                <a:ext uri="{FF2B5EF4-FFF2-40B4-BE49-F238E27FC236}">
                  <a16:creationId xmlns:a16="http://schemas.microsoft.com/office/drawing/2014/main" id="{EDF9908C-5A2C-FFE4-EA91-1D2836A5681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D0B1DE88-43A7-E090-4251-6C8354EDA1F3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EBE53969-0C4F-4B55-D97B-F5FE408B6ED6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21" name="그림 120">
                <a:extLst>
                  <a:ext uri="{FF2B5EF4-FFF2-40B4-BE49-F238E27FC236}">
                    <a16:creationId xmlns:a16="http://schemas.microsoft.com/office/drawing/2014/main" id="{6896B431-D2C5-ED39-410C-710B2209C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14" name="모서리가 둥근 직사각형 31">
              <a:extLst>
                <a:ext uri="{FF2B5EF4-FFF2-40B4-BE49-F238E27FC236}">
                  <a16:creationId xmlns:a16="http://schemas.microsoft.com/office/drawing/2014/main" id="{239C10B1-BFEF-00CD-32C4-F46CBD4744E5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15" name="Group 12">
              <a:extLst>
                <a:ext uri="{FF2B5EF4-FFF2-40B4-BE49-F238E27FC236}">
                  <a16:creationId xmlns:a16="http://schemas.microsoft.com/office/drawing/2014/main" id="{68C6EBD8-2C3C-AF94-5297-7CB9BAEA446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8" name="Freeform 13">
                <a:extLst>
                  <a:ext uri="{FF2B5EF4-FFF2-40B4-BE49-F238E27FC236}">
                    <a16:creationId xmlns:a16="http://schemas.microsoft.com/office/drawing/2014/main" id="{9BB7F9F2-E7B0-12E6-9C95-78D620AD5C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4">
                <a:extLst>
                  <a:ext uri="{FF2B5EF4-FFF2-40B4-BE49-F238E27FC236}">
                    <a16:creationId xmlns:a16="http://schemas.microsoft.com/office/drawing/2014/main" id="{00D1F070-2A8A-C13E-0650-97E3E7CD4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411C282F-4CBC-106D-A8F5-3EFC29FDAFDB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222D2C38-995C-D1C7-D145-3E952E37971E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C6F9245-9EFF-B340-3E9F-4EABBCA7ACA6}"/>
              </a:ext>
            </a:extLst>
          </p:cNvPr>
          <p:cNvCxnSpPr/>
          <p:nvPr/>
        </p:nvCxnSpPr>
        <p:spPr>
          <a:xfrm>
            <a:off x="6455866" y="4717063"/>
            <a:ext cx="0" cy="360000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1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01.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팀 소개 </a:t>
                </a:r>
                <a:endParaRPr lang="en-US" altLang="ko-KR" sz="2400" b="1" i="1" kern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양쪽 모서리가 둥근 사각형 4">
            <a:extLst>
              <a:ext uri="{FF2B5EF4-FFF2-40B4-BE49-F238E27FC236}">
                <a16:creationId xmlns:a16="http://schemas.microsoft.com/office/drawing/2014/main" id="{AB8209AE-ECB2-837F-0EF0-3B7D4F5960BC}"/>
              </a:ext>
            </a:extLst>
          </p:cNvPr>
          <p:cNvSpPr/>
          <p:nvPr/>
        </p:nvSpPr>
        <p:spPr>
          <a:xfrm rot="5400000">
            <a:off x="4252529" y="-441042"/>
            <a:ext cx="3949169" cy="7994814"/>
          </a:xfrm>
          <a:prstGeom prst="round2SameRect">
            <a:avLst>
              <a:gd name="adj1" fmla="val 3416"/>
              <a:gd name="adj2" fmla="val 0"/>
            </a:avLst>
          </a:prstGeom>
          <a:solidFill>
            <a:srgbClr val="D9CFC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6D1F553-88FF-762E-4E85-5291C3F090A5}"/>
              </a:ext>
            </a:extLst>
          </p:cNvPr>
          <p:cNvGrpSpPr/>
          <p:nvPr/>
        </p:nvGrpSpPr>
        <p:grpSpPr>
          <a:xfrm>
            <a:off x="7170131" y="2184659"/>
            <a:ext cx="942312" cy="920293"/>
            <a:chOff x="7621127" y="3477074"/>
            <a:chExt cx="1296000" cy="12960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D3D2A3-3307-C2AE-352D-03226795CF6B}"/>
                </a:ext>
              </a:extLst>
            </p:cNvPr>
            <p:cNvSpPr/>
            <p:nvPr/>
          </p:nvSpPr>
          <p:spPr>
            <a:xfrm>
              <a:off x="7621127" y="3477074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C53FEBF-B97C-3743-AFF2-1D84E5A8F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313" y="3642260"/>
              <a:ext cx="965629" cy="965629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F33E86-45F9-4678-2CCF-A2FCBFADAECB}"/>
              </a:ext>
            </a:extLst>
          </p:cNvPr>
          <p:cNvSpPr/>
          <p:nvPr/>
        </p:nvSpPr>
        <p:spPr>
          <a:xfrm>
            <a:off x="8463714" y="3354413"/>
            <a:ext cx="1261498" cy="138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0" dirty="0">
                <a:solidFill>
                  <a:srgbClr val="4B443E"/>
                </a:solidFill>
                <a:effectLst/>
                <a:latin typeface="나눔고딕" pitchFamily="2" charset="-127"/>
                <a:ea typeface="나눔고딕" pitchFamily="2" charset="-127"/>
              </a:rPr>
              <a:t>김지윤</a:t>
            </a:r>
            <a:r>
              <a:rPr lang="ko-KR" altLang="en-US" b="0" i="0" dirty="0">
                <a:solidFill>
                  <a:srgbClr val="4B443E"/>
                </a:solidFill>
                <a:effectLst/>
                <a:latin typeface="나눔고딕" pitchFamily="2" charset="-127"/>
                <a:ea typeface="나눔고딕" pitchFamily="2" charset="-127"/>
              </a:rPr>
              <a:t> </a:t>
            </a:r>
            <a:endParaRPr lang="en-US" altLang="ko-KR" b="0" i="0" dirty="0">
              <a:solidFill>
                <a:srgbClr val="4B443E"/>
              </a:solidFill>
              <a:effectLst/>
              <a:latin typeface="나눔고딕" pitchFamily="2" charset="-127"/>
              <a:ea typeface="나눔고딕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0" i="0" dirty="0">
                <a:solidFill>
                  <a:srgbClr val="4B443E"/>
                </a:solidFill>
                <a:effectLst/>
                <a:latin typeface="NanumGothic" pitchFamily="2" charset="-127"/>
                <a:ea typeface="NanumGothic" pitchFamily="2" charset="-127"/>
              </a:rPr>
              <a:t>2071390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rgbClr val="4B443E"/>
                </a:solidFill>
                <a:latin typeface="NanumGothic" pitchFamily="2" charset="-127"/>
                <a:ea typeface="NanumGothic" pitchFamily="2" charset="-127"/>
              </a:rPr>
              <a:t>피피티</a:t>
            </a:r>
            <a:endParaRPr lang="en-US" altLang="ko-KR" sz="1200" dirty="0">
              <a:solidFill>
                <a:srgbClr val="4B443E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B443E"/>
                </a:solidFill>
                <a:latin typeface="나눔고딕" pitchFamily="2" charset="-127"/>
                <a:ea typeface="나눔고딕" pitchFamily="2" charset="-127"/>
              </a:rPr>
              <a:t>프론트</a:t>
            </a:r>
            <a:r>
              <a:rPr lang="en-US" altLang="ko-KR" sz="1200" dirty="0">
                <a:solidFill>
                  <a:srgbClr val="4B443E"/>
                </a:solidFill>
                <a:latin typeface="나눔고딕" pitchFamily="2" charset="-127"/>
                <a:ea typeface="나눔고딕" pitchFamily="2" charset="-127"/>
              </a:rPr>
              <a:t>(</a:t>
            </a:r>
            <a:r>
              <a:rPr lang="ko-KR" altLang="en-US" sz="1200" dirty="0">
                <a:solidFill>
                  <a:srgbClr val="4B443E"/>
                </a:solidFill>
                <a:latin typeface="나눔고딕" pitchFamily="2" charset="-127"/>
                <a:ea typeface="나눔고딕" pitchFamily="2" charset="-127"/>
              </a:rPr>
              <a:t>디자인</a:t>
            </a:r>
            <a:r>
              <a:rPr lang="en-US" altLang="ko-KR" sz="1000" dirty="0">
                <a:solidFill>
                  <a:srgbClr val="4B443E"/>
                </a:solidFill>
                <a:latin typeface="나눔고딕" pitchFamily="2" charset="-127"/>
                <a:ea typeface="나눔고딕" pitchFamily="2" charset="-127"/>
              </a:rPr>
              <a:t>)</a:t>
            </a:r>
            <a:endParaRPr lang="en-US" altLang="ko-KR" sz="900" dirty="0">
              <a:solidFill>
                <a:srgbClr val="4B443E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4FD40F-907D-2D6F-2589-F64A7E35C4CD}"/>
              </a:ext>
            </a:extLst>
          </p:cNvPr>
          <p:cNvSpPr/>
          <p:nvPr/>
        </p:nvSpPr>
        <p:spPr>
          <a:xfrm>
            <a:off x="4357131" y="3357231"/>
            <a:ext cx="965012" cy="1395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0" dirty="0">
                <a:solidFill>
                  <a:srgbClr val="4B443E"/>
                </a:solidFill>
                <a:effectLst/>
                <a:latin typeface="나눔고딕" pitchFamily="2" charset="-127"/>
                <a:ea typeface="나눔고딕" pitchFamily="2" charset="-127"/>
              </a:rPr>
              <a:t>김민지</a:t>
            </a:r>
            <a:r>
              <a:rPr lang="ko-KR" altLang="en-US" b="0" i="0" dirty="0">
                <a:solidFill>
                  <a:srgbClr val="4B443E"/>
                </a:solidFill>
                <a:effectLst/>
                <a:latin typeface="NanumGothic" pitchFamily="2" charset="-127"/>
                <a:ea typeface="NanumGothic" pitchFamily="2" charset="-127"/>
              </a:rPr>
              <a:t> </a:t>
            </a:r>
            <a:endParaRPr lang="en-US" altLang="ko-KR" b="0" i="0" dirty="0">
              <a:solidFill>
                <a:srgbClr val="4B443E"/>
              </a:solidFill>
              <a:effectLst/>
              <a:latin typeface="NanumGothic" pitchFamily="2" charset="-127"/>
              <a:ea typeface="NanumGothic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0" i="0" dirty="0">
                <a:solidFill>
                  <a:srgbClr val="4B443E"/>
                </a:solidFill>
                <a:effectLst/>
                <a:latin typeface="NanumGothic" pitchFamily="2" charset="-127"/>
                <a:ea typeface="NanumGothic" pitchFamily="2" charset="-127"/>
              </a:rPr>
              <a:t>1971517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4B443E"/>
                </a:solidFill>
                <a:latin typeface="NanumGothic" pitchFamily="2" charset="-127"/>
                <a:ea typeface="NanumGothic" pitchFamily="2" charset="-127"/>
              </a:rPr>
              <a:t>발표자</a:t>
            </a:r>
            <a:endParaRPr lang="en-US" altLang="ko-KR" sz="1200" dirty="0">
              <a:solidFill>
                <a:srgbClr val="4B443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B443E"/>
                </a:solidFill>
              </a:rPr>
              <a:t>프론트</a:t>
            </a:r>
            <a:endParaRPr lang="ko-KR" altLang="en-US" sz="2000" dirty="0">
              <a:solidFill>
                <a:srgbClr val="4B443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2034D0-2F96-B42F-D151-DF38700A341B}"/>
              </a:ext>
            </a:extLst>
          </p:cNvPr>
          <p:cNvSpPr/>
          <p:nvPr/>
        </p:nvSpPr>
        <p:spPr>
          <a:xfrm>
            <a:off x="5746457" y="3368726"/>
            <a:ext cx="965012" cy="1098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0" dirty="0">
                <a:solidFill>
                  <a:srgbClr val="4B443E"/>
                </a:solidFill>
                <a:effectLst/>
                <a:latin typeface="나눔고딕" pitchFamily="2" charset="-127"/>
                <a:ea typeface="나눔고딕" pitchFamily="2" charset="-127"/>
              </a:rPr>
              <a:t>송성민</a:t>
            </a:r>
            <a:r>
              <a:rPr lang="ko-KR" altLang="en-US" b="0" i="0" dirty="0">
                <a:solidFill>
                  <a:srgbClr val="4B443E"/>
                </a:solidFill>
                <a:effectLst/>
                <a:latin typeface="나눔고딕" pitchFamily="2" charset="-127"/>
                <a:ea typeface="나눔고딕" pitchFamily="2" charset="-127"/>
              </a:rPr>
              <a:t> </a:t>
            </a:r>
            <a:endParaRPr lang="en-US" altLang="ko-KR" b="0" i="0" dirty="0">
              <a:solidFill>
                <a:srgbClr val="4B443E"/>
              </a:solidFill>
              <a:effectLst/>
              <a:latin typeface="나눔고딕" pitchFamily="2" charset="-127"/>
              <a:ea typeface="나눔고딕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0" i="0" dirty="0">
                <a:solidFill>
                  <a:srgbClr val="4B443E"/>
                </a:solidFill>
                <a:effectLst/>
                <a:latin typeface="NanumGothic" pitchFamily="2" charset="-127"/>
                <a:ea typeface="NanumGothic" pitchFamily="2" charset="-127"/>
              </a:rPr>
              <a:t>1871135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4B443E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400" dirty="0">
                <a:solidFill>
                  <a:srgbClr val="4B443E"/>
                </a:solidFill>
                <a:latin typeface="나눔고딕" pitchFamily="2" charset="-127"/>
                <a:ea typeface="나눔고딕" pitchFamily="2" charset="-127"/>
              </a:rPr>
              <a:t>프론트</a:t>
            </a:r>
            <a:endParaRPr lang="ko-KR" altLang="en-US" sz="1600" dirty="0">
              <a:solidFill>
                <a:srgbClr val="4B443E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60F1CD-CD17-2319-22D0-B80FF2B965CD}"/>
              </a:ext>
            </a:extLst>
          </p:cNvPr>
          <p:cNvSpPr/>
          <p:nvPr/>
        </p:nvSpPr>
        <p:spPr>
          <a:xfrm>
            <a:off x="2669151" y="3354413"/>
            <a:ext cx="1402869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0" dirty="0">
                <a:solidFill>
                  <a:srgbClr val="4B443E"/>
                </a:solidFill>
                <a:effectLst/>
                <a:latin typeface="NanumGothic" pitchFamily="2" charset="-127"/>
                <a:ea typeface="NanumGothic" pitchFamily="2" charset="-127"/>
              </a:rPr>
              <a:t>서정희</a:t>
            </a:r>
            <a:r>
              <a:rPr lang="en-US" altLang="ko-KR" b="1" i="0" dirty="0">
                <a:solidFill>
                  <a:srgbClr val="4B443E"/>
                </a:solidFill>
                <a:effectLst/>
                <a:latin typeface="NanumGothic" pitchFamily="2" charset="-127"/>
                <a:ea typeface="NanumGothic" pitchFamily="2" charset="-127"/>
              </a:rPr>
              <a:t>(</a:t>
            </a:r>
            <a:r>
              <a:rPr lang="ko-KR" altLang="en-US" b="1" i="0" dirty="0">
                <a:solidFill>
                  <a:srgbClr val="4B443E"/>
                </a:solidFill>
                <a:effectLst/>
                <a:latin typeface="NanumGothic" pitchFamily="2" charset="-127"/>
                <a:ea typeface="NanumGothic" pitchFamily="2" charset="-127"/>
              </a:rPr>
              <a:t>팀장</a:t>
            </a:r>
            <a:r>
              <a:rPr lang="en-US" altLang="ko-KR" b="1" i="0" dirty="0">
                <a:solidFill>
                  <a:srgbClr val="4B443E"/>
                </a:solidFill>
                <a:effectLst/>
                <a:latin typeface="NanumGothic" pitchFamily="2" charset="-127"/>
                <a:ea typeface="NanumGothic" pitchFamily="2" charset="-127"/>
              </a:rPr>
              <a:t>)</a:t>
            </a:r>
            <a:r>
              <a:rPr lang="ko-KR" altLang="en-US" b="0" i="0" dirty="0">
                <a:solidFill>
                  <a:srgbClr val="4B443E"/>
                </a:solidFill>
                <a:effectLst/>
                <a:latin typeface="NanumGothic" pitchFamily="2" charset="-127"/>
                <a:ea typeface="NanumGothic" pitchFamily="2" charset="-127"/>
              </a:rPr>
              <a:t> </a:t>
            </a:r>
            <a:endParaRPr lang="en-US" altLang="ko-KR" b="0" i="0" dirty="0">
              <a:solidFill>
                <a:srgbClr val="4B443E"/>
              </a:solidFill>
              <a:effectLst/>
              <a:latin typeface="NanumGothic" pitchFamily="2" charset="-127"/>
              <a:ea typeface="NanumGothic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0" i="0" dirty="0">
                <a:solidFill>
                  <a:srgbClr val="4B443E"/>
                </a:solidFill>
                <a:effectLst/>
                <a:latin typeface="NanumGothic" pitchFamily="2" charset="-127"/>
                <a:ea typeface="NanumGothic" pitchFamily="2" charset="-127"/>
              </a:rPr>
              <a:t>2071460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rgbClr val="4B443E"/>
                </a:solidFill>
              </a:rPr>
              <a:t>백엔드</a:t>
            </a:r>
            <a:endParaRPr lang="ko-KR" altLang="en-US" dirty="0">
              <a:solidFill>
                <a:srgbClr val="4B443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EE259BC-9940-59B0-C630-668DC89E97FF}"/>
              </a:ext>
            </a:extLst>
          </p:cNvPr>
          <p:cNvGrpSpPr/>
          <p:nvPr/>
        </p:nvGrpSpPr>
        <p:grpSpPr>
          <a:xfrm>
            <a:off x="2889049" y="2169351"/>
            <a:ext cx="963075" cy="930433"/>
            <a:chOff x="2622378" y="3207080"/>
            <a:chExt cx="1296000" cy="1296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43DC398-F973-461B-0131-9E2D76B4B268}"/>
                </a:ext>
              </a:extLst>
            </p:cNvPr>
            <p:cNvSpPr/>
            <p:nvPr/>
          </p:nvSpPr>
          <p:spPr>
            <a:xfrm>
              <a:off x="2622378" y="3207080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0762A50-43CF-9AF6-AE55-5FCBCBD5A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1679" y="3376381"/>
              <a:ext cx="957399" cy="957399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B0D493B-921B-5527-A343-8819B2491548}"/>
              </a:ext>
            </a:extLst>
          </p:cNvPr>
          <p:cNvGrpSpPr/>
          <p:nvPr/>
        </p:nvGrpSpPr>
        <p:grpSpPr>
          <a:xfrm>
            <a:off x="4322886" y="2178349"/>
            <a:ext cx="963075" cy="930433"/>
            <a:chOff x="4187379" y="3225016"/>
            <a:chExt cx="1296000" cy="12960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7C328CA-6AD1-D817-A264-DAD84BB2C6B3}"/>
                </a:ext>
              </a:extLst>
            </p:cNvPr>
            <p:cNvSpPr/>
            <p:nvPr/>
          </p:nvSpPr>
          <p:spPr>
            <a:xfrm>
              <a:off x="4187379" y="3225016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2F0EB976-2D68-6F3F-37EF-4991669932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54157" y="3383580"/>
              <a:ext cx="762444" cy="978872"/>
              <a:chOff x="648" y="958"/>
              <a:chExt cx="1078" cy="1384"/>
            </a:xfrm>
          </p:grpSpPr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id="{BEE7F8EF-DD5F-07A6-A6E7-852C862D4F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" y="1821"/>
                <a:ext cx="383" cy="430"/>
              </a:xfrm>
              <a:custGeom>
                <a:avLst/>
                <a:gdLst>
                  <a:gd name="T0" fmla="*/ 1149 w 1149"/>
                  <a:gd name="T1" fmla="*/ 1275 h 1291"/>
                  <a:gd name="T2" fmla="*/ 1137 w 1149"/>
                  <a:gd name="T3" fmla="*/ 1277 h 1291"/>
                  <a:gd name="T4" fmla="*/ 1101 w 1149"/>
                  <a:gd name="T5" fmla="*/ 1279 h 1291"/>
                  <a:gd name="T6" fmla="*/ 1047 w 1149"/>
                  <a:gd name="T7" fmla="*/ 1282 h 1291"/>
                  <a:gd name="T8" fmla="*/ 977 w 1149"/>
                  <a:gd name="T9" fmla="*/ 1286 h 1291"/>
                  <a:gd name="T10" fmla="*/ 898 w 1149"/>
                  <a:gd name="T11" fmla="*/ 1288 h 1291"/>
                  <a:gd name="T12" fmla="*/ 810 w 1149"/>
                  <a:gd name="T13" fmla="*/ 1289 h 1291"/>
                  <a:gd name="T14" fmla="*/ 719 w 1149"/>
                  <a:gd name="T15" fmla="*/ 1291 h 1291"/>
                  <a:gd name="T16" fmla="*/ 629 w 1149"/>
                  <a:gd name="T17" fmla="*/ 1288 h 1291"/>
                  <a:gd name="T18" fmla="*/ 543 w 1149"/>
                  <a:gd name="T19" fmla="*/ 1283 h 1291"/>
                  <a:gd name="T20" fmla="*/ 466 w 1149"/>
                  <a:gd name="T21" fmla="*/ 1274 h 1291"/>
                  <a:gd name="T22" fmla="*/ 401 w 1149"/>
                  <a:gd name="T23" fmla="*/ 1262 h 1291"/>
                  <a:gd name="T24" fmla="*/ 352 w 1149"/>
                  <a:gd name="T25" fmla="*/ 1244 h 1291"/>
                  <a:gd name="T26" fmla="*/ 324 w 1149"/>
                  <a:gd name="T27" fmla="*/ 1221 h 1291"/>
                  <a:gd name="T28" fmla="*/ 319 w 1149"/>
                  <a:gd name="T29" fmla="*/ 1192 h 1291"/>
                  <a:gd name="T30" fmla="*/ 343 w 1149"/>
                  <a:gd name="T31" fmla="*/ 1156 h 1291"/>
                  <a:gd name="T32" fmla="*/ 410 w 1149"/>
                  <a:gd name="T33" fmla="*/ 1070 h 1291"/>
                  <a:gd name="T34" fmla="*/ 453 w 1149"/>
                  <a:gd name="T35" fmla="*/ 981 h 1291"/>
                  <a:gd name="T36" fmla="*/ 476 w 1149"/>
                  <a:gd name="T37" fmla="*/ 895 h 1291"/>
                  <a:gd name="T38" fmla="*/ 485 w 1149"/>
                  <a:gd name="T39" fmla="*/ 816 h 1291"/>
                  <a:gd name="T40" fmla="*/ 485 w 1149"/>
                  <a:gd name="T41" fmla="*/ 754 h 1291"/>
                  <a:gd name="T42" fmla="*/ 480 w 1149"/>
                  <a:gd name="T43" fmla="*/ 712 h 1291"/>
                  <a:gd name="T44" fmla="*/ 477 w 1149"/>
                  <a:gd name="T45" fmla="*/ 697 h 1291"/>
                  <a:gd name="T46" fmla="*/ 439 w 1149"/>
                  <a:gd name="T47" fmla="*/ 782 h 1291"/>
                  <a:gd name="T48" fmla="*/ 393 w 1149"/>
                  <a:gd name="T49" fmla="*/ 852 h 1291"/>
                  <a:gd name="T50" fmla="*/ 338 w 1149"/>
                  <a:gd name="T51" fmla="*/ 907 h 1291"/>
                  <a:gd name="T52" fmla="*/ 283 w 1149"/>
                  <a:gd name="T53" fmla="*/ 948 h 1291"/>
                  <a:gd name="T54" fmla="*/ 231 w 1149"/>
                  <a:gd name="T55" fmla="*/ 974 h 1291"/>
                  <a:gd name="T56" fmla="*/ 184 w 1149"/>
                  <a:gd name="T57" fmla="*/ 986 h 1291"/>
                  <a:gd name="T58" fmla="*/ 148 w 1149"/>
                  <a:gd name="T59" fmla="*/ 986 h 1291"/>
                  <a:gd name="T60" fmla="*/ 128 w 1149"/>
                  <a:gd name="T61" fmla="*/ 970 h 1291"/>
                  <a:gd name="T62" fmla="*/ 128 w 1149"/>
                  <a:gd name="T63" fmla="*/ 944 h 1291"/>
                  <a:gd name="T64" fmla="*/ 150 w 1149"/>
                  <a:gd name="T65" fmla="*/ 905 h 1291"/>
                  <a:gd name="T66" fmla="*/ 193 w 1149"/>
                  <a:gd name="T67" fmla="*/ 834 h 1291"/>
                  <a:gd name="T68" fmla="*/ 215 w 1149"/>
                  <a:gd name="T69" fmla="*/ 762 h 1291"/>
                  <a:gd name="T70" fmla="*/ 224 w 1149"/>
                  <a:gd name="T71" fmla="*/ 693 h 1291"/>
                  <a:gd name="T72" fmla="*/ 222 w 1149"/>
                  <a:gd name="T73" fmla="*/ 635 h 1291"/>
                  <a:gd name="T74" fmla="*/ 215 w 1149"/>
                  <a:gd name="T75" fmla="*/ 592 h 1291"/>
                  <a:gd name="T76" fmla="*/ 210 w 1149"/>
                  <a:gd name="T77" fmla="*/ 568 h 1291"/>
                  <a:gd name="T78" fmla="*/ 198 w 1149"/>
                  <a:gd name="T79" fmla="*/ 574 h 1291"/>
                  <a:gd name="T80" fmla="*/ 170 w 1149"/>
                  <a:gd name="T81" fmla="*/ 596 h 1291"/>
                  <a:gd name="T82" fmla="*/ 136 w 1149"/>
                  <a:gd name="T83" fmla="*/ 617 h 1291"/>
                  <a:gd name="T84" fmla="*/ 99 w 1149"/>
                  <a:gd name="T85" fmla="*/ 635 h 1291"/>
                  <a:gd name="T86" fmla="*/ 64 w 1149"/>
                  <a:gd name="T87" fmla="*/ 647 h 1291"/>
                  <a:gd name="T88" fmla="*/ 33 w 1149"/>
                  <a:gd name="T89" fmla="*/ 652 h 1291"/>
                  <a:gd name="T90" fmla="*/ 12 w 1149"/>
                  <a:gd name="T91" fmla="*/ 644 h 1291"/>
                  <a:gd name="T92" fmla="*/ 0 w 1149"/>
                  <a:gd name="T93" fmla="*/ 625 h 1291"/>
                  <a:gd name="T94" fmla="*/ 4 w 1149"/>
                  <a:gd name="T95" fmla="*/ 588 h 1291"/>
                  <a:gd name="T96" fmla="*/ 33 w 1149"/>
                  <a:gd name="T97" fmla="*/ 509 h 1291"/>
                  <a:gd name="T98" fmla="*/ 56 w 1149"/>
                  <a:gd name="T99" fmla="*/ 401 h 1291"/>
                  <a:gd name="T100" fmla="*/ 61 w 1149"/>
                  <a:gd name="T101" fmla="*/ 305 h 1291"/>
                  <a:gd name="T102" fmla="*/ 53 w 1149"/>
                  <a:gd name="T103" fmla="*/ 221 h 1291"/>
                  <a:gd name="T104" fmla="*/ 40 w 1149"/>
                  <a:gd name="T105" fmla="*/ 154 h 1291"/>
                  <a:gd name="T106" fmla="*/ 24 w 1149"/>
                  <a:gd name="T107" fmla="*/ 106 h 1291"/>
                  <a:gd name="T108" fmla="*/ 14 w 1149"/>
                  <a:gd name="T109" fmla="*/ 81 h 1291"/>
                  <a:gd name="T110" fmla="*/ 1149 w 1149"/>
                  <a:gd name="T111" fmla="*/ 0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49" h="1291">
                    <a:moveTo>
                      <a:pt x="1149" y="0"/>
                    </a:moveTo>
                    <a:lnTo>
                      <a:pt x="1149" y="1275"/>
                    </a:lnTo>
                    <a:lnTo>
                      <a:pt x="1146" y="1275"/>
                    </a:lnTo>
                    <a:lnTo>
                      <a:pt x="1137" y="1277"/>
                    </a:lnTo>
                    <a:lnTo>
                      <a:pt x="1122" y="1278"/>
                    </a:lnTo>
                    <a:lnTo>
                      <a:pt x="1101" y="1279"/>
                    </a:lnTo>
                    <a:lnTo>
                      <a:pt x="1076" y="1280"/>
                    </a:lnTo>
                    <a:lnTo>
                      <a:pt x="1047" y="1282"/>
                    </a:lnTo>
                    <a:lnTo>
                      <a:pt x="1014" y="1283"/>
                    </a:lnTo>
                    <a:lnTo>
                      <a:pt x="977" y="1286"/>
                    </a:lnTo>
                    <a:lnTo>
                      <a:pt x="939" y="1287"/>
                    </a:lnTo>
                    <a:lnTo>
                      <a:pt x="898" y="1288"/>
                    </a:lnTo>
                    <a:lnTo>
                      <a:pt x="855" y="1289"/>
                    </a:lnTo>
                    <a:lnTo>
                      <a:pt x="810" y="1289"/>
                    </a:lnTo>
                    <a:lnTo>
                      <a:pt x="765" y="1291"/>
                    </a:lnTo>
                    <a:lnTo>
                      <a:pt x="719" y="1291"/>
                    </a:lnTo>
                    <a:lnTo>
                      <a:pt x="674" y="1289"/>
                    </a:lnTo>
                    <a:lnTo>
                      <a:pt x="629" y="1288"/>
                    </a:lnTo>
                    <a:lnTo>
                      <a:pt x="585" y="1286"/>
                    </a:lnTo>
                    <a:lnTo>
                      <a:pt x="543" y="1283"/>
                    </a:lnTo>
                    <a:lnTo>
                      <a:pt x="504" y="1279"/>
                    </a:lnTo>
                    <a:lnTo>
                      <a:pt x="466" y="1274"/>
                    </a:lnTo>
                    <a:lnTo>
                      <a:pt x="432" y="1269"/>
                    </a:lnTo>
                    <a:lnTo>
                      <a:pt x="401" y="1262"/>
                    </a:lnTo>
                    <a:lnTo>
                      <a:pt x="375" y="1254"/>
                    </a:lnTo>
                    <a:lnTo>
                      <a:pt x="352" y="1244"/>
                    </a:lnTo>
                    <a:lnTo>
                      <a:pt x="336" y="1234"/>
                    </a:lnTo>
                    <a:lnTo>
                      <a:pt x="324" y="1221"/>
                    </a:lnTo>
                    <a:lnTo>
                      <a:pt x="318" y="1208"/>
                    </a:lnTo>
                    <a:lnTo>
                      <a:pt x="319" y="1192"/>
                    </a:lnTo>
                    <a:lnTo>
                      <a:pt x="327" y="1175"/>
                    </a:lnTo>
                    <a:lnTo>
                      <a:pt x="343" y="1156"/>
                    </a:lnTo>
                    <a:lnTo>
                      <a:pt x="380" y="1115"/>
                    </a:lnTo>
                    <a:lnTo>
                      <a:pt x="410" y="1070"/>
                    </a:lnTo>
                    <a:lnTo>
                      <a:pt x="434" y="1025"/>
                    </a:lnTo>
                    <a:lnTo>
                      <a:pt x="453" y="981"/>
                    </a:lnTo>
                    <a:lnTo>
                      <a:pt x="467" y="936"/>
                    </a:lnTo>
                    <a:lnTo>
                      <a:pt x="476" y="895"/>
                    </a:lnTo>
                    <a:lnTo>
                      <a:pt x="482" y="854"/>
                    </a:lnTo>
                    <a:lnTo>
                      <a:pt x="485" y="816"/>
                    </a:lnTo>
                    <a:lnTo>
                      <a:pt x="485" y="783"/>
                    </a:lnTo>
                    <a:lnTo>
                      <a:pt x="485" y="754"/>
                    </a:lnTo>
                    <a:lnTo>
                      <a:pt x="482" y="730"/>
                    </a:lnTo>
                    <a:lnTo>
                      <a:pt x="480" y="712"/>
                    </a:lnTo>
                    <a:lnTo>
                      <a:pt x="479" y="701"/>
                    </a:lnTo>
                    <a:lnTo>
                      <a:pt x="477" y="697"/>
                    </a:lnTo>
                    <a:lnTo>
                      <a:pt x="460" y="741"/>
                    </a:lnTo>
                    <a:lnTo>
                      <a:pt x="439" y="782"/>
                    </a:lnTo>
                    <a:lnTo>
                      <a:pt x="417" y="819"/>
                    </a:lnTo>
                    <a:lnTo>
                      <a:pt x="393" y="852"/>
                    </a:lnTo>
                    <a:lnTo>
                      <a:pt x="366" y="882"/>
                    </a:lnTo>
                    <a:lnTo>
                      <a:pt x="338" y="907"/>
                    </a:lnTo>
                    <a:lnTo>
                      <a:pt x="310" y="929"/>
                    </a:lnTo>
                    <a:lnTo>
                      <a:pt x="283" y="948"/>
                    </a:lnTo>
                    <a:lnTo>
                      <a:pt x="256" y="963"/>
                    </a:lnTo>
                    <a:lnTo>
                      <a:pt x="231" y="974"/>
                    </a:lnTo>
                    <a:lnTo>
                      <a:pt x="207" y="982"/>
                    </a:lnTo>
                    <a:lnTo>
                      <a:pt x="184" y="986"/>
                    </a:lnTo>
                    <a:lnTo>
                      <a:pt x="165" y="987"/>
                    </a:lnTo>
                    <a:lnTo>
                      <a:pt x="148" y="986"/>
                    </a:lnTo>
                    <a:lnTo>
                      <a:pt x="137" y="979"/>
                    </a:lnTo>
                    <a:lnTo>
                      <a:pt x="128" y="970"/>
                    </a:lnTo>
                    <a:lnTo>
                      <a:pt x="126" y="959"/>
                    </a:lnTo>
                    <a:lnTo>
                      <a:pt x="128" y="944"/>
                    </a:lnTo>
                    <a:lnTo>
                      <a:pt x="136" y="926"/>
                    </a:lnTo>
                    <a:lnTo>
                      <a:pt x="150" y="905"/>
                    </a:lnTo>
                    <a:lnTo>
                      <a:pt x="175" y="869"/>
                    </a:lnTo>
                    <a:lnTo>
                      <a:pt x="193" y="834"/>
                    </a:lnTo>
                    <a:lnTo>
                      <a:pt x="207" y="797"/>
                    </a:lnTo>
                    <a:lnTo>
                      <a:pt x="215" y="762"/>
                    </a:lnTo>
                    <a:lnTo>
                      <a:pt x="222" y="726"/>
                    </a:lnTo>
                    <a:lnTo>
                      <a:pt x="224" y="693"/>
                    </a:lnTo>
                    <a:lnTo>
                      <a:pt x="224" y="663"/>
                    </a:lnTo>
                    <a:lnTo>
                      <a:pt x="222" y="635"/>
                    </a:lnTo>
                    <a:lnTo>
                      <a:pt x="219" y="612"/>
                    </a:lnTo>
                    <a:lnTo>
                      <a:pt x="215" y="592"/>
                    </a:lnTo>
                    <a:lnTo>
                      <a:pt x="213" y="577"/>
                    </a:lnTo>
                    <a:lnTo>
                      <a:pt x="210" y="568"/>
                    </a:lnTo>
                    <a:lnTo>
                      <a:pt x="209" y="564"/>
                    </a:lnTo>
                    <a:lnTo>
                      <a:pt x="198" y="574"/>
                    </a:lnTo>
                    <a:lnTo>
                      <a:pt x="185" y="586"/>
                    </a:lnTo>
                    <a:lnTo>
                      <a:pt x="170" y="596"/>
                    </a:lnTo>
                    <a:lnTo>
                      <a:pt x="153" y="607"/>
                    </a:lnTo>
                    <a:lnTo>
                      <a:pt x="136" y="617"/>
                    </a:lnTo>
                    <a:lnTo>
                      <a:pt x="118" y="626"/>
                    </a:lnTo>
                    <a:lnTo>
                      <a:pt x="99" y="635"/>
                    </a:lnTo>
                    <a:lnTo>
                      <a:pt x="81" y="641"/>
                    </a:lnTo>
                    <a:lnTo>
                      <a:pt x="64" y="647"/>
                    </a:lnTo>
                    <a:lnTo>
                      <a:pt x="48" y="650"/>
                    </a:lnTo>
                    <a:lnTo>
                      <a:pt x="33" y="652"/>
                    </a:lnTo>
                    <a:lnTo>
                      <a:pt x="22" y="649"/>
                    </a:lnTo>
                    <a:lnTo>
                      <a:pt x="12" y="644"/>
                    </a:lnTo>
                    <a:lnTo>
                      <a:pt x="4" y="636"/>
                    </a:lnTo>
                    <a:lnTo>
                      <a:pt x="0" y="625"/>
                    </a:lnTo>
                    <a:lnTo>
                      <a:pt x="0" y="609"/>
                    </a:lnTo>
                    <a:lnTo>
                      <a:pt x="4" y="588"/>
                    </a:lnTo>
                    <a:lnTo>
                      <a:pt x="13" y="564"/>
                    </a:lnTo>
                    <a:lnTo>
                      <a:pt x="33" y="509"/>
                    </a:lnTo>
                    <a:lnTo>
                      <a:pt x="47" y="453"/>
                    </a:lnTo>
                    <a:lnTo>
                      <a:pt x="56" y="401"/>
                    </a:lnTo>
                    <a:lnTo>
                      <a:pt x="60" y="352"/>
                    </a:lnTo>
                    <a:lnTo>
                      <a:pt x="61" y="305"/>
                    </a:lnTo>
                    <a:lnTo>
                      <a:pt x="59" y="261"/>
                    </a:lnTo>
                    <a:lnTo>
                      <a:pt x="53" y="221"/>
                    </a:lnTo>
                    <a:lnTo>
                      <a:pt x="47" y="185"/>
                    </a:lnTo>
                    <a:lnTo>
                      <a:pt x="40" y="154"/>
                    </a:lnTo>
                    <a:lnTo>
                      <a:pt x="32" y="128"/>
                    </a:lnTo>
                    <a:lnTo>
                      <a:pt x="24" y="106"/>
                    </a:lnTo>
                    <a:lnTo>
                      <a:pt x="18" y="91"/>
                    </a:lnTo>
                    <a:lnTo>
                      <a:pt x="14" y="81"/>
                    </a:lnTo>
                    <a:lnTo>
                      <a:pt x="13" y="78"/>
                    </a:lnTo>
                    <a:lnTo>
                      <a:pt x="1149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61">
                <a:extLst>
                  <a:ext uri="{FF2B5EF4-FFF2-40B4-BE49-F238E27FC236}">
                    <a16:creationId xmlns:a16="http://schemas.microsoft.com/office/drawing/2014/main" id="{7360F4C2-7D78-EAAC-68B5-A618903B7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" y="1821"/>
                <a:ext cx="383" cy="430"/>
              </a:xfrm>
              <a:custGeom>
                <a:avLst/>
                <a:gdLst>
                  <a:gd name="T0" fmla="*/ 1137 w 1150"/>
                  <a:gd name="T1" fmla="*/ 78 h 1291"/>
                  <a:gd name="T2" fmla="*/ 1132 w 1150"/>
                  <a:gd name="T3" fmla="*/ 91 h 1291"/>
                  <a:gd name="T4" fmla="*/ 1118 w 1150"/>
                  <a:gd name="T5" fmla="*/ 128 h 1291"/>
                  <a:gd name="T6" fmla="*/ 1103 w 1150"/>
                  <a:gd name="T7" fmla="*/ 185 h 1291"/>
                  <a:gd name="T8" fmla="*/ 1091 w 1150"/>
                  <a:gd name="T9" fmla="*/ 261 h 1291"/>
                  <a:gd name="T10" fmla="*/ 1090 w 1150"/>
                  <a:gd name="T11" fmla="*/ 352 h 1291"/>
                  <a:gd name="T12" fmla="*/ 1103 w 1150"/>
                  <a:gd name="T13" fmla="*/ 453 h 1291"/>
                  <a:gd name="T14" fmla="*/ 1137 w 1150"/>
                  <a:gd name="T15" fmla="*/ 564 h 1291"/>
                  <a:gd name="T16" fmla="*/ 1150 w 1150"/>
                  <a:gd name="T17" fmla="*/ 609 h 1291"/>
                  <a:gd name="T18" fmla="*/ 1146 w 1150"/>
                  <a:gd name="T19" fmla="*/ 636 h 1291"/>
                  <a:gd name="T20" fmla="*/ 1128 w 1150"/>
                  <a:gd name="T21" fmla="*/ 649 h 1291"/>
                  <a:gd name="T22" fmla="*/ 1101 w 1150"/>
                  <a:gd name="T23" fmla="*/ 650 h 1291"/>
                  <a:gd name="T24" fmla="*/ 1069 w 1150"/>
                  <a:gd name="T25" fmla="*/ 641 h 1291"/>
                  <a:gd name="T26" fmla="*/ 1032 w 1150"/>
                  <a:gd name="T27" fmla="*/ 626 h 1291"/>
                  <a:gd name="T28" fmla="*/ 996 w 1150"/>
                  <a:gd name="T29" fmla="*/ 607 h 1291"/>
                  <a:gd name="T30" fmla="*/ 965 w 1150"/>
                  <a:gd name="T31" fmla="*/ 586 h 1291"/>
                  <a:gd name="T32" fmla="*/ 941 w 1150"/>
                  <a:gd name="T33" fmla="*/ 564 h 1291"/>
                  <a:gd name="T34" fmla="*/ 937 w 1150"/>
                  <a:gd name="T35" fmla="*/ 577 h 1291"/>
                  <a:gd name="T36" fmla="*/ 931 w 1150"/>
                  <a:gd name="T37" fmla="*/ 612 h 1291"/>
                  <a:gd name="T38" fmla="*/ 926 w 1150"/>
                  <a:gd name="T39" fmla="*/ 663 h 1291"/>
                  <a:gd name="T40" fmla="*/ 928 w 1150"/>
                  <a:gd name="T41" fmla="*/ 726 h 1291"/>
                  <a:gd name="T42" fmla="*/ 943 w 1150"/>
                  <a:gd name="T43" fmla="*/ 797 h 1291"/>
                  <a:gd name="T44" fmla="*/ 975 w 1150"/>
                  <a:gd name="T45" fmla="*/ 869 h 1291"/>
                  <a:gd name="T46" fmla="*/ 1014 w 1150"/>
                  <a:gd name="T47" fmla="*/ 926 h 1291"/>
                  <a:gd name="T48" fmla="*/ 1024 w 1150"/>
                  <a:gd name="T49" fmla="*/ 959 h 1291"/>
                  <a:gd name="T50" fmla="*/ 1013 w 1150"/>
                  <a:gd name="T51" fmla="*/ 979 h 1291"/>
                  <a:gd name="T52" fmla="*/ 985 w 1150"/>
                  <a:gd name="T53" fmla="*/ 987 h 1291"/>
                  <a:gd name="T54" fmla="*/ 943 w 1150"/>
                  <a:gd name="T55" fmla="*/ 982 h 1291"/>
                  <a:gd name="T56" fmla="*/ 894 w 1150"/>
                  <a:gd name="T57" fmla="*/ 963 h 1291"/>
                  <a:gd name="T58" fmla="*/ 840 w 1150"/>
                  <a:gd name="T59" fmla="*/ 929 h 1291"/>
                  <a:gd name="T60" fmla="*/ 784 w 1150"/>
                  <a:gd name="T61" fmla="*/ 882 h 1291"/>
                  <a:gd name="T62" fmla="*/ 733 w 1150"/>
                  <a:gd name="T63" fmla="*/ 819 h 1291"/>
                  <a:gd name="T64" fmla="*/ 690 w 1150"/>
                  <a:gd name="T65" fmla="*/ 741 h 1291"/>
                  <a:gd name="T66" fmla="*/ 671 w 1150"/>
                  <a:gd name="T67" fmla="*/ 701 h 1291"/>
                  <a:gd name="T68" fmla="*/ 667 w 1150"/>
                  <a:gd name="T69" fmla="*/ 730 h 1291"/>
                  <a:gd name="T70" fmla="*/ 665 w 1150"/>
                  <a:gd name="T71" fmla="*/ 783 h 1291"/>
                  <a:gd name="T72" fmla="*/ 667 w 1150"/>
                  <a:gd name="T73" fmla="*/ 854 h 1291"/>
                  <a:gd name="T74" fmla="*/ 683 w 1150"/>
                  <a:gd name="T75" fmla="*/ 936 h 1291"/>
                  <a:gd name="T76" fmla="*/ 715 w 1150"/>
                  <a:gd name="T77" fmla="*/ 1025 h 1291"/>
                  <a:gd name="T78" fmla="*/ 770 w 1150"/>
                  <a:gd name="T79" fmla="*/ 1115 h 1291"/>
                  <a:gd name="T80" fmla="*/ 823 w 1150"/>
                  <a:gd name="T81" fmla="*/ 1175 h 1291"/>
                  <a:gd name="T82" fmla="*/ 832 w 1150"/>
                  <a:gd name="T83" fmla="*/ 1208 h 1291"/>
                  <a:gd name="T84" fmla="*/ 814 w 1150"/>
                  <a:gd name="T85" fmla="*/ 1234 h 1291"/>
                  <a:gd name="T86" fmla="*/ 775 w 1150"/>
                  <a:gd name="T87" fmla="*/ 1254 h 1291"/>
                  <a:gd name="T88" fmla="*/ 718 w 1150"/>
                  <a:gd name="T89" fmla="*/ 1269 h 1291"/>
                  <a:gd name="T90" fmla="*/ 646 w 1150"/>
                  <a:gd name="T91" fmla="*/ 1279 h 1291"/>
                  <a:gd name="T92" fmla="*/ 565 w 1150"/>
                  <a:gd name="T93" fmla="*/ 1286 h 1291"/>
                  <a:gd name="T94" fmla="*/ 476 w 1150"/>
                  <a:gd name="T95" fmla="*/ 1289 h 1291"/>
                  <a:gd name="T96" fmla="*/ 385 w 1150"/>
                  <a:gd name="T97" fmla="*/ 1291 h 1291"/>
                  <a:gd name="T98" fmla="*/ 295 w 1150"/>
                  <a:gd name="T99" fmla="*/ 1289 h 1291"/>
                  <a:gd name="T100" fmla="*/ 210 w 1150"/>
                  <a:gd name="T101" fmla="*/ 1287 h 1291"/>
                  <a:gd name="T102" fmla="*/ 136 w 1150"/>
                  <a:gd name="T103" fmla="*/ 1283 h 1291"/>
                  <a:gd name="T104" fmla="*/ 74 w 1150"/>
                  <a:gd name="T105" fmla="*/ 1280 h 1291"/>
                  <a:gd name="T106" fmla="*/ 28 w 1150"/>
                  <a:gd name="T107" fmla="*/ 1278 h 1291"/>
                  <a:gd name="T108" fmla="*/ 4 w 1150"/>
                  <a:gd name="T109" fmla="*/ 1275 h 1291"/>
                  <a:gd name="T110" fmla="*/ 0 w 1150"/>
                  <a:gd name="T111" fmla="*/ 0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50" h="1291">
                    <a:moveTo>
                      <a:pt x="0" y="0"/>
                    </a:moveTo>
                    <a:lnTo>
                      <a:pt x="1137" y="78"/>
                    </a:lnTo>
                    <a:lnTo>
                      <a:pt x="1136" y="81"/>
                    </a:lnTo>
                    <a:lnTo>
                      <a:pt x="1132" y="91"/>
                    </a:lnTo>
                    <a:lnTo>
                      <a:pt x="1126" y="106"/>
                    </a:lnTo>
                    <a:lnTo>
                      <a:pt x="1118" y="128"/>
                    </a:lnTo>
                    <a:lnTo>
                      <a:pt x="1110" y="154"/>
                    </a:lnTo>
                    <a:lnTo>
                      <a:pt x="1103" y="185"/>
                    </a:lnTo>
                    <a:lnTo>
                      <a:pt x="1096" y="221"/>
                    </a:lnTo>
                    <a:lnTo>
                      <a:pt x="1091" y="261"/>
                    </a:lnTo>
                    <a:lnTo>
                      <a:pt x="1089" y="305"/>
                    </a:lnTo>
                    <a:lnTo>
                      <a:pt x="1090" y="352"/>
                    </a:lnTo>
                    <a:lnTo>
                      <a:pt x="1094" y="401"/>
                    </a:lnTo>
                    <a:lnTo>
                      <a:pt x="1103" y="453"/>
                    </a:lnTo>
                    <a:lnTo>
                      <a:pt x="1117" y="509"/>
                    </a:lnTo>
                    <a:lnTo>
                      <a:pt x="1137" y="564"/>
                    </a:lnTo>
                    <a:lnTo>
                      <a:pt x="1146" y="588"/>
                    </a:lnTo>
                    <a:lnTo>
                      <a:pt x="1150" y="609"/>
                    </a:lnTo>
                    <a:lnTo>
                      <a:pt x="1150" y="625"/>
                    </a:lnTo>
                    <a:lnTo>
                      <a:pt x="1146" y="636"/>
                    </a:lnTo>
                    <a:lnTo>
                      <a:pt x="1138" y="644"/>
                    </a:lnTo>
                    <a:lnTo>
                      <a:pt x="1128" y="649"/>
                    </a:lnTo>
                    <a:lnTo>
                      <a:pt x="1117" y="652"/>
                    </a:lnTo>
                    <a:lnTo>
                      <a:pt x="1101" y="650"/>
                    </a:lnTo>
                    <a:lnTo>
                      <a:pt x="1085" y="647"/>
                    </a:lnTo>
                    <a:lnTo>
                      <a:pt x="1069" y="641"/>
                    </a:lnTo>
                    <a:lnTo>
                      <a:pt x="1051" y="635"/>
                    </a:lnTo>
                    <a:lnTo>
                      <a:pt x="1032" y="626"/>
                    </a:lnTo>
                    <a:lnTo>
                      <a:pt x="1014" y="617"/>
                    </a:lnTo>
                    <a:lnTo>
                      <a:pt x="996" y="607"/>
                    </a:lnTo>
                    <a:lnTo>
                      <a:pt x="980" y="596"/>
                    </a:lnTo>
                    <a:lnTo>
                      <a:pt x="965" y="586"/>
                    </a:lnTo>
                    <a:lnTo>
                      <a:pt x="952" y="574"/>
                    </a:lnTo>
                    <a:lnTo>
                      <a:pt x="941" y="564"/>
                    </a:lnTo>
                    <a:lnTo>
                      <a:pt x="939" y="568"/>
                    </a:lnTo>
                    <a:lnTo>
                      <a:pt x="937" y="577"/>
                    </a:lnTo>
                    <a:lnTo>
                      <a:pt x="934" y="592"/>
                    </a:lnTo>
                    <a:lnTo>
                      <a:pt x="931" y="612"/>
                    </a:lnTo>
                    <a:lnTo>
                      <a:pt x="928" y="635"/>
                    </a:lnTo>
                    <a:lnTo>
                      <a:pt x="926" y="663"/>
                    </a:lnTo>
                    <a:lnTo>
                      <a:pt x="926" y="693"/>
                    </a:lnTo>
                    <a:lnTo>
                      <a:pt x="928" y="726"/>
                    </a:lnTo>
                    <a:lnTo>
                      <a:pt x="934" y="762"/>
                    </a:lnTo>
                    <a:lnTo>
                      <a:pt x="943" y="797"/>
                    </a:lnTo>
                    <a:lnTo>
                      <a:pt x="957" y="834"/>
                    </a:lnTo>
                    <a:lnTo>
                      <a:pt x="975" y="869"/>
                    </a:lnTo>
                    <a:lnTo>
                      <a:pt x="1000" y="905"/>
                    </a:lnTo>
                    <a:lnTo>
                      <a:pt x="1014" y="926"/>
                    </a:lnTo>
                    <a:lnTo>
                      <a:pt x="1022" y="944"/>
                    </a:lnTo>
                    <a:lnTo>
                      <a:pt x="1024" y="959"/>
                    </a:lnTo>
                    <a:lnTo>
                      <a:pt x="1022" y="970"/>
                    </a:lnTo>
                    <a:lnTo>
                      <a:pt x="1013" y="979"/>
                    </a:lnTo>
                    <a:lnTo>
                      <a:pt x="1002" y="986"/>
                    </a:lnTo>
                    <a:lnTo>
                      <a:pt x="985" y="987"/>
                    </a:lnTo>
                    <a:lnTo>
                      <a:pt x="966" y="986"/>
                    </a:lnTo>
                    <a:lnTo>
                      <a:pt x="943" y="982"/>
                    </a:lnTo>
                    <a:lnTo>
                      <a:pt x="919" y="974"/>
                    </a:lnTo>
                    <a:lnTo>
                      <a:pt x="894" y="963"/>
                    </a:lnTo>
                    <a:lnTo>
                      <a:pt x="867" y="948"/>
                    </a:lnTo>
                    <a:lnTo>
                      <a:pt x="840" y="929"/>
                    </a:lnTo>
                    <a:lnTo>
                      <a:pt x="812" y="907"/>
                    </a:lnTo>
                    <a:lnTo>
                      <a:pt x="784" y="882"/>
                    </a:lnTo>
                    <a:lnTo>
                      <a:pt x="757" y="852"/>
                    </a:lnTo>
                    <a:lnTo>
                      <a:pt x="733" y="819"/>
                    </a:lnTo>
                    <a:lnTo>
                      <a:pt x="710" y="782"/>
                    </a:lnTo>
                    <a:lnTo>
                      <a:pt x="690" y="741"/>
                    </a:lnTo>
                    <a:lnTo>
                      <a:pt x="672" y="697"/>
                    </a:lnTo>
                    <a:lnTo>
                      <a:pt x="671" y="701"/>
                    </a:lnTo>
                    <a:lnTo>
                      <a:pt x="670" y="712"/>
                    </a:lnTo>
                    <a:lnTo>
                      <a:pt x="667" y="730"/>
                    </a:lnTo>
                    <a:lnTo>
                      <a:pt x="665" y="754"/>
                    </a:lnTo>
                    <a:lnTo>
                      <a:pt x="665" y="783"/>
                    </a:lnTo>
                    <a:lnTo>
                      <a:pt x="665" y="816"/>
                    </a:lnTo>
                    <a:lnTo>
                      <a:pt x="667" y="854"/>
                    </a:lnTo>
                    <a:lnTo>
                      <a:pt x="674" y="895"/>
                    </a:lnTo>
                    <a:lnTo>
                      <a:pt x="683" y="936"/>
                    </a:lnTo>
                    <a:lnTo>
                      <a:pt x="696" y="981"/>
                    </a:lnTo>
                    <a:lnTo>
                      <a:pt x="715" y="1025"/>
                    </a:lnTo>
                    <a:lnTo>
                      <a:pt x="740" y="1070"/>
                    </a:lnTo>
                    <a:lnTo>
                      <a:pt x="770" y="1115"/>
                    </a:lnTo>
                    <a:lnTo>
                      <a:pt x="807" y="1156"/>
                    </a:lnTo>
                    <a:lnTo>
                      <a:pt x="823" y="1175"/>
                    </a:lnTo>
                    <a:lnTo>
                      <a:pt x="831" y="1192"/>
                    </a:lnTo>
                    <a:lnTo>
                      <a:pt x="832" y="1208"/>
                    </a:lnTo>
                    <a:lnTo>
                      <a:pt x="826" y="1221"/>
                    </a:lnTo>
                    <a:lnTo>
                      <a:pt x="814" y="1234"/>
                    </a:lnTo>
                    <a:lnTo>
                      <a:pt x="798" y="1244"/>
                    </a:lnTo>
                    <a:lnTo>
                      <a:pt x="775" y="1254"/>
                    </a:lnTo>
                    <a:lnTo>
                      <a:pt x="748" y="1262"/>
                    </a:lnTo>
                    <a:lnTo>
                      <a:pt x="718" y="1269"/>
                    </a:lnTo>
                    <a:lnTo>
                      <a:pt x="684" y="1274"/>
                    </a:lnTo>
                    <a:lnTo>
                      <a:pt x="646" y="1279"/>
                    </a:lnTo>
                    <a:lnTo>
                      <a:pt x="607" y="1283"/>
                    </a:lnTo>
                    <a:lnTo>
                      <a:pt x="565" y="1286"/>
                    </a:lnTo>
                    <a:lnTo>
                      <a:pt x="521" y="1288"/>
                    </a:lnTo>
                    <a:lnTo>
                      <a:pt x="476" y="1289"/>
                    </a:lnTo>
                    <a:lnTo>
                      <a:pt x="431" y="1291"/>
                    </a:lnTo>
                    <a:lnTo>
                      <a:pt x="385" y="1291"/>
                    </a:lnTo>
                    <a:lnTo>
                      <a:pt x="340" y="1289"/>
                    </a:lnTo>
                    <a:lnTo>
                      <a:pt x="295" y="1289"/>
                    </a:lnTo>
                    <a:lnTo>
                      <a:pt x="252" y="1288"/>
                    </a:lnTo>
                    <a:lnTo>
                      <a:pt x="210" y="1287"/>
                    </a:lnTo>
                    <a:lnTo>
                      <a:pt x="173" y="1286"/>
                    </a:lnTo>
                    <a:lnTo>
                      <a:pt x="136" y="1283"/>
                    </a:lnTo>
                    <a:lnTo>
                      <a:pt x="103" y="1282"/>
                    </a:lnTo>
                    <a:lnTo>
                      <a:pt x="74" y="1280"/>
                    </a:lnTo>
                    <a:lnTo>
                      <a:pt x="48" y="1279"/>
                    </a:lnTo>
                    <a:lnTo>
                      <a:pt x="28" y="1278"/>
                    </a:lnTo>
                    <a:lnTo>
                      <a:pt x="13" y="1277"/>
                    </a:lnTo>
                    <a:lnTo>
                      <a:pt x="4" y="1275"/>
                    </a:lnTo>
                    <a:lnTo>
                      <a:pt x="0" y="12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3C2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62">
                <a:extLst>
                  <a:ext uri="{FF2B5EF4-FFF2-40B4-BE49-F238E27FC236}">
                    <a16:creationId xmlns:a16="http://schemas.microsoft.com/office/drawing/2014/main" id="{BD5B8242-6389-495F-C3AF-5999DA39C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" y="2020"/>
                <a:ext cx="188" cy="211"/>
              </a:xfrm>
              <a:prstGeom prst="rect">
                <a:avLst/>
              </a:prstGeom>
              <a:solidFill>
                <a:srgbClr val="FDCC9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4A62FBE6-3FBF-23E8-CAEF-9C2081DF25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" y="2020"/>
                <a:ext cx="188" cy="66"/>
              </a:xfrm>
              <a:custGeom>
                <a:avLst/>
                <a:gdLst>
                  <a:gd name="T0" fmla="*/ 0 w 565"/>
                  <a:gd name="T1" fmla="*/ 0 h 197"/>
                  <a:gd name="T2" fmla="*/ 565 w 565"/>
                  <a:gd name="T3" fmla="*/ 0 h 197"/>
                  <a:gd name="T4" fmla="*/ 565 w 565"/>
                  <a:gd name="T5" fmla="*/ 191 h 197"/>
                  <a:gd name="T6" fmla="*/ 504 w 565"/>
                  <a:gd name="T7" fmla="*/ 197 h 197"/>
                  <a:gd name="T8" fmla="*/ 447 w 565"/>
                  <a:gd name="T9" fmla="*/ 197 h 197"/>
                  <a:gd name="T10" fmla="*/ 391 w 565"/>
                  <a:gd name="T11" fmla="*/ 194 h 197"/>
                  <a:gd name="T12" fmla="*/ 338 w 565"/>
                  <a:gd name="T13" fmla="*/ 188 h 197"/>
                  <a:gd name="T14" fmla="*/ 289 w 565"/>
                  <a:gd name="T15" fmla="*/ 180 h 197"/>
                  <a:gd name="T16" fmla="*/ 242 w 565"/>
                  <a:gd name="T17" fmla="*/ 170 h 197"/>
                  <a:gd name="T18" fmla="*/ 199 w 565"/>
                  <a:gd name="T19" fmla="*/ 159 h 197"/>
                  <a:gd name="T20" fmla="*/ 160 w 565"/>
                  <a:gd name="T21" fmla="*/ 147 h 197"/>
                  <a:gd name="T22" fmla="*/ 124 w 565"/>
                  <a:gd name="T23" fmla="*/ 133 h 197"/>
                  <a:gd name="T24" fmla="*/ 93 w 565"/>
                  <a:gd name="T25" fmla="*/ 122 h 197"/>
                  <a:gd name="T26" fmla="*/ 65 w 565"/>
                  <a:gd name="T27" fmla="*/ 109 h 197"/>
                  <a:gd name="T28" fmla="*/ 42 w 565"/>
                  <a:gd name="T29" fmla="*/ 98 h 197"/>
                  <a:gd name="T30" fmla="*/ 24 w 565"/>
                  <a:gd name="T31" fmla="*/ 89 h 197"/>
                  <a:gd name="T32" fmla="*/ 12 w 565"/>
                  <a:gd name="T33" fmla="*/ 81 h 197"/>
                  <a:gd name="T34" fmla="*/ 3 w 565"/>
                  <a:gd name="T35" fmla="*/ 78 h 197"/>
                  <a:gd name="T36" fmla="*/ 0 w 565"/>
                  <a:gd name="T37" fmla="*/ 75 h 197"/>
                  <a:gd name="T38" fmla="*/ 0 w 565"/>
                  <a:gd name="T3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65" h="197">
                    <a:moveTo>
                      <a:pt x="0" y="0"/>
                    </a:moveTo>
                    <a:lnTo>
                      <a:pt x="565" y="0"/>
                    </a:lnTo>
                    <a:lnTo>
                      <a:pt x="565" y="191"/>
                    </a:lnTo>
                    <a:lnTo>
                      <a:pt x="504" y="197"/>
                    </a:lnTo>
                    <a:lnTo>
                      <a:pt x="447" y="197"/>
                    </a:lnTo>
                    <a:lnTo>
                      <a:pt x="391" y="194"/>
                    </a:lnTo>
                    <a:lnTo>
                      <a:pt x="338" y="188"/>
                    </a:lnTo>
                    <a:lnTo>
                      <a:pt x="289" y="180"/>
                    </a:lnTo>
                    <a:lnTo>
                      <a:pt x="242" y="170"/>
                    </a:lnTo>
                    <a:lnTo>
                      <a:pt x="199" y="159"/>
                    </a:lnTo>
                    <a:lnTo>
                      <a:pt x="160" y="147"/>
                    </a:lnTo>
                    <a:lnTo>
                      <a:pt x="124" y="133"/>
                    </a:lnTo>
                    <a:lnTo>
                      <a:pt x="93" y="122"/>
                    </a:lnTo>
                    <a:lnTo>
                      <a:pt x="65" y="109"/>
                    </a:lnTo>
                    <a:lnTo>
                      <a:pt x="42" y="98"/>
                    </a:lnTo>
                    <a:lnTo>
                      <a:pt x="24" y="89"/>
                    </a:lnTo>
                    <a:lnTo>
                      <a:pt x="12" y="81"/>
                    </a:lnTo>
                    <a:lnTo>
                      <a:pt x="3" y="78"/>
                    </a:lnTo>
                    <a:lnTo>
                      <a:pt x="0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64">
                <a:extLst>
                  <a:ext uri="{FF2B5EF4-FFF2-40B4-BE49-F238E27FC236}">
                    <a16:creationId xmlns:a16="http://schemas.microsoft.com/office/drawing/2014/main" id="{D9D61CE8-9FCC-5108-4659-8DDB487E9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" y="1589"/>
                <a:ext cx="184" cy="209"/>
              </a:xfrm>
              <a:custGeom>
                <a:avLst/>
                <a:gdLst>
                  <a:gd name="T0" fmla="*/ 276 w 552"/>
                  <a:gd name="T1" fmla="*/ 0 h 628"/>
                  <a:gd name="T2" fmla="*/ 317 w 552"/>
                  <a:gd name="T3" fmla="*/ 3 h 628"/>
                  <a:gd name="T4" fmla="*/ 356 w 552"/>
                  <a:gd name="T5" fmla="*/ 13 h 628"/>
                  <a:gd name="T6" fmla="*/ 393 w 552"/>
                  <a:gd name="T7" fmla="*/ 29 h 628"/>
                  <a:gd name="T8" fmla="*/ 426 w 552"/>
                  <a:gd name="T9" fmla="*/ 51 h 628"/>
                  <a:gd name="T10" fmla="*/ 457 w 552"/>
                  <a:gd name="T11" fmla="*/ 76 h 628"/>
                  <a:gd name="T12" fmla="*/ 484 w 552"/>
                  <a:gd name="T13" fmla="*/ 108 h 628"/>
                  <a:gd name="T14" fmla="*/ 507 w 552"/>
                  <a:gd name="T15" fmla="*/ 143 h 628"/>
                  <a:gd name="T16" fmla="*/ 526 w 552"/>
                  <a:gd name="T17" fmla="*/ 181 h 628"/>
                  <a:gd name="T18" fmla="*/ 540 w 552"/>
                  <a:gd name="T19" fmla="*/ 223 h 628"/>
                  <a:gd name="T20" fmla="*/ 548 w 552"/>
                  <a:gd name="T21" fmla="*/ 267 h 628"/>
                  <a:gd name="T22" fmla="*/ 552 w 552"/>
                  <a:gd name="T23" fmla="*/ 314 h 628"/>
                  <a:gd name="T24" fmla="*/ 548 w 552"/>
                  <a:gd name="T25" fmla="*/ 361 h 628"/>
                  <a:gd name="T26" fmla="*/ 540 w 552"/>
                  <a:gd name="T27" fmla="*/ 405 h 628"/>
                  <a:gd name="T28" fmla="*/ 526 w 552"/>
                  <a:gd name="T29" fmla="*/ 447 h 628"/>
                  <a:gd name="T30" fmla="*/ 507 w 552"/>
                  <a:gd name="T31" fmla="*/ 485 h 628"/>
                  <a:gd name="T32" fmla="*/ 484 w 552"/>
                  <a:gd name="T33" fmla="*/ 520 h 628"/>
                  <a:gd name="T34" fmla="*/ 457 w 552"/>
                  <a:gd name="T35" fmla="*/ 551 h 628"/>
                  <a:gd name="T36" fmla="*/ 426 w 552"/>
                  <a:gd name="T37" fmla="*/ 577 h 628"/>
                  <a:gd name="T38" fmla="*/ 393 w 552"/>
                  <a:gd name="T39" fmla="*/ 599 h 628"/>
                  <a:gd name="T40" fmla="*/ 356 w 552"/>
                  <a:gd name="T41" fmla="*/ 615 h 628"/>
                  <a:gd name="T42" fmla="*/ 317 w 552"/>
                  <a:gd name="T43" fmla="*/ 624 h 628"/>
                  <a:gd name="T44" fmla="*/ 276 w 552"/>
                  <a:gd name="T45" fmla="*/ 628 h 628"/>
                  <a:gd name="T46" fmla="*/ 236 w 552"/>
                  <a:gd name="T47" fmla="*/ 624 h 628"/>
                  <a:gd name="T48" fmla="*/ 197 w 552"/>
                  <a:gd name="T49" fmla="*/ 615 h 628"/>
                  <a:gd name="T50" fmla="*/ 160 w 552"/>
                  <a:gd name="T51" fmla="*/ 599 h 628"/>
                  <a:gd name="T52" fmla="*/ 126 w 552"/>
                  <a:gd name="T53" fmla="*/ 577 h 628"/>
                  <a:gd name="T54" fmla="*/ 95 w 552"/>
                  <a:gd name="T55" fmla="*/ 551 h 628"/>
                  <a:gd name="T56" fmla="*/ 69 w 552"/>
                  <a:gd name="T57" fmla="*/ 520 h 628"/>
                  <a:gd name="T58" fmla="*/ 45 w 552"/>
                  <a:gd name="T59" fmla="*/ 485 h 628"/>
                  <a:gd name="T60" fmla="*/ 26 w 552"/>
                  <a:gd name="T61" fmla="*/ 447 h 628"/>
                  <a:gd name="T62" fmla="*/ 12 w 552"/>
                  <a:gd name="T63" fmla="*/ 405 h 628"/>
                  <a:gd name="T64" fmla="*/ 4 w 552"/>
                  <a:gd name="T65" fmla="*/ 361 h 628"/>
                  <a:gd name="T66" fmla="*/ 0 w 552"/>
                  <a:gd name="T67" fmla="*/ 314 h 628"/>
                  <a:gd name="T68" fmla="*/ 4 w 552"/>
                  <a:gd name="T69" fmla="*/ 267 h 628"/>
                  <a:gd name="T70" fmla="*/ 12 w 552"/>
                  <a:gd name="T71" fmla="*/ 223 h 628"/>
                  <a:gd name="T72" fmla="*/ 26 w 552"/>
                  <a:gd name="T73" fmla="*/ 181 h 628"/>
                  <a:gd name="T74" fmla="*/ 45 w 552"/>
                  <a:gd name="T75" fmla="*/ 143 h 628"/>
                  <a:gd name="T76" fmla="*/ 69 w 552"/>
                  <a:gd name="T77" fmla="*/ 108 h 628"/>
                  <a:gd name="T78" fmla="*/ 95 w 552"/>
                  <a:gd name="T79" fmla="*/ 76 h 628"/>
                  <a:gd name="T80" fmla="*/ 126 w 552"/>
                  <a:gd name="T81" fmla="*/ 51 h 628"/>
                  <a:gd name="T82" fmla="*/ 160 w 552"/>
                  <a:gd name="T83" fmla="*/ 29 h 628"/>
                  <a:gd name="T84" fmla="*/ 197 w 552"/>
                  <a:gd name="T85" fmla="*/ 13 h 628"/>
                  <a:gd name="T86" fmla="*/ 236 w 552"/>
                  <a:gd name="T87" fmla="*/ 3 h 628"/>
                  <a:gd name="T88" fmla="*/ 276 w 552"/>
                  <a:gd name="T89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2" h="628">
                    <a:moveTo>
                      <a:pt x="276" y="0"/>
                    </a:moveTo>
                    <a:lnTo>
                      <a:pt x="317" y="3"/>
                    </a:lnTo>
                    <a:lnTo>
                      <a:pt x="356" y="13"/>
                    </a:lnTo>
                    <a:lnTo>
                      <a:pt x="393" y="29"/>
                    </a:lnTo>
                    <a:lnTo>
                      <a:pt x="426" y="51"/>
                    </a:lnTo>
                    <a:lnTo>
                      <a:pt x="457" y="76"/>
                    </a:lnTo>
                    <a:lnTo>
                      <a:pt x="484" y="108"/>
                    </a:lnTo>
                    <a:lnTo>
                      <a:pt x="507" y="143"/>
                    </a:lnTo>
                    <a:lnTo>
                      <a:pt x="526" y="181"/>
                    </a:lnTo>
                    <a:lnTo>
                      <a:pt x="540" y="223"/>
                    </a:lnTo>
                    <a:lnTo>
                      <a:pt x="548" y="267"/>
                    </a:lnTo>
                    <a:lnTo>
                      <a:pt x="552" y="314"/>
                    </a:lnTo>
                    <a:lnTo>
                      <a:pt x="548" y="361"/>
                    </a:lnTo>
                    <a:lnTo>
                      <a:pt x="540" y="405"/>
                    </a:lnTo>
                    <a:lnTo>
                      <a:pt x="526" y="447"/>
                    </a:lnTo>
                    <a:lnTo>
                      <a:pt x="507" y="485"/>
                    </a:lnTo>
                    <a:lnTo>
                      <a:pt x="484" y="520"/>
                    </a:lnTo>
                    <a:lnTo>
                      <a:pt x="457" y="551"/>
                    </a:lnTo>
                    <a:lnTo>
                      <a:pt x="426" y="577"/>
                    </a:lnTo>
                    <a:lnTo>
                      <a:pt x="393" y="599"/>
                    </a:lnTo>
                    <a:lnTo>
                      <a:pt x="356" y="615"/>
                    </a:lnTo>
                    <a:lnTo>
                      <a:pt x="317" y="624"/>
                    </a:lnTo>
                    <a:lnTo>
                      <a:pt x="276" y="628"/>
                    </a:lnTo>
                    <a:lnTo>
                      <a:pt x="236" y="624"/>
                    </a:lnTo>
                    <a:lnTo>
                      <a:pt x="197" y="615"/>
                    </a:lnTo>
                    <a:lnTo>
                      <a:pt x="160" y="599"/>
                    </a:lnTo>
                    <a:lnTo>
                      <a:pt x="126" y="577"/>
                    </a:lnTo>
                    <a:lnTo>
                      <a:pt x="95" y="551"/>
                    </a:lnTo>
                    <a:lnTo>
                      <a:pt x="69" y="520"/>
                    </a:lnTo>
                    <a:lnTo>
                      <a:pt x="45" y="485"/>
                    </a:lnTo>
                    <a:lnTo>
                      <a:pt x="26" y="447"/>
                    </a:lnTo>
                    <a:lnTo>
                      <a:pt x="12" y="405"/>
                    </a:lnTo>
                    <a:lnTo>
                      <a:pt x="4" y="361"/>
                    </a:lnTo>
                    <a:lnTo>
                      <a:pt x="0" y="314"/>
                    </a:lnTo>
                    <a:lnTo>
                      <a:pt x="4" y="267"/>
                    </a:lnTo>
                    <a:lnTo>
                      <a:pt x="12" y="223"/>
                    </a:lnTo>
                    <a:lnTo>
                      <a:pt x="26" y="181"/>
                    </a:lnTo>
                    <a:lnTo>
                      <a:pt x="45" y="143"/>
                    </a:lnTo>
                    <a:lnTo>
                      <a:pt x="69" y="108"/>
                    </a:lnTo>
                    <a:lnTo>
                      <a:pt x="95" y="76"/>
                    </a:lnTo>
                    <a:lnTo>
                      <a:pt x="126" y="51"/>
                    </a:lnTo>
                    <a:lnTo>
                      <a:pt x="160" y="29"/>
                    </a:lnTo>
                    <a:lnTo>
                      <a:pt x="197" y="13"/>
                    </a:lnTo>
                    <a:lnTo>
                      <a:pt x="236" y="3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65">
                <a:extLst>
                  <a:ext uri="{FF2B5EF4-FFF2-40B4-BE49-F238E27FC236}">
                    <a16:creationId xmlns:a16="http://schemas.microsoft.com/office/drawing/2014/main" id="{514BF495-5B16-4B3B-010F-84A3DF29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5" y="1589"/>
                <a:ext cx="184" cy="209"/>
              </a:xfrm>
              <a:custGeom>
                <a:avLst/>
                <a:gdLst>
                  <a:gd name="T0" fmla="*/ 275 w 551"/>
                  <a:gd name="T1" fmla="*/ 0 h 628"/>
                  <a:gd name="T2" fmla="*/ 316 w 551"/>
                  <a:gd name="T3" fmla="*/ 3 h 628"/>
                  <a:gd name="T4" fmla="*/ 355 w 551"/>
                  <a:gd name="T5" fmla="*/ 13 h 628"/>
                  <a:gd name="T6" fmla="*/ 392 w 551"/>
                  <a:gd name="T7" fmla="*/ 29 h 628"/>
                  <a:gd name="T8" fmla="*/ 426 w 551"/>
                  <a:gd name="T9" fmla="*/ 51 h 628"/>
                  <a:gd name="T10" fmla="*/ 456 w 551"/>
                  <a:gd name="T11" fmla="*/ 76 h 628"/>
                  <a:gd name="T12" fmla="*/ 483 w 551"/>
                  <a:gd name="T13" fmla="*/ 108 h 628"/>
                  <a:gd name="T14" fmla="*/ 507 w 551"/>
                  <a:gd name="T15" fmla="*/ 143 h 628"/>
                  <a:gd name="T16" fmla="*/ 525 w 551"/>
                  <a:gd name="T17" fmla="*/ 181 h 628"/>
                  <a:gd name="T18" fmla="*/ 539 w 551"/>
                  <a:gd name="T19" fmla="*/ 223 h 628"/>
                  <a:gd name="T20" fmla="*/ 548 w 551"/>
                  <a:gd name="T21" fmla="*/ 267 h 628"/>
                  <a:gd name="T22" fmla="*/ 551 w 551"/>
                  <a:gd name="T23" fmla="*/ 314 h 628"/>
                  <a:gd name="T24" fmla="*/ 548 w 551"/>
                  <a:gd name="T25" fmla="*/ 361 h 628"/>
                  <a:gd name="T26" fmla="*/ 539 w 551"/>
                  <a:gd name="T27" fmla="*/ 405 h 628"/>
                  <a:gd name="T28" fmla="*/ 525 w 551"/>
                  <a:gd name="T29" fmla="*/ 447 h 628"/>
                  <a:gd name="T30" fmla="*/ 507 w 551"/>
                  <a:gd name="T31" fmla="*/ 485 h 628"/>
                  <a:gd name="T32" fmla="*/ 483 w 551"/>
                  <a:gd name="T33" fmla="*/ 520 h 628"/>
                  <a:gd name="T34" fmla="*/ 456 w 551"/>
                  <a:gd name="T35" fmla="*/ 551 h 628"/>
                  <a:gd name="T36" fmla="*/ 426 w 551"/>
                  <a:gd name="T37" fmla="*/ 577 h 628"/>
                  <a:gd name="T38" fmla="*/ 392 w 551"/>
                  <a:gd name="T39" fmla="*/ 599 h 628"/>
                  <a:gd name="T40" fmla="*/ 355 w 551"/>
                  <a:gd name="T41" fmla="*/ 615 h 628"/>
                  <a:gd name="T42" fmla="*/ 316 w 551"/>
                  <a:gd name="T43" fmla="*/ 624 h 628"/>
                  <a:gd name="T44" fmla="*/ 275 w 551"/>
                  <a:gd name="T45" fmla="*/ 628 h 628"/>
                  <a:gd name="T46" fmla="*/ 235 w 551"/>
                  <a:gd name="T47" fmla="*/ 624 h 628"/>
                  <a:gd name="T48" fmla="*/ 196 w 551"/>
                  <a:gd name="T49" fmla="*/ 615 h 628"/>
                  <a:gd name="T50" fmla="*/ 159 w 551"/>
                  <a:gd name="T51" fmla="*/ 599 h 628"/>
                  <a:gd name="T52" fmla="*/ 126 w 551"/>
                  <a:gd name="T53" fmla="*/ 577 h 628"/>
                  <a:gd name="T54" fmla="*/ 94 w 551"/>
                  <a:gd name="T55" fmla="*/ 551 h 628"/>
                  <a:gd name="T56" fmla="*/ 68 w 551"/>
                  <a:gd name="T57" fmla="*/ 520 h 628"/>
                  <a:gd name="T58" fmla="*/ 44 w 551"/>
                  <a:gd name="T59" fmla="*/ 485 h 628"/>
                  <a:gd name="T60" fmla="*/ 26 w 551"/>
                  <a:gd name="T61" fmla="*/ 447 h 628"/>
                  <a:gd name="T62" fmla="*/ 12 w 551"/>
                  <a:gd name="T63" fmla="*/ 405 h 628"/>
                  <a:gd name="T64" fmla="*/ 3 w 551"/>
                  <a:gd name="T65" fmla="*/ 361 h 628"/>
                  <a:gd name="T66" fmla="*/ 0 w 551"/>
                  <a:gd name="T67" fmla="*/ 314 h 628"/>
                  <a:gd name="T68" fmla="*/ 3 w 551"/>
                  <a:gd name="T69" fmla="*/ 267 h 628"/>
                  <a:gd name="T70" fmla="*/ 12 w 551"/>
                  <a:gd name="T71" fmla="*/ 223 h 628"/>
                  <a:gd name="T72" fmla="*/ 26 w 551"/>
                  <a:gd name="T73" fmla="*/ 181 h 628"/>
                  <a:gd name="T74" fmla="*/ 44 w 551"/>
                  <a:gd name="T75" fmla="*/ 143 h 628"/>
                  <a:gd name="T76" fmla="*/ 68 w 551"/>
                  <a:gd name="T77" fmla="*/ 108 h 628"/>
                  <a:gd name="T78" fmla="*/ 94 w 551"/>
                  <a:gd name="T79" fmla="*/ 76 h 628"/>
                  <a:gd name="T80" fmla="*/ 126 w 551"/>
                  <a:gd name="T81" fmla="*/ 51 h 628"/>
                  <a:gd name="T82" fmla="*/ 159 w 551"/>
                  <a:gd name="T83" fmla="*/ 29 h 628"/>
                  <a:gd name="T84" fmla="*/ 196 w 551"/>
                  <a:gd name="T85" fmla="*/ 13 h 628"/>
                  <a:gd name="T86" fmla="*/ 235 w 551"/>
                  <a:gd name="T87" fmla="*/ 3 h 628"/>
                  <a:gd name="T88" fmla="*/ 275 w 551"/>
                  <a:gd name="T89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1" h="628">
                    <a:moveTo>
                      <a:pt x="275" y="0"/>
                    </a:moveTo>
                    <a:lnTo>
                      <a:pt x="316" y="3"/>
                    </a:lnTo>
                    <a:lnTo>
                      <a:pt x="355" y="13"/>
                    </a:lnTo>
                    <a:lnTo>
                      <a:pt x="392" y="29"/>
                    </a:lnTo>
                    <a:lnTo>
                      <a:pt x="426" y="51"/>
                    </a:lnTo>
                    <a:lnTo>
                      <a:pt x="456" y="76"/>
                    </a:lnTo>
                    <a:lnTo>
                      <a:pt x="483" y="108"/>
                    </a:lnTo>
                    <a:lnTo>
                      <a:pt x="507" y="143"/>
                    </a:lnTo>
                    <a:lnTo>
                      <a:pt x="525" y="181"/>
                    </a:lnTo>
                    <a:lnTo>
                      <a:pt x="539" y="223"/>
                    </a:lnTo>
                    <a:lnTo>
                      <a:pt x="548" y="267"/>
                    </a:lnTo>
                    <a:lnTo>
                      <a:pt x="551" y="314"/>
                    </a:lnTo>
                    <a:lnTo>
                      <a:pt x="548" y="361"/>
                    </a:lnTo>
                    <a:lnTo>
                      <a:pt x="539" y="405"/>
                    </a:lnTo>
                    <a:lnTo>
                      <a:pt x="525" y="447"/>
                    </a:lnTo>
                    <a:lnTo>
                      <a:pt x="507" y="485"/>
                    </a:lnTo>
                    <a:lnTo>
                      <a:pt x="483" y="520"/>
                    </a:lnTo>
                    <a:lnTo>
                      <a:pt x="456" y="551"/>
                    </a:lnTo>
                    <a:lnTo>
                      <a:pt x="426" y="577"/>
                    </a:lnTo>
                    <a:lnTo>
                      <a:pt x="392" y="599"/>
                    </a:lnTo>
                    <a:lnTo>
                      <a:pt x="355" y="615"/>
                    </a:lnTo>
                    <a:lnTo>
                      <a:pt x="316" y="624"/>
                    </a:lnTo>
                    <a:lnTo>
                      <a:pt x="275" y="628"/>
                    </a:lnTo>
                    <a:lnTo>
                      <a:pt x="235" y="624"/>
                    </a:lnTo>
                    <a:lnTo>
                      <a:pt x="196" y="615"/>
                    </a:lnTo>
                    <a:lnTo>
                      <a:pt x="159" y="599"/>
                    </a:lnTo>
                    <a:lnTo>
                      <a:pt x="126" y="577"/>
                    </a:lnTo>
                    <a:lnTo>
                      <a:pt x="94" y="551"/>
                    </a:lnTo>
                    <a:lnTo>
                      <a:pt x="68" y="520"/>
                    </a:lnTo>
                    <a:lnTo>
                      <a:pt x="44" y="485"/>
                    </a:lnTo>
                    <a:lnTo>
                      <a:pt x="26" y="447"/>
                    </a:lnTo>
                    <a:lnTo>
                      <a:pt x="12" y="405"/>
                    </a:lnTo>
                    <a:lnTo>
                      <a:pt x="3" y="361"/>
                    </a:lnTo>
                    <a:lnTo>
                      <a:pt x="0" y="314"/>
                    </a:lnTo>
                    <a:lnTo>
                      <a:pt x="3" y="267"/>
                    </a:lnTo>
                    <a:lnTo>
                      <a:pt x="12" y="223"/>
                    </a:lnTo>
                    <a:lnTo>
                      <a:pt x="26" y="181"/>
                    </a:lnTo>
                    <a:lnTo>
                      <a:pt x="44" y="143"/>
                    </a:lnTo>
                    <a:lnTo>
                      <a:pt x="68" y="108"/>
                    </a:lnTo>
                    <a:lnTo>
                      <a:pt x="94" y="76"/>
                    </a:lnTo>
                    <a:lnTo>
                      <a:pt x="126" y="51"/>
                    </a:lnTo>
                    <a:lnTo>
                      <a:pt x="159" y="29"/>
                    </a:lnTo>
                    <a:lnTo>
                      <a:pt x="196" y="13"/>
                    </a:lnTo>
                    <a:lnTo>
                      <a:pt x="235" y="3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66">
                <a:extLst>
                  <a:ext uri="{FF2B5EF4-FFF2-40B4-BE49-F238E27FC236}">
                    <a16:creationId xmlns:a16="http://schemas.microsoft.com/office/drawing/2014/main" id="{403037B8-2F9C-A50D-512D-1758AC27F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" y="1226"/>
                <a:ext cx="731" cy="828"/>
              </a:xfrm>
              <a:custGeom>
                <a:avLst/>
                <a:gdLst>
                  <a:gd name="T0" fmla="*/ 1196 w 2192"/>
                  <a:gd name="T1" fmla="*/ 2 h 2484"/>
                  <a:gd name="T2" fmla="*/ 1382 w 2192"/>
                  <a:gd name="T3" fmla="*/ 19 h 2484"/>
                  <a:gd name="T4" fmla="*/ 1548 w 2192"/>
                  <a:gd name="T5" fmla="*/ 50 h 2484"/>
                  <a:gd name="T6" fmla="*/ 1694 w 2192"/>
                  <a:gd name="T7" fmla="*/ 96 h 2484"/>
                  <a:gd name="T8" fmla="*/ 1820 w 2192"/>
                  <a:gd name="T9" fmla="*/ 155 h 2484"/>
                  <a:gd name="T10" fmla="*/ 1928 w 2192"/>
                  <a:gd name="T11" fmla="*/ 228 h 2484"/>
                  <a:gd name="T12" fmla="*/ 2017 w 2192"/>
                  <a:gd name="T13" fmla="*/ 311 h 2484"/>
                  <a:gd name="T14" fmla="*/ 2086 w 2192"/>
                  <a:gd name="T15" fmla="*/ 405 h 2484"/>
                  <a:gd name="T16" fmla="*/ 2138 w 2192"/>
                  <a:gd name="T17" fmla="*/ 507 h 2484"/>
                  <a:gd name="T18" fmla="*/ 2172 w 2192"/>
                  <a:gd name="T19" fmla="*/ 620 h 2484"/>
                  <a:gd name="T20" fmla="*/ 2190 w 2192"/>
                  <a:gd name="T21" fmla="*/ 739 h 2484"/>
                  <a:gd name="T22" fmla="*/ 2191 w 2192"/>
                  <a:gd name="T23" fmla="*/ 839 h 2484"/>
                  <a:gd name="T24" fmla="*/ 2192 w 2192"/>
                  <a:gd name="T25" fmla="*/ 921 h 2484"/>
                  <a:gd name="T26" fmla="*/ 2192 w 2192"/>
                  <a:gd name="T27" fmla="*/ 1012 h 2484"/>
                  <a:gd name="T28" fmla="*/ 2191 w 2192"/>
                  <a:gd name="T29" fmla="*/ 1112 h 2484"/>
                  <a:gd name="T30" fmla="*/ 2187 w 2192"/>
                  <a:gd name="T31" fmla="*/ 1218 h 2484"/>
                  <a:gd name="T32" fmla="*/ 2180 w 2192"/>
                  <a:gd name="T33" fmla="*/ 1330 h 2484"/>
                  <a:gd name="T34" fmla="*/ 2168 w 2192"/>
                  <a:gd name="T35" fmla="*/ 1444 h 2484"/>
                  <a:gd name="T36" fmla="*/ 2151 w 2192"/>
                  <a:gd name="T37" fmla="*/ 1559 h 2484"/>
                  <a:gd name="T38" fmla="*/ 2127 w 2192"/>
                  <a:gd name="T39" fmla="*/ 1674 h 2484"/>
                  <a:gd name="T40" fmla="*/ 2094 w 2192"/>
                  <a:gd name="T41" fmla="*/ 1788 h 2484"/>
                  <a:gd name="T42" fmla="*/ 2052 w 2192"/>
                  <a:gd name="T43" fmla="*/ 1899 h 2484"/>
                  <a:gd name="T44" fmla="*/ 2000 w 2192"/>
                  <a:gd name="T45" fmla="*/ 2004 h 2484"/>
                  <a:gd name="T46" fmla="*/ 1938 w 2192"/>
                  <a:gd name="T47" fmla="*/ 2103 h 2484"/>
                  <a:gd name="T48" fmla="*/ 1863 w 2192"/>
                  <a:gd name="T49" fmla="*/ 2195 h 2484"/>
                  <a:gd name="T50" fmla="*/ 1775 w 2192"/>
                  <a:gd name="T51" fmla="*/ 2276 h 2484"/>
                  <a:gd name="T52" fmla="*/ 1672 w 2192"/>
                  <a:gd name="T53" fmla="*/ 2347 h 2484"/>
                  <a:gd name="T54" fmla="*/ 1555 w 2192"/>
                  <a:gd name="T55" fmla="*/ 2404 h 2484"/>
                  <a:gd name="T56" fmla="*/ 1419 w 2192"/>
                  <a:gd name="T57" fmla="*/ 2447 h 2484"/>
                  <a:gd name="T58" fmla="*/ 1267 w 2192"/>
                  <a:gd name="T59" fmla="*/ 2474 h 2484"/>
                  <a:gd name="T60" fmla="*/ 1096 w 2192"/>
                  <a:gd name="T61" fmla="*/ 2484 h 2484"/>
                  <a:gd name="T62" fmla="*/ 926 w 2192"/>
                  <a:gd name="T63" fmla="*/ 2474 h 2484"/>
                  <a:gd name="T64" fmla="*/ 774 w 2192"/>
                  <a:gd name="T65" fmla="*/ 2447 h 2484"/>
                  <a:gd name="T66" fmla="*/ 638 w 2192"/>
                  <a:gd name="T67" fmla="*/ 2404 h 2484"/>
                  <a:gd name="T68" fmla="*/ 521 w 2192"/>
                  <a:gd name="T69" fmla="*/ 2347 h 2484"/>
                  <a:gd name="T70" fmla="*/ 418 w 2192"/>
                  <a:gd name="T71" fmla="*/ 2276 h 2484"/>
                  <a:gd name="T72" fmla="*/ 329 w 2192"/>
                  <a:gd name="T73" fmla="*/ 2195 h 2484"/>
                  <a:gd name="T74" fmla="*/ 255 w 2192"/>
                  <a:gd name="T75" fmla="*/ 2103 h 2484"/>
                  <a:gd name="T76" fmla="*/ 191 w 2192"/>
                  <a:gd name="T77" fmla="*/ 2004 h 2484"/>
                  <a:gd name="T78" fmla="*/ 141 w 2192"/>
                  <a:gd name="T79" fmla="*/ 1899 h 2484"/>
                  <a:gd name="T80" fmla="*/ 99 w 2192"/>
                  <a:gd name="T81" fmla="*/ 1788 h 2484"/>
                  <a:gd name="T82" fmla="*/ 66 w 2192"/>
                  <a:gd name="T83" fmla="*/ 1674 h 2484"/>
                  <a:gd name="T84" fmla="*/ 42 w 2192"/>
                  <a:gd name="T85" fmla="*/ 1559 h 2484"/>
                  <a:gd name="T86" fmla="*/ 24 w 2192"/>
                  <a:gd name="T87" fmla="*/ 1444 h 2484"/>
                  <a:gd name="T88" fmla="*/ 12 w 2192"/>
                  <a:gd name="T89" fmla="*/ 1330 h 2484"/>
                  <a:gd name="T90" fmla="*/ 5 w 2192"/>
                  <a:gd name="T91" fmla="*/ 1218 h 2484"/>
                  <a:gd name="T92" fmla="*/ 2 w 2192"/>
                  <a:gd name="T93" fmla="*/ 1112 h 2484"/>
                  <a:gd name="T94" fmla="*/ 0 w 2192"/>
                  <a:gd name="T95" fmla="*/ 1012 h 2484"/>
                  <a:gd name="T96" fmla="*/ 0 w 2192"/>
                  <a:gd name="T97" fmla="*/ 921 h 2484"/>
                  <a:gd name="T98" fmla="*/ 2 w 2192"/>
                  <a:gd name="T99" fmla="*/ 839 h 2484"/>
                  <a:gd name="T100" fmla="*/ 3 w 2192"/>
                  <a:gd name="T101" fmla="*/ 739 h 2484"/>
                  <a:gd name="T102" fmla="*/ 21 w 2192"/>
                  <a:gd name="T103" fmla="*/ 620 h 2484"/>
                  <a:gd name="T104" fmla="*/ 55 w 2192"/>
                  <a:gd name="T105" fmla="*/ 507 h 2484"/>
                  <a:gd name="T106" fmla="*/ 107 w 2192"/>
                  <a:gd name="T107" fmla="*/ 405 h 2484"/>
                  <a:gd name="T108" fmla="*/ 176 w 2192"/>
                  <a:gd name="T109" fmla="*/ 311 h 2484"/>
                  <a:gd name="T110" fmla="*/ 265 w 2192"/>
                  <a:gd name="T111" fmla="*/ 228 h 2484"/>
                  <a:gd name="T112" fmla="*/ 372 w 2192"/>
                  <a:gd name="T113" fmla="*/ 155 h 2484"/>
                  <a:gd name="T114" fmla="*/ 499 w 2192"/>
                  <a:gd name="T115" fmla="*/ 96 h 2484"/>
                  <a:gd name="T116" fmla="*/ 645 w 2192"/>
                  <a:gd name="T117" fmla="*/ 50 h 2484"/>
                  <a:gd name="T118" fmla="*/ 810 w 2192"/>
                  <a:gd name="T119" fmla="*/ 19 h 2484"/>
                  <a:gd name="T120" fmla="*/ 996 w 2192"/>
                  <a:gd name="T121" fmla="*/ 2 h 2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92" h="2484">
                    <a:moveTo>
                      <a:pt x="1096" y="0"/>
                    </a:moveTo>
                    <a:lnTo>
                      <a:pt x="1196" y="2"/>
                    </a:lnTo>
                    <a:lnTo>
                      <a:pt x="1293" y="9"/>
                    </a:lnTo>
                    <a:lnTo>
                      <a:pt x="1382" y="19"/>
                    </a:lnTo>
                    <a:lnTo>
                      <a:pt x="1468" y="33"/>
                    </a:lnTo>
                    <a:lnTo>
                      <a:pt x="1548" y="50"/>
                    </a:lnTo>
                    <a:lnTo>
                      <a:pt x="1624" y="72"/>
                    </a:lnTo>
                    <a:lnTo>
                      <a:pt x="1694" y="96"/>
                    </a:lnTo>
                    <a:lnTo>
                      <a:pt x="1760" y="124"/>
                    </a:lnTo>
                    <a:lnTo>
                      <a:pt x="1820" y="155"/>
                    </a:lnTo>
                    <a:lnTo>
                      <a:pt x="1876" y="190"/>
                    </a:lnTo>
                    <a:lnTo>
                      <a:pt x="1928" y="228"/>
                    </a:lnTo>
                    <a:lnTo>
                      <a:pt x="1973" y="268"/>
                    </a:lnTo>
                    <a:lnTo>
                      <a:pt x="2017" y="311"/>
                    </a:lnTo>
                    <a:lnTo>
                      <a:pt x="2053" y="357"/>
                    </a:lnTo>
                    <a:lnTo>
                      <a:pt x="2086" y="405"/>
                    </a:lnTo>
                    <a:lnTo>
                      <a:pt x="2114" y="455"/>
                    </a:lnTo>
                    <a:lnTo>
                      <a:pt x="2138" y="507"/>
                    </a:lnTo>
                    <a:lnTo>
                      <a:pt x="2157" y="563"/>
                    </a:lnTo>
                    <a:lnTo>
                      <a:pt x="2172" y="620"/>
                    </a:lnTo>
                    <a:lnTo>
                      <a:pt x="2184" y="678"/>
                    </a:lnTo>
                    <a:lnTo>
                      <a:pt x="2190" y="739"/>
                    </a:lnTo>
                    <a:lnTo>
                      <a:pt x="2191" y="802"/>
                    </a:lnTo>
                    <a:lnTo>
                      <a:pt x="2191" y="839"/>
                    </a:lnTo>
                    <a:lnTo>
                      <a:pt x="2192" y="878"/>
                    </a:lnTo>
                    <a:lnTo>
                      <a:pt x="2192" y="921"/>
                    </a:lnTo>
                    <a:lnTo>
                      <a:pt x="2192" y="965"/>
                    </a:lnTo>
                    <a:lnTo>
                      <a:pt x="2192" y="1012"/>
                    </a:lnTo>
                    <a:lnTo>
                      <a:pt x="2192" y="1062"/>
                    </a:lnTo>
                    <a:lnTo>
                      <a:pt x="2191" y="1112"/>
                    </a:lnTo>
                    <a:lnTo>
                      <a:pt x="2190" y="1165"/>
                    </a:lnTo>
                    <a:lnTo>
                      <a:pt x="2187" y="1218"/>
                    </a:lnTo>
                    <a:lnTo>
                      <a:pt x="2185" y="1273"/>
                    </a:lnTo>
                    <a:lnTo>
                      <a:pt x="2180" y="1330"/>
                    </a:lnTo>
                    <a:lnTo>
                      <a:pt x="2175" y="1386"/>
                    </a:lnTo>
                    <a:lnTo>
                      <a:pt x="2168" y="1444"/>
                    </a:lnTo>
                    <a:lnTo>
                      <a:pt x="2161" y="1501"/>
                    </a:lnTo>
                    <a:lnTo>
                      <a:pt x="2151" y="1559"/>
                    </a:lnTo>
                    <a:lnTo>
                      <a:pt x="2139" y="1617"/>
                    </a:lnTo>
                    <a:lnTo>
                      <a:pt x="2127" y="1674"/>
                    </a:lnTo>
                    <a:lnTo>
                      <a:pt x="2111" y="1731"/>
                    </a:lnTo>
                    <a:lnTo>
                      <a:pt x="2094" y="1788"/>
                    </a:lnTo>
                    <a:lnTo>
                      <a:pt x="2075" y="1844"/>
                    </a:lnTo>
                    <a:lnTo>
                      <a:pt x="2052" y="1899"/>
                    </a:lnTo>
                    <a:lnTo>
                      <a:pt x="2028" y="1952"/>
                    </a:lnTo>
                    <a:lnTo>
                      <a:pt x="2000" y="2004"/>
                    </a:lnTo>
                    <a:lnTo>
                      <a:pt x="1971" y="2055"/>
                    </a:lnTo>
                    <a:lnTo>
                      <a:pt x="1938" y="2103"/>
                    </a:lnTo>
                    <a:lnTo>
                      <a:pt x="1903" y="2150"/>
                    </a:lnTo>
                    <a:lnTo>
                      <a:pt x="1863" y="2195"/>
                    </a:lnTo>
                    <a:lnTo>
                      <a:pt x="1820" y="2237"/>
                    </a:lnTo>
                    <a:lnTo>
                      <a:pt x="1775" y="2276"/>
                    </a:lnTo>
                    <a:lnTo>
                      <a:pt x="1725" y="2313"/>
                    </a:lnTo>
                    <a:lnTo>
                      <a:pt x="1672" y="2347"/>
                    </a:lnTo>
                    <a:lnTo>
                      <a:pt x="1615" y="2378"/>
                    </a:lnTo>
                    <a:lnTo>
                      <a:pt x="1555" y="2404"/>
                    </a:lnTo>
                    <a:lnTo>
                      <a:pt x="1489" y="2427"/>
                    </a:lnTo>
                    <a:lnTo>
                      <a:pt x="1419" y="2447"/>
                    </a:lnTo>
                    <a:lnTo>
                      <a:pt x="1346" y="2462"/>
                    </a:lnTo>
                    <a:lnTo>
                      <a:pt x="1267" y="2474"/>
                    </a:lnTo>
                    <a:lnTo>
                      <a:pt x="1184" y="2481"/>
                    </a:lnTo>
                    <a:lnTo>
                      <a:pt x="1096" y="2484"/>
                    </a:lnTo>
                    <a:lnTo>
                      <a:pt x="1009" y="2481"/>
                    </a:lnTo>
                    <a:lnTo>
                      <a:pt x="926" y="2474"/>
                    </a:lnTo>
                    <a:lnTo>
                      <a:pt x="847" y="2462"/>
                    </a:lnTo>
                    <a:lnTo>
                      <a:pt x="774" y="2447"/>
                    </a:lnTo>
                    <a:lnTo>
                      <a:pt x="704" y="2427"/>
                    </a:lnTo>
                    <a:lnTo>
                      <a:pt x="638" y="2404"/>
                    </a:lnTo>
                    <a:lnTo>
                      <a:pt x="577" y="2378"/>
                    </a:lnTo>
                    <a:lnTo>
                      <a:pt x="521" y="2347"/>
                    </a:lnTo>
                    <a:lnTo>
                      <a:pt x="467" y="2313"/>
                    </a:lnTo>
                    <a:lnTo>
                      <a:pt x="418" y="2276"/>
                    </a:lnTo>
                    <a:lnTo>
                      <a:pt x="372" y="2237"/>
                    </a:lnTo>
                    <a:lnTo>
                      <a:pt x="329" y="2195"/>
                    </a:lnTo>
                    <a:lnTo>
                      <a:pt x="290" y="2150"/>
                    </a:lnTo>
                    <a:lnTo>
                      <a:pt x="255" y="2103"/>
                    </a:lnTo>
                    <a:lnTo>
                      <a:pt x="222" y="2055"/>
                    </a:lnTo>
                    <a:lnTo>
                      <a:pt x="191" y="2004"/>
                    </a:lnTo>
                    <a:lnTo>
                      <a:pt x="165" y="1952"/>
                    </a:lnTo>
                    <a:lnTo>
                      <a:pt x="141" y="1899"/>
                    </a:lnTo>
                    <a:lnTo>
                      <a:pt x="118" y="1844"/>
                    </a:lnTo>
                    <a:lnTo>
                      <a:pt x="99" y="1788"/>
                    </a:lnTo>
                    <a:lnTo>
                      <a:pt x="81" y="1731"/>
                    </a:lnTo>
                    <a:lnTo>
                      <a:pt x="66" y="1674"/>
                    </a:lnTo>
                    <a:lnTo>
                      <a:pt x="54" y="1617"/>
                    </a:lnTo>
                    <a:lnTo>
                      <a:pt x="42" y="1559"/>
                    </a:lnTo>
                    <a:lnTo>
                      <a:pt x="32" y="1501"/>
                    </a:lnTo>
                    <a:lnTo>
                      <a:pt x="24" y="1444"/>
                    </a:lnTo>
                    <a:lnTo>
                      <a:pt x="18" y="1386"/>
                    </a:lnTo>
                    <a:lnTo>
                      <a:pt x="12" y="1330"/>
                    </a:lnTo>
                    <a:lnTo>
                      <a:pt x="8" y="1273"/>
                    </a:lnTo>
                    <a:lnTo>
                      <a:pt x="5" y="1218"/>
                    </a:lnTo>
                    <a:lnTo>
                      <a:pt x="3" y="1165"/>
                    </a:lnTo>
                    <a:lnTo>
                      <a:pt x="2" y="1112"/>
                    </a:lnTo>
                    <a:lnTo>
                      <a:pt x="0" y="1062"/>
                    </a:lnTo>
                    <a:lnTo>
                      <a:pt x="0" y="1012"/>
                    </a:lnTo>
                    <a:lnTo>
                      <a:pt x="0" y="965"/>
                    </a:lnTo>
                    <a:lnTo>
                      <a:pt x="0" y="921"/>
                    </a:lnTo>
                    <a:lnTo>
                      <a:pt x="0" y="878"/>
                    </a:lnTo>
                    <a:lnTo>
                      <a:pt x="2" y="839"/>
                    </a:lnTo>
                    <a:lnTo>
                      <a:pt x="2" y="802"/>
                    </a:lnTo>
                    <a:lnTo>
                      <a:pt x="3" y="739"/>
                    </a:lnTo>
                    <a:lnTo>
                      <a:pt x="9" y="678"/>
                    </a:lnTo>
                    <a:lnTo>
                      <a:pt x="21" y="620"/>
                    </a:lnTo>
                    <a:lnTo>
                      <a:pt x="36" y="563"/>
                    </a:lnTo>
                    <a:lnTo>
                      <a:pt x="55" y="507"/>
                    </a:lnTo>
                    <a:lnTo>
                      <a:pt x="79" y="455"/>
                    </a:lnTo>
                    <a:lnTo>
                      <a:pt x="107" y="405"/>
                    </a:lnTo>
                    <a:lnTo>
                      <a:pt x="140" y="357"/>
                    </a:lnTo>
                    <a:lnTo>
                      <a:pt x="176" y="311"/>
                    </a:lnTo>
                    <a:lnTo>
                      <a:pt x="218" y="268"/>
                    </a:lnTo>
                    <a:lnTo>
                      <a:pt x="265" y="228"/>
                    </a:lnTo>
                    <a:lnTo>
                      <a:pt x="317" y="190"/>
                    </a:lnTo>
                    <a:lnTo>
                      <a:pt x="372" y="155"/>
                    </a:lnTo>
                    <a:lnTo>
                      <a:pt x="433" y="124"/>
                    </a:lnTo>
                    <a:lnTo>
                      <a:pt x="499" y="96"/>
                    </a:lnTo>
                    <a:lnTo>
                      <a:pt x="569" y="72"/>
                    </a:lnTo>
                    <a:lnTo>
                      <a:pt x="645" y="50"/>
                    </a:lnTo>
                    <a:lnTo>
                      <a:pt x="724" y="33"/>
                    </a:lnTo>
                    <a:lnTo>
                      <a:pt x="810" y="19"/>
                    </a:lnTo>
                    <a:lnTo>
                      <a:pt x="900" y="9"/>
                    </a:lnTo>
                    <a:lnTo>
                      <a:pt x="996" y="2"/>
                    </a:lnTo>
                    <a:lnTo>
                      <a:pt x="1096" y="0"/>
                    </a:lnTo>
                    <a:close/>
                  </a:path>
                </a:pathLst>
              </a:custGeom>
              <a:solidFill>
                <a:srgbClr val="FDCC9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67">
                <a:extLst>
                  <a:ext uri="{FF2B5EF4-FFF2-40B4-BE49-F238E27FC236}">
                    <a16:creationId xmlns:a16="http://schemas.microsoft.com/office/drawing/2014/main" id="{C45F3574-D1B7-8B57-B2FB-A0E25F5A17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" y="1625"/>
                <a:ext cx="78" cy="87"/>
              </a:xfrm>
              <a:custGeom>
                <a:avLst/>
                <a:gdLst>
                  <a:gd name="T0" fmla="*/ 119 w 236"/>
                  <a:gd name="T1" fmla="*/ 0 h 259"/>
                  <a:gd name="T2" fmla="*/ 145 w 236"/>
                  <a:gd name="T3" fmla="*/ 4 h 259"/>
                  <a:gd name="T4" fmla="*/ 170 w 236"/>
                  <a:gd name="T5" fmla="*/ 13 h 259"/>
                  <a:gd name="T6" fmla="*/ 192 w 236"/>
                  <a:gd name="T7" fmla="*/ 28 h 259"/>
                  <a:gd name="T8" fmla="*/ 211 w 236"/>
                  <a:gd name="T9" fmla="*/ 48 h 259"/>
                  <a:gd name="T10" fmla="*/ 225 w 236"/>
                  <a:gd name="T11" fmla="*/ 72 h 259"/>
                  <a:gd name="T12" fmla="*/ 234 w 236"/>
                  <a:gd name="T13" fmla="*/ 100 h 259"/>
                  <a:gd name="T14" fmla="*/ 236 w 236"/>
                  <a:gd name="T15" fmla="*/ 129 h 259"/>
                  <a:gd name="T16" fmla="*/ 234 w 236"/>
                  <a:gd name="T17" fmla="*/ 159 h 259"/>
                  <a:gd name="T18" fmla="*/ 225 w 236"/>
                  <a:gd name="T19" fmla="*/ 187 h 259"/>
                  <a:gd name="T20" fmla="*/ 211 w 236"/>
                  <a:gd name="T21" fmla="*/ 211 h 259"/>
                  <a:gd name="T22" fmla="*/ 192 w 236"/>
                  <a:gd name="T23" fmla="*/ 230 h 259"/>
                  <a:gd name="T24" fmla="*/ 170 w 236"/>
                  <a:gd name="T25" fmla="*/ 247 h 259"/>
                  <a:gd name="T26" fmla="*/ 145 w 236"/>
                  <a:gd name="T27" fmla="*/ 256 h 259"/>
                  <a:gd name="T28" fmla="*/ 119 w 236"/>
                  <a:gd name="T29" fmla="*/ 259 h 259"/>
                  <a:gd name="T30" fmla="*/ 91 w 236"/>
                  <a:gd name="T31" fmla="*/ 256 h 259"/>
                  <a:gd name="T32" fmla="*/ 65 w 236"/>
                  <a:gd name="T33" fmla="*/ 247 h 259"/>
                  <a:gd name="T34" fmla="*/ 44 w 236"/>
                  <a:gd name="T35" fmla="*/ 230 h 259"/>
                  <a:gd name="T36" fmla="*/ 25 w 236"/>
                  <a:gd name="T37" fmla="*/ 211 h 259"/>
                  <a:gd name="T38" fmla="*/ 11 w 236"/>
                  <a:gd name="T39" fmla="*/ 187 h 259"/>
                  <a:gd name="T40" fmla="*/ 2 w 236"/>
                  <a:gd name="T41" fmla="*/ 159 h 259"/>
                  <a:gd name="T42" fmla="*/ 0 w 236"/>
                  <a:gd name="T43" fmla="*/ 129 h 259"/>
                  <a:gd name="T44" fmla="*/ 2 w 236"/>
                  <a:gd name="T45" fmla="*/ 100 h 259"/>
                  <a:gd name="T46" fmla="*/ 11 w 236"/>
                  <a:gd name="T47" fmla="*/ 72 h 259"/>
                  <a:gd name="T48" fmla="*/ 25 w 236"/>
                  <a:gd name="T49" fmla="*/ 48 h 259"/>
                  <a:gd name="T50" fmla="*/ 44 w 236"/>
                  <a:gd name="T51" fmla="*/ 28 h 259"/>
                  <a:gd name="T52" fmla="*/ 65 w 236"/>
                  <a:gd name="T53" fmla="*/ 13 h 259"/>
                  <a:gd name="T54" fmla="*/ 91 w 236"/>
                  <a:gd name="T55" fmla="*/ 4 h 259"/>
                  <a:gd name="T56" fmla="*/ 119 w 236"/>
                  <a:gd name="T57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59">
                    <a:moveTo>
                      <a:pt x="119" y="0"/>
                    </a:moveTo>
                    <a:lnTo>
                      <a:pt x="145" y="4"/>
                    </a:lnTo>
                    <a:lnTo>
                      <a:pt x="170" y="13"/>
                    </a:lnTo>
                    <a:lnTo>
                      <a:pt x="192" y="28"/>
                    </a:lnTo>
                    <a:lnTo>
                      <a:pt x="211" y="48"/>
                    </a:lnTo>
                    <a:lnTo>
                      <a:pt x="225" y="72"/>
                    </a:lnTo>
                    <a:lnTo>
                      <a:pt x="234" y="100"/>
                    </a:lnTo>
                    <a:lnTo>
                      <a:pt x="236" y="129"/>
                    </a:lnTo>
                    <a:lnTo>
                      <a:pt x="234" y="159"/>
                    </a:lnTo>
                    <a:lnTo>
                      <a:pt x="225" y="187"/>
                    </a:lnTo>
                    <a:lnTo>
                      <a:pt x="211" y="211"/>
                    </a:lnTo>
                    <a:lnTo>
                      <a:pt x="192" y="230"/>
                    </a:lnTo>
                    <a:lnTo>
                      <a:pt x="170" y="247"/>
                    </a:lnTo>
                    <a:lnTo>
                      <a:pt x="145" y="256"/>
                    </a:lnTo>
                    <a:lnTo>
                      <a:pt x="119" y="259"/>
                    </a:lnTo>
                    <a:lnTo>
                      <a:pt x="91" y="256"/>
                    </a:lnTo>
                    <a:lnTo>
                      <a:pt x="65" y="247"/>
                    </a:lnTo>
                    <a:lnTo>
                      <a:pt x="44" y="230"/>
                    </a:lnTo>
                    <a:lnTo>
                      <a:pt x="25" y="211"/>
                    </a:lnTo>
                    <a:lnTo>
                      <a:pt x="11" y="187"/>
                    </a:lnTo>
                    <a:lnTo>
                      <a:pt x="2" y="159"/>
                    </a:lnTo>
                    <a:lnTo>
                      <a:pt x="0" y="129"/>
                    </a:lnTo>
                    <a:lnTo>
                      <a:pt x="2" y="100"/>
                    </a:lnTo>
                    <a:lnTo>
                      <a:pt x="11" y="72"/>
                    </a:lnTo>
                    <a:lnTo>
                      <a:pt x="25" y="48"/>
                    </a:lnTo>
                    <a:lnTo>
                      <a:pt x="44" y="28"/>
                    </a:lnTo>
                    <a:lnTo>
                      <a:pt x="65" y="13"/>
                    </a:lnTo>
                    <a:lnTo>
                      <a:pt x="91" y="4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3B25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68">
                <a:extLst>
                  <a:ext uri="{FF2B5EF4-FFF2-40B4-BE49-F238E27FC236}">
                    <a16:creationId xmlns:a16="http://schemas.microsoft.com/office/drawing/2014/main" id="{AAA9A4F2-7FA0-232F-3579-D8A57D4A5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" y="1638"/>
                <a:ext cx="24" cy="23"/>
              </a:xfrm>
              <a:custGeom>
                <a:avLst/>
                <a:gdLst>
                  <a:gd name="T0" fmla="*/ 36 w 71"/>
                  <a:gd name="T1" fmla="*/ 0 h 71"/>
                  <a:gd name="T2" fmla="*/ 50 w 71"/>
                  <a:gd name="T3" fmla="*/ 2 h 71"/>
                  <a:gd name="T4" fmla="*/ 60 w 71"/>
                  <a:gd name="T5" fmla="*/ 10 h 71"/>
                  <a:gd name="T6" fmla="*/ 67 w 71"/>
                  <a:gd name="T7" fmla="*/ 21 h 71"/>
                  <a:gd name="T8" fmla="*/ 71 w 71"/>
                  <a:gd name="T9" fmla="*/ 35 h 71"/>
                  <a:gd name="T10" fmla="*/ 67 w 71"/>
                  <a:gd name="T11" fmla="*/ 48 h 71"/>
                  <a:gd name="T12" fmla="*/ 60 w 71"/>
                  <a:gd name="T13" fmla="*/ 60 h 71"/>
                  <a:gd name="T14" fmla="*/ 50 w 71"/>
                  <a:gd name="T15" fmla="*/ 68 h 71"/>
                  <a:gd name="T16" fmla="*/ 36 w 71"/>
                  <a:gd name="T17" fmla="*/ 71 h 71"/>
                  <a:gd name="T18" fmla="*/ 22 w 71"/>
                  <a:gd name="T19" fmla="*/ 68 h 71"/>
                  <a:gd name="T20" fmla="*/ 10 w 71"/>
                  <a:gd name="T21" fmla="*/ 60 h 71"/>
                  <a:gd name="T22" fmla="*/ 3 w 71"/>
                  <a:gd name="T23" fmla="*/ 48 h 71"/>
                  <a:gd name="T24" fmla="*/ 0 w 71"/>
                  <a:gd name="T25" fmla="*/ 35 h 71"/>
                  <a:gd name="T26" fmla="*/ 3 w 71"/>
                  <a:gd name="T27" fmla="*/ 21 h 71"/>
                  <a:gd name="T28" fmla="*/ 10 w 71"/>
                  <a:gd name="T29" fmla="*/ 10 h 71"/>
                  <a:gd name="T30" fmla="*/ 22 w 71"/>
                  <a:gd name="T31" fmla="*/ 2 h 71"/>
                  <a:gd name="T32" fmla="*/ 36 w 71"/>
                  <a:gd name="T3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50" y="2"/>
                    </a:lnTo>
                    <a:lnTo>
                      <a:pt x="60" y="10"/>
                    </a:lnTo>
                    <a:lnTo>
                      <a:pt x="67" y="21"/>
                    </a:lnTo>
                    <a:lnTo>
                      <a:pt x="71" y="35"/>
                    </a:lnTo>
                    <a:lnTo>
                      <a:pt x="67" y="48"/>
                    </a:lnTo>
                    <a:lnTo>
                      <a:pt x="60" y="60"/>
                    </a:lnTo>
                    <a:lnTo>
                      <a:pt x="50" y="68"/>
                    </a:lnTo>
                    <a:lnTo>
                      <a:pt x="36" y="71"/>
                    </a:lnTo>
                    <a:lnTo>
                      <a:pt x="22" y="68"/>
                    </a:lnTo>
                    <a:lnTo>
                      <a:pt x="10" y="60"/>
                    </a:lnTo>
                    <a:lnTo>
                      <a:pt x="3" y="48"/>
                    </a:lnTo>
                    <a:lnTo>
                      <a:pt x="0" y="35"/>
                    </a:lnTo>
                    <a:lnTo>
                      <a:pt x="3" y="21"/>
                    </a:lnTo>
                    <a:lnTo>
                      <a:pt x="10" y="10"/>
                    </a:lnTo>
                    <a:lnTo>
                      <a:pt x="22" y="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69">
                <a:extLst>
                  <a:ext uri="{FF2B5EF4-FFF2-40B4-BE49-F238E27FC236}">
                    <a16:creationId xmlns:a16="http://schemas.microsoft.com/office/drawing/2014/main" id="{A6F951DA-D67C-7305-B7B9-3F3FD89FA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7" y="1510"/>
                <a:ext cx="129" cy="56"/>
              </a:xfrm>
              <a:custGeom>
                <a:avLst/>
                <a:gdLst>
                  <a:gd name="T0" fmla="*/ 203 w 388"/>
                  <a:gd name="T1" fmla="*/ 0 h 169"/>
                  <a:gd name="T2" fmla="*/ 241 w 388"/>
                  <a:gd name="T3" fmla="*/ 1 h 169"/>
                  <a:gd name="T4" fmla="*/ 275 w 388"/>
                  <a:gd name="T5" fmla="*/ 8 h 169"/>
                  <a:gd name="T6" fmla="*/ 303 w 388"/>
                  <a:gd name="T7" fmla="*/ 17 h 169"/>
                  <a:gd name="T8" fmla="*/ 326 w 388"/>
                  <a:gd name="T9" fmla="*/ 28 h 169"/>
                  <a:gd name="T10" fmla="*/ 346 w 388"/>
                  <a:gd name="T11" fmla="*/ 42 h 169"/>
                  <a:gd name="T12" fmla="*/ 361 w 388"/>
                  <a:gd name="T13" fmla="*/ 57 h 169"/>
                  <a:gd name="T14" fmla="*/ 372 w 388"/>
                  <a:gd name="T15" fmla="*/ 74 h 169"/>
                  <a:gd name="T16" fmla="*/ 380 w 388"/>
                  <a:gd name="T17" fmla="*/ 90 h 169"/>
                  <a:gd name="T18" fmla="*/ 385 w 388"/>
                  <a:gd name="T19" fmla="*/ 107 h 169"/>
                  <a:gd name="T20" fmla="*/ 388 w 388"/>
                  <a:gd name="T21" fmla="*/ 123 h 169"/>
                  <a:gd name="T22" fmla="*/ 388 w 388"/>
                  <a:gd name="T23" fmla="*/ 137 h 169"/>
                  <a:gd name="T24" fmla="*/ 385 w 388"/>
                  <a:gd name="T25" fmla="*/ 150 h 169"/>
                  <a:gd name="T26" fmla="*/ 381 w 388"/>
                  <a:gd name="T27" fmla="*/ 158 h 169"/>
                  <a:gd name="T28" fmla="*/ 376 w 388"/>
                  <a:gd name="T29" fmla="*/ 165 h 169"/>
                  <a:gd name="T30" fmla="*/ 370 w 388"/>
                  <a:gd name="T31" fmla="*/ 169 h 169"/>
                  <a:gd name="T32" fmla="*/ 364 w 388"/>
                  <a:gd name="T33" fmla="*/ 167 h 169"/>
                  <a:gd name="T34" fmla="*/ 324 w 388"/>
                  <a:gd name="T35" fmla="*/ 148 h 169"/>
                  <a:gd name="T36" fmla="*/ 288 w 388"/>
                  <a:gd name="T37" fmla="*/ 136 h 169"/>
                  <a:gd name="T38" fmla="*/ 253 w 388"/>
                  <a:gd name="T39" fmla="*/ 127 h 169"/>
                  <a:gd name="T40" fmla="*/ 222 w 388"/>
                  <a:gd name="T41" fmla="*/ 123 h 169"/>
                  <a:gd name="T42" fmla="*/ 193 w 388"/>
                  <a:gd name="T43" fmla="*/ 122 h 169"/>
                  <a:gd name="T44" fmla="*/ 166 w 388"/>
                  <a:gd name="T45" fmla="*/ 124 h 169"/>
                  <a:gd name="T46" fmla="*/ 142 w 388"/>
                  <a:gd name="T47" fmla="*/ 128 h 169"/>
                  <a:gd name="T48" fmla="*/ 121 w 388"/>
                  <a:gd name="T49" fmla="*/ 134 h 169"/>
                  <a:gd name="T50" fmla="*/ 100 w 388"/>
                  <a:gd name="T51" fmla="*/ 141 h 169"/>
                  <a:gd name="T52" fmla="*/ 81 w 388"/>
                  <a:gd name="T53" fmla="*/ 147 h 169"/>
                  <a:gd name="T54" fmla="*/ 65 w 388"/>
                  <a:gd name="T55" fmla="*/ 152 h 169"/>
                  <a:gd name="T56" fmla="*/ 50 w 388"/>
                  <a:gd name="T57" fmla="*/ 157 h 169"/>
                  <a:gd name="T58" fmla="*/ 36 w 388"/>
                  <a:gd name="T59" fmla="*/ 158 h 169"/>
                  <a:gd name="T60" fmla="*/ 23 w 388"/>
                  <a:gd name="T61" fmla="*/ 158 h 169"/>
                  <a:gd name="T62" fmla="*/ 12 w 388"/>
                  <a:gd name="T63" fmla="*/ 155 h 169"/>
                  <a:gd name="T64" fmla="*/ 5 w 388"/>
                  <a:gd name="T65" fmla="*/ 150 h 169"/>
                  <a:gd name="T66" fmla="*/ 2 w 388"/>
                  <a:gd name="T67" fmla="*/ 141 h 169"/>
                  <a:gd name="T68" fmla="*/ 0 w 388"/>
                  <a:gd name="T69" fmla="*/ 129 h 169"/>
                  <a:gd name="T70" fmla="*/ 2 w 388"/>
                  <a:gd name="T71" fmla="*/ 117 h 169"/>
                  <a:gd name="T72" fmla="*/ 5 w 388"/>
                  <a:gd name="T73" fmla="*/ 103 h 169"/>
                  <a:gd name="T74" fmla="*/ 12 w 388"/>
                  <a:gd name="T75" fmla="*/ 86 h 169"/>
                  <a:gd name="T76" fmla="*/ 23 w 388"/>
                  <a:gd name="T77" fmla="*/ 71 h 169"/>
                  <a:gd name="T78" fmla="*/ 36 w 388"/>
                  <a:gd name="T79" fmla="*/ 56 h 169"/>
                  <a:gd name="T80" fmla="*/ 53 w 388"/>
                  <a:gd name="T81" fmla="*/ 41 h 169"/>
                  <a:gd name="T82" fmla="*/ 75 w 388"/>
                  <a:gd name="T83" fmla="*/ 28 h 169"/>
                  <a:gd name="T84" fmla="*/ 100 w 388"/>
                  <a:gd name="T85" fmla="*/ 17 h 169"/>
                  <a:gd name="T86" fmla="*/ 129 w 388"/>
                  <a:gd name="T87" fmla="*/ 8 h 169"/>
                  <a:gd name="T88" fmla="*/ 164 w 388"/>
                  <a:gd name="T89" fmla="*/ 1 h 169"/>
                  <a:gd name="T90" fmla="*/ 203 w 388"/>
                  <a:gd name="T9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8" h="169">
                    <a:moveTo>
                      <a:pt x="203" y="0"/>
                    </a:moveTo>
                    <a:lnTo>
                      <a:pt x="241" y="1"/>
                    </a:lnTo>
                    <a:lnTo>
                      <a:pt x="275" y="8"/>
                    </a:lnTo>
                    <a:lnTo>
                      <a:pt x="303" y="17"/>
                    </a:lnTo>
                    <a:lnTo>
                      <a:pt x="326" y="28"/>
                    </a:lnTo>
                    <a:lnTo>
                      <a:pt x="346" y="42"/>
                    </a:lnTo>
                    <a:lnTo>
                      <a:pt x="361" y="57"/>
                    </a:lnTo>
                    <a:lnTo>
                      <a:pt x="372" y="74"/>
                    </a:lnTo>
                    <a:lnTo>
                      <a:pt x="380" y="90"/>
                    </a:lnTo>
                    <a:lnTo>
                      <a:pt x="385" y="107"/>
                    </a:lnTo>
                    <a:lnTo>
                      <a:pt x="388" y="123"/>
                    </a:lnTo>
                    <a:lnTo>
                      <a:pt x="388" y="137"/>
                    </a:lnTo>
                    <a:lnTo>
                      <a:pt x="385" y="150"/>
                    </a:lnTo>
                    <a:lnTo>
                      <a:pt x="381" y="158"/>
                    </a:lnTo>
                    <a:lnTo>
                      <a:pt x="376" y="165"/>
                    </a:lnTo>
                    <a:lnTo>
                      <a:pt x="370" y="169"/>
                    </a:lnTo>
                    <a:lnTo>
                      <a:pt x="364" y="167"/>
                    </a:lnTo>
                    <a:lnTo>
                      <a:pt x="324" y="148"/>
                    </a:lnTo>
                    <a:lnTo>
                      <a:pt x="288" y="136"/>
                    </a:lnTo>
                    <a:lnTo>
                      <a:pt x="253" y="127"/>
                    </a:lnTo>
                    <a:lnTo>
                      <a:pt x="222" y="123"/>
                    </a:lnTo>
                    <a:lnTo>
                      <a:pt x="193" y="122"/>
                    </a:lnTo>
                    <a:lnTo>
                      <a:pt x="166" y="124"/>
                    </a:lnTo>
                    <a:lnTo>
                      <a:pt x="142" y="128"/>
                    </a:lnTo>
                    <a:lnTo>
                      <a:pt x="121" y="134"/>
                    </a:lnTo>
                    <a:lnTo>
                      <a:pt x="100" y="141"/>
                    </a:lnTo>
                    <a:lnTo>
                      <a:pt x="81" y="147"/>
                    </a:lnTo>
                    <a:lnTo>
                      <a:pt x="65" y="152"/>
                    </a:lnTo>
                    <a:lnTo>
                      <a:pt x="50" y="157"/>
                    </a:lnTo>
                    <a:lnTo>
                      <a:pt x="36" y="158"/>
                    </a:lnTo>
                    <a:lnTo>
                      <a:pt x="23" y="158"/>
                    </a:lnTo>
                    <a:lnTo>
                      <a:pt x="12" y="155"/>
                    </a:lnTo>
                    <a:lnTo>
                      <a:pt x="5" y="150"/>
                    </a:lnTo>
                    <a:lnTo>
                      <a:pt x="2" y="141"/>
                    </a:lnTo>
                    <a:lnTo>
                      <a:pt x="0" y="129"/>
                    </a:lnTo>
                    <a:lnTo>
                      <a:pt x="2" y="117"/>
                    </a:lnTo>
                    <a:lnTo>
                      <a:pt x="5" y="103"/>
                    </a:lnTo>
                    <a:lnTo>
                      <a:pt x="12" y="86"/>
                    </a:lnTo>
                    <a:lnTo>
                      <a:pt x="23" y="71"/>
                    </a:lnTo>
                    <a:lnTo>
                      <a:pt x="36" y="56"/>
                    </a:lnTo>
                    <a:lnTo>
                      <a:pt x="53" y="41"/>
                    </a:lnTo>
                    <a:lnTo>
                      <a:pt x="75" y="28"/>
                    </a:lnTo>
                    <a:lnTo>
                      <a:pt x="100" y="17"/>
                    </a:lnTo>
                    <a:lnTo>
                      <a:pt x="129" y="8"/>
                    </a:lnTo>
                    <a:lnTo>
                      <a:pt x="164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70">
                <a:extLst>
                  <a:ext uri="{FF2B5EF4-FFF2-40B4-BE49-F238E27FC236}">
                    <a16:creationId xmlns:a16="http://schemas.microsoft.com/office/drawing/2014/main" id="{1E76C735-B875-5804-B22D-E61F7F35C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" y="1625"/>
                <a:ext cx="79" cy="87"/>
              </a:xfrm>
              <a:custGeom>
                <a:avLst/>
                <a:gdLst>
                  <a:gd name="T0" fmla="*/ 119 w 238"/>
                  <a:gd name="T1" fmla="*/ 0 h 259"/>
                  <a:gd name="T2" fmla="*/ 146 w 238"/>
                  <a:gd name="T3" fmla="*/ 4 h 259"/>
                  <a:gd name="T4" fmla="*/ 171 w 238"/>
                  <a:gd name="T5" fmla="*/ 13 h 259"/>
                  <a:gd name="T6" fmla="*/ 194 w 238"/>
                  <a:gd name="T7" fmla="*/ 28 h 259"/>
                  <a:gd name="T8" fmla="*/ 212 w 238"/>
                  <a:gd name="T9" fmla="*/ 48 h 259"/>
                  <a:gd name="T10" fmla="*/ 226 w 238"/>
                  <a:gd name="T11" fmla="*/ 72 h 259"/>
                  <a:gd name="T12" fmla="*/ 235 w 238"/>
                  <a:gd name="T13" fmla="*/ 100 h 259"/>
                  <a:gd name="T14" fmla="*/ 238 w 238"/>
                  <a:gd name="T15" fmla="*/ 129 h 259"/>
                  <a:gd name="T16" fmla="*/ 235 w 238"/>
                  <a:gd name="T17" fmla="*/ 159 h 259"/>
                  <a:gd name="T18" fmla="*/ 226 w 238"/>
                  <a:gd name="T19" fmla="*/ 187 h 259"/>
                  <a:gd name="T20" fmla="*/ 212 w 238"/>
                  <a:gd name="T21" fmla="*/ 211 h 259"/>
                  <a:gd name="T22" fmla="*/ 194 w 238"/>
                  <a:gd name="T23" fmla="*/ 230 h 259"/>
                  <a:gd name="T24" fmla="*/ 171 w 238"/>
                  <a:gd name="T25" fmla="*/ 247 h 259"/>
                  <a:gd name="T26" fmla="*/ 146 w 238"/>
                  <a:gd name="T27" fmla="*/ 256 h 259"/>
                  <a:gd name="T28" fmla="*/ 119 w 238"/>
                  <a:gd name="T29" fmla="*/ 259 h 259"/>
                  <a:gd name="T30" fmla="*/ 92 w 238"/>
                  <a:gd name="T31" fmla="*/ 256 h 259"/>
                  <a:gd name="T32" fmla="*/ 68 w 238"/>
                  <a:gd name="T33" fmla="*/ 247 h 259"/>
                  <a:gd name="T34" fmla="*/ 45 w 238"/>
                  <a:gd name="T35" fmla="*/ 230 h 259"/>
                  <a:gd name="T36" fmla="*/ 27 w 238"/>
                  <a:gd name="T37" fmla="*/ 211 h 259"/>
                  <a:gd name="T38" fmla="*/ 13 w 238"/>
                  <a:gd name="T39" fmla="*/ 187 h 259"/>
                  <a:gd name="T40" fmla="*/ 4 w 238"/>
                  <a:gd name="T41" fmla="*/ 159 h 259"/>
                  <a:gd name="T42" fmla="*/ 0 w 238"/>
                  <a:gd name="T43" fmla="*/ 129 h 259"/>
                  <a:gd name="T44" fmla="*/ 4 w 238"/>
                  <a:gd name="T45" fmla="*/ 100 h 259"/>
                  <a:gd name="T46" fmla="*/ 13 w 238"/>
                  <a:gd name="T47" fmla="*/ 72 h 259"/>
                  <a:gd name="T48" fmla="*/ 27 w 238"/>
                  <a:gd name="T49" fmla="*/ 48 h 259"/>
                  <a:gd name="T50" fmla="*/ 45 w 238"/>
                  <a:gd name="T51" fmla="*/ 28 h 259"/>
                  <a:gd name="T52" fmla="*/ 68 w 238"/>
                  <a:gd name="T53" fmla="*/ 13 h 259"/>
                  <a:gd name="T54" fmla="*/ 92 w 238"/>
                  <a:gd name="T55" fmla="*/ 4 h 259"/>
                  <a:gd name="T56" fmla="*/ 119 w 238"/>
                  <a:gd name="T57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8" h="259">
                    <a:moveTo>
                      <a:pt x="119" y="0"/>
                    </a:moveTo>
                    <a:lnTo>
                      <a:pt x="146" y="4"/>
                    </a:lnTo>
                    <a:lnTo>
                      <a:pt x="171" y="13"/>
                    </a:lnTo>
                    <a:lnTo>
                      <a:pt x="194" y="28"/>
                    </a:lnTo>
                    <a:lnTo>
                      <a:pt x="212" y="48"/>
                    </a:lnTo>
                    <a:lnTo>
                      <a:pt x="226" y="72"/>
                    </a:lnTo>
                    <a:lnTo>
                      <a:pt x="235" y="100"/>
                    </a:lnTo>
                    <a:lnTo>
                      <a:pt x="238" y="129"/>
                    </a:lnTo>
                    <a:lnTo>
                      <a:pt x="235" y="159"/>
                    </a:lnTo>
                    <a:lnTo>
                      <a:pt x="226" y="187"/>
                    </a:lnTo>
                    <a:lnTo>
                      <a:pt x="212" y="211"/>
                    </a:lnTo>
                    <a:lnTo>
                      <a:pt x="194" y="230"/>
                    </a:lnTo>
                    <a:lnTo>
                      <a:pt x="171" y="247"/>
                    </a:lnTo>
                    <a:lnTo>
                      <a:pt x="146" y="256"/>
                    </a:lnTo>
                    <a:lnTo>
                      <a:pt x="119" y="259"/>
                    </a:lnTo>
                    <a:lnTo>
                      <a:pt x="92" y="256"/>
                    </a:lnTo>
                    <a:lnTo>
                      <a:pt x="68" y="247"/>
                    </a:lnTo>
                    <a:lnTo>
                      <a:pt x="45" y="230"/>
                    </a:lnTo>
                    <a:lnTo>
                      <a:pt x="27" y="211"/>
                    </a:lnTo>
                    <a:lnTo>
                      <a:pt x="13" y="187"/>
                    </a:lnTo>
                    <a:lnTo>
                      <a:pt x="4" y="159"/>
                    </a:lnTo>
                    <a:lnTo>
                      <a:pt x="0" y="129"/>
                    </a:lnTo>
                    <a:lnTo>
                      <a:pt x="4" y="100"/>
                    </a:lnTo>
                    <a:lnTo>
                      <a:pt x="13" y="72"/>
                    </a:lnTo>
                    <a:lnTo>
                      <a:pt x="27" y="48"/>
                    </a:lnTo>
                    <a:lnTo>
                      <a:pt x="45" y="28"/>
                    </a:lnTo>
                    <a:lnTo>
                      <a:pt x="68" y="13"/>
                    </a:lnTo>
                    <a:lnTo>
                      <a:pt x="92" y="4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3B25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71">
                <a:extLst>
                  <a:ext uri="{FF2B5EF4-FFF2-40B4-BE49-F238E27FC236}">
                    <a16:creationId xmlns:a16="http://schemas.microsoft.com/office/drawing/2014/main" id="{C59871CB-BF78-30B1-0C4A-2D9DB1AA8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1638"/>
                <a:ext cx="24" cy="23"/>
              </a:xfrm>
              <a:custGeom>
                <a:avLst/>
                <a:gdLst>
                  <a:gd name="T0" fmla="*/ 36 w 71"/>
                  <a:gd name="T1" fmla="*/ 0 h 71"/>
                  <a:gd name="T2" fmla="*/ 49 w 71"/>
                  <a:gd name="T3" fmla="*/ 2 h 71"/>
                  <a:gd name="T4" fmla="*/ 61 w 71"/>
                  <a:gd name="T5" fmla="*/ 10 h 71"/>
                  <a:gd name="T6" fmla="*/ 68 w 71"/>
                  <a:gd name="T7" fmla="*/ 21 h 71"/>
                  <a:gd name="T8" fmla="*/ 71 w 71"/>
                  <a:gd name="T9" fmla="*/ 35 h 71"/>
                  <a:gd name="T10" fmla="*/ 68 w 71"/>
                  <a:gd name="T11" fmla="*/ 48 h 71"/>
                  <a:gd name="T12" fmla="*/ 61 w 71"/>
                  <a:gd name="T13" fmla="*/ 60 h 71"/>
                  <a:gd name="T14" fmla="*/ 49 w 71"/>
                  <a:gd name="T15" fmla="*/ 68 h 71"/>
                  <a:gd name="T16" fmla="*/ 36 w 71"/>
                  <a:gd name="T17" fmla="*/ 71 h 71"/>
                  <a:gd name="T18" fmla="*/ 22 w 71"/>
                  <a:gd name="T19" fmla="*/ 68 h 71"/>
                  <a:gd name="T20" fmla="*/ 10 w 71"/>
                  <a:gd name="T21" fmla="*/ 60 h 71"/>
                  <a:gd name="T22" fmla="*/ 3 w 71"/>
                  <a:gd name="T23" fmla="*/ 48 h 71"/>
                  <a:gd name="T24" fmla="*/ 0 w 71"/>
                  <a:gd name="T25" fmla="*/ 35 h 71"/>
                  <a:gd name="T26" fmla="*/ 3 w 71"/>
                  <a:gd name="T27" fmla="*/ 21 h 71"/>
                  <a:gd name="T28" fmla="*/ 10 w 71"/>
                  <a:gd name="T29" fmla="*/ 10 h 71"/>
                  <a:gd name="T30" fmla="*/ 22 w 71"/>
                  <a:gd name="T31" fmla="*/ 2 h 71"/>
                  <a:gd name="T32" fmla="*/ 36 w 71"/>
                  <a:gd name="T3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49" y="2"/>
                    </a:lnTo>
                    <a:lnTo>
                      <a:pt x="61" y="10"/>
                    </a:lnTo>
                    <a:lnTo>
                      <a:pt x="68" y="21"/>
                    </a:lnTo>
                    <a:lnTo>
                      <a:pt x="71" y="35"/>
                    </a:lnTo>
                    <a:lnTo>
                      <a:pt x="68" y="48"/>
                    </a:lnTo>
                    <a:lnTo>
                      <a:pt x="61" y="60"/>
                    </a:lnTo>
                    <a:lnTo>
                      <a:pt x="49" y="68"/>
                    </a:lnTo>
                    <a:lnTo>
                      <a:pt x="36" y="71"/>
                    </a:lnTo>
                    <a:lnTo>
                      <a:pt x="22" y="68"/>
                    </a:lnTo>
                    <a:lnTo>
                      <a:pt x="10" y="60"/>
                    </a:lnTo>
                    <a:lnTo>
                      <a:pt x="3" y="48"/>
                    </a:lnTo>
                    <a:lnTo>
                      <a:pt x="0" y="35"/>
                    </a:lnTo>
                    <a:lnTo>
                      <a:pt x="3" y="21"/>
                    </a:lnTo>
                    <a:lnTo>
                      <a:pt x="10" y="10"/>
                    </a:lnTo>
                    <a:lnTo>
                      <a:pt x="22" y="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72">
                <a:extLst>
                  <a:ext uri="{FF2B5EF4-FFF2-40B4-BE49-F238E27FC236}">
                    <a16:creationId xmlns:a16="http://schemas.microsoft.com/office/drawing/2014/main" id="{4A240FED-6427-6DE4-D404-0B002045A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7" y="1510"/>
                <a:ext cx="129" cy="56"/>
              </a:xfrm>
              <a:custGeom>
                <a:avLst/>
                <a:gdLst>
                  <a:gd name="T0" fmla="*/ 185 w 387"/>
                  <a:gd name="T1" fmla="*/ 0 h 169"/>
                  <a:gd name="T2" fmla="*/ 224 w 387"/>
                  <a:gd name="T3" fmla="*/ 1 h 169"/>
                  <a:gd name="T4" fmla="*/ 258 w 387"/>
                  <a:gd name="T5" fmla="*/ 8 h 169"/>
                  <a:gd name="T6" fmla="*/ 287 w 387"/>
                  <a:gd name="T7" fmla="*/ 17 h 169"/>
                  <a:gd name="T8" fmla="*/ 313 w 387"/>
                  <a:gd name="T9" fmla="*/ 28 h 169"/>
                  <a:gd name="T10" fmla="*/ 334 w 387"/>
                  <a:gd name="T11" fmla="*/ 41 h 169"/>
                  <a:gd name="T12" fmla="*/ 351 w 387"/>
                  <a:gd name="T13" fmla="*/ 56 h 169"/>
                  <a:gd name="T14" fmla="*/ 365 w 387"/>
                  <a:gd name="T15" fmla="*/ 71 h 169"/>
                  <a:gd name="T16" fmla="*/ 376 w 387"/>
                  <a:gd name="T17" fmla="*/ 86 h 169"/>
                  <a:gd name="T18" fmla="*/ 382 w 387"/>
                  <a:gd name="T19" fmla="*/ 103 h 169"/>
                  <a:gd name="T20" fmla="*/ 386 w 387"/>
                  <a:gd name="T21" fmla="*/ 117 h 169"/>
                  <a:gd name="T22" fmla="*/ 387 w 387"/>
                  <a:gd name="T23" fmla="*/ 129 h 169"/>
                  <a:gd name="T24" fmla="*/ 386 w 387"/>
                  <a:gd name="T25" fmla="*/ 141 h 169"/>
                  <a:gd name="T26" fmla="*/ 382 w 387"/>
                  <a:gd name="T27" fmla="*/ 150 h 169"/>
                  <a:gd name="T28" fmla="*/ 376 w 387"/>
                  <a:gd name="T29" fmla="*/ 155 h 169"/>
                  <a:gd name="T30" fmla="*/ 365 w 387"/>
                  <a:gd name="T31" fmla="*/ 158 h 169"/>
                  <a:gd name="T32" fmla="*/ 352 w 387"/>
                  <a:gd name="T33" fmla="*/ 158 h 169"/>
                  <a:gd name="T34" fmla="*/ 338 w 387"/>
                  <a:gd name="T35" fmla="*/ 157 h 169"/>
                  <a:gd name="T36" fmla="*/ 323 w 387"/>
                  <a:gd name="T37" fmla="*/ 152 h 169"/>
                  <a:gd name="T38" fmla="*/ 306 w 387"/>
                  <a:gd name="T39" fmla="*/ 147 h 169"/>
                  <a:gd name="T40" fmla="*/ 287 w 387"/>
                  <a:gd name="T41" fmla="*/ 141 h 169"/>
                  <a:gd name="T42" fmla="*/ 267 w 387"/>
                  <a:gd name="T43" fmla="*/ 134 h 169"/>
                  <a:gd name="T44" fmla="*/ 246 w 387"/>
                  <a:gd name="T45" fmla="*/ 128 h 169"/>
                  <a:gd name="T46" fmla="*/ 222 w 387"/>
                  <a:gd name="T47" fmla="*/ 124 h 169"/>
                  <a:gd name="T48" fmla="*/ 195 w 387"/>
                  <a:gd name="T49" fmla="*/ 122 h 169"/>
                  <a:gd name="T50" fmla="*/ 166 w 387"/>
                  <a:gd name="T51" fmla="*/ 123 h 169"/>
                  <a:gd name="T52" fmla="*/ 134 w 387"/>
                  <a:gd name="T53" fmla="*/ 127 h 169"/>
                  <a:gd name="T54" fmla="*/ 100 w 387"/>
                  <a:gd name="T55" fmla="*/ 136 h 169"/>
                  <a:gd name="T56" fmla="*/ 63 w 387"/>
                  <a:gd name="T57" fmla="*/ 148 h 169"/>
                  <a:gd name="T58" fmla="*/ 24 w 387"/>
                  <a:gd name="T59" fmla="*/ 167 h 169"/>
                  <a:gd name="T60" fmla="*/ 18 w 387"/>
                  <a:gd name="T61" fmla="*/ 169 h 169"/>
                  <a:gd name="T62" fmla="*/ 12 w 387"/>
                  <a:gd name="T63" fmla="*/ 165 h 169"/>
                  <a:gd name="T64" fmla="*/ 7 w 387"/>
                  <a:gd name="T65" fmla="*/ 158 h 169"/>
                  <a:gd name="T66" fmla="*/ 3 w 387"/>
                  <a:gd name="T67" fmla="*/ 150 h 169"/>
                  <a:gd name="T68" fmla="*/ 0 w 387"/>
                  <a:gd name="T69" fmla="*/ 137 h 169"/>
                  <a:gd name="T70" fmla="*/ 0 w 387"/>
                  <a:gd name="T71" fmla="*/ 123 h 169"/>
                  <a:gd name="T72" fmla="*/ 3 w 387"/>
                  <a:gd name="T73" fmla="*/ 107 h 169"/>
                  <a:gd name="T74" fmla="*/ 8 w 387"/>
                  <a:gd name="T75" fmla="*/ 90 h 169"/>
                  <a:gd name="T76" fmla="*/ 15 w 387"/>
                  <a:gd name="T77" fmla="*/ 74 h 169"/>
                  <a:gd name="T78" fmla="*/ 27 w 387"/>
                  <a:gd name="T79" fmla="*/ 57 h 169"/>
                  <a:gd name="T80" fmla="*/ 42 w 387"/>
                  <a:gd name="T81" fmla="*/ 42 h 169"/>
                  <a:gd name="T82" fmla="*/ 61 w 387"/>
                  <a:gd name="T83" fmla="*/ 28 h 169"/>
                  <a:gd name="T84" fmla="*/ 85 w 387"/>
                  <a:gd name="T85" fmla="*/ 17 h 169"/>
                  <a:gd name="T86" fmla="*/ 113 w 387"/>
                  <a:gd name="T87" fmla="*/ 8 h 169"/>
                  <a:gd name="T88" fmla="*/ 147 w 387"/>
                  <a:gd name="T89" fmla="*/ 1 h 169"/>
                  <a:gd name="T90" fmla="*/ 185 w 387"/>
                  <a:gd name="T9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7" h="169">
                    <a:moveTo>
                      <a:pt x="185" y="0"/>
                    </a:moveTo>
                    <a:lnTo>
                      <a:pt x="224" y="1"/>
                    </a:lnTo>
                    <a:lnTo>
                      <a:pt x="258" y="8"/>
                    </a:lnTo>
                    <a:lnTo>
                      <a:pt x="287" y="17"/>
                    </a:lnTo>
                    <a:lnTo>
                      <a:pt x="313" y="28"/>
                    </a:lnTo>
                    <a:lnTo>
                      <a:pt x="334" y="41"/>
                    </a:lnTo>
                    <a:lnTo>
                      <a:pt x="351" y="56"/>
                    </a:lnTo>
                    <a:lnTo>
                      <a:pt x="365" y="71"/>
                    </a:lnTo>
                    <a:lnTo>
                      <a:pt x="376" y="86"/>
                    </a:lnTo>
                    <a:lnTo>
                      <a:pt x="382" y="103"/>
                    </a:lnTo>
                    <a:lnTo>
                      <a:pt x="386" y="117"/>
                    </a:lnTo>
                    <a:lnTo>
                      <a:pt x="387" y="129"/>
                    </a:lnTo>
                    <a:lnTo>
                      <a:pt x="386" y="141"/>
                    </a:lnTo>
                    <a:lnTo>
                      <a:pt x="382" y="150"/>
                    </a:lnTo>
                    <a:lnTo>
                      <a:pt x="376" y="155"/>
                    </a:lnTo>
                    <a:lnTo>
                      <a:pt x="365" y="158"/>
                    </a:lnTo>
                    <a:lnTo>
                      <a:pt x="352" y="158"/>
                    </a:lnTo>
                    <a:lnTo>
                      <a:pt x="338" y="157"/>
                    </a:lnTo>
                    <a:lnTo>
                      <a:pt x="323" y="152"/>
                    </a:lnTo>
                    <a:lnTo>
                      <a:pt x="306" y="147"/>
                    </a:lnTo>
                    <a:lnTo>
                      <a:pt x="287" y="141"/>
                    </a:lnTo>
                    <a:lnTo>
                      <a:pt x="267" y="134"/>
                    </a:lnTo>
                    <a:lnTo>
                      <a:pt x="246" y="128"/>
                    </a:lnTo>
                    <a:lnTo>
                      <a:pt x="222" y="124"/>
                    </a:lnTo>
                    <a:lnTo>
                      <a:pt x="195" y="122"/>
                    </a:lnTo>
                    <a:lnTo>
                      <a:pt x="166" y="123"/>
                    </a:lnTo>
                    <a:lnTo>
                      <a:pt x="134" y="127"/>
                    </a:lnTo>
                    <a:lnTo>
                      <a:pt x="100" y="136"/>
                    </a:lnTo>
                    <a:lnTo>
                      <a:pt x="63" y="148"/>
                    </a:lnTo>
                    <a:lnTo>
                      <a:pt x="24" y="167"/>
                    </a:lnTo>
                    <a:lnTo>
                      <a:pt x="18" y="169"/>
                    </a:lnTo>
                    <a:lnTo>
                      <a:pt x="12" y="165"/>
                    </a:lnTo>
                    <a:lnTo>
                      <a:pt x="7" y="158"/>
                    </a:lnTo>
                    <a:lnTo>
                      <a:pt x="3" y="150"/>
                    </a:lnTo>
                    <a:lnTo>
                      <a:pt x="0" y="137"/>
                    </a:lnTo>
                    <a:lnTo>
                      <a:pt x="0" y="123"/>
                    </a:lnTo>
                    <a:lnTo>
                      <a:pt x="3" y="107"/>
                    </a:lnTo>
                    <a:lnTo>
                      <a:pt x="8" y="90"/>
                    </a:lnTo>
                    <a:lnTo>
                      <a:pt x="15" y="74"/>
                    </a:lnTo>
                    <a:lnTo>
                      <a:pt x="27" y="57"/>
                    </a:lnTo>
                    <a:lnTo>
                      <a:pt x="42" y="42"/>
                    </a:lnTo>
                    <a:lnTo>
                      <a:pt x="61" y="28"/>
                    </a:lnTo>
                    <a:lnTo>
                      <a:pt x="85" y="17"/>
                    </a:lnTo>
                    <a:lnTo>
                      <a:pt x="113" y="8"/>
                    </a:lnTo>
                    <a:lnTo>
                      <a:pt x="147" y="1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73">
                <a:extLst>
                  <a:ext uri="{FF2B5EF4-FFF2-40B4-BE49-F238E27FC236}">
                    <a16:creationId xmlns:a16="http://schemas.microsoft.com/office/drawing/2014/main" id="{8A58790D-1C67-BB2F-B15F-962F9EA32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" y="1802"/>
                <a:ext cx="125" cy="45"/>
              </a:xfrm>
              <a:custGeom>
                <a:avLst/>
                <a:gdLst>
                  <a:gd name="T0" fmla="*/ 6 w 375"/>
                  <a:gd name="T1" fmla="*/ 0 h 135"/>
                  <a:gd name="T2" fmla="*/ 15 w 375"/>
                  <a:gd name="T3" fmla="*/ 2 h 135"/>
                  <a:gd name="T4" fmla="*/ 27 w 375"/>
                  <a:gd name="T5" fmla="*/ 6 h 135"/>
                  <a:gd name="T6" fmla="*/ 41 w 375"/>
                  <a:gd name="T7" fmla="*/ 14 h 135"/>
                  <a:gd name="T8" fmla="*/ 58 w 375"/>
                  <a:gd name="T9" fmla="*/ 23 h 135"/>
                  <a:gd name="T10" fmla="*/ 80 w 375"/>
                  <a:gd name="T11" fmla="*/ 33 h 135"/>
                  <a:gd name="T12" fmla="*/ 103 w 375"/>
                  <a:gd name="T13" fmla="*/ 42 h 135"/>
                  <a:gd name="T14" fmla="*/ 128 w 375"/>
                  <a:gd name="T15" fmla="*/ 49 h 135"/>
                  <a:gd name="T16" fmla="*/ 157 w 375"/>
                  <a:gd name="T17" fmla="*/ 56 h 135"/>
                  <a:gd name="T18" fmla="*/ 187 w 375"/>
                  <a:gd name="T19" fmla="*/ 57 h 135"/>
                  <a:gd name="T20" fmla="*/ 218 w 375"/>
                  <a:gd name="T21" fmla="*/ 56 h 135"/>
                  <a:gd name="T22" fmla="*/ 247 w 375"/>
                  <a:gd name="T23" fmla="*/ 49 h 135"/>
                  <a:gd name="T24" fmla="*/ 272 w 375"/>
                  <a:gd name="T25" fmla="*/ 42 h 135"/>
                  <a:gd name="T26" fmla="*/ 295 w 375"/>
                  <a:gd name="T27" fmla="*/ 33 h 135"/>
                  <a:gd name="T28" fmla="*/ 316 w 375"/>
                  <a:gd name="T29" fmla="*/ 23 h 135"/>
                  <a:gd name="T30" fmla="*/ 333 w 375"/>
                  <a:gd name="T31" fmla="*/ 14 h 135"/>
                  <a:gd name="T32" fmla="*/ 348 w 375"/>
                  <a:gd name="T33" fmla="*/ 6 h 135"/>
                  <a:gd name="T34" fmla="*/ 360 w 375"/>
                  <a:gd name="T35" fmla="*/ 2 h 135"/>
                  <a:gd name="T36" fmla="*/ 368 w 375"/>
                  <a:gd name="T37" fmla="*/ 0 h 135"/>
                  <a:gd name="T38" fmla="*/ 373 w 375"/>
                  <a:gd name="T39" fmla="*/ 4 h 135"/>
                  <a:gd name="T40" fmla="*/ 375 w 375"/>
                  <a:gd name="T41" fmla="*/ 13 h 135"/>
                  <a:gd name="T42" fmla="*/ 375 w 375"/>
                  <a:gd name="T43" fmla="*/ 24 h 135"/>
                  <a:gd name="T44" fmla="*/ 371 w 375"/>
                  <a:gd name="T45" fmla="*/ 38 h 135"/>
                  <a:gd name="T46" fmla="*/ 366 w 375"/>
                  <a:gd name="T47" fmla="*/ 53 h 135"/>
                  <a:gd name="T48" fmla="*/ 357 w 375"/>
                  <a:gd name="T49" fmla="*/ 67 h 135"/>
                  <a:gd name="T50" fmla="*/ 346 w 375"/>
                  <a:gd name="T51" fmla="*/ 82 h 135"/>
                  <a:gd name="T52" fmla="*/ 330 w 375"/>
                  <a:gd name="T53" fmla="*/ 96 h 135"/>
                  <a:gd name="T54" fmla="*/ 311 w 375"/>
                  <a:gd name="T55" fmla="*/ 109 h 135"/>
                  <a:gd name="T56" fmla="*/ 289 w 375"/>
                  <a:gd name="T57" fmla="*/ 119 h 135"/>
                  <a:gd name="T58" fmla="*/ 260 w 375"/>
                  <a:gd name="T59" fmla="*/ 128 h 135"/>
                  <a:gd name="T60" fmla="*/ 227 w 375"/>
                  <a:gd name="T61" fmla="*/ 133 h 135"/>
                  <a:gd name="T62" fmla="*/ 187 w 375"/>
                  <a:gd name="T63" fmla="*/ 135 h 135"/>
                  <a:gd name="T64" fmla="*/ 148 w 375"/>
                  <a:gd name="T65" fmla="*/ 133 h 135"/>
                  <a:gd name="T66" fmla="*/ 115 w 375"/>
                  <a:gd name="T67" fmla="*/ 128 h 135"/>
                  <a:gd name="T68" fmla="*/ 86 w 375"/>
                  <a:gd name="T69" fmla="*/ 119 h 135"/>
                  <a:gd name="T70" fmla="*/ 63 w 375"/>
                  <a:gd name="T71" fmla="*/ 109 h 135"/>
                  <a:gd name="T72" fmla="*/ 44 w 375"/>
                  <a:gd name="T73" fmla="*/ 96 h 135"/>
                  <a:gd name="T74" fmla="*/ 29 w 375"/>
                  <a:gd name="T75" fmla="*/ 82 h 135"/>
                  <a:gd name="T76" fmla="*/ 18 w 375"/>
                  <a:gd name="T77" fmla="*/ 67 h 135"/>
                  <a:gd name="T78" fmla="*/ 9 w 375"/>
                  <a:gd name="T79" fmla="*/ 53 h 135"/>
                  <a:gd name="T80" fmla="*/ 4 w 375"/>
                  <a:gd name="T81" fmla="*/ 38 h 135"/>
                  <a:gd name="T82" fmla="*/ 0 w 375"/>
                  <a:gd name="T83" fmla="*/ 24 h 135"/>
                  <a:gd name="T84" fmla="*/ 0 w 375"/>
                  <a:gd name="T85" fmla="*/ 13 h 135"/>
                  <a:gd name="T86" fmla="*/ 1 w 375"/>
                  <a:gd name="T87" fmla="*/ 4 h 135"/>
                  <a:gd name="T88" fmla="*/ 6 w 375"/>
                  <a:gd name="T8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75" h="135">
                    <a:moveTo>
                      <a:pt x="6" y="0"/>
                    </a:moveTo>
                    <a:lnTo>
                      <a:pt x="15" y="2"/>
                    </a:lnTo>
                    <a:lnTo>
                      <a:pt x="27" y="6"/>
                    </a:lnTo>
                    <a:lnTo>
                      <a:pt x="41" y="14"/>
                    </a:lnTo>
                    <a:lnTo>
                      <a:pt x="58" y="23"/>
                    </a:lnTo>
                    <a:lnTo>
                      <a:pt x="80" y="33"/>
                    </a:lnTo>
                    <a:lnTo>
                      <a:pt x="103" y="42"/>
                    </a:lnTo>
                    <a:lnTo>
                      <a:pt x="128" y="49"/>
                    </a:lnTo>
                    <a:lnTo>
                      <a:pt x="157" y="56"/>
                    </a:lnTo>
                    <a:lnTo>
                      <a:pt x="187" y="57"/>
                    </a:lnTo>
                    <a:lnTo>
                      <a:pt x="218" y="56"/>
                    </a:lnTo>
                    <a:lnTo>
                      <a:pt x="247" y="49"/>
                    </a:lnTo>
                    <a:lnTo>
                      <a:pt x="272" y="42"/>
                    </a:lnTo>
                    <a:lnTo>
                      <a:pt x="295" y="33"/>
                    </a:lnTo>
                    <a:lnTo>
                      <a:pt x="316" y="23"/>
                    </a:lnTo>
                    <a:lnTo>
                      <a:pt x="333" y="14"/>
                    </a:lnTo>
                    <a:lnTo>
                      <a:pt x="348" y="6"/>
                    </a:lnTo>
                    <a:lnTo>
                      <a:pt x="360" y="2"/>
                    </a:lnTo>
                    <a:lnTo>
                      <a:pt x="368" y="0"/>
                    </a:lnTo>
                    <a:lnTo>
                      <a:pt x="373" y="4"/>
                    </a:lnTo>
                    <a:lnTo>
                      <a:pt x="375" y="13"/>
                    </a:lnTo>
                    <a:lnTo>
                      <a:pt x="375" y="24"/>
                    </a:lnTo>
                    <a:lnTo>
                      <a:pt x="371" y="38"/>
                    </a:lnTo>
                    <a:lnTo>
                      <a:pt x="366" y="53"/>
                    </a:lnTo>
                    <a:lnTo>
                      <a:pt x="357" y="67"/>
                    </a:lnTo>
                    <a:lnTo>
                      <a:pt x="346" y="82"/>
                    </a:lnTo>
                    <a:lnTo>
                      <a:pt x="330" y="96"/>
                    </a:lnTo>
                    <a:lnTo>
                      <a:pt x="311" y="109"/>
                    </a:lnTo>
                    <a:lnTo>
                      <a:pt x="289" y="119"/>
                    </a:lnTo>
                    <a:lnTo>
                      <a:pt x="260" y="128"/>
                    </a:lnTo>
                    <a:lnTo>
                      <a:pt x="227" y="133"/>
                    </a:lnTo>
                    <a:lnTo>
                      <a:pt x="187" y="135"/>
                    </a:lnTo>
                    <a:lnTo>
                      <a:pt x="148" y="133"/>
                    </a:lnTo>
                    <a:lnTo>
                      <a:pt x="115" y="128"/>
                    </a:lnTo>
                    <a:lnTo>
                      <a:pt x="86" y="119"/>
                    </a:lnTo>
                    <a:lnTo>
                      <a:pt x="63" y="109"/>
                    </a:lnTo>
                    <a:lnTo>
                      <a:pt x="44" y="96"/>
                    </a:lnTo>
                    <a:lnTo>
                      <a:pt x="29" y="82"/>
                    </a:lnTo>
                    <a:lnTo>
                      <a:pt x="18" y="67"/>
                    </a:lnTo>
                    <a:lnTo>
                      <a:pt x="9" y="53"/>
                    </a:lnTo>
                    <a:lnTo>
                      <a:pt x="4" y="38"/>
                    </a:lnTo>
                    <a:lnTo>
                      <a:pt x="0" y="24"/>
                    </a:lnTo>
                    <a:lnTo>
                      <a:pt x="0" y="13"/>
                    </a:lnTo>
                    <a:lnTo>
                      <a:pt x="1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74">
                <a:extLst>
                  <a:ext uri="{FF2B5EF4-FFF2-40B4-BE49-F238E27FC236}">
                    <a16:creationId xmlns:a16="http://schemas.microsoft.com/office/drawing/2014/main" id="{F57F2EBB-3C19-2777-CBE5-D64B05100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0" y="1944"/>
                <a:ext cx="43" cy="15"/>
              </a:xfrm>
              <a:custGeom>
                <a:avLst/>
                <a:gdLst>
                  <a:gd name="T0" fmla="*/ 128 w 129"/>
                  <a:gd name="T1" fmla="*/ 0 h 47"/>
                  <a:gd name="T2" fmla="*/ 129 w 129"/>
                  <a:gd name="T3" fmla="*/ 4 h 47"/>
                  <a:gd name="T4" fmla="*/ 129 w 129"/>
                  <a:gd name="T5" fmla="*/ 12 h 47"/>
                  <a:gd name="T6" fmla="*/ 125 w 129"/>
                  <a:gd name="T7" fmla="*/ 19 h 47"/>
                  <a:gd name="T8" fmla="*/ 120 w 129"/>
                  <a:gd name="T9" fmla="*/ 28 h 47"/>
                  <a:gd name="T10" fmla="*/ 112 w 129"/>
                  <a:gd name="T11" fmla="*/ 35 h 47"/>
                  <a:gd name="T12" fmla="*/ 101 w 129"/>
                  <a:gd name="T13" fmla="*/ 41 h 47"/>
                  <a:gd name="T14" fmla="*/ 85 w 129"/>
                  <a:gd name="T15" fmla="*/ 46 h 47"/>
                  <a:gd name="T16" fmla="*/ 64 w 129"/>
                  <a:gd name="T17" fmla="*/ 47 h 47"/>
                  <a:gd name="T18" fmla="*/ 44 w 129"/>
                  <a:gd name="T19" fmla="*/ 46 h 47"/>
                  <a:gd name="T20" fmla="*/ 28 w 129"/>
                  <a:gd name="T21" fmla="*/ 41 h 47"/>
                  <a:gd name="T22" fmla="*/ 16 w 129"/>
                  <a:gd name="T23" fmla="*/ 35 h 47"/>
                  <a:gd name="T24" fmla="*/ 9 w 129"/>
                  <a:gd name="T25" fmla="*/ 28 h 47"/>
                  <a:gd name="T26" fmla="*/ 4 w 129"/>
                  <a:gd name="T27" fmla="*/ 19 h 47"/>
                  <a:gd name="T28" fmla="*/ 0 w 129"/>
                  <a:gd name="T29" fmla="*/ 12 h 47"/>
                  <a:gd name="T30" fmla="*/ 0 w 129"/>
                  <a:gd name="T31" fmla="*/ 4 h 47"/>
                  <a:gd name="T32" fmla="*/ 1 w 129"/>
                  <a:gd name="T33" fmla="*/ 0 h 47"/>
                  <a:gd name="T34" fmla="*/ 5 w 129"/>
                  <a:gd name="T35" fmla="*/ 2 h 47"/>
                  <a:gd name="T36" fmla="*/ 13 w 129"/>
                  <a:gd name="T37" fmla="*/ 4 h 47"/>
                  <a:gd name="T38" fmla="*/ 21 w 129"/>
                  <a:gd name="T39" fmla="*/ 9 h 47"/>
                  <a:gd name="T40" fmla="*/ 34 w 129"/>
                  <a:gd name="T41" fmla="*/ 14 h 47"/>
                  <a:gd name="T42" fmla="*/ 48 w 129"/>
                  <a:gd name="T43" fmla="*/ 18 h 47"/>
                  <a:gd name="T44" fmla="*/ 64 w 129"/>
                  <a:gd name="T45" fmla="*/ 21 h 47"/>
                  <a:gd name="T46" fmla="*/ 81 w 129"/>
                  <a:gd name="T47" fmla="*/ 18 h 47"/>
                  <a:gd name="T48" fmla="*/ 95 w 129"/>
                  <a:gd name="T49" fmla="*/ 14 h 47"/>
                  <a:gd name="T50" fmla="*/ 107 w 129"/>
                  <a:gd name="T51" fmla="*/ 9 h 47"/>
                  <a:gd name="T52" fmla="*/ 116 w 129"/>
                  <a:gd name="T53" fmla="*/ 4 h 47"/>
                  <a:gd name="T54" fmla="*/ 124 w 129"/>
                  <a:gd name="T55" fmla="*/ 2 h 47"/>
                  <a:gd name="T56" fmla="*/ 128 w 129"/>
                  <a:gd name="T5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9" h="47">
                    <a:moveTo>
                      <a:pt x="128" y="0"/>
                    </a:moveTo>
                    <a:lnTo>
                      <a:pt x="129" y="4"/>
                    </a:lnTo>
                    <a:lnTo>
                      <a:pt x="129" y="12"/>
                    </a:lnTo>
                    <a:lnTo>
                      <a:pt x="125" y="19"/>
                    </a:lnTo>
                    <a:lnTo>
                      <a:pt x="120" y="28"/>
                    </a:lnTo>
                    <a:lnTo>
                      <a:pt x="112" y="35"/>
                    </a:lnTo>
                    <a:lnTo>
                      <a:pt x="101" y="41"/>
                    </a:lnTo>
                    <a:lnTo>
                      <a:pt x="85" y="46"/>
                    </a:lnTo>
                    <a:lnTo>
                      <a:pt x="64" y="47"/>
                    </a:lnTo>
                    <a:lnTo>
                      <a:pt x="44" y="46"/>
                    </a:lnTo>
                    <a:lnTo>
                      <a:pt x="28" y="41"/>
                    </a:lnTo>
                    <a:lnTo>
                      <a:pt x="16" y="35"/>
                    </a:lnTo>
                    <a:lnTo>
                      <a:pt x="9" y="28"/>
                    </a:lnTo>
                    <a:lnTo>
                      <a:pt x="4" y="19"/>
                    </a:lnTo>
                    <a:lnTo>
                      <a:pt x="0" y="12"/>
                    </a:lnTo>
                    <a:lnTo>
                      <a:pt x="0" y="4"/>
                    </a:lnTo>
                    <a:lnTo>
                      <a:pt x="1" y="0"/>
                    </a:lnTo>
                    <a:lnTo>
                      <a:pt x="5" y="2"/>
                    </a:lnTo>
                    <a:lnTo>
                      <a:pt x="13" y="4"/>
                    </a:lnTo>
                    <a:lnTo>
                      <a:pt x="21" y="9"/>
                    </a:lnTo>
                    <a:lnTo>
                      <a:pt x="34" y="14"/>
                    </a:lnTo>
                    <a:lnTo>
                      <a:pt x="48" y="18"/>
                    </a:lnTo>
                    <a:lnTo>
                      <a:pt x="64" y="21"/>
                    </a:lnTo>
                    <a:lnTo>
                      <a:pt x="81" y="18"/>
                    </a:lnTo>
                    <a:lnTo>
                      <a:pt x="95" y="14"/>
                    </a:lnTo>
                    <a:lnTo>
                      <a:pt x="107" y="9"/>
                    </a:lnTo>
                    <a:lnTo>
                      <a:pt x="116" y="4"/>
                    </a:lnTo>
                    <a:lnTo>
                      <a:pt x="124" y="2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75">
                <a:extLst>
                  <a:ext uri="{FF2B5EF4-FFF2-40B4-BE49-F238E27FC236}">
                    <a16:creationId xmlns:a16="http://schemas.microsoft.com/office/drawing/2014/main" id="{5EB74DC1-D3F4-676E-08A6-FA8703919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3" y="1895"/>
                <a:ext cx="198" cy="32"/>
              </a:xfrm>
              <a:custGeom>
                <a:avLst/>
                <a:gdLst>
                  <a:gd name="T0" fmla="*/ 3 w 595"/>
                  <a:gd name="T1" fmla="*/ 0 h 97"/>
                  <a:gd name="T2" fmla="*/ 9 w 595"/>
                  <a:gd name="T3" fmla="*/ 0 h 97"/>
                  <a:gd name="T4" fmla="*/ 20 w 595"/>
                  <a:gd name="T5" fmla="*/ 3 h 97"/>
                  <a:gd name="T6" fmla="*/ 35 w 595"/>
                  <a:gd name="T7" fmla="*/ 8 h 97"/>
                  <a:gd name="T8" fmla="*/ 56 w 595"/>
                  <a:gd name="T9" fmla="*/ 15 h 97"/>
                  <a:gd name="T10" fmla="*/ 78 w 595"/>
                  <a:gd name="T11" fmla="*/ 24 h 97"/>
                  <a:gd name="T12" fmla="*/ 106 w 595"/>
                  <a:gd name="T13" fmla="*/ 31 h 97"/>
                  <a:gd name="T14" fmla="*/ 138 w 595"/>
                  <a:gd name="T15" fmla="*/ 40 h 97"/>
                  <a:gd name="T16" fmla="*/ 172 w 595"/>
                  <a:gd name="T17" fmla="*/ 46 h 97"/>
                  <a:gd name="T18" fmla="*/ 211 w 595"/>
                  <a:gd name="T19" fmla="*/ 53 h 97"/>
                  <a:gd name="T20" fmla="*/ 253 w 595"/>
                  <a:gd name="T21" fmla="*/ 57 h 97"/>
                  <a:gd name="T22" fmla="*/ 297 w 595"/>
                  <a:gd name="T23" fmla="*/ 59 h 97"/>
                  <a:gd name="T24" fmla="*/ 342 w 595"/>
                  <a:gd name="T25" fmla="*/ 57 h 97"/>
                  <a:gd name="T26" fmla="*/ 383 w 595"/>
                  <a:gd name="T27" fmla="*/ 53 h 97"/>
                  <a:gd name="T28" fmla="*/ 423 w 595"/>
                  <a:gd name="T29" fmla="*/ 46 h 97"/>
                  <a:gd name="T30" fmla="*/ 457 w 595"/>
                  <a:gd name="T31" fmla="*/ 40 h 97"/>
                  <a:gd name="T32" fmla="*/ 489 w 595"/>
                  <a:gd name="T33" fmla="*/ 31 h 97"/>
                  <a:gd name="T34" fmla="*/ 516 w 595"/>
                  <a:gd name="T35" fmla="*/ 24 h 97"/>
                  <a:gd name="T36" fmla="*/ 539 w 595"/>
                  <a:gd name="T37" fmla="*/ 15 h 97"/>
                  <a:gd name="T38" fmla="*/ 559 w 595"/>
                  <a:gd name="T39" fmla="*/ 8 h 97"/>
                  <a:gd name="T40" fmla="*/ 575 w 595"/>
                  <a:gd name="T41" fmla="*/ 3 h 97"/>
                  <a:gd name="T42" fmla="*/ 586 w 595"/>
                  <a:gd name="T43" fmla="*/ 0 h 97"/>
                  <a:gd name="T44" fmla="*/ 592 w 595"/>
                  <a:gd name="T45" fmla="*/ 0 h 97"/>
                  <a:gd name="T46" fmla="*/ 595 w 595"/>
                  <a:gd name="T47" fmla="*/ 2 h 97"/>
                  <a:gd name="T48" fmla="*/ 594 w 595"/>
                  <a:gd name="T49" fmla="*/ 7 h 97"/>
                  <a:gd name="T50" fmla="*/ 591 w 595"/>
                  <a:gd name="T51" fmla="*/ 15 h 97"/>
                  <a:gd name="T52" fmla="*/ 585 w 595"/>
                  <a:gd name="T53" fmla="*/ 22 h 97"/>
                  <a:gd name="T54" fmla="*/ 576 w 595"/>
                  <a:gd name="T55" fmla="*/ 31 h 97"/>
                  <a:gd name="T56" fmla="*/ 563 w 595"/>
                  <a:gd name="T57" fmla="*/ 41 h 97"/>
                  <a:gd name="T58" fmla="*/ 547 w 595"/>
                  <a:gd name="T59" fmla="*/ 51 h 97"/>
                  <a:gd name="T60" fmla="*/ 526 w 595"/>
                  <a:gd name="T61" fmla="*/ 62 h 97"/>
                  <a:gd name="T62" fmla="*/ 502 w 595"/>
                  <a:gd name="T63" fmla="*/ 70 h 97"/>
                  <a:gd name="T64" fmla="*/ 472 w 595"/>
                  <a:gd name="T65" fmla="*/ 79 h 97"/>
                  <a:gd name="T66" fmla="*/ 438 w 595"/>
                  <a:gd name="T67" fmla="*/ 86 h 97"/>
                  <a:gd name="T68" fmla="*/ 397 w 595"/>
                  <a:gd name="T69" fmla="*/ 92 h 97"/>
                  <a:gd name="T70" fmla="*/ 351 w 595"/>
                  <a:gd name="T71" fmla="*/ 96 h 97"/>
                  <a:gd name="T72" fmla="*/ 297 w 595"/>
                  <a:gd name="T73" fmla="*/ 97 h 97"/>
                  <a:gd name="T74" fmla="*/ 244 w 595"/>
                  <a:gd name="T75" fmla="*/ 96 h 97"/>
                  <a:gd name="T76" fmla="*/ 197 w 595"/>
                  <a:gd name="T77" fmla="*/ 92 h 97"/>
                  <a:gd name="T78" fmla="*/ 157 w 595"/>
                  <a:gd name="T79" fmla="*/ 86 h 97"/>
                  <a:gd name="T80" fmla="*/ 123 w 595"/>
                  <a:gd name="T81" fmla="*/ 79 h 97"/>
                  <a:gd name="T82" fmla="*/ 92 w 595"/>
                  <a:gd name="T83" fmla="*/ 70 h 97"/>
                  <a:gd name="T84" fmla="*/ 68 w 595"/>
                  <a:gd name="T85" fmla="*/ 62 h 97"/>
                  <a:gd name="T86" fmla="*/ 48 w 595"/>
                  <a:gd name="T87" fmla="*/ 51 h 97"/>
                  <a:gd name="T88" fmla="*/ 32 w 595"/>
                  <a:gd name="T89" fmla="*/ 41 h 97"/>
                  <a:gd name="T90" fmla="*/ 19 w 595"/>
                  <a:gd name="T91" fmla="*/ 31 h 97"/>
                  <a:gd name="T92" fmla="*/ 10 w 595"/>
                  <a:gd name="T93" fmla="*/ 22 h 97"/>
                  <a:gd name="T94" fmla="*/ 4 w 595"/>
                  <a:gd name="T95" fmla="*/ 15 h 97"/>
                  <a:gd name="T96" fmla="*/ 1 w 595"/>
                  <a:gd name="T97" fmla="*/ 7 h 97"/>
                  <a:gd name="T98" fmla="*/ 0 w 595"/>
                  <a:gd name="T99" fmla="*/ 2 h 97"/>
                  <a:gd name="T100" fmla="*/ 3 w 595"/>
                  <a:gd name="T101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95" h="97">
                    <a:moveTo>
                      <a:pt x="3" y="0"/>
                    </a:moveTo>
                    <a:lnTo>
                      <a:pt x="9" y="0"/>
                    </a:lnTo>
                    <a:lnTo>
                      <a:pt x="20" y="3"/>
                    </a:lnTo>
                    <a:lnTo>
                      <a:pt x="35" y="8"/>
                    </a:lnTo>
                    <a:lnTo>
                      <a:pt x="56" y="15"/>
                    </a:lnTo>
                    <a:lnTo>
                      <a:pt x="78" y="24"/>
                    </a:lnTo>
                    <a:lnTo>
                      <a:pt x="106" y="31"/>
                    </a:lnTo>
                    <a:lnTo>
                      <a:pt x="138" y="40"/>
                    </a:lnTo>
                    <a:lnTo>
                      <a:pt x="172" y="46"/>
                    </a:lnTo>
                    <a:lnTo>
                      <a:pt x="211" y="53"/>
                    </a:lnTo>
                    <a:lnTo>
                      <a:pt x="253" y="57"/>
                    </a:lnTo>
                    <a:lnTo>
                      <a:pt x="297" y="59"/>
                    </a:lnTo>
                    <a:lnTo>
                      <a:pt x="342" y="57"/>
                    </a:lnTo>
                    <a:lnTo>
                      <a:pt x="383" y="53"/>
                    </a:lnTo>
                    <a:lnTo>
                      <a:pt x="423" y="46"/>
                    </a:lnTo>
                    <a:lnTo>
                      <a:pt x="457" y="40"/>
                    </a:lnTo>
                    <a:lnTo>
                      <a:pt x="489" y="31"/>
                    </a:lnTo>
                    <a:lnTo>
                      <a:pt x="516" y="24"/>
                    </a:lnTo>
                    <a:lnTo>
                      <a:pt x="539" y="15"/>
                    </a:lnTo>
                    <a:lnTo>
                      <a:pt x="559" y="8"/>
                    </a:lnTo>
                    <a:lnTo>
                      <a:pt x="575" y="3"/>
                    </a:lnTo>
                    <a:lnTo>
                      <a:pt x="586" y="0"/>
                    </a:lnTo>
                    <a:lnTo>
                      <a:pt x="592" y="0"/>
                    </a:lnTo>
                    <a:lnTo>
                      <a:pt x="595" y="2"/>
                    </a:lnTo>
                    <a:lnTo>
                      <a:pt x="594" y="7"/>
                    </a:lnTo>
                    <a:lnTo>
                      <a:pt x="591" y="15"/>
                    </a:lnTo>
                    <a:lnTo>
                      <a:pt x="585" y="22"/>
                    </a:lnTo>
                    <a:lnTo>
                      <a:pt x="576" y="31"/>
                    </a:lnTo>
                    <a:lnTo>
                      <a:pt x="563" y="41"/>
                    </a:lnTo>
                    <a:lnTo>
                      <a:pt x="547" y="51"/>
                    </a:lnTo>
                    <a:lnTo>
                      <a:pt x="526" y="62"/>
                    </a:lnTo>
                    <a:lnTo>
                      <a:pt x="502" y="70"/>
                    </a:lnTo>
                    <a:lnTo>
                      <a:pt x="472" y="79"/>
                    </a:lnTo>
                    <a:lnTo>
                      <a:pt x="438" y="86"/>
                    </a:lnTo>
                    <a:lnTo>
                      <a:pt x="397" y="92"/>
                    </a:lnTo>
                    <a:lnTo>
                      <a:pt x="351" y="96"/>
                    </a:lnTo>
                    <a:lnTo>
                      <a:pt x="297" y="97"/>
                    </a:lnTo>
                    <a:lnTo>
                      <a:pt x="244" y="96"/>
                    </a:lnTo>
                    <a:lnTo>
                      <a:pt x="197" y="92"/>
                    </a:lnTo>
                    <a:lnTo>
                      <a:pt x="157" y="86"/>
                    </a:lnTo>
                    <a:lnTo>
                      <a:pt x="123" y="79"/>
                    </a:lnTo>
                    <a:lnTo>
                      <a:pt x="92" y="70"/>
                    </a:lnTo>
                    <a:lnTo>
                      <a:pt x="68" y="62"/>
                    </a:lnTo>
                    <a:lnTo>
                      <a:pt x="48" y="51"/>
                    </a:lnTo>
                    <a:lnTo>
                      <a:pt x="32" y="41"/>
                    </a:lnTo>
                    <a:lnTo>
                      <a:pt x="19" y="31"/>
                    </a:lnTo>
                    <a:lnTo>
                      <a:pt x="10" y="22"/>
                    </a:lnTo>
                    <a:lnTo>
                      <a:pt x="4" y="15"/>
                    </a:lnTo>
                    <a:lnTo>
                      <a:pt x="1" y="7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7945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76">
                <a:extLst>
                  <a:ext uri="{FF2B5EF4-FFF2-40B4-BE49-F238E27FC236}">
                    <a16:creationId xmlns:a16="http://schemas.microsoft.com/office/drawing/2014/main" id="{F5DE5A81-90AB-700A-874A-80EEDE081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" y="2105"/>
                <a:ext cx="458" cy="237"/>
              </a:xfrm>
              <a:custGeom>
                <a:avLst/>
                <a:gdLst>
                  <a:gd name="T0" fmla="*/ 1372 w 1372"/>
                  <a:gd name="T1" fmla="*/ 0 h 711"/>
                  <a:gd name="T2" fmla="*/ 1372 w 1372"/>
                  <a:gd name="T3" fmla="*/ 711 h 711"/>
                  <a:gd name="T4" fmla="*/ 0 w 1372"/>
                  <a:gd name="T5" fmla="*/ 711 h 711"/>
                  <a:gd name="T6" fmla="*/ 4 w 1372"/>
                  <a:gd name="T7" fmla="*/ 673 h 711"/>
                  <a:gd name="T8" fmla="*/ 17 w 1372"/>
                  <a:gd name="T9" fmla="*/ 634 h 711"/>
                  <a:gd name="T10" fmla="*/ 36 w 1372"/>
                  <a:gd name="T11" fmla="*/ 593 h 711"/>
                  <a:gd name="T12" fmla="*/ 62 w 1372"/>
                  <a:gd name="T13" fmla="*/ 552 h 711"/>
                  <a:gd name="T14" fmla="*/ 95 w 1372"/>
                  <a:gd name="T15" fmla="*/ 510 h 711"/>
                  <a:gd name="T16" fmla="*/ 135 w 1372"/>
                  <a:gd name="T17" fmla="*/ 468 h 711"/>
                  <a:gd name="T18" fmla="*/ 179 w 1372"/>
                  <a:gd name="T19" fmla="*/ 426 h 711"/>
                  <a:gd name="T20" fmla="*/ 230 w 1372"/>
                  <a:gd name="T21" fmla="*/ 384 h 711"/>
                  <a:gd name="T22" fmla="*/ 285 w 1372"/>
                  <a:gd name="T23" fmla="*/ 344 h 711"/>
                  <a:gd name="T24" fmla="*/ 345 w 1372"/>
                  <a:gd name="T25" fmla="*/ 305 h 711"/>
                  <a:gd name="T26" fmla="*/ 409 w 1372"/>
                  <a:gd name="T27" fmla="*/ 267 h 711"/>
                  <a:gd name="T28" fmla="*/ 478 w 1372"/>
                  <a:gd name="T29" fmla="*/ 229 h 711"/>
                  <a:gd name="T30" fmla="*/ 550 w 1372"/>
                  <a:gd name="T31" fmla="*/ 193 h 711"/>
                  <a:gd name="T32" fmla="*/ 624 w 1372"/>
                  <a:gd name="T33" fmla="*/ 160 h 711"/>
                  <a:gd name="T34" fmla="*/ 702 w 1372"/>
                  <a:gd name="T35" fmla="*/ 130 h 711"/>
                  <a:gd name="T36" fmla="*/ 781 w 1372"/>
                  <a:gd name="T37" fmla="*/ 102 h 711"/>
                  <a:gd name="T38" fmla="*/ 864 w 1372"/>
                  <a:gd name="T39" fmla="*/ 77 h 711"/>
                  <a:gd name="T40" fmla="*/ 947 w 1372"/>
                  <a:gd name="T41" fmla="*/ 54 h 711"/>
                  <a:gd name="T42" fmla="*/ 1031 w 1372"/>
                  <a:gd name="T43" fmla="*/ 35 h 711"/>
                  <a:gd name="T44" fmla="*/ 1117 w 1372"/>
                  <a:gd name="T45" fmla="*/ 20 h 711"/>
                  <a:gd name="T46" fmla="*/ 1202 w 1372"/>
                  <a:gd name="T47" fmla="*/ 9 h 711"/>
                  <a:gd name="T48" fmla="*/ 1288 w 1372"/>
                  <a:gd name="T49" fmla="*/ 2 h 711"/>
                  <a:gd name="T50" fmla="*/ 1372 w 1372"/>
                  <a:gd name="T51" fmla="*/ 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72" h="711">
                    <a:moveTo>
                      <a:pt x="1372" y="0"/>
                    </a:moveTo>
                    <a:lnTo>
                      <a:pt x="1372" y="711"/>
                    </a:lnTo>
                    <a:lnTo>
                      <a:pt x="0" y="711"/>
                    </a:lnTo>
                    <a:lnTo>
                      <a:pt x="4" y="673"/>
                    </a:lnTo>
                    <a:lnTo>
                      <a:pt x="17" y="634"/>
                    </a:lnTo>
                    <a:lnTo>
                      <a:pt x="36" y="593"/>
                    </a:lnTo>
                    <a:lnTo>
                      <a:pt x="62" y="552"/>
                    </a:lnTo>
                    <a:lnTo>
                      <a:pt x="95" y="510"/>
                    </a:lnTo>
                    <a:lnTo>
                      <a:pt x="135" y="468"/>
                    </a:lnTo>
                    <a:lnTo>
                      <a:pt x="179" y="426"/>
                    </a:lnTo>
                    <a:lnTo>
                      <a:pt x="230" y="384"/>
                    </a:lnTo>
                    <a:lnTo>
                      <a:pt x="285" y="344"/>
                    </a:lnTo>
                    <a:lnTo>
                      <a:pt x="345" y="305"/>
                    </a:lnTo>
                    <a:lnTo>
                      <a:pt x="409" y="267"/>
                    </a:lnTo>
                    <a:lnTo>
                      <a:pt x="478" y="229"/>
                    </a:lnTo>
                    <a:lnTo>
                      <a:pt x="550" y="193"/>
                    </a:lnTo>
                    <a:lnTo>
                      <a:pt x="624" y="160"/>
                    </a:lnTo>
                    <a:lnTo>
                      <a:pt x="702" y="130"/>
                    </a:lnTo>
                    <a:lnTo>
                      <a:pt x="781" y="102"/>
                    </a:lnTo>
                    <a:lnTo>
                      <a:pt x="864" y="77"/>
                    </a:lnTo>
                    <a:lnTo>
                      <a:pt x="947" y="54"/>
                    </a:lnTo>
                    <a:lnTo>
                      <a:pt x="1031" y="35"/>
                    </a:lnTo>
                    <a:lnTo>
                      <a:pt x="1117" y="20"/>
                    </a:lnTo>
                    <a:lnTo>
                      <a:pt x="1202" y="9"/>
                    </a:lnTo>
                    <a:lnTo>
                      <a:pt x="1288" y="2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C1B39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77">
                <a:extLst>
                  <a:ext uri="{FF2B5EF4-FFF2-40B4-BE49-F238E27FC236}">
                    <a16:creationId xmlns:a16="http://schemas.microsoft.com/office/drawing/2014/main" id="{8F378695-1D0A-1DD5-E3A3-998DAA37E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" y="2105"/>
                <a:ext cx="457" cy="237"/>
              </a:xfrm>
              <a:custGeom>
                <a:avLst/>
                <a:gdLst>
                  <a:gd name="T0" fmla="*/ 0 w 1372"/>
                  <a:gd name="T1" fmla="*/ 0 h 711"/>
                  <a:gd name="T2" fmla="*/ 85 w 1372"/>
                  <a:gd name="T3" fmla="*/ 2 h 711"/>
                  <a:gd name="T4" fmla="*/ 171 w 1372"/>
                  <a:gd name="T5" fmla="*/ 9 h 711"/>
                  <a:gd name="T6" fmla="*/ 256 w 1372"/>
                  <a:gd name="T7" fmla="*/ 20 h 711"/>
                  <a:gd name="T8" fmla="*/ 342 w 1372"/>
                  <a:gd name="T9" fmla="*/ 35 h 711"/>
                  <a:gd name="T10" fmla="*/ 426 w 1372"/>
                  <a:gd name="T11" fmla="*/ 54 h 711"/>
                  <a:gd name="T12" fmla="*/ 509 w 1372"/>
                  <a:gd name="T13" fmla="*/ 77 h 711"/>
                  <a:gd name="T14" fmla="*/ 591 w 1372"/>
                  <a:gd name="T15" fmla="*/ 102 h 711"/>
                  <a:gd name="T16" fmla="*/ 671 w 1372"/>
                  <a:gd name="T17" fmla="*/ 130 h 711"/>
                  <a:gd name="T18" fmla="*/ 748 w 1372"/>
                  <a:gd name="T19" fmla="*/ 160 h 711"/>
                  <a:gd name="T20" fmla="*/ 823 w 1372"/>
                  <a:gd name="T21" fmla="*/ 193 h 711"/>
                  <a:gd name="T22" fmla="*/ 895 w 1372"/>
                  <a:gd name="T23" fmla="*/ 229 h 711"/>
                  <a:gd name="T24" fmla="*/ 964 w 1372"/>
                  <a:gd name="T25" fmla="*/ 267 h 711"/>
                  <a:gd name="T26" fmla="*/ 1028 w 1372"/>
                  <a:gd name="T27" fmla="*/ 305 h 711"/>
                  <a:gd name="T28" fmla="*/ 1088 w 1372"/>
                  <a:gd name="T29" fmla="*/ 344 h 711"/>
                  <a:gd name="T30" fmla="*/ 1143 w 1372"/>
                  <a:gd name="T31" fmla="*/ 384 h 711"/>
                  <a:gd name="T32" fmla="*/ 1194 w 1372"/>
                  <a:gd name="T33" fmla="*/ 426 h 711"/>
                  <a:gd name="T34" fmla="*/ 1238 w 1372"/>
                  <a:gd name="T35" fmla="*/ 468 h 711"/>
                  <a:gd name="T36" fmla="*/ 1277 w 1372"/>
                  <a:gd name="T37" fmla="*/ 510 h 711"/>
                  <a:gd name="T38" fmla="*/ 1310 w 1372"/>
                  <a:gd name="T39" fmla="*/ 552 h 711"/>
                  <a:gd name="T40" fmla="*/ 1337 w 1372"/>
                  <a:gd name="T41" fmla="*/ 593 h 711"/>
                  <a:gd name="T42" fmla="*/ 1356 w 1372"/>
                  <a:gd name="T43" fmla="*/ 634 h 711"/>
                  <a:gd name="T44" fmla="*/ 1367 w 1372"/>
                  <a:gd name="T45" fmla="*/ 673 h 711"/>
                  <a:gd name="T46" fmla="*/ 1372 w 1372"/>
                  <a:gd name="T47" fmla="*/ 711 h 711"/>
                  <a:gd name="T48" fmla="*/ 0 w 1372"/>
                  <a:gd name="T49" fmla="*/ 711 h 711"/>
                  <a:gd name="T50" fmla="*/ 0 w 1372"/>
                  <a:gd name="T51" fmla="*/ 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72" h="711">
                    <a:moveTo>
                      <a:pt x="0" y="0"/>
                    </a:moveTo>
                    <a:lnTo>
                      <a:pt x="85" y="2"/>
                    </a:lnTo>
                    <a:lnTo>
                      <a:pt x="171" y="9"/>
                    </a:lnTo>
                    <a:lnTo>
                      <a:pt x="256" y="20"/>
                    </a:lnTo>
                    <a:lnTo>
                      <a:pt x="342" y="35"/>
                    </a:lnTo>
                    <a:lnTo>
                      <a:pt x="426" y="54"/>
                    </a:lnTo>
                    <a:lnTo>
                      <a:pt x="509" y="77"/>
                    </a:lnTo>
                    <a:lnTo>
                      <a:pt x="591" y="102"/>
                    </a:lnTo>
                    <a:lnTo>
                      <a:pt x="671" y="130"/>
                    </a:lnTo>
                    <a:lnTo>
                      <a:pt x="748" y="160"/>
                    </a:lnTo>
                    <a:lnTo>
                      <a:pt x="823" y="193"/>
                    </a:lnTo>
                    <a:lnTo>
                      <a:pt x="895" y="229"/>
                    </a:lnTo>
                    <a:lnTo>
                      <a:pt x="964" y="267"/>
                    </a:lnTo>
                    <a:lnTo>
                      <a:pt x="1028" y="305"/>
                    </a:lnTo>
                    <a:lnTo>
                      <a:pt x="1088" y="344"/>
                    </a:lnTo>
                    <a:lnTo>
                      <a:pt x="1143" y="384"/>
                    </a:lnTo>
                    <a:lnTo>
                      <a:pt x="1194" y="426"/>
                    </a:lnTo>
                    <a:lnTo>
                      <a:pt x="1238" y="468"/>
                    </a:lnTo>
                    <a:lnTo>
                      <a:pt x="1277" y="510"/>
                    </a:lnTo>
                    <a:lnTo>
                      <a:pt x="1310" y="552"/>
                    </a:lnTo>
                    <a:lnTo>
                      <a:pt x="1337" y="593"/>
                    </a:lnTo>
                    <a:lnTo>
                      <a:pt x="1356" y="634"/>
                    </a:lnTo>
                    <a:lnTo>
                      <a:pt x="1367" y="673"/>
                    </a:lnTo>
                    <a:lnTo>
                      <a:pt x="1372" y="711"/>
                    </a:lnTo>
                    <a:lnTo>
                      <a:pt x="0" y="7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B39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78">
                <a:extLst>
                  <a:ext uri="{FF2B5EF4-FFF2-40B4-BE49-F238E27FC236}">
                    <a16:creationId xmlns:a16="http://schemas.microsoft.com/office/drawing/2014/main" id="{46A324CF-3259-2419-BF07-DFAB8CDD1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" y="958"/>
                <a:ext cx="1078" cy="947"/>
              </a:xfrm>
              <a:custGeom>
                <a:avLst/>
                <a:gdLst>
                  <a:gd name="T0" fmla="*/ 1953 w 3235"/>
                  <a:gd name="T1" fmla="*/ 64 h 2839"/>
                  <a:gd name="T2" fmla="*/ 2411 w 3235"/>
                  <a:gd name="T3" fmla="*/ 263 h 2839"/>
                  <a:gd name="T4" fmla="*/ 2748 w 3235"/>
                  <a:gd name="T5" fmla="*/ 522 h 2839"/>
                  <a:gd name="T6" fmla="*/ 2921 w 3235"/>
                  <a:gd name="T7" fmla="*/ 792 h 2839"/>
                  <a:gd name="T8" fmla="*/ 3107 w 3235"/>
                  <a:gd name="T9" fmla="*/ 1167 h 2839"/>
                  <a:gd name="T10" fmla="*/ 3229 w 3235"/>
                  <a:gd name="T11" fmla="*/ 1397 h 2839"/>
                  <a:gd name="T12" fmla="*/ 3153 w 3235"/>
                  <a:gd name="T13" fmla="*/ 1439 h 2839"/>
                  <a:gd name="T14" fmla="*/ 3024 w 3235"/>
                  <a:gd name="T15" fmla="*/ 1313 h 2839"/>
                  <a:gd name="T16" fmla="*/ 3012 w 3235"/>
                  <a:gd name="T17" fmla="*/ 1302 h 2839"/>
                  <a:gd name="T18" fmla="*/ 3068 w 3235"/>
                  <a:gd name="T19" fmla="*/ 1587 h 2839"/>
                  <a:gd name="T20" fmla="*/ 3065 w 3235"/>
                  <a:gd name="T21" fmla="*/ 2109 h 2839"/>
                  <a:gd name="T22" fmla="*/ 2927 w 3235"/>
                  <a:gd name="T23" fmla="*/ 2475 h 2839"/>
                  <a:gd name="T24" fmla="*/ 2711 w 3235"/>
                  <a:gd name="T25" fmla="*/ 2718 h 2839"/>
                  <a:gd name="T26" fmla="*/ 2557 w 3235"/>
                  <a:gd name="T27" fmla="*/ 2807 h 2839"/>
                  <a:gd name="T28" fmla="*/ 2607 w 3235"/>
                  <a:gd name="T29" fmla="*/ 2643 h 2839"/>
                  <a:gd name="T30" fmla="*/ 2633 w 3235"/>
                  <a:gd name="T31" fmla="*/ 2288 h 2839"/>
                  <a:gd name="T32" fmla="*/ 2598 w 3235"/>
                  <a:gd name="T33" fmla="*/ 2033 h 2839"/>
                  <a:gd name="T34" fmla="*/ 2565 w 3235"/>
                  <a:gd name="T35" fmla="*/ 2049 h 2839"/>
                  <a:gd name="T36" fmla="*/ 2502 w 3235"/>
                  <a:gd name="T37" fmla="*/ 2068 h 2839"/>
                  <a:gd name="T38" fmla="*/ 2441 w 3235"/>
                  <a:gd name="T39" fmla="*/ 1743 h 2839"/>
                  <a:gd name="T40" fmla="*/ 2300 w 3235"/>
                  <a:gd name="T41" fmla="*/ 1514 h 2839"/>
                  <a:gd name="T42" fmla="*/ 2219 w 3235"/>
                  <a:gd name="T43" fmla="*/ 1450 h 2839"/>
                  <a:gd name="T44" fmla="*/ 2246 w 3235"/>
                  <a:gd name="T45" fmla="*/ 1514 h 2839"/>
                  <a:gd name="T46" fmla="*/ 2203 w 3235"/>
                  <a:gd name="T47" fmla="*/ 1585 h 2839"/>
                  <a:gd name="T48" fmla="*/ 1798 w 3235"/>
                  <a:gd name="T49" fmla="*/ 1515 h 2839"/>
                  <a:gd name="T50" fmla="*/ 1550 w 3235"/>
                  <a:gd name="T51" fmla="*/ 1414 h 2839"/>
                  <a:gd name="T52" fmla="*/ 1539 w 3235"/>
                  <a:gd name="T53" fmla="*/ 1431 h 2839"/>
                  <a:gd name="T54" fmla="*/ 1564 w 3235"/>
                  <a:gd name="T55" fmla="*/ 1553 h 2839"/>
                  <a:gd name="T56" fmla="*/ 1368 w 3235"/>
                  <a:gd name="T57" fmla="*/ 1572 h 2839"/>
                  <a:gd name="T58" fmla="*/ 1056 w 3235"/>
                  <a:gd name="T59" fmla="*/ 1477 h 2839"/>
                  <a:gd name="T60" fmla="*/ 900 w 3235"/>
                  <a:gd name="T61" fmla="*/ 1401 h 2839"/>
                  <a:gd name="T62" fmla="*/ 852 w 3235"/>
                  <a:gd name="T63" fmla="*/ 1504 h 2839"/>
                  <a:gd name="T64" fmla="*/ 763 w 3235"/>
                  <a:gd name="T65" fmla="*/ 1801 h 2839"/>
                  <a:gd name="T66" fmla="*/ 733 w 3235"/>
                  <a:gd name="T67" fmla="*/ 2039 h 2839"/>
                  <a:gd name="T68" fmla="*/ 663 w 3235"/>
                  <a:gd name="T69" fmla="*/ 1983 h 2839"/>
                  <a:gd name="T70" fmla="*/ 638 w 3235"/>
                  <a:gd name="T71" fmla="*/ 1949 h 2839"/>
                  <a:gd name="T72" fmla="*/ 613 w 3235"/>
                  <a:gd name="T73" fmla="*/ 2225 h 2839"/>
                  <a:gd name="T74" fmla="*/ 647 w 3235"/>
                  <a:gd name="T75" fmla="*/ 2612 h 2839"/>
                  <a:gd name="T76" fmla="*/ 734 w 3235"/>
                  <a:gd name="T77" fmla="*/ 2836 h 2839"/>
                  <a:gd name="T78" fmla="*/ 611 w 3235"/>
                  <a:gd name="T79" fmla="*/ 2779 h 2839"/>
                  <a:gd name="T80" fmla="*/ 400 w 3235"/>
                  <a:gd name="T81" fmla="*/ 2574 h 2839"/>
                  <a:gd name="T82" fmla="*/ 233 w 3235"/>
                  <a:gd name="T83" fmla="*/ 2258 h 2839"/>
                  <a:gd name="T84" fmla="*/ 163 w 3235"/>
                  <a:gd name="T85" fmla="*/ 1654 h 2839"/>
                  <a:gd name="T86" fmla="*/ 189 w 3235"/>
                  <a:gd name="T87" fmla="*/ 1170 h 2839"/>
                  <a:gd name="T88" fmla="*/ 195 w 3235"/>
                  <a:gd name="T89" fmla="*/ 914 h 2839"/>
                  <a:gd name="T90" fmla="*/ 80 w 3235"/>
                  <a:gd name="T91" fmla="*/ 875 h 2839"/>
                  <a:gd name="T92" fmla="*/ 0 w 3235"/>
                  <a:gd name="T93" fmla="*/ 866 h 2839"/>
                  <a:gd name="T94" fmla="*/ 125 w 3235"/>
                  <a:gd name="T95" fmla="*/ 734 h 2839"/>
                  <a:gd name="T96" fmla="*/ 285 w 3235"/>
                  <a:gd name="T97" fmla="*/ 580 h 2839"/>
                  <a:gd name="T98" fmla="*/ 334 w 3235"/>
                  <a:gd name="T99" fmla="*/ 393 h 2839"/>
                  <a:gd name="T100" fmla="*/ 386 w 3235"/>
                  <a:gd name="T101" fmla="*/ 313 h 2839"/>
                  <a:gd name="T102" fmla="*/ 429 w 3235"/>
                  <a:gd name="T103" fmla="*/ 481 h 2839"/>
                  <a:gd name="T104" fmla="*/ 397 w 3235"/>
                  <a:gd name="T105" fmla="*/ 604 h 2839"/>
                  <a:gd name="T106" fmla="*/ 890 w 3235"/>
                  <a:gd name="T107" fmla="*/ 156 h 2839"/>
                  <a:gd name="T108" fmla="*/ 1426 w 3235"/>
                  <a:gd name="T109" fmla="*/ 3 h 2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35" h="2839">
                    <a:moveTo>
                      <a:pt x="1504" y="0"/>
                    </a:moveTo>
                    <a:lnTo>
                      <a:pt x="1581" y="2"/>
                    </a:lnTo>
                    <a:lnTo>
                      <a:pt x="1657" y="7"/>
                    </a:lnTo>
                    <a:lnTo>
                      <a:pt x="1733" y="17"/>
                    </a:lnTo>
                    <a:lnTo>
                      <a:pt x="1807" y="29"/>
                    </a:lnTo>
                    <a:lnTo>
                      <a:pt x="1881" y="45"/>
                    </a:lnTo>
                    <a:lnTo>
                      <a:pt x="1953" y="64"/>
                    </a:lnTo>
                    <a:lnTo>
                      <a:pt x="2024" y="86"/>
                    </a:lnTo>
                    <a:lnTo>
                      <a:pt x="2093" y="110"/>
                    </a:lnTo>
                    <a:lnTo>
                      <a:pt x="2160" y="137"/>
                    </a:lnTo>
                    <a:lnTo>
                      <a:pt x="2226" y="166"/>
                    </a:lnTo>
                    <a:lnTo>
                      <a:pt x="2291" y="196"/>
                    </a:lnTo>
                    <a:lnTo>
                      <a:pt x="2353" y="229"/>
                    </a:lnTo>
                    <a:lnTo>
                      <a:pt x="2411" y="263"/>
                    </a:lnTo>
                    <a:lnTo>
                      <a:pt x="2468" y="298"/>
                    </a:lnTo>
                    <a:lnTo>
                      <a:pt x="2522" y="334"/>
                    </a:lnTo>
                    <a:lnTo>
                      <a:pt x="2574" y="371"/>
                    </a:lnTo>
                    <a:lnTo>
                      <a:pt x="2622" y="408"/>
                    </a:lnTo>
                    <a:lnTo>
                      <a:pt x="2668" y="446"/>
                    </a:lnTo>
                    <a:lnTo>
                      <a:pt x="2710" y="484"/>
                    </a:lnTo>
                    <a:lnTo>
                      <a:pt x="2748" y="522"/>
                    </a:lnTo>
                    <a:lnTo>
                      <a:pt x="2782" y="558"/>
                    </a:lnTo>
                    <a:lnTo>
                      <a:pt x="2813" y="595"/>
                    </a:lnTo>
                    <a:lnTo>
                      <a:pt x="2840" y="630"/>
                    </a:lnTo>
                    <a:lnTo>
                      <a:pt x="2863" y="665"/>
                    </a:lnTo>
                    <a:lnTo>
                      <a:pt x="2882" y="699"/>
                    </a:lnTo>
                    <a:lnTo>
                      <a:pt x="2896" y="730"/>
                    </a:lnTo>
                    <a:lnTo>
                      <a:pt x="2921" y="792"/>
                    </a:lnTo>
                    <a:lnTo>
                      <a:pt x="2946" y="853"/>
                    </a:lnTo>
                    <a:lnTo>
                      <a:pt x="2973" y="911"/>
                    </a:lnTo>
                    <a:lnTo>
                      <a:pt x="3001" y="967"/>
                    </a:lnTo>
                    <a:lnTo>
                      <a:pt x="3027" y="1021"/>
                    </a:lnTo>
                    <a:lnTo>
                      <a:pt x="3055" y="1072"/>
                    </a:lnTo>
                    <a:lnTo>
                      <a:pt x="3082" y="1120"/>
                    </a:lnTo>
                    <a:lnTo>
                      <a:pt x="3107" y="1167"/>
                    </a:lnTo>
                    <a:lnTo>
                      <a:pt x="3131" y="1209"/>
                    </a:lnTo>
                    <a:lnTo>
                      <a:pt x="3154" y="1249"/>
                    </a:lnTo>
                    <a:lnTo>
                      <a:pt x="3174" y="1285"/>
                    </a:lnTo>
                    <a:lnTo>
                      <a:pt x="3193" y="1319"/>
                    </a:lnTo>
                    <a:lnTo>
                      <a:pt x="3208" y="1348"/>
                    </a:lnTo>
                    <a:lnTo>
                      <a:pt x="3220" y="1375"/>
                    </a:lnTo>
                    <a:lnTo>
                      <a:pt x="3229" y="1397"/>
                    </a:lnTo>
                    <a:lnTo>
                      <a:pt x="3234" y="1415"/>
                    </a:lnTo>
                    <a:lnTo>
                      <a:pt x="3235" y="1430"/>
                    </a:lnTo>
                    <a:lnTo>
                      <a:pt x="3231" y="1442"/>
                    </a:lnTo>
                    <a:lnTo>
                      <a:pt x="3222" y="1448"/>
                    </a:lnTo>
                    <a:lnTo>
                      <a:pt x="3208" y="1450"/>
                    </a:lnTo>
                    <a:lnTo>
                      <a:pt x="3181" y="1447"/>
                    </a:lnTo>
                    <a:lnTo>
                      <a:pt x="3153" y="1439"/>
                    </a:lnTo>
                    <a:lnTo>
                      <a:pt x="3129" y="1426"/>
                    </a:lnTo>
                    <a:lnTo>
                      <a:pt x="3106" y="1410"/>
                    </a:lnTo>
                    <a:lnTo>
                      <a:pt x="3084" y="1391"/>
                    </a:lnTo>
                    <a:lnTo>
                      <a:pt x="3067" y="1371"/>
                    </a:lnTo>
                    <a:lnTo>
                      <a:pt x="3050" y="1351"/>
                    </a:lnTo>
                    <a:lnTo>
                      <a:pt x="3036" y="1330"/>
                    </a:lnTo>
                    <a:lnTo>
                      <a:pt x="3024" y="1313"/>
                    </a:lnTo>
                    <a:lnTo>
                      <a:pt x="3015" y="1296"/>
                    </a:lnTo>
                    <a:lnTo>
                      <a:pt x="3008" y="1283"/>
                    </a:lnTo>
                    <a:lnTo>
                      <a:pt x="3005" y="1275"/>
                    </a:lnTo>
                    <a:lnTo>
                      <a:pt x="3003" y="1272"/>
                    </a:lnTo>
                    <a:lnTo>
                      <a:pt x="3005" y="1276"/>
                    </a:lnTo>
                    <a:lnTo>
                      <a:pt x="3007" y="1286"/>
                    </a:lnTo>
                    <a:lnTo>
                      <a:pt x="3012" y="1302"/>
                    </a:lnTo>
                    <a:lnTo>
                      <a:pt x="3019" y="1326"/>
                    </a:lnTo>
                    <a:lnTo>
                      <a:pt x="3026" y="1356"/>
                    </a:lnTo>
                    <a:lnTo>
                      <a:pt x="3035" y="1391"/>
                    </a:lnTo>
                    <a:lnTo>
                      <a:pt x="3044" y="1431"/>
                    </a:lnTo>
                    <a:lnTo>
                      <a:pt x="3053" y="1478"/>
                    </a:lnTo>
                    <a:lnTo>
                      <a:pt x="3060" y="1530"/>
                    </a:lnTo>
                    <a:lnTo>
                      <a:pt x="3068" y="1587"/>
                    </a:lnTo>
                    <a:lnTo>
                      <a:pt x="3074" y="1649"/>
                    </a:lnTo>
                    <a:lnTo>
                      <a:pt x="3078" y="1715"/>
                    </a:lnTo>
                    <a:lnTo>
                      <a:pt x="3081" y="1786"/>
                    </a:lnTo>
                    <a:lnTo>
                      <a:pt x="3082" y="1860"/>
                    </a:lnTo>
                    <a:lnTo>
                      <a:pt x="3079" y="1940"/>
                    </a:lnTo>
                    <a:lnTo>
                      <a:pt x="3074" y="2022"/>
                    </a:lnTo>
                    <a:lnTo>
                      <a:pt x="3065" y="2109"/>
                    </a:lnTo>
                    <a:lnTo>
                      <a:pt x="3055" y="2168"/>
                    </a:lnTo>
                    <a:lnTo>
                      <a:pt x="3043" y="2224"/>
                    </a:lnTo>
                    <a:lnTo>
                      <a:pt x="3025" y="2279"/>
                    </a:lnTo>
                    <a:lnTo>
                      <a:pt x="3005" y="2331"/>
                    </a:lnTo>
                    <a:lnTo>
                      <a:pt x="2982" y="2382"/>
                    </a:lnTo>
                    <a:lnTo>
                      <a:pt x="2955" y="2430"/>
                    </a:lnTo>
                    <a:lnTo>
                      <a:pt x="2927" y="2475"/>
                    </a:lnTo>
                    <a:lnTo>
                      <a:pt x="2898" y="2519"/>
                    </a:lnTo>
                    <a:lnTo>
                      <a:pt x="2868" y="2559"/>
                    </a:lnTo>
                    <a:lnTo>
                      <a:pt x="2836" y="2597"/>
                    </a:lnTo>
                    <a:lnTo>
                      <a:pt x="2805" y="2631"/>
                    </a:lnTo>
                    <a:lnTo>
                      <a:pt x="2772" y="2664"/>
                    </a:lnTo>
                    <a:lnTo>
                      <a:pt x="2741" y="2693"/>
                    </a:lnTo>
                    <a:lnTo>
                      <a:pt x="2711" y="2718"/>
                    </a:lnTo>
                    <a:lnTo>
                      <a:pt x="2681" y="2741"/>
                    </a:lnTo>
                    <a:lnTo>
                      <a:pt x="2654" y="2761"/>
                    </a:lnTo>
                    <a:lnTo>
                      <a:pt x="2629" y="2778"/>
                    </a:lnTo>
                    <a:lnTo>
                      <a:pt x="2606" y="2791"/>
                    </a:lnTo>
                    <a:lnTo>
                      <a:pt x="2586" y="2799"/>
                    </a:lnTo>
                    <a:lnTo>
                      <a:pt x="2569" y="2806"/>
                    </a:lnTo>
                    <a:lnTo>
                      <a:pt x="2557" y="2807"/>
                    </a:lnTo>
                    <a:lnTo>
                      <a:pt x="2548" y="2806"/>
                    </a:lnTo>
                    <a:lnTo>
                      <a:pt x="2544" y="2799"/>
                    </a:lnTo>
                    <a:lnTo>
                      <a:pt x="2545" y="2791"/>
                    </a:lnTo>
                    <a:lnTo>
                      <a:pt x="2552" y="2777"/>
                    </a:lnTo>
                    <a:lnTo>
                      <a:pt x="2574" y="2735"/>
                    </a:lnTo>
                    <a:lnTo>
                      <a:pt x="2593" y="2689"/>
                    </a:lnTo>
                    <a:lnTo>
                      <a:pt x="2607" y="2643"/>
                    </a:lnTo>
                    <a:lnTo>
                      <a:pt x="2619" y="2593"/>
                    </a:lnTo>
                    <a:lnTo>
                      <a:pt x="2627" y="2541"/>
                    </a:lnTo>
                    <a:lnTo>
                      <a:pt x="2633" y="2491"/>
                    </a:lnTo>
                    <a:lnTo>
                      <a:pt x="2635" y="2439"/>
                    </a:lnTo>
                    <a:lnTo>
                      <a:pt x="2636" y="2387"/>
                    </a:lnTo>
                    <a:lnTo>
                      <a:pt x="2635" y="2336"/>
                    </a:lnTo>
                    <a:lnTo>
                      <a:pt x="2633" y="2288"/>
                    </a:lnTo>
                    <a:lnTo>
                      <a:pt x="2629" y="2240"/>
                    </a:lnTo>
                    <a:lnTo>
                      <a:pt x="2624" y="2196"/>
                    </a:lnTo>
                    <a:lnTo>
                      <a:pt x="2619" y="2155"/>
                    </a:lnTo>
                    <a:lnTo>
                      <a:pt x="2614" y="2117"/>
                    </a:lnTo>
                    <a:lnTo>
                      <a:pt x="2607" y="2084"/>
                    </a:lnTo>
                    <a:lnTo>
                      <a:pt x="2602" y="2055"/>
                    </a:lnTo>
                    <a:lnTo>
                      <a:pt x="2598" y="2033"/>
                    </a:lnTo>
                    <a:lnTo>
                      <a:pt x="2595" y="2015"/>
                    </a:lnTo>
                    <a:lnTo>
                      <a:pt x="2592" y="2005"/>
                    </a:lnTo>
                    <a:lnTo>
                      <a:pt x="2591" y="2001"/>
                    </a:lnTo>
                    <a:lnTo>
                      <a:pt x="2588" y="2012"/>
                    </a:lnTo>
                    <a:lnTo>
                      <a:pt x="2582" y="2025"/>
                    </a:lnTo>
                    <a:lnTo>
                      <a:pt x="2574" y="2038"/>
                    </a:lnTo>
                    <a:lnTo>
                      <a:pt x="2565" y="2049"/>
                    </a:lnTo>
                    <a:lnTo>
                      <a:pt x="2557" y="2060"/>
                    </a:lnTo>
                    <a:lnTo>
                      <a:pt x="2546" y="2068"/>
                    </a:lnTo>
                    <a:lnTo>
                      <a:pt x="2535" y="2074"/>
                    </a:lnTo>
                    <a:lnTo>
                      <a:pt x="2525" y="2078"/>
                    </a:lnTo>
                    <a:lnTo>
                      <a:pt x="2516" y="2079"/>
                    </a:lnTo>
                    <a:lnTo>
                      <a:pt x="2508" y="2076"/>
                    </a:lnTo>
                    <a:lnTo>
                      <a:pt x="2502" y="2068"/>
                    </a:lnTo>
                    <a:lnTo>
                      <a:pt x="2497" y="2055"/>
                    </a:lnTo>
                    <a:lnTo>
                      <a:pt x="2495" y="2038"/>
                    </a:lnTo>
                    <a:lnTo>
                      <a:pt x="2491" y="1969"/>
                    </a:lnTo>
                    <a:lnTo>
                      <a:pt x="2483" y="1905"/>
                    </a:lnTo>
                    <a:lnTo>
                      <a:pt x="2472" y="1847"/>
                    </a:lnTo>
                    <a:lnTo>
                      <a:pt x="2458" y="1792"/>
                    </a:lnTo>
                    <a:lnTo>
                      <a:pt x="2441" y="1743"/>
                    </a:lnTo>
                    <a:lnTo>
                      <a:pt x="2424" y="1697"/>
                    </a:lnTo>
                    <a:lnTo>
                      <a:pt x="2403" y="1657"/>
                    </a:lnTo>
                    <a:lnTo>
                      <a:pt x="2383" y="1621"/>
                    </a:lnTo>
                    <a:lnTo>
                      <a:pt x="2362" y="1588"/>
                    </a:lnTo>
                    <a:lnTo>
                      <a:pt x="2341" y="1559"/>
                    </a:lnTo>
                    <a:lnTo>
                      <a:pt x="2320" y="1535"/>
                    </a:lnTo>
                    <a:lnTo>
                      <a:pt x="2300" y="1514"/>
                    </a:lnTo>
                    <a:lnTo>
                      <a:pt x="2281" y="1496"/>
                    </a:lnTo>
                    <a:lnTo>
                      <a:pt x="2263" y="1481"/>
                    </a:lnTo>
                    <a:lnTo>
                      <a:pt x="2249" y="1469"/>
                    </a:lnTo>
                    <a:lnTo>
                      <a:pt x="2236" y="1461"/>
                    </a:lnTo>
                    <a:lnTo>
                      <a:pt x="2226" y="1454"/>
                    </a:lnTo>
                    <a:lnTo>
                      <a:pt x="2220" y="1450"/>
                    </a:lnTo>
                    <a:lnTo>
                      <a:pt x="2219" y="1450"/>
                    </a:lnTo>
                    <a:lnTo>
                      <a:pt x="2220" y="1452"/>
                    </a:lnTo>
                    <a:lnTo>
                      <a:pt x="2222" y="1457"/>
                    </a:lnTo>
                    <a:lnTo>
                      <a:pt x="2228" y="1464"/>
                    </a:lnTo>
                    <a:lnTo>
                      <a:pt x="2233" y="1475"/>
                    </a:lnTo>
                    <a:lnTo>
                      <a:pt x="2238" y="1487"/>
                    </a:lnTo>
                    <a:lnTo>
                      <a:pt x="2243" y="1500"/>
                    </a:lnTo>
                    <a:lnTo>
                      <a:pt x="2246" y="1514"/>
                    </a:lnTo>
                    <a:lnTo>
                      <a:pt x="2249" y="1528"/>
                    </a:lnTo>
                    <a:lnTo>
                      <a:pt x="2250" y="1542"/>
                    </a:lnTo>
                    <a:lnTo>
                      <a:pt x="2248" y="1554"/>
                    </a:lnTo>
                    <a:lnTo>
                      <a:pt x="2243" y="1566"/>
                    </a:lnTo>
                    <a:lnTo>
                      <a:pt x="2234" y="1574"/>
                    </a:lnTo>
                    <a:lnTo>
                      <a:pt x="2221" y="1581"/>
                    </a:lnTo>
                    <a:lnTo>
                      <a:pt x="2203" y="1585"/>
                    </a:lnTo>
                    <a:lnTo>
                      <a:pt x="2179" y="1586"/>
                    </a:lnTo>
                    <a:lnTo>
                      <a:pt x="2107" y="1580"/>
                    </a:lnTo>
                    <a:lnTo>
                      <a:pt x="2038" y="1569"/>
                    </a:lnTo>
                    <a:lnTo>
                      <a:pt x="1972" y="1559"/>
                    </a:lnTo>
                    <a:lnTo>
                      <a:pt x="1910" y="1545"/>
                    </a:lnTo>
                    <a:lnTo>
                      <a:pt x="1852" y="1531"/>
                    </a:lnTo>
                    <a:lnTo>
                      <a:pt x="1798" y="1515"/>
                    </a:lnTo>
                    <a:lnTo>
                      <a:pt x="1748" y="1499"/>
                    </a:lnTo>
                    <a:lnTo>
                      <a:pt x="1704" y="1482"/>
                    </a:lnTo>
                    <a:lnTo>
                      <a:pt x="1663" y="1467"/>
                    </a:lnTo>
                    <a:lnTo>
                      <a:pt x="1628" y="1452"/>
                    </a:lnTo>
                    <a:lnTo>
                      <a:pt x="1596" y="1438"/>
                    </a:lnTo>
                    <a:lnTo>
                      <a:pt x="1571" y="1425"/>
                    </a:lnTo>
                    <a:lnTo>
                      <a:pt x="1550" y="1414"/>
                    </a:lnTo>
                    <a:lnTo>
                      <a:pt x="1536" y="1406"/>
                    </a:lnTo>
                    <a:lnTo>
                      <a:pt x="1528" y="1401"/>
                    </a:lnTo>
                    <a:lnTo>
                      <a:pt x="1524" y="1399"/>
                    </a:lnTo>
                    <a:lnTo>
                      <a:pt x="1525" y="1401"/>
                    </a:lnTo>
                    <a:lnTo>
                      <a:pt x="1529" y="1409"/>
                    </a:lnTo>
                    <a:lnTo>
                      <a:pt x="1533" y="1419"/>
                    </a:lnTo>
                    <a:lnTo>
                      <a:pt x="1539" y="1431"/>
                    </a:lnTo>
                    <a:lnTo>
                      <a:pt x="1545" y="1448"/>
                    </a:lnTo>
                    <a:lnTo>
                      <a:pt x="1550" y="1464"/>
                    </a:lnTo>
                    <a:lnTo>
                      <a:pt x="1557" y="1483"/>
                    </a:lnTo>
                    <a:lnTo>
                      <a:pt x="1562" y="1501"/>
                    </a:lnTo>
                    <a:lnTo>
                      <a:pt x="1564" y="1520"/>
                    </a:lnTo>
                    <a:lnTo>
                      <a:pt x="1566" y="1537"/>
                    </a:lnTo>
                    <a:lnTo>
                      <a:pt x="1564" y="1553"/>
                    </a:lnTo>
                    <a:lnTo>
                      <a:pt x="1559" y="1566"/>
                    </a:lnTo>
                    <a:lnTo>
                      <a:pt x="1552" y="1576"/>
                    </a:lnTo>
                    <a:lnTo>
                      <a:pt x="1540" y="1583"/>
                    </a:lnTo>
                    <a:lnTo>
                      <a:pt x="1524" y="1586"/>
                    </a:lnTo>
                    <a:lnTo>
                      <a:pt x="1472" y="1583"/>
                    </a:lnTo>
                    <a:lnTo>
                      <a:pt x="1420" y="1578"/>
                    </a:lnTo>
                    <a:lnTo>
                      <a:pt x="1368" y="1572"/>
                    </a:lnTo>
                    <a:lnTo>
                      <a:pt x="1319" y="1562"/>
                    </a:lnTo>
                    <a:lnTo>
                      <a:pt x="1269" y="1550"/>
                    </a:lnTo>
                    <a:lnTo>
                      <a:pt x="1223" y="1537"/>
                    </a:lnTo>
                    <a:lnTo>
                      <a:pt x="1177" y="1523"/>
                    </a:lnTo>
                    <a:lnTo>
                      <a:pt x="1134" y="1507"/>
                    </a:lnTo>
                    <a:lnTo>
                      <a:pt x="1092" y="1492"/>
                    </a:lnTo>
                    <a:lnTo>
                      <a:pt x="1056" y="1477"/>
                    </a:lnTo>
                    <a:lnTo>
                      <a:pt x="1020" y="1462"/>
                    </a:lnTo>
                    <a:lnTo>
                      <a:pt x="990" y="1448"/>
                    </a:lnTo>
                    <a:lnTo>
                      <a:pt x="963" y="1434"/>
                    </a:lnTo>
                    <a:lnTo>
                      <a:pt x="940" y="1423"/>
                    </a:lnTo>
                    <a:lnTo>
                      <a:pt x="921" y="1413"/>
                    </a:lnTo>
                    <a:lnTo>
                      <a:pt x="907" y="1405"/>
                    </a:lnTo>
                    <a:lnTo>
                      <a:pt x="900" y="1401"/>
                    </a:lnTo>
                    <a:lnTo>
                      <a:pt x="897" y="1399"/>
                    </a:lnTo>
                    <a:lnTo>
                      <a:pt x="895" y="1402"/>
                    </a:lnTo>
                    <a:lnTo>
                      <a:pt x="891" y="1413"/>
                    </a:lnTo>
                    <a:lnTo>
                      <a:pt x="883" y="1428"/>
                    </a:lnTo>
                    <a:lnTo>
                      <a:pt x="875" y="1448"/>
                    </a:lnTo>
                    <a:lnTo>
                      <a:pt x="864" y="1473"/>
                    </a:lnTo>
                    <a:lnTo>
                      <a:pt x="852" y="1504"/>
                    </a:lnTo>
                    <a:lnTo>
                      <a:pt x="839" y="1538"/>
                    </a:lnTo>
                    <a:lnTo>
                      <a:pt x="825" y="1574"/>
                    </a:lnTo>
                    <a:lnTo>
                      <a:pt x="811" y="1616"/>
                    </a:lnTo>
                    <a:lnTo>
                      <a:pt x="799" y="1659"/>
                    </a:lnTo>
                    <a:lnTo>
                      <a:pt x="786" y="1705"/>
                    </a:lnTo>
                    <a:lnTo>
                      <a:pt x="773" y="1752"/>
                    </a:lnTo>
                    <a:lnTo>
                      <a:pt x="763" y="1801"/>
                    </a:lnTo>
                    <a:lnTo>
                      <a:pt x="754" y="1850"/>
                    </a:lnTo>
                    <a:lnTo>
                      <a:pt x="748" y="1901"/>
                    </a:lnTo>
                    <a:lnTo>
                      <a:pt x="744" y="1950"/>
                    </a:lnTo>
                    <a:lnTo>
                      <a:pt x="744" y="2001"/>
                    </a:lnTo>
                    <a:lnTo>
                      <a:pt x="743" y="2019"/>
                    </a:lnTo>
                    <a:lnTo>
                      <a:pt x="739" y="2031"/>
                    </a:lnTo>
                    <a:lnTo>
                      <a:pt x="733" y="2039"/>
                    </a:lnTo>
                    <a:lnTo>
                      <a:pt x="724" y="2041"/>
                    </a:lnTo>
                    <a:lnTo>
                      <a:pt x="715" y="2039"/>
                    </a:lnTo>
                    <a:lnTo>
                      <a:pt x="705" y="2034"/>
                    </a:lnTo>
                    <a:lnTo>
                      <a:pt x="694" y="2025"/>
                    </a:lnTo>
                    <a:lnTo>
                      <a:pt x="683" y="2012"/>
                    </a:lnTo>
                    <a:lnTo>
                      <a:pt x="673" y="1998"/>
                    </a:lnTo>
                    <a:lnTo>
                      <a:pt x="663" y="1983"/>
                    </a:lnTo>
                    <a:lnTo>
                      <a:pt x="656" y="1967"/>
                    </a:lnTo>
                    <a:lnTo>
                      <a:pt x="649" y="1949"/>
                    </a:lnTo>
                    <a:lnTo>
                      <a:pt x="645" y="1933"/>
                    </a:lnTo>
                    <a:lnTo>
                      <a:pt x="643" y="1915"/>
                    </a:lnTo>
                    <a:lnTo>
                      <a:pt x="643" y="1920"/>
                    </a:lnTo>
                    <a:lnTo>
                      <a:pt x="640" y="1931"/>
                    </a:lnTo>
                    <a:lnTo>
                      <a:pt x="638" y="1949"/>
                    </a:lnTo>
                    <a:lnTo>
                      <a:pt x="634" y="1974"/>
                    </a:lnTo>
                    <a:lnTo>
                      <a:pt x="630" y="2005"/>
                    </a:lnTo>
                    <a:lnTo>
                      <a:pt x="626" y="2040"/>
                    </a:lnTo>
                    <a:lnTo>
                      <a:pt x="621" y="2081"/>
                    </a:lnTo>
                    <a:lnTo>
                      <a:pt x="618" y="2125"/>
                    </a:lnTo>
                    <a:lnTo>
                      <a:pt x="615" y="2173"/>
                    </a:lnTo>
                    <a:lnTo>
                      <a:pt x="613" y="2225"/>
                    </a:lnTo>
                    <a:lnTo>
                      <a:pt x="613" y="2278"/>
                    </a:lnTo>
                    <a:lnTo>
                      <a:pt x="613" y="2332"/>
                    </a:lnTo>
                    <a:lnTo>
                      <a:pt x="615" y="2388"/>
                    </a:lnTo>
                    <a:lnTo>
                      <a:pt x="619" y="2445"/>
                    </a:lnTo>
                    <a:lnTo>
                      <a:pt x="625" y="2502"/>
                    </a:lnTo>
                    <a:lnTo>
                      <a:pt x="634" y="2558"/>
                    </a:lnTo>
                    <a:lnTo>
                      <a:pt x="647" y="2612"/>
                    </a:lnTo>
                    <a:lnTo>
                      <a:pt x="661" y="2665"/>
                    </a:lnTo>
                    <a:lnTo>
                      <a:pt x="680" y="2716"/>
                    </a:lnTo>
                    <a:lnTo>
                      <a:pt x="701" y="2763"/>
                    </a:lnTo>
                    <a:lnTo>
                      <a:pt x="726" y="2807"/>
                    </a:lnTo>
                    <a:lnTo>
                      <a:pt x="734" y="2821"/>
                    </a:lnTo>
                    <a:lnTo>
                      <a:pt x="737" y="2831"/>
                    </a:lnTo>
                    <a:lnTo>
                      <a:pt x="734" y="2836"/>
                    </a:lnTo>
                    <a:lnTo>
                      <a:pt x="726" y="2839"/>
                    </a:lnTo>
                    <a:lnTo>
                      <a:pt x="715" y="2837"/>
                    </a:lnTo>
                    <a:lnTo>
                      <a:pt x="701" y="2832"/>
                    </a:lnTo>
                    <a:lnTo>
                      <a:pt x="682" y="2823"/>
                    </a:lnTo>
                    <a:lnTo>
                      <a:pt x="661" y="2812"/>
                    </a:lnTo>
                    <a:lnTo>
                      <a:pt x="637" y="2797"/>
                    </a:lnTo>
                    <a:lnTo>
                      <a:pt x="611" y="2779"/>
                    </a:lnTo>
                    <a:lnTo>
                      <a:pt x="583" y="2758"/>
                    </a:lnTo>
                    <a:lnTo>
                      <a:pt x="554" y="2734"/>
                    </a:lnTo>
                    <a:lnTo>
                      <a:pt x="524" y="2707"/>
                    </a:lnTo>
                    <a:lnTo>
                      <a:pt x="494" y="2677"/>
                    </a:lnTo>
                    <a:lnTo>
                      <a:pt x="462" y="2645"/>
                    </a:lnTo>
                    <a:lnTo>
                      <a:pt x="430" y="2611"/>
                    </a:lnTo>
                    <a:lnTo>
                      <a:pt x="400" y="2574"/>
                    </a:lnTo>
                    <a:lnTo>
                      <a:pt x="371" y="2535"/>
                    </a:lnTo>
                    <a:lnTo>
                      <a:pt x="342" y="2493"/>
                    </a:lnTo>
                    <a:lnTo>
                      <a:pt x="315" y="2450"/>
                    </a:lnTo>
                    <a:lnTo>
                      <a:pt x="291" y="2405"/>
                    </a:lnTo>
                    <a:lnTo>
                      <a:pt x="268" y="2358"/>
                    </a:lnTo>
                    <a:lnTo>
                      <a:pt x="249" y="2308"/>
                    </a:lnTo>
                    <a:lnTo>
                      <a:pt x="233" y="2258"/>
                    </a:lnTo>
                    <a:lnTo>
                      <a:pt x="220" y="2206"/>
                    </a:lnTo>
                    <a:lnTo>
                      <a:pt x="203" y="2107"/>
                    </a:lnTo>
                    <a:lnTo>
                      <a:pt x="187" y="2011"/>
                    </a:lnTo>
                    <a:lnTo>
                      <a:pt x="177" y="1917"/>
                    </a:lnTo>
                    <a:lnTo>
                      <a:pt x="170" y="1826"/>
                    </a:lnTo>
                    <a:lnTo>
                      <a:pt x="166" y="1739"/>
                    </a:lnTo>
                    <a:lnTo>
                      <a:pt x="163" y="1654"/>
                    </a:lnTo>
                    <a:lnTo>
                      <a:pt x="163" y="1573"/>
                    </a:lnTo>
                    <a:lnTo>
                      <a:pt x="166" y="1496"/>
                    </a:lnTo>
                    <a:lnTo>
                      <a:pt x="168" y="1423"/>
                    </a:lnTo>
                    <a:lnTo>
                      <a:pt x="173" y="1353"/>
                    </a:lnTo>
                    <a:lnTo>
                      <a:pt x="178" y="1287"/>
                    </a:lnTo>
                    <a:lnTo>
                      <a:pt x="184" y="1225"/>
                    </a:lnTo>
                    <a:lnTo>
                      <a:pt x="189" y="1170"/>
                    </a:lnTo>
                    <a:lnTo>
                      <a:pt x="194" y="1116"/>
                    </a:lnTo>
                    <a:lnTo>
                      <a:pt x="197" y="1070"/>
                    </a:lnTo>
                    <a:lnTo>
                      <a:pt x="201" y="1028"/>
                    </a:lnTo>
                    <a:lnTo>
                      <a:pt x="203" y="991"/>
                    </a:lnTo>
                    <a:lnTo>
                      <a:pt x="203" y="959"/>
                    </a:lnTo>
                    <a:lnTo>
                      <a:pt x="200" y="934"/>
                    </a:lnTo>
                    <a:lnTo>
                      <a:pt x="195" y="914"/>
                    </a:lnTo>
                    <a:lnTo>
                      <a:pt x="186" y="900"/>
                    </a:lnTo>
                    <a:lnTo>
                      <a:pt x="170" y="885"/>
                    </a:lnTo>
                    <a:lnTo>
                      <a:pt x="153" y="876"/>
                    </a:lnTo>
                    <a:lnTo>
                      <a:pt x="134" y="871"/>
                    </a:lnTo>
                    <a:lnTo>
                      <a:pt x="116" y="870"/>
                    </a:lnTo>
                    <a:lnTo>
                      <a:pt x="97" y="871"/>
                    </a:lnTo>
                    <a:lnTo>
                      <a:pt x="80" y="875"/>
                    </a:lnTo>
                    <a:lnTo>
                      <a:pt x="62" y="878"/>
                    </a:lnTo>
                    <a:lnTo>
                      <a:pt x="47" y="882"/>
                    </a:lnTo>
                    <a:lnTo>
                      <a:pt x="33" y="885"/>
                    </a:lnTo>
                    <a:lnTo>
                      <a:pt x="20" y="885"/>
                    </a:lnTo>
                    <a:lnTo>
                      <a:pt x="10" y="884"/>
                    </a:lnTo>
                    <a:lnTo>
                      <a:pt x="4" y="877"/>
                    </a:lnTo>
                    <a:lnTo>
                      <a:pt x="0" y="866"/>
                    </a:lnTo>
                    <a:lnTo>
                      <a:pt x="1" y="851"/>
                    </a:lnTo>
                    <a:lnTo>
                      <a:pt x="10" y="833"/>
                    </a:lnTo>
                    <a:lnTo>
                      <a:pt x="25" y="815"/>
                    </a:lnTo>
                    <a:lnTo>
                      <a:pt x="46" y="796"/>
                    </a:lnTo>
                    <a:lnTo>
                      <a:pt x="70" y="776"/>
                    </a:lnTo>
                    <a:lnTo>
                      <a:pt x="96" y="756"/>
                    </a:lnTo>
                    <a:lnTo>
                      <a:pt x="125" y="734"/>
                    </a:lnTo>
                    <a:lnTo>
                      <a:pt x="154" y="713"/>
                    </a:lnTo>
                    <a:lnTo>
                      <a:pt x="184" y="690"/>
                    </a:lnTo>
                    <a:lnTo>
                      <a:pt x="211" y="667"/>
                    </a:lnTo>
                    <a:lnTo>
                      <a:pt x="237" y="643"/>
                    </a:lnTo>
                    <a:lnTo>
                      <a:pt x="259" y="620"/>
                    </a:lnTo>
                    <a:lnTo>
                      <a:pt x="273" y="601"/>
                    </a:lnTo>
                    <a:lnTo>
                      <a:pt x="285" y="580"/>
                    </a:lnTo>
                    <a:lnTo>
                      <a:pt x="295" y="556"/>
                    </a:lnTo>
                    <a:lnTo>
                      <a:pt x="304" y="529"/>
                    </a:lnTo>
                    <a:lnTo>
                      <a:pt x="310" y="501"/>
                    </a:lnTo>
                    <a:lnTo>
                      <a:pt x="318" y="474"/>
                    </a:lnTo>
                    <a:lnTo>
                      <a:pt x="323" y="446"/>
                    </a:lnTo>
                    <a:lnTo>
                      <a:pt x="328" y="419"/>
                    </a:lnTo>
                    <a:lnTo>
                      <a:pt x="334" y="393"/>
                    </a:lnTo>
                    <a:lnTo>
                      <a:pt x="339" y="370"/>
                    </a:lnTo>
                    <a:lnTo>
                      <a:pt x="344" y="348"/>
                    </a:lnTo>
                    <a:lnTo>
                      <a:pt x="351" y="332"/>
                    </a:lnTo>
                    <a:lnTo>
                      <a:pt x="358" y="319"/>
                    </a:lnTo>
                    <a:lnTo>
                      <a:pt x="366" y="310"/>
                    </a:lnTo>
                    <a:lnTo>
                      <a:pt x="375" y="309"/>
                    </a:lnTo>
                    <a:lnTo>
                      <a:pt x="386" y="313"/>
                    </a:lnTo>
                    <a:lnTo>
                      <a:pt x="397" y="324"/>
                    </a:lnTo>
                    <a:lnTo>
                      <a:pt x="413" y="346"/>
                    </a:lnTo>
                    <a:lnTo>
                      <a:pt x="423" y="370"/>
                    </a:lnTo>
                    <a:lnTo>
                      <a:pt x="429" y="396"/>
                    </a:lnTo>
                    <a:lnTo>
                      <a:pt x="432" y="424"/>
                    </a:lnTo>
                    <a:lnTo>
                      <a:pt x="432" y="453"/>
                    </a:lnTo>
                    <a:lnTo>
                      <a:pt x="429" y="481"/>
                    </a:lnTo>
                    <a:lnTo>
                      <a:pt x="424" y="509"/>
                    </a:lnTo>
                    <a:lnTo>
                      <a:pt x="419" y="534"/>
                    </a:lnTo>
                    <a:lnTo>
                      <a:pt x="413" y="557"/>
                    </a:lnTo>
                    <a:lnTo>
                      <a:pt x="408" y="576"/>
                    </a:lnTo>
                    <a:lnTo>
                      <a:pt x="402" y="590"/>
                    </a:lnTo>
                    <a:lnTo>
                      <a:pt x="399" y="600"/>
                    </a:lnTo>
                    <a:lnTo>
                      <a:pt x="397" y="604"/>
                    </a:lnTo>
                    <a:lnTo>
                      <a:pt x="463" y="518"/>
                    </a:lnTo>
                    <a:lnTo>
                      <a:pt x="530" y="441"/>
                    </a:lnTo>
                    <a:lnTo>
                      <a:pt x="600" y="371"/>
                    </a:lnTo>
                    <a:lnTo>
                      <a:pt x="671" y="308"/>
                    </a:lnTo>
                    <a:lnTo>
                      <a:pt x="743" y="251"/>
                    </a:lnTo>
                    <a:lnTo>
                      <a:pt x="815" y="200"/>
                    </a:lnTo>
                    <a:lnTo>
                      <a:pt x="890" y="156"/>
                    </a:lnTo>
                    <a:lnTo>
                      <a:pt x="966" y="118"/>
                    </a:lnTo>
                    <a:lnTo>
                      <a:pt x="1042" y="85"/>
                    </a:lnTo>
                    <a:lnTo>
                      <a:pt x="1118" y="58"/>
                    </a:lnTo>
                    <a:lnTo>
                      <a:pt x="1195" y="37"/>
                    </a:lnTo>
                    <a:lnTo>
                      <a:pt x="1272" y="21"/>
                    </a:lnTo>
                    <a:lnTo>
                      <a:pt x="1349" y="9"/>
                    </a:lnTo>
                    <a:lnTo>
                      <a:pt x="1426" y="3"/>
                    </a:lnTo>
                    <a:lnTo>
                      <a:pt x="1504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79">
                <a:extLst>
                  <a:ext uri="{FF2B5EF4-FFF2-40B4-BE49-F238E27FC236}">
                    <a16:creationId xmlns:a16="http://schemas.microsoft.com/office/drawing/2014/main" id="{E707F0A4-C650-5781-2646-2A62DE13B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4" y="2110"/>
                <a:ext cx="158" cy="232"/>
              </a:xfrm>
              <a:custGeom>
                <a:avLst/>
                <a:gdLst>
                  <a:gd name="T0" fmla="*/ 261 w 472"/>
                  <a:gd name="T1" fmla="*/ 0 h 697"/>
                  <a:gd name="T2" fmla="*/ 472 w 472"/>
                  <a:gd name="T3" fmla="*/ 341 h 697"/>
                  <a:gd name="T4" fmla="*/ 472 w 472"/>
                  <a:gd name="T5" fmla="*/ 697 h 697"/>
                  <a:gd name="T6" fmla="*/ 0 w 472"/>
                  <a:gd name="T7" fmla="*/ 52 h 697"/>
                  <a:gd name="T8" fmla="*/ 86 w 472"/>
                  <a:gd name="T9" fmla="*/ 31 h 697"/>
                  <a:gd name="T10" fmla="*/ 174 w 472"/>
                  <a:gd name="T11" fmla="*/ 14 h 697"/>
                  <a:gd name="T12" fmla="*/ 261 w 472"/>
                  <a:gd name="T1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2" h="697">
                    <a:moveTo>
                      <a:pt x="261" y="0"/>
                    </a:moveTo>
                    <a:lnTo>
                      <a:pt x="472" y="341"/>
                    </a:lnTo>
                    <a:lnTo>
                      <a:pt x="472" y="697"/>
                    </a:lnTo>
                    <a:lnTo>
                      <a:pt x="0" y="52"/>
                    </a:lnTo>
                    <a:lnTo>
                      <a:pt x="86" y="31"/>
                    </a:lnTo>
                    <a:lnTo>
                      <a:pt x="174" y="14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9D93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80">
                <a:extLst>
                  <a:ext uri="{FF2B5EF4-FFF2-40B4-BE49-F238E27FC236}">
                    <a16:creationId xmlns:a16="http://schemas.microsoft.com/office/drawing/2014/main" id="{84A60B05-3BE9-FF1B-52C8-02B868822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" y="2110"/>
                <a:ext cx="157" cy="232"/>
              </a:xfrm>
              <a:custGeom>
                <a:avLst/>
                <a:gdLst>
                  <a:gd name="T0" fmla="*/ 212 w 472"/>
                  <a:gd name="T1" fmla="*/ 0 h 697"/>
                  <a:gd name="T2" fmla="*/ 299 w 472"/>
                  <a:gd name="T3" fmla="*/ 14 h 697"/>
                  <a:gd name="T4" fmla="*/ 386 w 472"/>
                  <a:gd name="T5" fmla="*/ 31 h 697"/>
                  <a:gd name="T6" fmla="*/ 472 w 472"/>
                  <a:gd name="T7" fmla="*/ 52 h 697"/>
                  <a:gd name="T8" fmla="*/ 0 w 472"/>
                  <a:gd name="T9" fmla="*/ 697 h 697"/>
                  <a:gd name="T10" fmla="*/ 0 w 472"/>
                  <a:gd name="T11" fmla="*/ 341 h 697"/>
                  <a:gd name="T12" fmla="*/ 212 w 472"/>
                  <a:gd name="T1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2" h="697">
                    <a:moveTo>
                      <a:pt x="212" y="0"/>
                    </a:moveTo>
                    <a:lnTo>
                      <a:pt x="299" y="14"/>
                    </a:lnTo>
                    <a:lnTo>
                      <a:pt x="386" y="31"/>
                    </a:lnTo>
                    <a:lnTo>
                      <a:pt x="472" y="52"/>
                    </a:lnTo>
                    <a:lnTo>
                      <a:pt x="0" y="697"/>
                    </a:lnTo>
                    <a:lnTo>
                      <a:pt x="0" y="34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9D93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81">
                <a:extLst>
                  <a:ext uri="{FF2B5EF4-FFF2-40B4-BE49-F238E27FC236}">
                    <a16:creationId xmlns:a16="http://schemas.microsoft.com/office/drawing/2014/main" id="{CE6C128C-32E6-C32D-0388-9B934BD13A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" y="2097"/>
                <a:ext cx="188" cy="161"/>
              </a:xfrm>
              <a:custGeom>
                <a:avLst/>
                <a:gdLst>
                  <a:gd name="T0" fmla="*/ 252 w 565"/>
                  <a:gd name="T1" fmla="*/ 0 h 483"/>
                  <a:gd name="T2" fmla="*/ 298 w 565"/>
                  <a:gd name="T3" fmla="*/ 1 h 483"/>
                  <a:gd name="T4" fmla="*/ 342 w 565"/>
                  <a:gd name="T5" fmla="*/ 4 h 483"/>
                  <a:gd name="T6" fmla="*/ 384 w 565"/>
                  <a:gd name="T7" fmla="*/ 8 h 483"/>
                  <a:gd name="T8" fmla="*/ 423 w 565"/>
                  <a:gd name="T9" fmla="*/ 13 h 483"/>
                  <a:gd name="T10" fmla="*/ 457 w 565"/>
                  <a:gd name="T11" fmla="*/ 19 h 483"/>
                  <a:gd name="T12" fmla="*/ 489 w 565"/>
                  <a:gd name="T13" fmla="*/ 27 h 483"/>
                  <a:gd name="T14" fmla="*/ 514 w 565"/>
                  <a:gd name="T15" fmla="*/ 33 h 483"/>
                  <a:gd name="T16" fmla="*/ 536 w 565"/>
                  <a:gd name="T17" fmla="*/ 38 h 483"/>
                  <a:gd name="T18" fmla="*/ 552 w 565"/>
                  <a:gd name="T19" fmla="*/ 43 h 483"/>
                  <a:gd name="T20" fmla="*/ 561 w 565"/>
                  <a:gd name="T21" fmla="*/ 47 h 483"/>
                  <a:gd name="T22" fmla="*/ 565 w 565"/>
                  <a:gd name="T23" fmla="*/ 47 h 483"/>
                  <a:gd name="T24" fmla="*/ 282 w 565"/>
                  <a:gd name="T25" fmla="*/ 483 h 483"/>
                  <a:gd name="T26" fmla="*/ 0 w 565"/>
                  <a:gd name="T27" fmla="*/ 48 h 483"/>
                  <a:gd name="T28" fmla="*/ 51 w 565"/>
                  <a:gd name="T29" fmla="*/ 30 h 483"/>
                  <a:gd name="T30" fmla="*/ 103 w 565"/>
                  <a:gd name="T31" fmla="*/ 16 h 483"/>
                  <a:gd name="T32" fmla="*/ 153 w 565"/>
                  <a:gd name="T33" fmla="*/ 8 h 483"/>
                  <a:gd name="T34" fmla="*/ 203 w 565"/>
                  <a:gd name="T35" fmla="*/ 3 h 483"/>
                  <a:gd name="T36" fmla="*/ 252 w 565"/>
                  <a:gd name="T37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5" h="483">
                    <a:moveTo>
                      <a:pt x="252" y="0"/>
                    </a:moveTo>
                    <a:lnTo>
                      <a:pt x="298" y="1"/>
                    </a:lnTo>
                    <a:lnTo>
                      <a:pt x="342" y="4"/>
                    </a:lnTo>
                    <a:lnTo>
                      <a:pt x="384" y="8"/>
                    </a:lnTo>
                    <a:lnTo>
                      <a:pt x="423" y="13"/>
                    </a:lnTo>
                    <a:lnTo>
                      <a:pt x="457" y="19"/>
                    </a:lnTo>
                    <a:lnTo>
                      <a:pt x="489" y="27"/>
                    </a:lnTo>
                    <a:lnTo>
                      <a:pt x="514" y="33"/>
                    </a:lnTo>
                    <a:lnTo>
                      <a:pt x="536" y="38"/>
                    </a:lnTo>
                    <a:lnTo>
                      <a:pt x="552" y="43"/>
                    </a:lnTo>
                    <a:lnTo>
                      <a:pt x="561" y="47"/>
                    </a:lnTo>
                    <a:lnTo>
                      <a:pt x="565" y="47"/>
                    </a:lnTo>
                    <a:lnTo>
                      <a:pt x="282" y="483"/>
                    </a:lnTo>
                    <a:lnTo>
                      <a:pt x="0" y="48"/>
                    </a:lnTo>
                    <a:lnTo>
                      <a:pt x="51" y="30"/>
                    </a:lnTo>
                    <a:lnTo>
                      <a:pt x="103" y="16"/>
                    </a:lnTo>
                    <a:lnTo>
                      <a:pt x="153" y="8"/>
                    </a:lnTo>
                    <a:lnTo>
                      <a:pt x="203" y="3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FDCC9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7FFC9C8D-15B0-FE31-D8D3-8F20D111A10B}"/>
              </a:ext>
            </a:extLst>
          </p:cNvPr>
          <p:cNvGrpSpPr/>
          <p:nvPr/>
        </p:nvGrpSpPr>
        <p:grpSpPr>
          <a:xfrm>
            <a:off x="5755957" y="2183828"/>
            <a:ext cx="942312" cy="915956"/>
            <a:chOff x="5929020" y="3193857"/>
            <a:chExt cx="1296000" cy="129600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F2882B-907D-0A93-D842-7C64ECFE147F}"/>
                </a:ext>
              </a:extLst>
            </p:cNvPr>
            <p:cNvSpPr/>
            <p:nvPr/>
          </p:nvSpPr>
          <p:spPr>
            <a:xfrm>
              <a:off x="5929020" y="3193857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2BFF2F91-0784-09BD-36A3-1220E5B22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439" y="3319258"/>
              <a:ext cx="751163" cy="1045199"/>
            </a:xfrm>
            <a:prstGeom prst="rect">
              <a:avLst/>
            </a:prstGeom>
          </p:spPr>
        </p:pic>
      </p:grp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BFF4555-E125-7FED-6E4B-9A5FF5FDCDD4}"/>
              </a:ext>
            </a:extLst>
          </p:cNvPr>
          <p:cNvSpPr/>
          <p:nvPr/>
        </p:nvSpPr>
        <p:spPr>
          <a:xfrm>
            <a:off x="7102027" y="3354413"/>
            <a:ext cx="1078519" cy="1098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4B443E"/>
                </a:solidFill>
                <a:latin typeface="나눔고딕" pitchFamily="2" charset="-127"/>
                <a:ea typeface="나눔고딕" pitchFamily="2" charset="-127"/>
              </a:rPr>
              <a:t>김서영</a:t>
            </a:r>
            <a:endParaRPr lang="en-US" altLang="ko-KR" b="1" dirty="0">
              <a:solidFill>
                <a:srgbClr val="4B443E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0" i="0" dirty="0">
                <a:solidFill>
                  <a:srgbClr val="4B443E"/>
                </a:solidFill>
                <a:effectLst/>
                <a:latin typeface="NanumGothic" pitchFamily="2" charset="-127"/>
                <a:ea typeface="NanumGothic" pitchFamily="2" charset="-127"/>
              </a:rPr>
              <a:t>2071274</a:t>
            </a:r>
            <a:endParaRPr lang="en-US" altLang="ko-KR" sz="1200" dirty="0">
              <a:solidFill>
                <a:srgbClr val="4B443E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rgbClr val="4B443E"/>
                </a:solidFill>
                <a:latin typeface="나눔고딕" pitchFamily="2" charset="-127"/>
                <a:ea typeface="나눔고딕" pitchFamily="2" charset="-127"/>
              </a:rPr>
              <a:t>백엔드</a:t>
            </a:r>
            <a:endParaRPr lang="en-US" altLang="ko-KR" sz="1200" dirty="0">
              <a:solidFill>
                <a:srgbClr val="4B443E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3DC23578-0B34-A72A-F2FA-4822B2BF0045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40" name="Freeform 9">
              <a:extLst>
                <a:ext uri="{FF2B5EF4-FFF2-40B4-BE49-F238E27FC236}">
                  <a16:creationId xmlns:a16="http://schemas.microsoft.com/office/drawing/2014/main" id="{B82E2057-6E3F-5076-416B-DC4956A18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36">
              <a:extLst>
                <a:ext uri="{FF2B5EF4-FFF2-40B4-BE49-F238E27FC236}">
                  <a16:creationId xmlns:a16="http://schemas.microsoft.com/office/drawing/2014/main" id="{D45F2CA3-3D81-A8B9-A81B-E52A5790F8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9A7B1886-7032-9D96-072B-3443ED2AEEC1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D60E979C-7EDE-5966-DDCB-3F26B37518FA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03E9DA99-DC8C-2435-264E-66D0D1732D29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AC0D9EEA-11CC-F988-67A2-1B4DF333B6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44" name="모서리가 둥근 직사각형 31">
              <a:extLst>
                <a:ext uri="{FF2B5EF4-FFF2-40B4-BE49-F238E27FC236}">
                  <a16:creationId xmlns:a16="http://schemas.microsoft.com/office/drawing/2014/main" id="{AEF26F31-7A47-3139-3540-DA9E9F520FED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45" name="Group 12">
              <a:extLst>
                <a:ext uri="{FF2B5EF4-FFF2-40B4-BE49-F238E27FC236}">
                  <a16:creationId xmlns:a16="http://schemas.microsoft.com/office/drawing/2014/main" id="{2529F7B0-F895-8205-0D97-D13FF2397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48" name="Freeform 13">
                <a:extLst>
                  <a:ext uri="{FF2B5EF4-FFF2-40B4-BE49-F238E27FC236}">
                    <a16:creationId xmlns:a16="http://schemas.microsoft.com/office/drawing/2014/main" id="{CB186DA3-99B9-39E7-063E-DCA58AA02C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14">
                <a:extLst>
                  <a:ext uri="{FF2B5EF4-FFF2-40B4-BE49-F238E27FC236}">
                    <a16:creationId xmlns:a16="http://schemas.microsoft.com/office/drawing/2014/main" id="{CB18EC8B-406C-5C56-7E89-8E10C0C38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AD505544-6009-BF15-7DDB-767201118AEF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515405C9-4161-ED36-4B77-9201226BB24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5A494A78-7EFD-3FD5-2950-F3B3F2816D30}"/>
              </a:ext>
            </a:extLst>
          </p:cNvPr>
          <p:cNvGrpSpPr/>
          <p:nvPr/>
        </p:nvGrpSpPr>
        <p:grpSpPr>
          <a:xfrm>
            <a:off x="8588852" y="2192826"/>
            <a:ext cx="942312" cy="915956"/>
            <a:chOff x="4187379" y="3225016"/>
            <a:chExt cx="1296000" cy="1296000"/>
          </a:xfrm>
        </p:grpSpPr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D1BA5D7A-874B-22BE-C58D-1A97180FB68D}"/>
                </a:ext>
              </a:extLst>
            </p:cNvPr>
            <p:cNvSpPr/>
            <p:nvPr/>
          </p:nvSpPr>
          <p:spPr>
            <a:xfrm>
              <a:off x="4187379" y="3225016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grpSp>
          <p:nvGrpSpPr>
            <p:cNvPr id="154" name="Group 58">
              <a:extLst>
                <a:ext uri="{FF2B5EF4-FFF2-40B4-BE49-F238E27FC236}">
                  <a16:creationId xmlns:a16="http://schemas.microsoft.com/office/drawing/2014/main" id="{AF17617E-04AC-8093-058B-645133F643B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54157" y="3383580"/>
              <a:ext cx="762444" cy="978872"/>
              <a:chOff x="648" y="958"/>
              <a:chExt cx="1078" cy="1384"/>
            </a:xfrm>
          </p:grpSpPr>
          <p:sp>
            <p:nvSpPr>
              <p:cNvPr id="155" name="Freeform 60">
                <a:extLst>
                  <a:ext uri="{FF2B5EF4-FFF2-40B4-BE49-F238E27FC236}">
                    <a16:creationId xmlns:a16="http://schemas.microsoft.com/office/drawing/2014/main" id="{8B63F4AF-5447-B86B-6C61-B4CC1AD72C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" y="1821"/>
                <a:ext cx="383" cy="430"/>
              </a:xfrm>
              <a:custGeom>
                <a:avLst/>
                <a:gdLst>
                  <a:gd name="T0" fmla="*/ 1149 w 1149"/>
                  <a:gd name="T1" fmla="*/ 1275 h 1291"/>
                  <a:gd name="T2" fmla="*/ 1137 w 1149"/>
                  <a:gd name="T3" fmla="*/ 1277 h 1291"/>
                  <a:gd name="T4" fmla="*/ 1101 w 1149"/>
                  <a:gd name="T5" fmla="*/ 1279 h 1291"/>
                  <a:gd name="T6" fmla="*/ 1047 w 1149"/>
                  <a:gd name="T7" fmla="*/ 1282 h 1291"/>
                  <a:gd name="T8" fmla="*/ 977 w 1149"/>
                  <a:gd name="T9" fmla="*/ 1286 h 1291"/>
                  <a:gd name="T10" fmla="*/ 898 w 1149"/>
                  <a:gd name="T11" fmla="*/ 1288 h 1291"/>
                  <a:gd name="T12" fmla="*/ 810 w 1149"/>
                  <a:gd name="T13" fmla="*/ 1289 h 1291"/>
                  <a:gd name="T14" fmla="*/ 719 w 1149"/>
                  <a:gd name="T15" fmla="*/ 1291 h 1291"/>
                  <a:gd name="T16" fmla="*/ 629 w 1149"/>
                  <a:gd name="T17" fmla="*/ 1288 h 1291"/>
                  <a:gd name="T18" fmla="*/ 543 w 1149"/>
                  <a:gd name="T19" fmla="*/ 1283 h 1291"/>
                  <a:gd name="T20" fmla="*/ 466 w 1149"/>
                  <a:gd name="T21" fmla="*/ 1274 h 1291"/>
                  <a:gd name="T22" fmla="*/ 401 w 1149"/>
                  <a:gd name="T23" fmla="*/ 1262 h 1291"/>
                  <a:gd name="T24" fmla="*/ 352 w 1149"/>
                  <a:gd name="T25" fmla="*/ 1244 h 1291"/>
                  <a:gd name="T26" fmla="*/ 324 w 1149"/>
                  <a:gd name="T27" fmla="*/ 1221 h 1291"/>
                  <a:gd name="T28" fmla="*/ 319 w 1149"/>
                  <a:gd name="T29" fmla="*/ 1192 h 1291"/>
                  <a:gd name="T30" fmla="*/ 343 w 1149"/>
                  <a:gd name="T31" fmla="*/ 1156 h 1291"/>
                  <a:gd name="T32" fmla="*/ 410 w 1149"/>
                  <a:gd name="T33" fmla="*/ 1070 h 1291"/>
                  <a:gd name="T34" fmla="*/ 453 w 1149"/>
                  <a:gd name="T35" fmla="*/ 981 h 1291"/>
                  <a:gd name="T36" fmla="*/ 476 w 1149"/>
                  <a:gd name="T37" fmla="*/ 895 h 1291"/>
                  <a:gd name="T38" fmla="*/ 485 w 1149"/>
                  <a:gd name="T39" fmla="*/ 816 h 1291"/>
                  <a:gd name="T40" fmla="*/ 485 w 1149"/>
                  <a:gd name="T41" fmla="*/ 754 h 1291"/>
                  <a:gd name="T42" fmla="*/ 480 w 1149"/>
                  <a:gd name="T43" fmla="*/ 712 h 1291"/>
                  <a:gd name="T44" fmla="*/ 477 w 1149"/>
                  <a:gd name="T45" fmla="*/ 697 h 1291"/>
                  <a:gd name="T46" fmla="*/ 439 w 1149"/>
                  <a:gd name="T47" fmla="*/ 782 h 1291"/>
                  <a:gd name="T48" fmla="*/ 393 w 1149"/>
                  <a:gd name="T49" fmla="*/ 852 h 1291"/>
                  <a:gd name="T50" fmla="*/ 338 w 1149"/>
                  <a:gd name="T51" fmla="*/ 907 h 1291"/>
                  <a:gd name="T52" fmla="*/ 283 w 1149"/>
                  <a:gd name="T53" fmla="*/ 948 h 1291"/>
                  <a:gd name="T54" fmla="*/ 231 w 1149"/>
                  <a:gd name="T55" fmla="*/ 974 h 1291"/>
                  <a:gd name="T56" fmla="*/ 184 w 1149"/>
                  <a:gd name="T57" fmla="*/ 986 h 1291"/>
                  <a:gd name="T58" fmla="*/ 148 w 1149"/>
                  <a:gd name="T59" fmla="*/ 986 h 1291"/>
                  <a:gd name="T60" fmla="*/ 128 w 1149"/>
                  <a:gd name="T61" fmla="*/ 970 h 1291"/>
                  <a:gd name="T62" fmla="*/ 128 w 1149"/>
                  <a:gd name="T63" fmla="*/ 944 h 1291"/>
                  <a:gd name="T64" fmla="*/ 150 w 1149"/>
                  <a:gd name="T65" fmla="*/ 905 h 1291"/>
                  <a:gd name="T66" fmla="*/ 193 w 1149"/>
                  <a:gd name="T67" fmla="*/ 834 h 1291"/>
                  <a:gd name="T68" fmla="*/ 215 w 1149"/>
                  <a:gd name="T69" fmla="*/ 762 h 1291"/>
                  <a:gd name="T70" fmla="*/ 224 w 1149"/>
                  <a:gd name="T71" fmla="*/ 693 h 1291"/>
                  <a:gd name="T72" fmla="*/ 222 w 1149"/>
                  <a:gd name="T73" fmla="*/ 635 h 1291"/>
                  <a:gd name="T74" fmla="*/ 215 w 1149"/>
                  <a:gd name="T75" fmla="*/ 592 h 1291"/>
                  <a:gd name="T76" fmla="*/ 210 w 1149"/>
                  <a:gd name="T77" fmla="*/ 568 h 1291"/>
                  <a:gd name="T78" fmla="*/ 198 w 1149"/>
                  <a:gd name="T79" fmla="*/ 574 h 1291"/>
                  <a:gd name="T80" fmla="*/ 170 w 1149"/>
                  <a:gd name="T81" fmla="*/ 596 h 1291"/>
                  <a:gd name="T82" fmla="*/ 136 w 1149"/>
                  <a:gd name="T83" fmla="*/ 617 h 1291"/>
                  <a:gd name="T84" fmla="*/ 99 w 1149"/>
                  <a:gd name="T85" fmla="*/ 635 h 1291"/>
                  <a:gd name="T86" fmla="*/ 64 w 1149"/>
                  <a:gd name="T87" fmla="*/ 647 h 1291"/>
                  <a:gd name="T88" fmla="*/ 33 w 1149"/>
                  <a:gd name="T89" fmla="*/ 652 h 1291"/>
                  <a:gd name="T90" fmla="*/ 12 w 1149"/>
                  <a:gd name="T91" fmla="*/ 644 h 1291"/>
                  <a:gd name="T92" fmla="*/ 0 w 1149"/>
                  <a:gd name="T93" fmla="*/ 625 h 1291"/>
                  <a:gd name="T94" fmla="*/ 4 w 1149"/>
                  <a:gd name="T95" fmla="*/ 588 h 1291"/>
                  <a:gd name="T96" fmla="*/ 33 w 1149"/>
                  <a:gd name="T97" fmla="*/ 509 h 1291"/>
                  <a:gd name="T98" fmla="*/ 56 w 1149"/>
                  <a:gd name="T99" fmla="*/ 401 h 1291"/>
                  <a:gd name="T100" fmla="*/ 61 w 1149"/>
                  <a:gd name="T101" fmla="*/ 305 h 1291"/>
                  <a:gd name="T102" fmla="*/ 53 w 1149"/>
                  <a:gd name="T103" fmla="*/ 221 h 1291"/>
                  <a:gd name="T104" fmla="*/ 40 w 1149"/>
                  <a:gd name="T105" fmla="*/ 154 h 1291"/>
                  <a:gd name="T106" fmla="*/ 24 w 1149"/>
                  <a:gd name="T107" fmla="*/ 106 h 1291"/>
                  <a:gd name="T108" fmla="*/ 14 w 1149"/>
                  <a:gd name="T109" fmla="*/ 81 h 1291"/>
                  <a:gd name="T110" fmla="*/ 1149 w 1149"/>
                  <a:gd name="T111" fmla="*/ 0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49" h="1291">
                    <a:moveTo>
                      <a:pt x="1149" y="0"/>
                    </a:moveTo>
                    <a:lnTo>
                      <a:pt x="1149" y="1275"/>
                    </a:lnTo>
                    <a:lnTo>
                      <a:pt x="1146" y="1275"/>
                    </a:lnTo>
                    <a:lnTo>
                      <a:pt x="1137" y="1277"/>
                    </a:lnTo>
                    <a:lnTo>
                      <a:pt x="1122" y="1278"/>
                    </a:lnTo>
                    <a:lnTo>
                      <a:pt x="1101" y="1279"/>
                    </a:lnTo>
                    <a:lnTo>
                      <a:pt x="1076" y="1280"/>
                    </a:lnTo>
                    <a:lnTo>
                      <a:pt x="1047" y="1282"/>
                    </a:lnTo>
                    <a:lnTo>
                      <a:pt x="1014" y="1283"/>
                    </a:lnTo>
                    <a:lnTo>
                      <a:pt x="977" y="1286"/>
                    </a:lnTo>
                    <a:lnTo>
                      <a:pt x="939" y="1287"/>
                    </a:lnTo>
                    <a:lnTo>
                      <a:pt x="898" y="1288"/>
                    </a:lnTo>
                    <a:lnTo>
                      <a:pt x="855" y="1289"/>
                    </a:lnTo>
                    <a:lnTo>
                      <a:pt x="810" y="1289"/>
                    </a:lnTo>
                    <a:lnTo>
                      <a:pt x="765" y="1291"/>
                    </a:lnTo>
                    <a:lnTo>
                      <a:pt x="719" y="1291"/>
                    </a:lnTo>
                    <a:lnTo>
                      <a:pt x="674" y="1289"/>
                    </a:lnTo>
                    <a:lnTo>
                      <a:pt x="629" y="1288"/>
                    </a:lnTo>
                    <a:lnTo>
                      <a:pt x="585" y="1286"/>
                    </a:lnTo>
                    <a:lnTo>
                      <a:pt x="543" y="1283"/>
                    </a:lnTo>
                    <a:lnTo>
                      <a:pt x="504" y="1279"/>
                    </a:lnTo>
                    <a:lnTo>
                      <a:pt x="466" y="1274"/>
                    </a:lnTo>
                    <a:lnTo>
                      <a:pt x="432" y="1269"/>
                    </a:lnTo>
                    <a:lnTo>
                      <a:pt x="401" y="1262"/>
                    </a:lnTo>
                    <a:lnTo>
                      <a:pt x="375" y="1254"/>
                    </a:lnTo>
                    <a:lnTo>
                      <a:pt x="352" y="1244"/>
                    </a:lnTo>
                    <a:lnTo>
                      <a:pt x="336" y="1234"/>
                    </a:lnTo>
                    <a:lnTo>
                      <a:pt x="324" y="1221"/>
                    </a:lnTo>
                    <a:lnTo>
                      <a:pt x="318" y="1208"/>
                    </a:lnTo>
                    <a:lnTo>
                      <a:pt x="319" y="1192"/>
                    </a:lnTo>
                    <a:lnTo>
                      <a:pt x="327" y="1175"/>
                    </a:lnTo>
                    <a:lnTo>
                      <a:pt x="343" y="1156"/>
                    </a:lnTo>
                    <a:lnTo>
                      <a:pt x="380" y="1115"/>
                    </a:lnTo>
                    <a:lnTo>
                      <a:pt x="410" y="1070"/>
                    </a:lnTo>
                    <a:lnTo>
                      <a:pt x="434" y="1025"/>
                    </a:lnTo>
                    <a:lnTo>
                      <a:pt x="453" y="981"/>
                    </a:lnTo>
                    <a:lnTo>
                      <a:pt x="467" y="936"/>
                    </a:lnTo>
                    <a:lnTo>
                      <a:pt x="476" y="895"/>
                    </a:lnTo>
                    <a:lnTo>
                      <a:pt x="482" y="854"/>
                    </a:lnTo>
                    <a:lnTo>
                      <a:pt x="485" y="816"/>
                    </a:lnTo>
                    <a:lnTo>
                      <a:pt x="485" y="783"/>
                    </a:lnTo>
                    <a:lnTo>
                      <a:pt x="485" y="754"/>
                    </a:lnTo>
                    <a:lnTo>
                      <a:pt x="482" y="730"/>
                    </a:lnTo>
                    <a:lnTo>
                      <a:pt x="480" y="712"/>
                    </a:lnTo>
                    <a:lnTo>
                      <a:pt x="479" y="701"/>
                    </a:lnTo>
                    <a:lnTo>
                      <a:pt x="477" y="697"/>
                    </a:lnTo>
                    <a:lnTo>
                      <a:pt x="460" y="741"/>
                    </a:lnTo>
                    <a:lnTo>
                      <a:pt x="439" y="782"/>
                    </a:lnTo>
                    <a:lnTo>
                      <a:pt x="417" y="819"/>
                    </a:lnTo>
                    <a:lnTo>
                      <a:pt x="393" y="852"/>
                    </a:lnTo>
                    <a:lnTo>
                      <a:pt x="366" y="882"/>
                    </a:lnTo>
                    <a:lnTo>
                      <a:pt x="338" y="907"/>
                    </a:lnTo>
                    <a:lnTo>
                      <a:pt x="310" y="929"/>
                    </a:lnTo>
                    <a:lnTo>
                      <a:pt x="283" y="948"/>
                    </a:lnTo>
                    <a:lnTo>
                      <a:pt x="256" y="963"/>
                    </a:lnTo>
                    <a:lnTo>
                      <a:pt x="231" y="974"/>
                    </a:lnTo>
                    <a:lnTo>
                      <a:pt x="207" y="982"/>
                    </a:lnTo>
                    <a:lnTo>
                      <a:pt x="184" y="986"/>
                    </a:lnTo>
                    <a:lnTo>
                      <a:pt x="165" y="987"/>
                    </a:lnTo>
                    <a:lnTo>
                      <a:pt x="148" y="986"/>
                    </a:lnTo>
                    <a:lnTo>
                      <a:pt x="137" y="979"/>
                    </a:lnTo>
                    <a:lnTo>
                      <a:pt x="128" y="970"/>
                    </a:lnTo>
                    <a:lnTo>
                      <a:pt x="126" y="959"/>
                    </a:lnTo>
                    <a:lnTo>
                      <a:pt x="128" y="944"/>
                    </a:lnTo>
                    <a:lnTo>
                      <a:pt x="136" y="926"/>
                    </a:lnTo>
                    <a:lnTo>
                      <a:pt x="150" y="905"/>
                    </a:lnTo>
                    <a:lnTo>
                      <a:pt x="175" y="869"/>
                    </a:lnTo>
                    <a:lnTo>
                      <a:pt x="193" y="834"/>
                    </a:lnTo>
                    <a:lnTo>
                      <a:pt x="207" y="797"/>
                    </a:lnTo>
                    <a:lnTo>
                      <a:pt x="215" y="762"/>
                    </a:lnTo>
                    <a:lnTo>
                      <a:pt x="222" y="726"/>
                    </a:lnTo>
                    <a:lnTo>
                      <a:pt x="224" y="693"/>
                    </a:lnTo>
                    <a:lnTo>
                      <a:pt x="224" y="663"/>
                    </a:lnTo>
                    <a:lnTo>
                      <a:pt x="222" y="635"/>
                    </a:lnTo>
                    <a:lnTo>
                      <a:pt x="219" y="612"/>
                    </a:lnTo>
                    <a:lnTo>
                      <a:pt x="215" y="592"/>
                    </a:lnTo>
                    <a:lnTo>
                      <a:pt x="213" y="577"/>
                    </a:lnTo>
                    <a:lnTo>
                      <a:pt x="210" y="568"/>
                    </a:lnTo>
                    <a:lnTo>
                      <a:pt x="209" y="564"/>
                    </a:lnTo>
                    <a:lnTo>
                      <a:pt x="198" y="574"/>
                    </a:lnTo>
                    <a:lnTo>
                      <a:pt x="185" y="586"/>
                    </a:lnTo>
                    <a:lnTo>
                      <a:pt x="170" y="596"/>
                    </a:lnTo>
                    <a:lnTo>
                      <a:pt x="153" y="607"/>
                    </a:lnTo>
                    <a:lnTo>
                      <a:pt x="136" y="617"/>
                    </a:lnTo>
                    <a:lnTo>
                      <a:pt x="118" y="626"/>
                    </a:lnTo>
                    <a:lnTo>
                      <a:pt x="99" y="635"/>
                    </a:lnTo>
                    <a:lnTo>
                      <a:pt x="81" y="641"/>
                    </a:lnTo>
                    <a:lnTo>
                      <a:pt x="64" y="647"/>
                    </a:lnTo>
                    <a:lnTo>
                      <a:pt x="48" y="650"/>
                    </a:lnTo>
                    <a:lnTo>
                      <a:pt x="33" y="652"/>
                    </a:lnTo>
                    <a:lnTo>
                      <a:pt x="22" y="649"/>
                    </a:lnTo>
                    <a:lnTo>
                      <a:pt x="12" y="644"/>
                    </a:lnTo>
                    <a:lnTo>
                      <a:pt x="4" y="636"/>
                    </a:lnTo>
                    <a:lnTo>
                      <a:pt x="0" y="625"/>
                    </a:lnTo>
                    <a:lnTo>
                      <a:pt x="0" y="609"/>
                    </a:lnTo>
                    <a:lnTo>
                      <a:pt x="4" y="588"/>
                    </a:lnTo>
                    <a:lnTo>
                      <a:pt x="13" y="564"/>
                    </a:lnTo>
                    <a:lnTo>
                      <a:pt x="33" y="509"/>
                    </a:lnTo>
                    <a:lnTo>
                      <a:pt x="47" y="453"/>
                    </a:lnTo>
                    <a:lnTo>
                      <a:pt x="56" y="401"/>
                    </a:lnTo>
                    <a:lnTo>
                      <a:pt x="60" y="352"/>
                    </a:lnTo>
                    <a:lnTo>
                      <a:pt x="61" y="305"/>
                    </a:lnTo>
                    <a:lnTo>
                      <a:pt x="59" y="261"/>
                    </a:lnTo>
                    <a:lnTo>
                      <a:pt x="53" y="221"/>
                    </a:lnTo>
                    <a:lnTo>
                      <a:pt x="47" y="185"/>
                    </a:lnTo>
                    <a:lnTo>
                      <a:pt x="40" y="154"/>
                    </a:lnTo>
                    <a:lnTo>
                      <a:pt x="32" y="128"/>
                    </a:lnTo>
                    <a:lnTo>
                      <a:pt x="24" y="106"/>
                    </a:lnTo>
                    <a:lnTo>
                      <a:pt x="18" y="91"/>
                    </a:lnTo>
                    <a:lnTo>
                      <a:pt x="14" y="81"/>
                    </a:lnTo>
                    <a:lnTo>
                      <a:pt x="13" y="78"/>
                    </a:lnTo>
                    <a:lnTo>
                      <a:pt x="1149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61">
                <a:extLst>
                  <a:ext uri="{FF2B5EF4-FFF2-40B4-BE49-F238E27FC236}">
                    <a16:creationId xmlns:a16="http://schemas.microsoft.com/office/drawing/2014/main" id="{E143A809-F4EF-647E-D22A-69161E3C4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" y="1821"/>
                <a:ext cx="383" cy="430"/>
              </a:xfrm>
              <a:custGeom>
                <a:avLst/>
                <a:gdLst>
                  <a:gd name="T0" fmla="*/ 1137 w 1150"/>
                  <a:gd name="T1" fmla="*/ 78 h 1291"/>
                  <a:gd name="T2" fmla="*/ 1132 w 1150"/>
                  <a:gd name="T3" fmla="*/ 91 h 1291"/>
                  <a:gd name="T4" fmla="*/ 1118 w 1150"/>
                  <a:gd name="T5" fmla="*/ 128 h 1291"/>
                  <a:gd name="T6" fmla="*/ 1103 w 1150"/>
                  <a:gd name="T7" fmla="*/ 185 h 1291"/>
                  <a:gd name="T8" fmla="*/ 1091 w 1150"/>
                  <a:gd name="T9" fmla="*/ 261 h 1291"/>
                  <a:gd name="T10" fmla="*/ 1090 w 1150"/>
                  <a:gd name="T11" fmla="*/ 352 h 1291"/>
                  <a:gd name="T12" fmla="*/ 1103 w 1150"/>
                  <a:gd name="T13" fmla="*/ 453 h 1291"/>
                  <a:gd name="T14" fmla="*/ 1137 w 1150"/>
                  <a:gd name="T15" fmla="*/ 564 h 1291"/>
                  <a:gd name="T16" fmla="*/ 1150 w 1150"/>
                  <a:gd name="T17" fmla="*/ 609 h 1291"/>
                  <a:gd name="T18" fmla="*/ 1146 w 1150"/>
                  <a:gd name="T19" fmla="*/ 636 h 1291"/>
                  <a:gd name="T20" fmla="*/ 1128 w 1150"/>
                  <a:gd name="T21" fmla="*/ 649 h 1291"/>
                  <a:gd name="T22" fmla="*/ 1101 w 1150"/>
                  <a:gd name="T23" fmla="*/ 650 h 1291"/>
                  <a:gd name="T24" fmla="*/ 1069 w 1150"/>
                  <a:gd name="T25" fmla="*/ 641 h 1291"/>
                  <a:gd name="T26" fmla="*/ 1032 w 1150"/>
                  <a:gd name="T27" fmla="*/ 626 h 1291"/>
                  <a:gd name="T28" fmla="*/ 996 w 1150"/>
                  <a:gd name="T29" fmla="*/ 607 h 1291"/>
                  <a:gd name="T30" fmla="*/ 965 w 1150"/>
                  <a:gd name="T31" fmla="*/ 586 h 1291"/>
                  <a:gd name="T32" fmla="*/ 941 w 1150"/>
                  <a:gd name="T33" fmla="*/ 564 h 1291"/>
                  <a:gd name="T34" fmla="*/ 937 w 1150"/>
                  <a:gd name="T35" fmla="*/ 577 h 1291"/>
                  <a:gd name="T36" fmla="*/ 931 w 1150"/>
                  <a:gd name="T37" fmla="*/ 612 h 1291"/>
                  <a:gd name="T38" fmla="*/ 926 w 1150"/>
                  <a:gd name="T39" fmla="*/ 663 h 1291"/>
                  <a:gd name="T40" fmla="*/ 928 w 1150"/>
                  <a:gd name="T41" fmla="*/ 726 h 1291"/>
                  <a:gd name="T42" fmla="*/ 943 w 1150"/>
                  <a:gd name="T43" fmla="*/ 797 h 1291"/>
                  <a:gd name="T44" fmla="*/ 975 w 1150"/>
                  <a:gd name="T45" fmla="*/ 869 h 1291"/>
                  <a:gd name="T46" fmla="*/ 1014 w 1150"/>
                  <a:gd name="T47" fmla="*/ 926 h 1291"/>
                  <a:gd name="T48" fmla="*/ 1024 w 1150"/>
                  <a:gd name="T49" fmla="*/ 959 h 1291"/>
                  <a:gd name="T50" fmla="*/ 1013 w 1150"/>
                  <a:gd name="T51" fmla="*/ 979 h 1291"/>
                  <a:gd name="T52" fmla="*/ 985 w 1150"/>
                  <a:gd name="T53" fmla="*/ 987 h 1291"/>
                  <a:gd name="T54" fmla="*/ 943 w 1150"/>
                  <a:gd name="T55" fmla="*/ 982 h 1291"/>
                  <a:gd name="T56" fmla="*/ 894 w 1150"/>
                  <a:gd name="T57" fmla="*/ 963 h 1291"/>
                  <a:gd name="T58" fmla="*/ 840 w 1150"/>
                  <a:gd name="T59" fmla="*/ 929 h 1291"/>
                  <a:gd name="T60" fmla="*/ 784 w 1150"/>
                  <a:gd name="T61" fmla="*/ 882 h 1291"/>
                  <a:gd name="T62" fmla="*/ 733 w 1150"/>
                  <a:gd name="T63" fmla="*/ 819 h 1291"/>
                  <a:gd name="T64" fmla="*/ 690 w 1150"/>
                  <a:gd name="T65" fmla="*/ 741 h 1291"/>
                  <a:gd name="T66" fmla="*/ 671 w 1150"/>
                  <a:gd name="T67" fmla="*/ 701 h 1291"/>
                  <a:gd name="T68" fmla="*/ 667 w 1150"/>
                  <a:gd name="T69" fmla="*/ 730 h 1291"/>
                  <a:gd name="T70" fmla="*/ 665 w 1150"/>
                  <a:gd name="T71" fmla="*/ 783 h 1291"/>
                  <a:gd name="T72" fmla="*/ 667 w 1150"/>
                  <a:gd name="T73" fmla="*/ 854 h 1291"/>
                  <a:gd name="T74" fmla="*/ 683 w 1150"/>
                  <a:gd name="T75" fmla="*/ 936 h 1291"/>
                  <a:gd name="T76" fmla="*/ 715 w 1150"/>
                  <a:gd name="T77" fmla="*/ 1025 h 1291"/>
                  <a:gd name="T78" fmla="*/ 770 w 1150"/>
                  <a:gd name="T79" fmla="*/ 1115 h 1291"/>
                  <a:gd name="T80" fmla="*/ 823 w 1150"/>
                  <a:gd name="T81" fmla="*/ 1175 h 1291"/>
                  <a:gd name="T82" fmla="*/ 832 w 1150"/>
                  <a:gd name="T83" fmla="*/ 1208 h 1291"/>
                  <a:gd name="T84" fmla="*/ 814 w 1150"/>
                  <a:gd name="T85" fmla="*/ 1234 h 1291"/>
                  <a:gd name="T86" fmla="*/ 775 w 1150"/>
                  <a:gd name="T87" fmla="*/ 1254 h 1291"/>
                  <a:gd name="T88" fmla="*/ 718 w 1150"/>
                  <a:gd name="T89" fmla="*/ 1269 h 1291"/>
                  <a:gd name="T90" fmla="*/ 646 w 1150"/>
                  <a:gd name="T91" fmla="*/ 1279 h 1291"/>
                  <a:gd name="T92" fmla="*/ 565 w 1150"/>
                  <a:gd name="T93" fmla="*/ 1286 h 1291"/>
                  <a:gd name="T94" fmla="*/ 476 w 1150"/>
                  <a:gd name="T95" fmla="*/ 1289 h 1291"/>
                  <a:gd name="T96" fmla="*/ 385 w 1150"/>
                  <a:gd name="T97" fmla="*/ 1291 h 1291"/>
                  <a:gd name="T98" fmla="*/ 295 w 1150"/>
                  <a:gd name="T99" fmla="*/ 1289 h 1291"/>
                  <a:gd name="T100" fmla="*/ 210 w 1150"/>
                  <a:gd name="T101" fmla="*/ 1287 h 1291"/>
                  <a:gd name="T102" fmla="*/ 136 w 1150"/>
                  <a:gd name="T103" fmla="*/ 1283 h 1291"/>
                  <a:gd name="T104" fmla="*/ 74 w 1150"/>
                  <a:gd name="T105" fmla="*/ 1280 h 1291"/>
                  <a:gd name="T106" fmla="*/ 28 w 1150"/>
                  <a:gd name="T107" fmla="*/ 1278 h 1291"/>
                  <a:gd name="T108" fmla="*/ 4 w 1150"/>
                  <a:gd name="T109" fmla="*/ 1275 h 1291"/>
                  <a:gd name="T110" fmla="*/ 0 w 1150"/>
                  <a:gd name="T111" fmla="*/ 0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50" h="1291">
                    <a:moveTo>
                      <a:pt x="0" y="0"/>
                    </a:moveTo>
                    <a:lnTo>
                      <a:pt x="1137" y="78"/>
                    </a:lnTo>
                    <a:lnTo>
                      <a:pt x="1136" y="81"/>
                    </a:lnTo>
                    <a:lnTo>
                      <a:pt x="1132" y="91"/>
                    </a:lnTo>
                    <a:lnTo>
                      <a:pt x="1126" y="106"/>
                    </a:lnTo>
                    <a:lnTo>
                      <a:pt x="1118" y="128"/>
                    </a:lnTo>
                    <a:lnTo>
                      <a:pt x="1110" y="154"/>
                    </a:lnTo>
                    <a:lnTo>
                      <a:pt x="1103" y="185"/>
                    </a:lnTo>
                    <a:lnTo>
                      <a:pt x="1096" y="221"/>
                    </a:lnTo>
                    <a:lnTo>
                      <a:pt x="1091" y="261"/>
                    </a:lnTo>
                    <a:lnTo>
                      <a:pt x="1089" y="305"/>
                    </a:lnTo>
                    <a:lnTo>
                      <a:pt x="1090" y="352"/>
                    </a:lnTo>
                    <a:lnTo>
                      <a:pt x="1094" y="401"/>
                    </a:lnTo>
                    <a:lnTo>
                      <a:pt x="1103" y="453"/>
                    </a:lnTo>
                    <a:lnTo>
                      <a:pt x="1117" y="509"/>
                    </a:lnTo>
                    <a:lnTo>
                      <a:pt x="1137" y="564"/>
                    </a:lnTo>
                    <a:lnTo>
                      <a:pt x="1146" y="588"/>
                    </a:lnTo>
                    <a:lnTo>
                      <a:pt x="1150" y="609"/>
                    </a:lnTo>
                    <a:lnTo>
                      <a:pt x="1150" y="625"/>
                    </a:lnTo>
                    <a:lnTo>
                      <a:pt x="1146" y="636"/>
                    </a:lnTo>
                    <a:lnTo>
                      <a:pt x="1138" y="644"/>
                    </a:lnTo>
                    <a:lnTo>
                      <a:pt x="1128" y="649"/>
                    </a:lnTo>
                    <a:lnTo>
                      <a:pt x="1117" y="652"/>
                    </a:lnTo>
                    <a:lnTo>
                      <a:pt x="1101" y="650"/>
                    </a:lnTo>
                    <a:lnTo>
                      <a:pt x="1085" y="647"/>
                    </a:lnTo>
                    <a:lnTo>
                      <a:pt x="1069" y="641"/>
                    </a:lnTo>
                    <a:lnTo>
                      <a:pt x="1051" y="635"/>
                    </a:lnTo>
                    <a:lnTo>
                      <a:pt x="1032" y="626"/>
                    </a:lnTo>
                    <a:lnTo>
                      <a:pt x="1014" y="617"/>
                    </a:lnTo>
                    <a:lnTo>
                      <a:pt x="996" y="607"/>
                    </a:lnTo>
                    <a:lnTo>
                      <a:pt x="980" y="596"/>
                    </a:lnTo>
                    <a:lnTo>
                      <a:pt x="965" y="586"/>
                    </a:lnTo>
                    <a:lnTo>
                      <a:pt x="952" y="574"/>
                    </a:lnTo>
                    <a:lnTo>
                      <a:pt x="941" y="564"/>
                    </a:lnTo>
                    <a:lnTo>
                      <a:pt x="939" y="568"/>
                    </a:lnTo>
                    <a:lnTo>
                      <a:pt x="937" y="577"/>
                    </a:lnTo>
                    <a:lnTo>
                      <a:pt x="934" y="592"/>
                    </a:lnTo>
                    <a:lnTo>
                      <a:pt x="931" y="612"/>
                    </a:lnTo>
                    <a:lnTo>
                      <a:pt x="928" y="635"/>
                    </a:lnTo>
                    <a:lnTo>
                      <a:pt x="926" y="663"/>
                    </a:lnTo>
                    <a:lnTo>
                      <a:pt x="926" y="693"/>
                    </a:lnTo>
                    <a:lnTo>
                      <a:pt x="928" y="726"/>
                    </a:lnTo>
                    <a:lnTo>
                      <a:pt x="934" y="762"/>
                    </a:lnTo>
                    <a:lnTo>
                      <a:pt x="943" y="797"/>
                    </a:lnTo>
                    <a:lnTo>
                      <a:pt x="957" y="834"/>
                    </a:lnTo>
                    <a:lnTo>
                      <a:pt x="975" y="869"/>
                    </a:lnTo>
                    <a:lnTo>
                      <a:pt x="1000" y="905"/>
                    </a:lnTo>
                    <a:lnTo>
                      <a:pt x="1014" y="926"/>
                    </a:lnTo>
                    <a:lnTo>
                      <a:pt x="1022" y="944"/>
                    </a:lnTo>
                    <a:lnTo>
                      <a:pt x="1024" y="959"/>
                    </a:lnTo>
                    <a:lnTo>
                      <a:pt x="1022" y="970"/>
                    </a:lnTo>
                    <a:lnTo>
                      <a:pt x="1013" y="979"/>
                    </a:lnTo>
                    <a:lnTo>
                      <a:pt x="1002" y="986"/>
                    </a:lnTo>
                    <a:lnTo>
                      <a:pt x="985" y="987"/>
                    </a:lnTo>
                    <a:lnTo>
                      <a:pt x="966" y="986"/>
                    </a:lnTo>
                    <a:lnTo>
                      <a:pt x="943" y="982"/>
                    </a:lnTo>
                    <a:lnTo>
                      <a:pt x="919" y="974"/>
                    </a:lnTo>
                    <a:lnTo>
                      <a:pt x="894" y="963"/>
                    </a:lnTo>
                    <a:lnTo>
                      <a:pt x="867" y="948"/>
                    </a:lnTo>
                    <a:lnTo>
                      <a:pt x="840" y="929"/>
                    </a:lnTo>
                    <a:lnTo>
                      <a:pt x="812" y="907"/>
                    </a:lnTo>
                    <a:lnTo>
                      <a:pt x="784" y="882"/>
                    </a:lnTo>
                    <a:lnTo>
                      <a:pt x="757" y="852"/>
                    </a:lnTo>
                    <a:lnTo>
                      <a:pt x="733" y="819"/>
                    </a:lnTo>
                    <a:lnTo>
                      <a:pt x="710" y="782"/>
                    </a:lnTo>
                    <a:lnTo>
                      <a:pt x="690" y="741"/>
                    </a:lnTo>
                    <a:lnTo>
                      <a:pt x="672" y="697"/>
                    </a:lnTo>
                    <a:lnTo>
                      <a:pt x="671" y="701"/>
                    </a:lnTo>
                    <a:lnTo>
                      <a:pt x="670" y="712"/>
                    </a:lnTo>
                    <a:lnTo>
                      <a:pt x="667" y="730"/>
                    </a:lnTo>
                    <a:lnTo>
                      <a:pt x="665" y="754"/>
                    </a:lnTo>
                    <a:lnTo>
                      <a:pt x="665" y="783"/>
                    </a:lnTo>
                    <a:lnTo>
                      <a:pt x="665" y="816"/>
                    </a:lnTo>
                    <a:lnTo>
                      <a:pt x="667" y="854"/>
                    </a:lnTo>
                    <a:lnTo>
                      <a:pt x="674" y="895"/>
                    </a:lnTo>
                    <a:lnTo>
                      <a:pt x="683" y="936"/>
                    </a:lnTo>
                    <a:lnTo>
                      <a:pt x="696" y="981"/>
                    </a:lnTo>
                    <a:lnTo>
                      <a:pt x="715" y="1025"/>
                    </a:lnTo>
                    <a:lnTo>
                      <a:pt x="740" y="1070"/>
                    </a:lnTo>
                    <a:lnTo>
                      <a:pt x="770" y="1115"/>
                    </a:lnTo>
                    <a:lnTo>
                      <a:pt x="807" y="1156"/>
                    </a:lnTo>
                    <a:lnTo>
                      <a:pt x="823" y="1175"/>
                    </a:lnTo>
                    <a:lnTo>
                      <a:pt x="831" y="1192"/>
                    </a:lnTo>
                    <a:lnTo>
                      <a:pt x="832" y="1208"/>
                    </a:lnTo>
                    <a:lnTo>
                      <a:pt x="826" y="1221"/>
                    </a:lnTo>
                    <a:lnTo>
                      <a:pt x="814" y="1234"/>
                    </a:lnTo>
                    <a:lnTo>
                      <a:pt x="798" y="1244"/>
                    </a:lnTo>
                    <a:lnTo>
                      <a:pt x="775" y="1254"/>
                    </a:lnTo>
                    <a:lnTo>
                      <a:pt x="748" y="1262"/>
                    </a:lnTo>
                    <a:lnTo>
                      <a:pt x="718" y="1269"/>
                    </a:lnTo>
                    <a:lnTo>
                      <a:pt x="684" y="1274"/>
                    </a:lnTo>
                    <a:lnTo>
                      <a:pt x="646" y="1279"/>
                    </a:lnTo>
                    <a:lnTo>
                      <a:pt x="607" y="1283"/>
                    </a:lnTo>
                    <a:lnTo>
                      <a:pt x="565" y="1286"/>
                    </a:lnTo>
                    <a:lnTo>
                      <a:pt x="521" y="1288"/>
                    </a:lnTo>
                    <a:lnTo>
                      <a:pt x="476" y="1289"/>
                    </a:lnTo>
                    <a:lnTo>
                      <a:pt x="431" y="1291"/>
                    </a:lnTo>
                    <a:lnTo>
                      <a:pt x="385" y="1291"/>
                    </a:lnTo>
                    <a:lnTo>
                      <a:pt x="340" y="1289"/>
                    </a:lnTo>
                    <a:lnTo>
                      <a:pt x="295" y="1289"/>
                    </a:lnTo>
                    <a:lnTo>
                      <a:pt x="252" y="1288"/>
                    </a:lnTo>
                    <a:lnTo>
                      <a:pt x="210" y="1287"/>
                    </a:lnTo>
                    <a:lnTo>
                      <a:pt x="173" y="1286"/>
                    </a:lnTo>
                    <a:lnTo>
                      <a:pt x="136" y="1283"/>
                    </a:lnTo>
                    <a:lnTo>
                      <a:pt x="103" y="1282"/>
                    </a:lnTo>
                    <a:lnTo>
                      <a:pt x="74" y="1280"/>
                    </a:lnTo>
                    <a:lnTo>
                      <a:pt x="48" y="1279"/>
                    </a:lnTo>
                    <a:lnTo>
                      <a:pt x="28" y="1278"/>
                    </a:lnTo>
                    <a:lnTo>
                      <a:pt x="13" y="1277"/>
                    </a:lnTo>
                    <a:lnTo>
                      <a:pt x="4" y="1275"/>
                    </a:lnTo>
                    <a:lnTo>
                      <a:pt x="0" y="12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3C2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Rectangle 62">
                <a:extLst>
                  <a:ext uri="{FF2B5EF4-FFF2-40B4-BE49-F238E27FC236}">
                    <a16:creationId xmlns:a16="http://schemas.microsoft.com/office/drawing/2014/main" id="{7185B431-29DB-D90A-FFE3-061526A21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" y="2020"/>
                <a:ext cx="188" cy="211"/>
              </a:xfrm>
              <a:prstGeom prst="rect">
                <a:avLst/>
              </a:prstGeom>
              <a:solidFill>
                <a:srgbClr val="FDCC9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63">
                <a:extLst>
                  <a:ext uri="{FF2B5EF4-FFF2-40B4-BE49-F238E27FC236}">
                    <a16:creationId xmlns:a16="http://schemas.microsoft.com/office/drawing/2014/main" id="{7CD236CB-E5E9-9AAD-1CA9-6647CDD1B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" y="2020"/>
                <a:ext cx="188" cy="66"/>
              </a:xfrm>
              <a:custGeom>
                <a:avLst/>
                <a:gdLst>
                  <a:gd name="T0" fmla="*/ 0 w 565"/>
                  <a:gd name="T1" fmla="*/ 0 h 197"/>
                  <a:gd name="T2" fmla="*/ 565 w 565"/>
                  <a:gd name="T3" fmla="*/ 0 h 197"/>
                  <a:gd name="T4" fmla="*/ 565 w 565"/>
                  <a:gd name="T5" fmla="*/ 191 h 197"/>
                  <a:gd name="T6" fmla="*/ 504 w 565"/>
                  <a:gd name="T7" fmla="*/ 197 h 197"/>
                  <a:gd name="T8" fmla="*/ 447 w 565"/>
                  <a:gd name="T9" fmla="*/ 197 h 197"/>
                  <a:gd name="T10" fmla="*/ 391 w 565"/>
                  <a:gd name="T11" fmla="*/ 194 h 197"/>
                  <a:gd name="T12" fmla="*/ 338 w 565"/>
                  <a:gd name="T13" fmla="*/ 188 h 197"/>
                  <a:gd name="T14" fmla="*/ 289 w 565"/>
                  <a:gd name="T15" fmla="*/ 180 h 197"/>
                  <a:gd name="T16" fmla="*/ 242 w 565"/>
                  <a:gd name="T17" fmla="*/ 170 h 197"/>
                  <a:gd name="T18" fmla="*/ 199 w 565"/>
                  <a:gd name="T19" fmla="*/ 159 h 197"/>
                  <a:gd name="T20" fmla="*/ 160 w 565"/>
                  <a:gd name="T21" fmla="*/ 147 h 197"/>
                  <a:gd name="T22" fmla="*/ 124 w 565"/>
                  <a:gd name="T23" fmla="*/ 133 h 197"/>
                  <a:gd name="T24" fmla="*/ 93 w 565"/>
                  <a:gd name="T25" fmla="*/ 122 h 197"/>
                  <a:gd name="T26" fmla="*/ 65 w 565"/>
                  <a:gd name="T27" fmla="*/ 109 h 197"/>
                  <a:gd name="T28" fmla="*/ 42 w 565"/>
                  <a:gd name="T29" fmla="*/ 98 h 197"/>
                  <a:gd name="T30" fmla="*/ 24 w 565"/>
                  <a:gd name="T31" fmla="*/ 89 h 197"/>
                  <a:gd name="T32" fmla="*/ 12 w 565"/>
                  <a:gd name="T33" fmla="*/ 81 h 197"/>
                  <a:gd name="T34" fmla="*/ 3 w 565"/>
                  <a:gd name="T35" fmla="*/ 78 h 197"/>
                  <a:gd name="T36" fmla="*/ 0 w 565"/>
                  <a:gd name="T37" fmla="*/ 75 h 197"/>
                  <a:gd name="T38" fmla="*/ 0 w 565"/>
                  <a:gd name="T3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65" h="197">
                    <a:moveTo>
                      <a:pt x="0" y="0"/>
                    </a:moveTo>
                    <a:lnTo>
                      <a:pt x="565" y="0"/>
                    </a:lnTo>
                    <a:lnTo>
                      <a:pt x="565" y="191"/>
                    </a:lnTo>
                    <a:lnTo>
                      <a:pt x="504" y="197"/>
                    </a:lnTo>
                    <a:lnTo>
                      <a:pt x="447" y="197"/>
                    </a:lnTo>
                    <a:lnTo>
                      <a:pt x="391" y="194"/>
                    </a:lnTo>
                    <a:lnTo>
                      <a:pt x="338" y="188"/>
                    </a:lnTo>
                    <a:lnTo>
                      <a:pt x="289" y="180"/>
                    </a:lnTo>
                    <a:lnTo>
                      <a:pt x="242" y="170"/>
                    </a:lnTo>
                    <a:lnTo>
                      <a:pt x="199" y="159"/>
                    </a:lnTo>
                    <a:lnTo>
                      <a:pt x="160" y="147"/>
                    </a:lnTo>
                    <a:lnTo>
                      <a:pt x="124" y="133"/>
                    </a:lnTo>
                    <a:lnTo>
                      <a:pt x="93" y="122"/>
                    </a:lnTo>
                    <a:lnTo>
                      <a:pt x="65" y="109"/>
                    </a:lnTo>
                    <a:lnTo>
                      <a:pt x="42" y="98"/>
                    </a:lnTo>
                    <a:lnTo>
                      <a:pt x="24" y="89"/>
                    </a:lnTo>
                    <a:lnTo>
                      <a:pt x="12" y="81"/>
                    </a:lnTo>
                    <a:lnTo>
                      <a:pt x="3" y="78"/>
                    </a:lnTo>
                    <a:lnTo>
                      <a:pt x="0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64">
                <a:extLst>
                  <a:ext uri="{FF2B5EF4-FFF2-40B4-BE49-F238E27FC236}">
                    <a16:creationId xmlns:a16="http://schemas.microsoft.com/office/drawing/2014/main" id="{CBB3725F-2ED1-0409-5AAB-E779AF96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" y="1589"/>
                <a:ext cx="184" cy="209"/>
              </a:xfrm>
              <a:custGeom>
                <a:avLst/>
                <a:gdLst>
                  <a:gd name="T0" fmla="*/ 276 w 552"/>
                  <a:gd name="T1" fmla="*/ 0 h 628"/>
                  <a:gd name="T2" fmla="*/ 317 w 552"/>
                  <a:gd name="T3" fmla="*/ 3 h 628"/>
                  <a:gd name="T4" fmla="*/ 356 w 552"/>
                  <a:gd name="T5" fmla="*/ 13 h 628"/>
                  <a:gd name="T6" fmla="*/ 393 w 552"/>
                  <a:gd name="T7" fmla="*/ 29 h 628"/>
                  <a:gd name="T8" fmla="*/ 426 w 552"/>
                  <a:gd name="T9" fmla="*/ 51 h 628"/>
                  <a:gd name="T10" fmla="*/ 457 w 552"/>
                  <a:gd name="T11" fmla="*/ 76 h 628"/>
                  <a:gd name="T12" fmla="*/ 484 w 552"/>
                  <a:gd name="T13" fmla="*/ 108 h 628"/>
                  <a:gd name="T14" fmla="*/ 507 w 552"/>
                  <a:gd name="T15" fmla="*/ 143 h 628"/>
                  <a:gd name="T16" fmla="*/ 526 w 552"/>
                  <a:gd name="T17" fmla="*/ 181 h 628"/>
                  <a:gd name="T18" fmla="*/ 540 w 552"/>
                  <a:gd name="T19" fmla="*/ 223 h 628"/>
                  <a:gd name="T20" fmla="*/ 548 w 552"/>
                  <a:gd name="T21" fmla="*/ 267 h 628"/>
                  <a:gd name="T22" fmla="*/ 552 w 552"/>
                  <a:gd name="T23" fmla="*/ 314 h 628"/>
                  <a:gd name="T24" fmla="*/ 548 w 552"/>
                  <a:gd name="T25" fmla="*/ 361 h 628"/>
                  <a:gd name="T26" fmla="*/ 540 w 552"/>
                  <a:gd name="T27" fmla="*/ 405 h 628"/>
                  <a:gd name="T28" fmla="*/ 526 w 552"/>
                  <a:gd name="T29" fmla="*/ 447 h 628"/>
                  <a:gd name="T30" fmla="*/ 507 w 552"/>
                  <a:gd name="T31" fmla="*/ 485 h 628"/>
                  <a:gd name="T32" fmla="*/ 484 w 552"/>
                  <a:gd name="T33" fmla="*/ 520 h 628"/>
                  <a:gd name="T34" fmla="*/ 457 w 552"/>
                  <a:gd name="T35" fmla="*/ 551 h 628"/>
                  <a:gd name="T36" fmla="*/ 426 w 552"/>
                  <a:gd name="T37" fmla="*/ 577 h 628"/>
                  <a:gd name="T38" fmla="*/ 393 w 552"/>
                  <a:gd name="T39" fmla="*/ 599 h 628"/>
                  <a:gd name="T40" fmla="*/ 356 w 552"/>
                  <a:gd name="T41" fmla="*/ 615 h 628"/>
                  <a:gd name="T42" fmla="*/ 317 w 552"/>
                  <a:gd name="T43" fmla="*/ 624 h 628"/>
                  <a:gd name="T44" fmla="*/ 276 w 552"/>
                  <a:gd name="T45" fmla="*/ 628 h 628"/>
                  <a:gd name="T46" fmla="*/ 236 w 552"/>
                  <a:gd name="T47" fmla="*/ 624 h 628"/>
                  <a:gd name="T48" fmla="*/ 197 w 552"/>
                  <a:gd name="T49" fmla="*/ 615 h 628"/>
                  <a:gd name="T50" fmla="*/ 160 w 552"/>
                  <a:gd name="T51" fmla="*/ 599 h 628"/>
                  <a:gd name="T52" fmla="*/ 126 w 552"/>
                  <a:gd name="T53" fmla="*/ 577 h 628"/>
                  <a:gd name="T54" fmla="*/ 95 w 552"/>
                  <a:gd name="T55" fmla="*/ 551 h 628"/>
                  <a:gd name="T56" fmla="*/ 69 w 552"/>
                  <a:gd name="T57" fmla="*/ 520 h 628"/>
                  <a:gd name="T58" fmla="*/ 45 w 552"/>
                  <a:gd name="T59" fmla="*/ 485 h 628"/>
                  <a:gd name="T60" fmla="*/ 26 w 552"/>
                  <a:gd name="T61" fmla="*/ 447 h 628"/>
                  <a:gd name="T62" fmla="*/ 12 w 552"/>
                  <a:gd name="T63" fmla="*/ 405 h 628"/>
                  <a:gd name="T64" fmla="*/ 4 w 552"/>
                  <a:gd name="T65" fmla="*/ 361 h 628"/>
                  <a:gd name="T66" fmla="*/ 0 w 552"/>
                  <a:gd name="T67" fmla="*/ 314 h 628"/>
                  <a:gd name="T68" fmla="*/ 4 w 552"/>
                  <a:gd name="T69" fmla="*/ 267 h 628"/>
                  <a:gd name="T70" fmla="*/ 12 w 552"/>
                  <a:gd name="T71" fmla="*/ 223 h 628"/>
                  <a:gd name="T72" fmla="*/ 26 w 552"/>
                  <a:gd name="T73" fmla="*/ 181 h 628"/>
                  <a:gd name="T74" fmla="*/ 45 w 552"/>
                  <a:gd name="T75" fmla="*/ 143 h 628"/>
                  <a:gd name="T76" fmla="*/ 69 w 552"/>
                  <a:gd name="T77" fmla="*/ 108 h 628"/>
                  <a:gd name="T78" fmla="*/ 95 w 552"/>
                  <a:gd name="T79" fmla="*/ 76 h 628"/>
                  <a:gd name="T80" fmla="*/ 126 w 552"/>
                  <a:gd name="T81" fmla="*/ 51 h 628"/>
                  <a:gd name="T82" fmla="*/ 160 w 552"/>
                  <a:gd name="T83" fmla="*/ 29 h 628"/>
                  <a:gd name="T84" fmla="*/ 197 w 552"/>
                  <a:gd name="T85" fmla="*/ 13 h 628"/>
                  <a:gd name="T86" fmla="*/ 236 w 552"/>
                  <a:gd name="T87" fmla="*/ 3 h 628"/>
                  <a:gd name="T88" fmla="*/ 276 w 552"/>
                  <a:gd name="T89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2" h="628">
                    <a:moveTo>
                      <a:pt x="276" y="0"/>
                    </a:moveTo>
                    <a:lnTo>
                      <a:pt x="317" y="3"/>
                    </a:lnTo>
                    <a:lnTo>
                      <a:pt x="356" y="13"/>
                    </a:lnTo>
                    <a:lnTo>
                      <a:pt x="393" y="29"/>
                    </a:lnTo>
                    <a:lnTo>
                      <a:pt x="426" y="51"/>
                    </a:lnTo>
                    <a:lnTo>
                      <a:pt x="457" y="76"/>
                    </a:lnTo>
                    <a:lnTo>
                      <a:pt x="484" y="108"/>
                    </a:lnTo>
                    <a:lnTo>
                      <a:pt x="507" y="143"/>
                    </a:lnTo>
                    <a:lnTo>
                      <a:pt x="526" y="181"/>
                    </a:lnTo>
                    <a:lnTo>
                      <a:pt x="540" y="223"/>
                    </a:lnTo>
                    <a:lnTo>
                      <a:pt x="548" y="267"/>
                    </a:lnTo>
                    <a:lnTo>
                      <a:pt x="552" y="314"/>
                    </a:lnTo>
                    <a:lnTo>
                      <a:pt x="548" y="361"/>
                    </a:lnTo>
                    <a:lnTo>
                      <a:pt x="540" y="405"/>
                    </a:lnTo>
                    <a:lnTo>
                      <a:pt x="526" y="447"/>
                    </a:lnTo>
                    <a:lnTo>
                      <a:pt x="507" y="485"/>
                    </a:lnTo>
                    <a:lnTo>
                      <a:pt x="484" y="520"/>
                    </a:lnTo>
                    <a:lnTo>
                      <a:pt x="457" y="551"/>
                    </a:lnTo>
                    <a:lnTo>
                      <a:pt x="426" y="577"/>
                    </a:lnTo>
                    <a:lnTo>
                      <a:pt x="393" y="599"/>
                    </a:lnTo>
                    <a:lnTo>
                      <a:pt x="356" y="615"/>
                    </a:lnTo>
                    <a:lnTo>
                      <a:pt x="317" y="624"/>
                    </a:lnTo>
                    <a:lnTo>
                      <a:pt x="276" y="628"/>
                    </a:lnTo>
                    <a:lnTo>
                      <a:pt x="236" y="624"/>
                    </a:lnTo>
                    <a:lnTo>
                      <a:pt x="197" y="615"/>
                    </a:lnTo>
                    <a:lnTo>
                      <a:pt x="160" y="599"/>
                    </a:lnTo>
                    <a:lnTo>
                      <a:pt x="126" y="577"/>
                    </a:lnTo>
                    <a:lnTo>
                      <a:pt x="95" y="551"/>
                    </a:lnTo>
                    <a:lnTo>
                      <a:pt x="69" y="520"/>
                    </a:lnTo>
                    <a:lnTo>
                      <a:pt x="45" y="485"/>
                    </a:lnTo>
                    <a:lnTo>
                      <a:pt x="26" y="447"/>
                    </a:lnTo>
                    <a:lnTo>
                      <a:pt x="12" y="405"/>
                    </a:lnTo>
                    <a:lnTo>
                      <a:pt x="4" y="361"/>
                    </a:lnTo>
                    <a:lnTo>
                      <a:pt x="0" y="314"/>
                    </a:lnTo>
                    <a:lnTo>
                      <a:pt x="4" y="267"/>
                    </a:lnTo>
                    <a:lnTo>
                      <a:pt x="12" y="223"/>
                    </a:lnTo>
                    <a:lnTo>
                      <a:pt x="26" y="181"/>
                    </a:lnTo>
                    <a:lnTo>
                      <a:pt x="45" y="143"/>
                    </a:lnTo>
                    <a:lnTo>
                      <a:pt x="69" y="108"/>
                    </a:lnTo>
                    <a:lnTo>
                      <a:pt x="95" y="76"/>
                    </a:lnTo>
                    <a:lnTo>
                      <a:pt x="126" y="51"/>
                    </a:lnTo>
                    <a:lnTo>
                      <a:pt x="160" y="29"/>
                    </a:lnTo>
                    <a:lnTo>
                      <a:pt x="197" y="13"/>
                    </a:lnTo>
                    <a:lnTo>
                      <a:pt x="236" y="3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65">
                <a:extLst>
                  <a:ext uri="{FF2B5EF4-FFF2-40B4-BE49-F238E27FC236}">
                    <a16:creationId xmlns:a16="http://schemas.microsoft.com/office/drawing/2014/main" id="{F27BFBD2-87E2-74AC-1AA1-E73071262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5" y="1589"/>
                <a:ext cx="184" cy="209"/>
              </a:xfrm>
              <a:custGeom>
                <a:avLst/>
                <a:gdLst>
                  <a:gd name="T0" fmla="*/ 275 w 551"/>
                  <a:gd name="T1" fmla="*/ 0 h 628"/>
                  <a:gd name="T2" fmla="*/ 316 w 551"/>
                  <a:gd name="T3" fmla="*/ 3 h 628"/>
                  <a:gd name="T4" fmla="*/ 355 w 551"/>
                  <a:gd name="T5" fmla="*/ 13 h 628"/>
                  <a:gd name="T6" fmla="*/ 392 w 551"/>
                  <a:gd name="T7" fmla="*/ 29 h 628"/>
                  <a:gd name="T8" fmla="*/ 426 w 551"/>
                  <a:gd name="T9" fmla="*/ 51 h 628"/>
                  <a:gd name="T10" fmla="*/ 456 w 551"/>
                  <a:gd name="T11" fmla="*/ 76 h 628"/>
                  <a:gd name="T12" fmla="*/ 483 w 551"/>
                  <a:gd name="T13" fmla="*/ 108 h 628"/>
                  <a:gd name="T14" fmla="*/ 507 w 551"/>
                  <a:gd name="T15" fmla="*/ 143 h 628"/>
                  <a:gd name="T16" fmla="*/ 525 w 551"/>
                  <a:gd name="T17" fmla="*/ 181 h 628"/>
                  <a:gd name="T18" fmla="*/ 539 w 551"/>
                  <a:gd name="T19" fmla="*/ 223 h 628"/>
                  <a:gd name="T20" fmla="*/ 548 w 551"/>
                  <a:gd name="T21" fmla="*/ 267 h 628"/>
                  <a:gd name="T22" fmla="*/ 551 w 551"/>
                  <a:gd name="T23" fmla="*/ 314 h 628"/>
                  <a:gd name="T24" fmla="*/ 548 w 551"/>
                  <a:gd name="T25" fmla="*/ 361 h 628"/>
                  <a:gd name="T26" fmla="*/ 539 w 551"/>
                  <a:gd name="T27" fmla="*/ 405 h 628"/>
                  <a:gd name="T28" fmla="*/ 525 w 551"/>
                  <a:gd name="T29" fmla="*/ 447 h 628"/>
                  <a:gd name="T30" fmla="*/ 507 w 551"/>
                  <a:gd name="T31" fmla="*/ 485 h 628"/>
                  <a:gd name="T32" fmla="*/ 483 w 551"/>
                  <a:gd name="T33" fmla="*/ 520 h 628"/>
                  <a:gd name="T34" fmla="*/ 456 w 551"/>
                  <a:gd name="T35" fmla="*/ 551 h 628"/>
                  <a:gd name="T36" fmla="*/ 426 w 551"/>
                  <a:gd name="T37" fmla="*/ 577 h 628"/>
                  <a:gd name="T38" fmla="*/ 392 w 551"/>
                  <a:gd name="T39" fmla="*/ 599 h 628"/>
                  <a:gd name="T40" fmla="*/ 355 w 551"/>
                  <a:gd name="T41" fmla="*/ 615 h 628"/>
                  <a:gd name="T42" fmla="*/ 316 w 551"/>
                  <a:gd name="T43" fmla="*/ 624 h 628"/>
                  <a:gd name="T44" fmla="*/ 275 w 551"/>
                  <a:gd name="T45" fmla="*/ 628 h 628"/>
                  <a:gd name="T46" fmla="*/ 235 w 551"/>
                  <a:gd name="T47" fmla="*/ 624 h 628"/>
                  <a:gd name="T48" fmla="*/ 196 w 551"/>
                  <a:gd name="T49" fmla="*/ 615 h 628"/>
                  <a:gd name="T50" fmla="*/ 159 w 551"/>
                  <a:gd name="T51" fmla="*/ 599 h 628"/>
                  <a:gd name="T52" fmla="*/ 126 w 551"/>
                  <a:gd name="T53" fmla="*/ 577 h 628"/>
                  <a:gd name="T54" fmla="*/ 94 w 551"/>
                  <a:gd name="T55" fmla="*/ 551 h 628"/>
                  <a:gd name="T56" fmla="*/ 68 w 551"/>
                  <a:gd name="T57" fmla="*/ 520 h 628"/>
                  <a:gd name="T58" fmla="*/ 44 w 551"/>
                  <a:gd name="T59" fmla="*/ 485 h 628"/>
                  <a:gd name="T60" fmla="*/ 26 w 551"/>
                  <a:gd name="T61" fmla="*/ 447 h 628"/>
                  <a:gd name="T62" fmla="*/ 12 w 551"/>
                  <a:gd name="T63" fmla="*/ 405 h 628"/>
                  <a:gd name="T64" fmla="*/ 3 w 551"/>
                  <a:gd name="T65" fmla="*/ 361 h 628"/>
                  <a:gd name="T66" fmla="*/ 0 w 551"/>
                  <a:gd name="T67" fmla="*/ 314 h 628"/>
                  <a:gd name="T68" fmla="*/ 3 w 551"/>
                  <a:gd name="T69" fmla="*/ 267 h 628"/>
                  <a:gd name="T70" fmla="*/ 12 w 551"/>
                  <a:gd name="T71" fmla="*/ 223 h 628"/>
                  <a:gd name="T72" fmla="*/ 26 w 551"/>
                  <a:gd name="T73" fmla="*/ 181 h 628"/>
                  <a:gd name="T74" fmla="*/ 44 w 551"/>
                  <a:gd name="T75" fmla="*/ 143 h 628"/>
                  <a:gd name="T76" fmla="*/ 68 w 551"/>
                  <a:gd name="T77" fmla="*/ 108 h 628"/>
                  <a:gd name="T78" fmla="*/ 94 w 551"/>
                  <a:gd name="T79" fmla="*/ 76 h 628"/>
                  <a:gd name="T80" fmla="*/ 126 w 551"/>
                  <a:gd name="T81" fmla="*/ 51 h 628"/>
                  <a:gd name="T82" fmla="*/ 159 w 551"/>
                  <a:gd name="T83" fmla="*/ 29 h 628"/>
                  <a:gd name="T84" fmla="*/ 196 w 551"/>
                  <a:gd name="T85" fmla="*/ 13 h 628"/>
                  <a:gd name="T86" fmla="*/ 235 w 551"/>
                  <a:gd name="T87" fmla="*/ 3 h 628"/>
                  <a:gd name="T88" fmla="*/ 275 w 551"/>
                  <a:gd name="T89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1" h="628">
                    <a:moveTo>
                      <a:pt x="275" y="0"/>
                    </a:moveTo>
                    <a:lnTo>
                      <a:pt x="316" y="3"/>
                    </a:lnTo>
                    <a:lnTo>
                      <a:pt x="355" y="13"/>
                    </a:lnTo>
                    <a:lnTo>
                      <a:pt x="392" y="29"/>
                    </a:lnTo>
                    <a:lnTo>
                      <a:pt x="426" y="51"/>
                    </a:lnTo>
                    <a:lnTo>
                      <a:pt x="456" y="76"/>
                    </a:lnTo>
                    <a:lnTo>
                      <a:pt x="483" y="108"/>
                    </a:lnTo>
                    <a:lnTo>
                      <a:pt x="507" y="143"/>
                    </a:lnTo>
                    <a:lnTo>
                      <a:pt x="525" y="181"/>
                    </a:lnTo>
                    <a:lnTo>
                      <a:pt x="539" y="223"/>
                    </a:lnTo>
                    <a:lnTo>
                      <a:pt x="548" y="267"/>
                    </a:lnTo>
                    <a:lnTo>
                      <a:pt x="551" y="314"/>
                    </a:lnTo>
                    <a:lnTo>
                      <a:pt x="548" y="361"/>
                    </a:lnTo>
                    <a:lnTo>
                      <a:pt x="539" y="405"/>
                    </a:lnTo>
                    <a:lnTo>
                      <a:pt x="525" y="447"/>
                    </a:lnTo>
                    <a:lnTo>
                      <a:pt x="507" y="485"/>
                    </a:lnTo>
                    <a:lnTo>
                      <a:pt x="483" y="520"/>
                    </a:lnTo>
                    <a:lnTo>
                      <a:pt x="456" y="551"/>
                    </a:lnTo>
                    <a:lnTo>
                      <a:pt x="426" y="577"/>
                    </a:lnTo>
                    <a:lnTo>
                      <a:pt x="392" y="599"/>
                    </a:lnTo>
                    <a:lnTo>
                      <a:pt x="355" y="615"/>
                    </a:lnTo>
                    <a:lnTo>
                      <a:pt x="316" y="624"/>
                    </a:lnTo>
                    <a:lnTo>
                      <a:pt x="275" y="628"/>
                    </a:lnTo>
                    <a:lnTo>
                      <a:pt x="235" y="624"/>
                    </a:lnTo>
                    <a:lnTo>
                      <a:pt x="196" y="615"/>
                    </a:lnTo>
                    <a:lnTo>
                      <a:pt x="159" y="599"/>
                    </a:lnTo>
                    <a:lnTo>
                      <a:pt x="126" y="577"/>
                    </a:lnTo>
                    <a:lnTo>
                      <a:pt x="94" y="551"/>
                    </a:lnTo>
                    <a:lnTo>
                      <a:pt x="68" y="520"/>
                    </a:lnTo>
                    <a:lnTo>
                      <a:pt x="44" y="485"/>
                    </a:lnTo>
                    <a:lnTo>
                      <a:pt x="26" y="447"/>
                    </a:lnTo>
                    <a:lnTo>
                      <a:pt x="12" y="405"/>
                    </a:lnTo>
                    <a:lnTo>
                      <a:pt x="3" y="361"/>
                    </a:lnTo>
                    <a:lnTo>
                      <a:pt x="0" y="314"/>
                    </a:lnTo>
                    <a:lnTo>
                      <a:pt x="3" y="267"/>
                    </a:lnTo>
                    <a:lnTo>
                      <a:pt x="12" y="223"/>
                    </a:lnTo>
                    <a:lnTo>
                      <a:pt x="26" y="181"/>
                    </a:lnTo>
                    <a:lnTo>
                      <a:pt x="44" y="143"/>
                    </a:lnTo>
                    <a:lnTo>
                      <a:pt x="68" y="108"/>
                    </a:lnTo>
                    <a:lnTo>
                      <a:pt x="94" y="76"/>
                    </a:lnTo>
                    <a:lnTo>
                      <a:pt x="126" y="51"/>
                    </a:lnTo>
                    <a:lnTo>
                      <a:pt x="159" y="29"/>
                    </a:lnTo>
                    <a:lnTo>
                      <a:pt x="196" y="13"/>
                    </a:lnTo>
                    <a:lnTo>
                      <a:pt x="235" y="3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66">
                <a:extLst>
                  <a:ext uri="{FF2B5EF4-FFF2-40B4-BE49-F238E27FC236}">
                    <a16:creationId xmlns:a16="http://schemas.microsoft.com/office/drawing/2014/main" id="{1BD1CCF8-3052-5B02-AAB0-FDC747E4FA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" y="1226"/>
                <a:ext cx="731" cy="828"/>
              </a:xfrm>
              <a:custGeom>
                <a:avLst/>
                <a:gdLst>
                  <a:gd name="T0" fmla="*/ 1196 w 2192"/>
                  <a:gd name="T1" fmla="*/ 2 h 2484"/>
                  <a:gd name="T2" fmla="*/ 1382 w 2192"/>
                  <a:gd name="T3" fmla="*/ 19 h 2484"/>
                  <a:gd name="T4" fmla="*/ 1548 w 2192"/>
                  <a:gd name="T5" fmla="*/ 50 h 2484"/>
                  <a:gd name="T6" fmla="*/ 1694 w 2192"/>
                  <a:gd name="T7" fmla="*/ 96 h 2484"/>
                  <a:gd name="T8" fmla="*/ 1820 w 2192"/>
                  <a:gd name="T9" fmla="*/ 155 h 2484"/>
                  <a:gd name="T10" fmla="*/ 1928 w 2192"/>
                  <a:gd name="T11" fmla="*/ 228 h 2484"/>
                  <a:gd name="T12" fmla="*/ 2017 w 2192"/>
                  <a:gd name="T13" fmla="*/ 311 h 2484"/>
                  <a:gd name="T14" fmla="*/ 2086 w 2192"/>
                  <a:gd name="T15" fmla="*/ 405 h 2484"/>
                  <a:gd name="T16" fmla="*/ 2138 w 2192"/>
                  <a:gd name="T17" fmla="*/ 507 h 2484"/>
                  <a:gd name="T18" fmla="*/ 2172 w 2192"/>
                  <a:gd name="T19" fmla="*/ 620 h 2484"/>
                  <a:gd name="T20" fmla="*/ 2190 w 2192"/>
                  <a:gd name="T21" fmla="*/ 739 h 2484"/>
                  <a:gd name="T22" fmla="*/ 2191 w 2192"/>
                  <a:gd name="T23" fmla="*/ 839 h 2484"/>
                  <a:gd name="T24" fmla="*/ 2192 w 2192"/>
                  <a:gd name="T25" fmla="*/ 921 h 2484"/>
                  <a:gd name="T26" fmla="*/ 2192 w 2192"/>
                  <a:gd name="T27" fmla="*/ 1012 h 2484"/>
                  <a:gd name="T28" fmla="*/ 2191 w 2192"/>
                  <a:gd name="T29" fmla="*/ 1112 h 2484"/>
                  <a:gd name="T30" fmla="*/ 2187 w 2192"/>
                  <a:gd name="T31" fmla="*/ 1218 h 2484"/>
                  <a:gd name="T32" fmla="*/ 2180 w 2192"/>
                  <a:gd name="T33" fmla="*/ 1330 h 2484"/>
                  <a:gd name="T34" fmla="*/ 2168 w 2192"/>
                  <a:gd name="T35" fmla="*/ 1444 h 2484"/>
                  <a:gd name="T36" fmla="*/ 2151 w 2192"/>
                  <a:gd name="T37" fmla="*/ 1559 h 2484"/>
                  <a:gd name="T38" fmla="*/ 2127 w 2192"/>
                  <a:gd name="T39" fmla="*/ 1674 h 2484"/>
                  <a:gd name="T40" fmla="*/ 2094 w 2192"/>
                  <a:gd name="T41" fmla="*/ 1788 h 2484"/>
                  <a:gd name="T42" fmla="*/ 2052 w 2192"/>
                  <a:gd name="T43" fmla="*/ 1899 h 2484"/>
                  <a:gd name="T44" fmla="*/ 2000 w 2192"/>
                  <a:gd name="T45" fmla="*/ 2004 h 2484"/>
                  <a:gd name="T46" fmla="*/ 1938 w 2192"/>
                  <a:gd name="T47" fmla="*/ 2103 h 2484"/>
                  <a:gd name="T48" fmla="*/ 1863 w 2192"/>
                  <a:gd name="T49" fmla="*/ 2195 h 2484"/>
                  <a:gd name="T50" fmla="*/ 1775 w 2192"/>
                  <a:gd name="T51" fmla="*/ 2276 h 2484"/>
                  <a:gd name="T52" fmla="*/ 1672 w 2192"/>
                  <a:gd name="T53" fmla="*/ 2347 h 2484"/>
                  <a:gd name="T54" fmla="*/ 1555 w 2192"/>
                  <a:gd name="T55" fmla="*/ 2404 h 2484"/>
                  <a:gd name="T56" fmla="*/ 1419 w 2192"/>
                  <a:gd name="T57" fmla="*/ 2447 h 2484"/>
                  <a:gd name="T58" fmla="*/ 1267 w 2192"/>
                  <a:gd name="T59" fmla="*/ 2474 h 2484"/>
                  <a:gd name="T60" fmla="*/ 1096 w 2192"/>
                  <a:gd name="T61" fmla="*/ 2484 h 2484"/>
                  <a:gd name="T62" fmla="*/ 926 w 2192"/>
                  <a:gd name="T63" fmla="*/ 2474 h 2484"/>
                  <a:gd name="T64" fmla="*/ 774 w 2192"/>
                  <a:gd name="T65" fmla="*/ 2447 h 2484"/>
                  <a:gd name="T66" fmla="*/ 638 w 2192"/>
                  <a:gd name="T67" fmla="*/ 2404 h 2484"/>
                  <a:gd name="T68" fmla="*/ 521 w 2192"/>
                  <a:gd name="T69" fmla="*/ 2347 h 2484"/>
                  <a:gd name="T70" fmla="*/ 418 w 2192"/>
                  <a:gd name="T71" fmla="*/ 2276 h 2484"/>
                  <a:gd name="T72" fmla="*/ 329 w 2192"/>
                  <a:gd name="T73" fmla="*/ 2195 h 2484"/>
                  <a:gd name="T74" fmla="*/ 255 w 2192"/>
                  <a:gd name="T75" fmla="*/ 2103 h 2484"/>
                  <a:gd name="T76" fmla="*/ 191 w 2192"/>
                  <a:gd name="T77" fmla="*/ 2004 h 2484"/>
                  <a:gd name="T78" fmla="*/ 141 w 2192"/>
                  <a:gd name="T79" fmla="*/ 1899 h 2484"/>
                  <a:gd name="T80" fmla="*/ 99 w 2192"/>
                  <a:gd name="T81" fmla="*/ 1788 h 2484"/>
                  <a:gd name="T82" fmla="*/ 66 w 2192"/>
                  <a:gd name="T83" fmla="*/ 1674 h 2484"/>
                  <a:gd name="T84" fmla="*/ 42 w 2192"/>
                  <a:gd name="T85" fmla="*/ 1559 h 2484"/>
                  <a:gd name="T86" fmla="*/ 24 w 2192"/>
                  <a:gd name="T87" fmla="*/ 1444 h 2484"/>
                  <a:gd name="T88" fmla="*/ 12 w 2192"/>
                  <a:gd name="T89" fmla="*/ 1330 h 2484"/>
                  <a:gd name="T90" fmla="*/ 5 w 2192"/>
                  <a:gd name="T91" fmla="*/ 1218 h 2484"/>
                  <a:gd name="T92" fmla="*/ 2 w 2192"/>
                  <a:gd name="T93" fmla="*/ 1112 h 2484"/>
                  <a:gd name="T94" fmla="*/ 0 w 2192"/>
                  <a:gd name="T95" fmla="*/ 1012 h 2484"/>
                  <a:gd name="T96" fmla="*/ 0 w 2192"/>
                  <a:gd name="T97" fmla="*/ 921 h 2484"/>
                  <a:gd name="T98" fmla="*/ 2 w 2192"/>
                  <a:gd name="T99" fmla="*/ 839 h 2484"/>
                  <a:gd name="T100" fmla="*/ 3 w 2192"/>
                  <a:gd name="T101" fmla="*/ 739 h 2484"/>
                  <a:gd name="T102" fmla="*/ 21 w 2192"/>
                  <a:gd name="T103" fmla="*/ 620 h 2484"/>
                  <a:gd name="T104" fmla="*/ 55 w 2192"/>
                  <a:gd name="T105" fmla="*/ 507 h 2484"/>
                  <a:gd name="T106" fmla="*/ 107 w 2192"/>
                  <a:gd name="T107" fmla="*/ 405 h 2484"/>
                  <a:gd name="T108" fmla="*/ 176 w 2192"/>
                  <a:gd name="T109" fmla="*/ 311 h 2484"/>
                  <a:gd name="T110" fmla="*/ 265 w 2192"/>
                  <a:gd name="T111" fmla="*/ 228 h 2484"/>
                  <a:gd name="T112" fmla="*/ 372 w 2192"/>
                  <a:gd name="T113" fmla="*/ 155 h 2484"/>
                  <a:gd name="T114" fmla="*/ 499 w 2192"/>
                  <a:gd name="T115" fmla="*/ 96 h 2484"/>
                  <a:gd name="T116" fmla="*/ 645 w 2192"/>
                  <a:gd name="T117" fmla="*/ 50 h 2484"/>
                  <a:gd name="T118" fmla="*/ 810 w 2192"/>
                  <a:gd name="T119" fmla="*/ 19 h 2484"/>
                  <a:gd name="T120" fmla="*/ 996 w 2192"/>
                  <a:gd name="T121" fmla="*/ 2 h 2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92" h="2484">
                    <a:moveTo>
                      <a:pt x="1096" y="0"/>
                    </a:moveTo>
                    <a:lnTo>
                      <a:pt x="1196" y="2"/>
                    </a:lnTo>
                    <a:lnTo>
                      <a:pt x="1293" y="9"/>
                    </a:lnTo>
                    <a:lnTo>
                      <a:pt x="1382" y="19"/>
                    </a:lnTo>
                    <a:lnTo>
                      <a:pt x="1468" y="33"/>
                    </a:lnTo>
                    <a:lnTo>
                      <a:pt x="1548" y="50"/>
                    </a:lnTo>
                    <a:lnTo>
                      <a:pt x="1624" y="72"/>
                    </a:lnTo>
                    <a:lnTo>
                      <a:pt x="1694" y="96"/>
                    </a:lnTo>
                    <a:lnTo>
                      <a:pt x="1760" y="124"/>
                    </a:lnTo>
                    <a:lnTo>
                      <a:pt x="1820" y="155"/>
                    </a:lnTo>
                    <a:lnTo>
                      <a:pt x="1876" y="190"/>
                    </a:lnTo>
                    <a:lnTo>
                      <a:pt x="1928" y="228"/>
                    </a:lnTo>
                    <a:lnTo>
                      <a:pt x="1973" y="268"/>
                    </a:lnTo>
                    <a:lnTo>
                      <a:pt x="2017" y="311"/>
                    </a:lnTo>
                    <a:lnTo>
                      <a:pt x="2053" y="357"/>
                    </a:lnTo>
                    <a:lnTo>
                      <a:pt x="2086" y="405"/>
                    </a:lnTo>
                    <a:lnTo>
                      <a:pt x="2114" y="455"/>
                    </a:lnTo>
                    <a:lnTo>
                      <a:pt x="2138" y="507"/>
                    </a:lnTo>
                    <a:lnTo>
                      <a:pt x="2157" y="563"/>
                    </a:lnTo>
                    <a:lnTo>
                      <a:pt x="2172" y="620"/>
                    </a:lnTo>
                    <a:lnTo>
                      <a:pt x="2184" y="678"/>
                    </a:lnTo>
                    <a:lnTo>
                      <a:pt x="2190" y="739"/>
                    </a:lnTo>
                    <a:lnTo>
                      <a:pt x="2191" y="802"/>
                    </a:lnTo>
                    <a:lnTo>
                      <a:pt x="2191" y="839"/>
                    </a:lnTo>
                    <a:lnTo>
                      <a:pt x="2192" y="878"/>
                    </a:lnTo>
                    <a:lnTo>
                      <a:pt x="2192" y="921"/>
                    </a:lnTo>
                    <a:lnTo>
                      <a:pt x="2192" y="965"/>
                    </a:lnTo>
                    <a:lnTo>
                      <a:pt x="2192" y="1012"/>
                    </a:lnTo>
                    <a:lnTo>
                      <a:pt x="2192" y="1062"/>
                    </a:lnTo>
                    <a:lnTo>
                      <a:pt x="2191" y="1112"/>
                    </a:lnTo>
                    <a:lnTo>
                      <a:pt x="2190" y="1165"/>
                    </a:lnTo>
                    <a:lnTo>
                      <a:pt x="2187" y="1218"/>
                    </a:lnTo>
                    <a:lnTo>
                      <a:pt x="2185" y="1273"/>
                    </a:lnTo>
                    <a:lnTo>
                      <a:pt x="2180" y="1330"/>
                    </a:lnTo>
                    <a:lnTo>
                      <a:pt x="2175" y="1386"/>
                    </a:lnTo>
                    <a:lnTo>
                      <a:pt x="2168" y="1444"/>
                    </a:lnTo>
                    <a:lnTo>
                      <a:pt x="2161" y="1501"/>
                    </a:lnTo>
                    <a:lnTo>
                      <a:pt x="2151" y="1559"/>
                    </a:lnTo>
                    <a:lnTo>
                      <a:pt x="2139" y="1617"/>
                    </a:lnTo>
                    <a:lnTo>
                      <a:pt x="2127" y="1674"/>
                    </a:lnTo>
                    <a:lnTo>
                      <a:pt x="2111" y="1731"/>
                    </a:lnTo>
                    <a:lnTo>
                      <a:pt x="2094" y="1788"/>
                    </a:lnTo>
                    <a:lnTo>
                      <a:pt x="2075" y="1844"/>
                    </a:lnTo>
                    <a:lnTo>
                      <a:pt x="2052" y="1899"/>
                    </a:lnTo>
                    <a:lnTo>
                      <a:pt x="2028" y="1952"/>
                    </a:lnTo>
                    <a:lnTo>
                      <a:pt x="2000" y="2004"/>
                    </a:lnTo>
                    <a:lnTo>
                      <a:pt x="1971" y="2055"/>
                    </a:lnTo>
                    <a:lnTo>
                      <a:pt x="1938" y="2103"/>
                    </a:lnTo>
                    <a:lnTo>
                      <a:pt x="1903" y="2150"/>
                    </a:lnTo>
                    <a:lnTo>
                      <a:pt x="1863" y="2195"/>
                    </a:lnTo>
                    <a:lnTo>
                      <a:pt x="1820" y="2237"/>
                    </a:lnTo>
                    <a:lnTo>
                      <a:pt x="1775" y="2276"/>
                    </a:lnTo>
                    <a:lnTo>
                      <a:pt x="1725" y="2313"/>
                    </a:lnTo>
                    <a:lnTo>
                      <a:pt x="1672" y="2347"/>
                    </a:lnTo>
                    <a:lnTo>
                      <a:pt x="1615" y="2378"/>
                    </a:lnTo>
                    <a:lnTo>
                      <a:pt x="1555" y="2404"/>
                    </a:lnTo>
                    <a:lnTo>
                      <a:pt x="1489" y="2427"/>
                    </a:lnTo>
                    <a:lnTo>
                      <a:pt x="1419" y="2447"/>
                    </a:lnTo>
                    <a:lnTo>
                      <a:pt x="1346" y="2462"/>
                    </a:lnTo>
                    <a:lnTo>
                      <a:pt x="1267" y="2474"/>
                    </a:lnTo>
                    <a:lnTo>
                      <a:pt x="1184" y="2481"/>
                    </a:lnTo>
                    <a:lnTo>
                      <a:pt x="1096" y="2484"/>
                    </a:lnTo>
                    <a:lnTo>
                      <a:pt x="1009" y="2481"/>
                    </a:lnTo>
                    <a:lnTo>
                      <a:pt x="926" y="2474"/>
                    </a:lnTo>
                    <a:lnTo>
                      <a:pt x="847" y="2462"/>
                    </a:lnTo>
                    <a:lnTo>
                      <a:pt x="774" y="2447"/>
                    </a:lnTo>
                    <a:lnTo>
                      <a:pt x="704" y="2427"/>
                    </a:lnTo>
                    <a:lnTo>
                      <a:pt x="638" y="2404"/>
                    </a:lnTo>
                    <a:lnTo>
                      <a:pt x="577" y="2378"/>
                    </a:lnTo>
                    <a:lnTo>
                      <a:pt x="521" y="2347"/>
                    </a:lnTo>
                    <a:lnTo>
                      <a:pt x="467" y="2313"/>
                    </a:lnTo>
                    <a:lnTo>
                      <a:pt x="418" y="2276"/>
                    </a:lnTo>
                    <a:lnTo>
                      <a:pt x="372" y="2237"/>
                    </a:lnTo>
                    <a:lnTo>
                      <a:pt x="329" y="2195"/>
                    </a:lnTo>
                    <a:lnTo>
                      <a:pt x="290" y="2150"/>
                    </a:lnTo>
                    <a:lnTo>
                      <a:pt x="255" y="2103"/>
                    </a:lnTo>
                    <a:lnTo>
                      <a:pt x="222" y="2055"/>
                    </a:lnTo>
                    <a:lnTo>
                      <a:pt x="191" y="2004"/>
                    </a:lnTo>
                    <a:lnTo>
                      <a:pt x="165" y="1952"/>
                    </a:lnTo>
                    <a:lnTo>
                      <a:pt x="141" y="1899"/>
                    </a:lnTo>
                    <a:lnTo>
                      <a:pt x="118" y="1844"/>
                    </a:lnTo>
                    <a:lnTo>
                      <a:pt x="99" y="1788"/>
                    </a:lnTo>
                    <a:lnTo>
                      <a:pt x="81" y="1731"/>
                    </a:lnTo>
                    <a:lnTo>
                      <a:pt x="66" y="1674"/>
                    </a:lnTo>
                    <a:lnTo>
                      <a:pt x="54" y="1617"/>
                    </a:lnTo>
                    <a:lnTo>
                      <a:pt x="42" y="1559"/>
                    </a:lnTo>
                    <a:lnTo>
                      <a:pt x="32" y="1501"/>
                    </a:lnTo>
                    <a:lnTo>
                      <a:pt x="24" y="1444"/>
                    </a:lnTo>
                    <a:lnTo>
                      <a:pt x="18" y="1386"/>
                    </a:lnTo>
                    <a:lnTo>
                      <a:pt x="12" y="1330"/>
                    </a:lnTo>
                    <a:lnTo>
                      <a:pt x="8" y="1273"/>
                    </a:lnTo>
                    <a:lnTo>
                      <a:pt x="5" y="1218"/>
                    </a:lnTo>
                    <a:lnTo>
                      <a:pt x="3" y="1165"/>
                    </a:lnTo>
                    <a:lnTo>
                      <a:pt x="2" y="1112"/>
                    </a:lnTo>
                    <a:lnTo>
                      <a:pt x="0" y="1062"/>
                    </a:lnTo>
                    <a:lnTo>
                      <a:pt x="0" y="1012"/>
                    </a:lnTo>
                    <a:lnTo>
                      <a:pt x="0" y="965"/>
                    </a:lnTo>
                    <a:lnTo>
                      <a:pt x="0" y="921"/>
                    </a:lnTo>
                    <a:lnTo>
                      <a:pt x="0" y="878"/>
                    </a:lnTo>
                    <a:lnTo>
                      <a:pt x="2" y="839"/>
                    </a:lnTo>
                    <a:lnTo>
                      <a:pt x="2" y="802"/>
                    </a:lnTo>
                    <a:lnTo>
                      <a:pt x="3" y="739"/>
                    </a:lnTo>
                    <a:lnTo>
                      <a:pt x="9" y="678"/>
                    </a:lnTo>
                    <a:lnTo>
                      <a:pt x="21" y="620"/>
                    </a:lnTo>
                    <a:lnTo>
                      <a:pt x="36" y="563"/>
                    </a:lnTo>
                    <a:lnTo>
                      <a:pt x="55" y="507"/>
                    </a:lnTo>
                    <a:lnTo>
                      <a:pt x="79" y="455"/>
                    </a:lnTo>
                    <a:lnTo>
                      <a:pt x="107" y="405"/>
                    </a:lnTo>
                    <a:lnTo>
                      <a:pt x="140" y="357"/>
                    </a:lnTo>
                    <a:lnTo>
                      <a:pt x="176" y="311"/>
                    </a:lnTo>
                    <a:lnTo>
                      <a:pt x="218" y="268"/>
                    </a:lnTo>
                    <a:lnTo>
                      <a:pt x="265" y="228"/>
                    </a:lnTo>
                    <a:lnTo>
                      <a:pt x="317" y="190"/>
                    </a:lnTo>
                    <a:lnTo>
                      <a:pt x="372" y="155"/>
                    </a:lnTo>
                    <a:lnTo>
                      <a:pt x="433" y="124"/>
                    </a:lnTo>
                    <a:lnTo>
                      <a:pt x="499" y="96"/>
                    </a:lnTo>
                    <a:lnTo>
                      <a:pt x="569" y="72"/>
                    </a:lnTo>
                    <a:lnTo>
                      <a:pt x="645" y="50"/>
                    </a:lnTo>
                    <a:lnTo>
                      <a:pt x="724" y="33"/>
                    </a:lnTo>
                    <a:lnTo>
                      <a:pt x="810" y="19"/>
                    </a:lnTo>
                    <a:lnTo>
                      <a:pt x="900" y="9"/>
                    </a:lnTo>
                    <a:lnTo>
                      <a:pt x="996" y="2"/>
                    </a:lnTo>
                    <a:lnTo>
                      <a:pt x="1096" y="0"/>
                    </a:lnTo>
                    <a:close/>
                  </a:path>
                </a:pathLst>
              </a:custGeom>
              <a:solidFill>
                <a:srgbClr val="FDCC9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67">
                <a:extLst>
                  <a:ext uri="{FF2B5EF4-FFF2-40B4-BE49-F238E27FC236}">
                    <a16:creationId xmlns:a16="http://schemas.microsoft.com/office/drawing/2014/main" id="{0ED15D89-ABF5-C017-6503-C2BFD59F8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" y="1625"/>
                <a:ext cx="78" cy="87"/>
              </a:xfrm>
              <a:custGeom>
                <a:avLst/>
                <a:gdLst>
                  <a:gd name="T0" fmla="*/ 119 w 236"/>
                  <a:gd name="T1" fmla="*/ 0 h 259"/>
                  <a:gd name="T2" fmla="*/ 145 w 236"/>
                  <a:gd name="T3" fmla="*/ 4 h 259"/>
                  <a:gd name="T4" fmla="*/ 170 w 236"/>
                  <a:gd name="T5" fmla="*/ 13 h 259"/>
                  <a:gd name="T6" fmla="*/ 192 w 236"/>
                  <a:gd name="T7" fmla="*/ 28 h 259"/>
                  <a:gd name="T8" fmla="*/ 211 w 236"/>
                  <a:gd name="T9" fmla="*/ 48 h 259"/>
                  <a:gd name="T10" fmla="*/ 225 w 236"/>
                  <a:gd name="T11" fmla="*/ 72 h 259"/>
                  <a:gd name="T12" fmla="*/ 234 w 236"/>
                  <a:gd name="T13" fmla="*/ 100 h 259"/>
                  <a:gd name="T14" fmla="*/ 236 w 236"/>
                  <a:gd name="T15" fmla="*/ 129 h 259"/>
                  <a:gd name="T16" fmla="*/ 234 w 236"/>
                  <a:gd name="T17" fmla="*/ 159 h 259"/>
                  <a:gd name="T18" fmla="*/ 225 w 236"/>
                  <a:gd name="T19" fmla="*/ 187 h 259"/>
                  <a:gd name="T20" fmla="*/ 211 w 236"/>
                  <a:gd name="T21" fmla="*/ 211 h 259"/>
                  <a:gd name="T22" fmla="*/ 192 w 236"/>
                  <a:gd name="T23" fmla="*/ 230 h 259"/>
                  <a:gd name="T24" fmla="*/ 170 w 236"/>
                  <a:gd name="T25" fmla="*/ 247 h 259"/>
                  <a:gd name="T26" fmla="*/ 145 w 236"/>
                  <a:gd name="T27" fmla="*/ 256 h 259"/>
                  <a:gd name="T28" fmla="*/ 119 w 236"/>
                  <a:gd name="T29" fmla="*/ 259 h 259"/>
                  <a:gd name="T30" fmla="*/ 91 w 236"/>
                  <a:gd name="T31" fmla="*/ 256 h 259"/>
                  <a:gd name="T32" fmla="*/ 65 w 236"/>
                  <a:gd name="T33" fmla="*/ 247 h 259"/>
                  <a:gd name="T34" fmla="*/ 44 w 236"/>
                  <a:gd name="T35" fmla="*/ 230 h 259"/>
                  <a:gd name="T36" fmla="*/ 25 w 236"/>
                  <a:gd name="T37" fmla="*/ 211 h 259"/>
                  <a:gd name="T38" fmla="*/ 11 w 236"/>
                  <a:gd name="T39" fmla="*/ 187 h 259"/>
                  <a:gd name="T40" fmla="*/ 2 w 236"/>
                  <a:gd name="T41" fmla="*/ 159 h 259"/>
                  <a:gd name="T42" fmla="*/ 0 w 236"/>
                  <a:gd name="T43" fmla="*/ 129 h 259"/>
                  <a:gd name="T44" fmla="*/ 2 w 236"/>
                  <a:gd name="T45" fmla="*/ 100 h 259"/>
                  <a:gd name="T46" fmla="*/ 11 w 236"/>
                  <a:gd name="T47" fmla="*/ 72 h 259"/>
                  <a:gd name="T48" fmla="*/ 25 w 236"/>
                  <a:gd name="T49" fmla="*/ 48 h 259"/>
                  <a:gd name="T50" fmla="*/ 44 w 236"/>
                  <a:gd name="T51" fmla="*/ 28 h 259"/>
                  <a:gd name="T52" fmla="*/ 65 w 236"/>
                  <a:gd name="T53" fmla="*/ 13 h 259"/>
                  <a:gd name="T54" fmla="*/ 91 w 236"/>
                  <a:gd name="T55" fmla="*/ 4 h 259"/>
                  <a:gd name="T56" fmla="*/ 119 w 236"/>
                  <a:gd name="T57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59">
                    <a:moveTo>
                      <a:pt x="119" y="0"/>
                    </a:moveTo>
                    <a:lnTo>
                      <a:pt x="145" y="4"/>
                    </a:lnTo>
                    <a:lnTo>
                      <a:pt x="170" y="13"/>
                    </a:lnTo>
                    <a:lnTo>
                      <a:pt x="192" y="28"/>
                    </a:lnTo>
                    <a:lnTo>
                      <a:pt x="211" y="48"/>
                    </a:lnTo>
                    <a:lnTo>
                      <a:pt x="225" y="72"/>
                    </a:lnTo>
                    <a:lnTo>
                      <a:pt x="234" y="100"/>
                    </a:lnTo>
                    <a:lnTo>
                      <a:pt x="236" y="129"/>
                    </a:lnTo>
                    <a:lnTo>
                      <a:pt x="234" y="159"/>
                    </a:lnTo>
                    <a:lnTo>
                      <a:pt x="225" y="187"/>
                    </a:lnTo>
                    <a:lnTo>
                      <a:pt x="211" y="211"/>
                    </a:lnTo>
                    <a:lnTo>
                      <a:pt x="192" y="230"/>
                    </a:lnTo>
                    <a:lnTo>
                      <a:pt x="170" y="247"/>
                    </a:lnTo>
                    <a:lnTo>
                      <a:pt x="145" y="256"/>
                    </a:lnTo>
                    <a:lnTo>
                      <a:pt x="119" y="259"/>
                    </a:lnTo>
                    <a:lnTo>
                      <a:pt x="91" y="256"/>
                    </a:lnTo>
                    <a:lnTo>
                      <a:pt x="65" y="247"/>
                    </a:lnTo>
                    <a:lnTo>
                      <a:pt x="44" y="230"/>
                    </a:lnTo>
                    <a:lnTo>
                      <a:pt x="25" y="211"/>
                    </a:lnTo>
                    <a:lnTo>
                      <a:pt x="11" y="187"/>
                    </a:lnTo>
                    <a:lnTo>
                      <a:pt x="2" y="159"/>
                    </a:lnTo>
                    <a:lnTo>
                      <a:pt x="0" y="129"/>
                    </a:lnTo>
                    <a:lnTo>
                      <a:pt x="2" y="100"/>
                    </a:lnTo>
                    <a:lnTo>
                      <a:pt x="11" y="72"/>
                    </a:lnTo>
                    <a:lnTo>
                      <a:pt x="25" y="48"/>
                    </a:lnTo>
                    <a:lnTo>
                      <a:pt x="44" y="28"/>
                    </a:lnTo>
                    <a:lnTo>
                      <a:pt x="65" y="13"/>
                    </a:lnTo>
                    <a:lnTo>
                      <a:pt x="91" y="4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3B25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68">
                <a:extLst>
                  <a:ext uri="{FF2B5EF4-FFF2-40B4-BE49-F238E27FC236}">
                    <a16:creationId xmlns:a16="http://schemas.microsoft.com/office/drawing/2014/main" id="{04CC3195-B03A-4083-BD1C-0C6A41397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" y="1638"/>
                <a:ext cx="24" cy="23"/>
              </a:xfrm>
              <a:custGeom>
                <a:avLst/>
                <a:gdLst>
                  <a:gd name="T0" fmla="*/ 36 w 71"/>
                  <a:gd name="T1" fmla="*/ 0 h 71"/>
                  <a:gd name="T2" fmla="*/ 50 w 71"/>
                  <a:gd name="T3" fmla="*/ 2 h 71"/>
                  <a:gd name="T4" fmla="*/ 60 w 71"/>
                  <a:gd name="T5" fmla="*/ 10 h 71"/>
                  <a:gd name="T6" fmla="*/ 67 w 71"/>
                  <a:gd name="T7" fmla="*/ 21 h 71"/>
                  <a:gd name="T8" fmla="*/ 71 w 71"/>
                  <a:gd name="T9" fmla="*/ 35 h 71"/>
                  <a:gd name="T10" fmla="*/ 67 w 71"/>
                  <a:gd name="T11" fmla="*/ 48 h 71"/>
                  <a:gd name="T12" fmla="*/ 60 w 71"/>
                  <a:gd name="T13" fmla="*/ 60 h 71"/>
                  <a:gd name="T14" fmla="*/ 50 w 71"/>
                  <a:gd name="T15" fmla="*/ 68 h 71"/>
                  <a:gd name="T16" fmla="*/ 36 w 71"/>
                  <a:gd name="T17" fmla="*/ 71 h 71"/>
                  <a:gd name="T18" fmla="*/ 22 w 71"/>
                  <a:gd name="T19" fmla="*/ 68 h 71"/>
                  <a:gd name="T20" fmla="*/ 10 w 71"/>
                  <a:gd name="T21" fmla="*/ 60 h 71"/>
                  <a:gd name="T22" fmla="*/ 3 w 71"/>
                  <a:gd name="T23" fmla="*/ 48 h 71"/>
                  <a:gd name="T24" fmla="*/ 0 w 71"/>
                  <a:gd name="T25" fmla="*/ 35 h 71"/>
                  <a:gd name="T26" fmla="*/ 3 w 71"/>
                  <a:gd name="T27" fmla="*/ 21 h 71"/>
                  <a:gd name="T28" fmla="*/ 10 w 71"/>
                  <a:gd name="T29" fmla="*/ 10 h 71"/>
                  <a:gd name="T30" fmla="*/ 22 w 71"/>
                  <a:gd name="T31" fmla="*/ 2 h 71"/>
                  <a:gd name="T32" fmla="*/ 36 w 71"/>
                  <a:gd name="T3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50" y="2"/>
                    </a:lnTo>
                    <a:lnTo>
                      <a:pt x="60" y="10"/>
                    </a:lnTo>
                    <a:lnTo>
                      <a:pt x="67" y="21"/>
                    </a:lnTo>
                    <a:lnTo>
                      <a:pt x="71" y="35"/>
                    </a:lnTo>
                    <a:lnTo>
                      <a:pt x="67" y="48"/>
                    </a:lnTo>
                    <a:lnTo>
                      <a:pt x="60" y="60"/>
                    </a:lnTo>
                    <a:lnTo>
                      <a:pt x="50" y="68"/>
                    </a:lnTo>
                    <a:lnTo>
                      <a:pt x="36" y="71"/>
                    </a:lnTo>
                    <a:lnTo>
                      <a:pt x="22" y="68"/>
                    </a:lnTo>
                    <a:lnTo>
                      <a:pt x="10" y="60"/>
                    </a:lnTo>
                    <a:lnTo>
                      <a:pt x="3" y="48"/>
                    </a:lnTo>
                    <a:lnTo>
                      <a:pt x="0" y="35"/>
                    </a:lnTo>
                    <a:lnTo>
                      <a:pt x="3" y="21"/>
                    </a:lnTo>
                    <a:lnTo>
                      <a:pt x="10" y="10"/>
                    </a:lnTo>
                    <a:lnTo>
                      <a:pt x="22" y="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69">
                <a:extLst>
                  <a:ext uri="{FF2B5EF4-FFF2-40B4-BE49-F238E27FC236}">
                    <a16:creationId xmlns:a16="http://schemas.microsoft.com/office/drawing/2014/main" id="{92088237-BE87-91F5-30D4-5814503A2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7" y="1510"/>
                <a:ext cx="129" cy="56"/>
              </a:xfrm>
              <a:custGeom>
                <a:avLst/>
                <a:gdLst>
                  <a:gd name="T0" fmla="*/ 203 w 388"/>
                  <a:gd name="T1" fmla="*/ 0 h 169"/>
                  <a:gd name="T2" fmla="*/ 241 w 388"/>
                  <a:gd name="T3" fmla="*/ 1 h 169"/>
                  <a:gd name="T4" fmla="*/ 275 w 388"/>
                  <a:gd name="T5" fmla="*/ 8 h 169"/>
                  <a:gd name="T6" fmla="*/ 303 w 388"/>
                  <a:gd name="T7" fmla="*/ 17 h 169"/>
                  <a:gd name="T8" fmla="*/ 326 w 388"/>
                  <a:gd name="T9" fmla="*/ 28 h 169"/>
                  <a:gd name="T10" fmla="*/ 346 w 388"/>
                  <a:gd name="T11" fmla="*/ 42 h 169"/>
                  <a:gd name="T12" fmla="*/ 361 w 388"/>
                  <a:gd name="T13" fmla="*/ 57 h 169"/>
                  <a:gd name="T14" fmla="*/ 372 w 388"/>
                  <a:gd name="T15" fmla="*/ 74 h 169"/>
                  <a:gd name="T16" fmla="*/ 380 w 388"/>
                  <a:gd name="T17" fmla="*/ 90 h 169"/>
                  <a:gd name="T18" fmla="*/ 385 w 388"/>
                  <a:gd name="T19" fmla="*/ 107 h 169"/>
                  <a:gd name="T20" fmla="*/ 388 w 388"/>
                  <a:gd name="T21" fmla="*/ 123 h 169"/>
                  <a:gd name="T22" fmla="*/ 388 w 388"/>
                  <a:gd name="T23" fmla="*/ 137 h 169"/>
                  <a:gd name="T24" fmla="*/ 385 w 388"/>
                  <a:gd name="T25" fmla="*/ 150 h 169"/>
                  <a:gd name="T26" fmla="*/ 381 w 388"/>
                  <a:gd name="T27" fmla="*/ 158 h 169"/>
                  <a:gd name="T28" fmla="*/ 376 w 388"/>
                  <a:gd name="T29" fmla="*/ 165 h 169"/>
                  <a:gd name="T30" fmla="*/ 370 w 388"/>
                  <a:gd name="T31" fmla="*/ 169 h 169"/>
                  <a:gd name="T32" fmla="*/ 364 w 388"/>
                  <a:gd name="T33" fmla="*/ 167 h 169"/>
                  <a:gd name="T34" fmla="*/ 324 w 388"/>
                  <a:gd name="T35" fmla="*/ 148 h 169"/>
                  <a:gd name="T36" fmla="*/ 288 w 388"/>
                  <a:gd name="T37" fmla="*/ 136 h 169"/>
                  <a:gd name="T38" fmla="*/ 253 w 388"/>
                  <a:gd name="T39" fmla="*/ 127 h 169"/>
                  <a:gd name="T40" fmla="*/ 222 w 388"/>
                  <a:gd name="T41" fmla="*/ 123 h 169"/>
                  <a:gd name="T42" fmla="*/ 193 w 388"/>
                  <a:gd name="T43" fmla="*/ 122 h 169"/>
                  <a:gd name="T44" fmla="*/ 166 w 388"/>
                  <a:gd name="T45" fmla="*/ 124 h 169"/>
                  <a:gd name="T46" fmla="*/ 142 w 388"/>
                  <a:gd name="T47" fmla="*/ 128 h 169"/>
                  <a:gd name="T48" fmla="*/ 121 w 388"/>
                  <a:gd name="T49" fmla="*/ 134 h 169"/>
                  <a:gd name="T50" fmla="*/ 100 w 388"/>
                  <a:gd name="T51" fmla="*/ 141 h 169"/>
                  <a:gd name="T52" fmla="*/ 81 w 388"/>
                  <a:gd name="T53" fmla="*/ 147 h 169"/>
                  <a:gd name="T54" fmla="*/ 65 w 388"/>
                  <a:gd name="T55" fmla="*/ 152 h 169"/>
                  <a:gd name="T56" fmla="*/ 50 w 388"/>
                  <a:gd name="T57" fmla="*/ 157 h 169"/>
                  <a:gd name="T58" fmla="*/ 36 w 388"/>
                  <a:gd name="T59" fmla="*/ 158 h 169"/>
                  <a:gd name="T60" fmla="*/ 23 w 388"/>
                  <a:gd name="T61" fmla="*/ 158 h 169"/>
                  <a:gd name="T62" fmla="*/ 12 w 388"/>
                  <a:gd name="T63" fmla="*/ 155 h 169"/>
                  <a:gd name="T64" fmla="*/ 5 w 388"/>
                  <a:gd name="T65" fmla="*/ 150 h 169"/>
                  <a:gd name="T66" fmla="*/ 2 w 388"/>
                  <a:gd name="T67" fmla="*/ 141 h 169"/>
                  <a:gd name="T68" fmla="*/ 0 w 388"/>
                  <a:gd name="T69" fmla="*/ 129 h 169"/>
                  <a:gd name="T70" fmla="*/ 2 w 388"/>
                  <a:gd name="T71" fmla="*/ 117 h 169"/>
                  <a:gd name="T72" fmla="*/ 5 w 388"/>
                  <a:gd name="T73" fmla="*/ 103 h 169"/>
                  <a:gd name="T74" fmla="*/ 12 w 388"/>
                  <a:gd name="T75" fmla="*/ 86 h 169"/>
                  <a:gd name="T76" fmla="*/ 23 w 388"/>
                  <a:gd name="T77" fmla="*/ 71 h 169"/>
                  <a:gd name="T78" fmla="*/ 36 w 388"/>
                  <a:gd name="T79" fmla="*/ 56 h 169"/>
                  <a:gd name="T80" fmla="*/ 53 w 388"/>
                  <a:gd name="T81" fmla="*/ 41 h 169"/>
                  <a:gd name="T82" fmla="*/ 75 w 388"/>
                  <a:gd name="T83" fmla="*/ 28 h 169"/>
                  <a:gd name="T84" fmla="*/ 100 w 388"/>
                  <a:gd name="T85" fmla="*/ 17 h 169"/>
                  <a:gd name="T86" fmla="*/ 129 w 388"/>
                  <a:gd name="T87" fmla="*/ 8 h 169"/>
                  <a:gd name="T88" fmla="*/ 164 w 388"/>
                  <a:gd name="T89" fmla="*/ 1 h 169"/>
                  <a:gd name="T90" fmla="*/ 203 w 388"/>
                  <a:gd name="T9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8" h="169">
                    <a:moveTo>
                      <a:pt x="203" y="0"/>
                    </a:moveTo>
                    <a:lnTo>
                      <a:pt x="241" y="1"/>
                    </a:lnTo>
                    <a:lnTo>
                      <a:pt x="275" y="8"/>
                    </a:lnTo>
                    <a:lnTo>
                      <a:pt x="303" y="17"/>
                    </a:lnTo>
                    <a:lnTo>
                      <a:pt x="326" y="28"/>
                    </a:lnTo>
                    <a:lnTo>
                      <a:pt x="346" y="42"/>
                    </a:lnTo>
                    <a:lnTo>
                      <a:pt x="361" y="57"/>
                    </a:lnTo>
                    <a:lnTo>
                      <a:pt x="372" y="74"/>
                    </a:lnTo>
                    <a:lnTo>
                      <a:pt x="380" y="90"/>
                    </a:lnTo>
                    <a:lnTo>
                      <a:pt x="385" y="107"/>
                    </a:lnTo>
                    <a:lnTo>
                      <a:pt x="388" y="123"/>
                    </a:lnTo>
                    <a:lnTo>
                      <a:pt x="388" y="137"/>
                    </a:lnTo>
                    <a:lnTo>
                      <a:pt x="385" y="150"/>
                    </a:lnTo>
                    <a:lnTo>
                      <a:pt x="381" y="158"/>
                    </a:lnTo>
                    <a:lnTo>
                      <a:pt x="376" y="165"/>
                    </a:lnTo>
                    <a:lnTo>
                      <a:pt x="370" y="169"/>
                    </a:lnTo>
                    <a:lnTo>
                      <a:pt x="364" y="167"/>
                    </a:lnTo>
                    <a:lnTo>
                      <a:pt x="324" y="148"/>
                    </a:lnTo>
                    <a:lnTo>
                      <a:pt x="288" y="136"/>
                    </a:lnTo>
                    <a:lnTo>
                      <a:pt x="253" y="127"/>
                    </a:lnTo>
                    <a:lnTo>
                      <a:pt x="222" y="123"/>
                    </a:lnTo>
                    <a:lnTo>
                      <a:pt x="193" y="122"/>
                    </a:lnTo>
                    <a:lnTo>
                      <a:pt x="166" y="124"/>
                    </a:lnTo>
                    <a:lnTo>
                      <a:pt x="142" y="128"/>
                    </a:lnTo>
                    <a:lnTo>
                      <a:pt x="121" y="134"/>
                    </a:lnTo>
                    <a:lnTo>
                      <a:pt x="100" y="141"/>
                    </a:lnTo>
                    <a:lnTo>
                      <a:pt x="81" y="147"/>
                    </a:lnTo>
                    <a:lnTo>
                      <a:pt x="65" y="152"/>
                    </a:lnTo>
                    <a:lnTo>
                      <a:pt x="50" y="157"/>
                    </a:lnTo>
                    <a:lnTo>
                      <a:pt x="36" y="158"/>
                    </a:lnTo>
                    <a:lnTo>
                      <a:pt x="23" y="158"/>
                    </a:lnTo>
                    <a:lnTo>
                      <a:pt x="12" y="155"/>
                    </a:lnTo>
                    <a:lnTo>
                      <a:pt x="5" y="150"/>
                    </a:lnTo>
                    <a:lnTo>
                      <a:pt x="2" y="141"/>
                    </a:lnTo>
                    <a:lnTo>
                      <a:pt x="0" y="129"/>
                    </a:lnTo>
                    <a:lnTo>
                      <a:pt x="2" y="117"/>
                    </a:lnTo>
                    <a:lnTo>
                      <a:pt x="5" y="103"/>
                    </a:lnTo>
                    <a:lnTo>
                      <a:pt x="12" y="86"/>
                    </a:lnTo>
                    <a:lnTo>
                      <a:pt x="23" y="71"/>
                    </a:lnTo>
                    <a:lnTo>
                      <a:pt x="36" y="56"/>
                    </a:lnTo>
                    <a:lnTo>
                      <a:pt x="53" y="41"/>
                    </a:lnTo>
                    <a:lnTo>
                      <a:pt x="75" y="28"/>
                    </a:lnTo>
                    <a:lnTo>
                      <a:pt x="100" y="17"/>
                    </a:lnTo>
                    <a:lnTo>
                      <a:pt x="129" y="8"/>
                    </a:lnTo>
                    <a:lnTo>
                      <a:pt x="164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 70">
                <a:extLst>
                  <a:ext uri="{FF2B5EF4-FFF2-40B4-BE49-F238E27FC236}">
                    <a16:creationId xmlns:a16="http://schemas.microsoft.com/office/drawing/2014/main" id="{3C622B15-1F85-F111-E6B5-476C35760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" y="1625"/>
                <a:ext cx="79" cy="87"/>
              </a:xfrm>
              <a:custGeom>
                <a:avLst/>
                <a:gdLst>
                  <a:gd name="T0" fmla="*/ 119 w 238"/>
                  <a:gd name="T1" fmla="*/ 0 h 259"/>
                  <a:gd name="T2" fmla="*/ 146 w 238"/>
                  <a:gd name="T3" fmla="*/ 4 h 259"/>
                  <a:gd name="T4" fmla="*/ 171 w 238"/>
                  <a:gd name="T5" fmla="*/ 13 h 259"/>
                  <a:gd name="T6" fmla="*/ 194 w 238"/>
                  <a:gd name="T7" fmla="*/ 28 h 259"/>
                  <a:gd name="T8" fmla="*/ 212 w 238"/>
                  <a:gd name="T9" fmla="*/ 48 h 259"/>
                  <a:gd name="T10" fmla="*/ 226 w 238"/>
                  <a:gd name="T11" fmla="*/ 72 h 259"/>
                  <a:gd name="T12" fmla="*/ 235 w 238"/>
                  <a:gd name="T13" fmla="*/ 100 h 259"/>
                  <a:gd name="T14" fmla="*/ 238 w 238"/>
                  <a:gd name="T15" fmla="*/ 129 h 259"/>
                  <a:gd name="T16" fmla="*/ 235 w 238"/>
                  <a:gd name="T17" fmla="*/ 159 h 259"/>
                  <a:gd name="T18" fmla="*/ 226 w 238"/>
                  <a:gd name="T19" fmla="*/ 187 h 259"/>
                  <a:gd name="T20" fmla="*/ 212 w 238"/>
                  <a:gd name="T21" fmla="*/ 211 h 259"/>
                  <a:gd name="T22" fmla="*/ 194 w 238"/>
                  <a:gd name="T23" fmla="*/ 230 h 259"/>
                  <a:gd name="T24" fmla="*/ 171 w 238"/>
                  <a:gd name="T25" fmla="*/ 247 h 259"/>
                  <a:gd name="T26" fmla="*/ 146 w 238"/>
                  <a:gd name="T27" fmla="*/ 256 h 259"/>
                  <a:gd name="T28" fmla="*/ 119 w 238"/>
                  <a:gd name="T29" fmla="*/ 259 h 259"/>
                  <a:gd name="T30" fmla="*/ 92 w 238"/>
                  <a:gd name="T31" fmla="*/ 256 h 259"/>
                  <a:gd name="T32" fmla="*/ 68 w 238"/>
                  <a:gd name="T33" fmla="*/ 247 h 259"/>
                  <a:gd name="T34" fmla="*/ 45 w 238"/>
                  <a:gd name="T35" fmla="*/ 230 h 259"/>
                  <a:gd name="T36" fmla="*/ 27 w 238"/>
                  <a:gd name="T37" fmla="*/ 211 h 259"/>
                  <a:gd name="T38" fmla="*/ 13 w 238"/>
                  <a:gd name="T39" fmla="*/ 187 h 259"/>
                  <a:gd name="T40" fmla="*/ 4 w 238"/>
                  <a:gd name="T41" fmla="*/ 159 h 259"/>
                  <a:gd name="T42" fmla="*/ 0 w 238"/>
                  <a:gd name="T43" fmla="*/ 129 h 259"/>
                  <a:gd name="T44" fmla="*/ 4 w 238"/>
                  <a:gd name="T45" fmla="*/ 100 h 259"/>
                  <a:gd name="T46" fmla="*/ 13 w 238"/>
                  <a:gd name="T47" fmla="*/ 72 h 259"/>
                  <a:gd name="T48" fmla="*/ 27 w 238"/>
                  <a:gd name="T49" fmla="*/ 48 h 259"/>
                  <a:gd name="T50" fmla="*/ 45 w 238"/>
                  <a:gd name="T51" fmla="*/ 28 h 259"/>
                  <a:gd name="T52" fmla="*/ 68 w 238"/>
                  <a:gd name="T53" fmla="*/ 13 h 259"/>
                  <a:gd name="T54" fmla="*/ 92 w 238"/>
                  <a:gd name="T55" fmla="*/ 4 h 259"/>
                  <a:gd name="T56" fmla="*/ 119 w 238"/>
                  <a:gd name="T57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8" h="259">
                    <a:moveTo>
                      <a:pt x="119" y="0"/>
                    </a:moveTo>
                    <a:lnTo>
                      <a:pt x="146" y="4"/>
                    </a:lnTo>
                    <a:lnTo>
                      <a:pt x="171" y="13"/>
                    </a:lnTo>
                    <a:lnTo>
                      <a:pt x="194" y="28"/>
                    </a:lnTo>
                    <a:lnTo>
                      <a:pt x="212" y="48"/>
                    </a:lnTo>
                    <a:lnTo>
                      <a:pt x="226" y="72"/>
                    </a:lnTo>
                    <a:lnTo>
                      <a:pt x="235" y="100"/>
                    </a:lnTo>
                    <a:lnTo>
                      <a:pt x="238" y="129"/>
                    </a:lnTo>
                    <a:lnTo>
                      <a:pt x="235" y="159"/>
                    </a:lnTo>
                    <a:lnTo>
                      <a:pt x="226" y="187"/>
                    </a:lnTo>
                    <a:lnTo>
                      <a:pt x="212" y="211"/>
                    </a:lnTo>
                    <a:lnTo>
                      <a:pt x="194" y="230"/>
                    </a:lnTo>
                    <a:lnTo>
                      <a:pt x="171" y="247"/>
                    </a:lnTo>
                    <a:lnTo>
                      <a:pt x="146" y="256"/>
                    </a:lnTo>
                    <a:lnTo>
                      <a:pt x="119" y="259"/>
                    </a:lnTo>
                    <a:lnTo>
                      <a:pt x="92" y="256"/>
                    </a:lnTo>
                    <a:lnTo>
                      <a:pt x="68" y="247"/>
                    </a:lnTo>
                    <a:lnTo>
                      <a:pt x="45" y="230"/>
                    </a:lnTo>
                    <a:lnTo>
                      <a:pt x="27" y="211"/>
                    </a:lnTo>
                    <a:lnTo>
                      <a:pt x="13" y="187"/>
                    </a:lnTo>
                    <a:lnTo>
                      <a:pt x="4" y="159"/>
                    </a:lnTo>
                    <a:lnTo>
                      <a:pt x="0" y="129"/>
                    </a:lnTo>
                    <a:lnTo>
                      <a:pt x="4" y="100"/>
                    </a:lnTo>
                    <a:lnTo>
                      <a:pt x="13" y="72"/>
                    </a:lnTo>
                    <a:lnTo>
                      <a:pt x="27" y="48"/>
                    </a:lnTo>
                    <a:lnTo>
                      <a:pt x="45" y="28"/>
                    </a:lnTo>
                    <a:lnTo>
                      <a:pt x="68" y="13"/>
                    </a:lnTo>
                    <a:lnTo>
                      <a:pt x="92" y="4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3B25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 71">
                <a:extLst>
                  <a:ext uri="{FF2B5EF4-FFF2-40B4-BE49-F238E27FC236}">
                    <a16:creationId xmlns:a16="http://schemas.microsoft.com/office/drawing/2014/main" id="{2859E25C-67C7-F9E4-C3E2-91D73AD948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1638"/>
                <a:ext cx="24" cy="23"/>
              </a:xfrm>
              <a:custGeom>
                <a:avLst/>
                <a:gdLst>
                  <a:gd name="T0" fmla="*/ 36 w 71"/>
                  <a:gd name="T1" fmla="*/ 0 h 71"/>
                  <a:gd name="T2" fmla="*/ 49 w 71"/>
                  <a:gd name="T3" fmla="*/ 2 h 71"/>
                  <a:gd name="T4" fmla="*/ 61 w 71"/>
                  <a:gd name="T5" fmla="*/ 10 h 71"/>
                  <a:gd name="T6" fmla="*/ 68 w 71"/>
                  <a:gd name="T7" fmla="*/ 21 h 71"/>
                  <a:gd name="T8" fmla="*/ 71 w 71"/>
                  <a:gd name="T9" fmla="*/ 35 h 71"/>
                  <a:gd name="T10" fmla="*/ 68 w 71"/>
                  <a:gd name="T11" fmla="*/ 48 h 71"/>
                  <a:gd name="T12" fmla="*/ 61 w 71"/>
                  <a:gd name="T13" fmla="*/ 60 h 71"/>
                  <a:gd name="T14" fmla="*/ 49 w 71"/>
                  <a:gd name="T15" fmla="*/ 68 h 71"/>
                  <a:gd name="T16" fmla="*/ 36 w 71"/>
                  <a:gd name="T17" fmla="*/ 71 h 71"/>
                  <a:gd name="T18" fmla="*/ 22 w 71"/>
                  <a:gd name="T19" fmla="*/ 68 h 71"/>
                  <a:gd name="T20" fmla="*/ 10 w 71"/>
                  <a:gd name="T21" fmla="*/ 60 h 71"/>
                  <a:gd name="T22" fmla="*/ 3 w 71"/>
                  <a:gd name="T23" fmla="*/ 48 h 71"/>
                  <a:gd name="T24" fmla="*/ 0 w 71"/>
                  <a:gd name="T25" fmla="*/ 35 h 71"/>
                  <a:gd name="T26" fmla="*/ 3 w 71"/>
                  <a:gd name="T27" fmla="*/ 21 h 71"/>
                  <a:gd name="T28" fmla="*/ 10 w 71"/>
                  <a:gd name="T29" fmla="*/ 10 h 71"/>
                  <a:gd name="T30" fmla="*/ 22 w 71"/>
                  <a:gd name="T31" fmla="*/ 2 h 71"/>
                  <a:gd name="T32" fmla="*/ 36 w 71"/>
                  <a:gd name="T3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49" y="2"/>
                    </a:lnTo>
                    <a:lnTo>
                      <a:pt x="61" y="10"/>
                    </a:lnTo>
                    <a:lnTo>
                      <a:pt x="68" y="21"/>
                    </a:lnTo>
                    <a:lnTo>
                      <a:pt x="71" y="35"/>
                    </a:lnTo>
                    <a:lnTo>
                      <a:pt x="68" y="48"/>
                    </a:lnTo>
                    <a:lnTo>
                      <a:pt x="61" y="60"/>
                    </a:lnTo>
                    <a:lnTo>
                      <a:pt x="49" y="68"/>
                    </a:lnTo>
                    <a:lnTo>
                      <a:pt x="36" y="71"/>
                    </a:lnTo>
                    <a:lnTo>
                      <a:pt x="22" y="68"/>
                    </a:lnTo>
                    <a:lnTo>
                      <a:pt x="10" y="60"/>
                    </a:lnTo>
                    <a:lnTo>
                      <a:pt x="3" y="48"/>
                    </a:lnTo>
                    <a:lnTo>
                      <a:pt x="0" y="35"/>
                    </a:lnTo>
                    <a:lnTo>
                      <a:pt x="3" y="21"/>
                    </a:lnTo>
                    <a:lnTo>
                      <a:pt x="10" y="10"/>
                    </a:lnTo>
                    <a:lnTo>
                      <a:pt x="22" y="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72">
                <a:extLst>
                  <a:ext uri="{FF2B5EF4-FFF2-40B4-BE49-F238E27FC236}">
                    <a16:creationId xmlns:a16="http://schemas.microsoft.com/office/drawing/2014/main" id="{C3AC5372-BF15-7430-54F4-05D866780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7" y="1510"/>
                <a:ext cx="129" cy="56"/>
              </a:xfrm>
              <a:custGeom>
                <a:avLst/>
                <a:gdLst>
                  <a:gd name="T0" fmla="*/ 185 w 387"/>
                  <a:gd name="T1" fmla="*/ 0 h 169"/>
                  <a:gd name="T2" fmla="*/ 224 w 387"/>
                  <a:gd name="T3" fmla="*/ 1 h 169"/>
                  <a:gd name="T4" fmla="*/ 258 w 387"/>
                  <a:gd name="T5" fmla="*/ 8 h 169"/>
                  <a:gd name="T6" fmla="*/ 287 w 387"/>
                  <a:gd name="T7" fmla="*/ 17 h 169"/>
                  <a:gd name="T8" fmla="*/ 313 w 387"/>
                  <a:gd name="T9" fmla="*/ 28 h 169"/>
                  <a:gd name="T10" fmla="*/ 334 w 387"/>
                  <a:gd name="T11" fmla="*/ 41 h 169"/>
                  <a:gd name="T12" fmla="*/ 351 w 387"/>
                  <a:gd name="T13" fmla="*/ 56 h 169"/>
                  <a:gd name="T14" fmla="*/ 365 w 387"/>
                  <a:gd name="T15" fmla="*/ 71 h 169"/>
                  <a:gd name="T16" fmla="*/ 376 w 387"/>
                  <a:gd name="T17" fmla="*/ 86 h 169"/>
                  <a:gd name="T18" fmla="*/ 382 w 387"/>
                  <a:gd name="T19" fmla="*/ 103 h 169"/>
                  <a:gd name="T20" fmla="*/ 386 w 387"/>
                  <a:gd name="T21" fmla="*/ 117 h 169"/>
                  <a:gd name="T22" fmla="*/ 387 w 387"/>
                  <a:gd name="T23" fmla="*/ 129 h 169"/>
                  <a:gd name="T24" fmla="*/ 386 w 387"/>
                  <a:gd name="T25" fmla="*/ 141 h 169"/>
                  <a:gd name="T26" fmla="*/ 382 w 387"/>
                  <a:gd name="T27" fmla="*/ 150 h 169"/>
                  <a:gd name="T28" fmla="*/ 376 w 387"/>
                  <a:gd name="T29" fmla="*/ 155 h 169"/>
                  <a:gd name="T30" fmla="*/ 365 w 387"/>
                  <a:gd name="T31" fmla="*/ 158 h 169"/>
                  <a:gd name="T32" fmla="*/ 352 w 387"/>
                  <a:gd name="T33" fmla="*/ 158 h 169"/>
                  <a:gd name="T34" fmla="*/ 338 w 387"/>
                  <a:gd name="T35" fmla="*/ 157 h 169"/>
                  <a:gd name="T36" fmla="*/ 323 w 387"/>
                  <a:gd name="T37" fmla="*/ 152 h 169"/>
                  <a:gd name="T38" fmla="*/ 306 w 387"/>
                  <a:gd name="T39" fmla="*/ 147 h 169"/>
                  <a:gd name="T40" fmla="*/ 287 w 387"/>
                  <a:gd name="T41" fmla="*/ 141 h 169"/>
                  <a:gd name="T42" fmla="*/ 267 w 387"/>
                  <a:gd name="T43" fmla="*/ 134 h 169"/>
                  <a:gd name="T44" fmla="*/ 246 w 387"/>
                  <a:gd name="T45" fmla="*/ 128 h 169"/>
                  <a:gd name="T46" fmla="*/ 222 w 387"/>
                  <a:gd name="T47" fmla="*/ 124 h 169"/>
                  <a:gd name="T48" fmla="*/ 195 w 387"/>
                  <a:gd name="T49" fmla="*/ 122 h 169"/>
                  <a:gd name="T50" fmla="*/ 166 w 387"/>
                  <a:gd name="T51" fmla="*/ 123 h 169"/>
                  <a:gd name="T52" fmla="*/ 134 w 387"/>
                  <a:gd name="T53" fmla="*/ 127 h 169"/>
                  <a:gd name="T54" fmla="*/ 100 w 387"/>
                  <a:gd name="T55" fmla="*/ 136 h 169"/>
                  <a:gd name="T56" fmla="*/ 63 w 387"/>
                  <a:gd name="T57" fmla="*/ 148 h 169"/>
                  <a:gd name="T58" fmla="*/ 24 w 387"/>
                  <a:gd name="T59" fmla="*/ 167 h 169"/>
                  <a:gd name="T60" fmla="*/ 18 w 387"/>
                  <a:gd name="T61" fmla="*/ 169 h 169"/>
                  <a:gd name="T62" fmla="*/ 12 w 387"/>
                  <a:gd name="T63" fmla="*/ 165 h 169"/>
                  <a:gd name="T64" fmla="*/ 7 w 387"/>
                  <a:gd name="T65" fmla="*/ 158 h 169"/>
                  <a:gd name="T66" fmla="*/ 3 w 387"/>
                  <a:gd name="T67" fmla="*/ 150 h 169"/>
                  <a:gd name="T68" fmla="*/ 0 w 387"/>
                  <a:gd name="T69" fmla="*/ 137 h 169"/>
                  <a:gd name="T70" fmla="*/ 0 w 387"/>
                  <a:gd name="T71" fmla="*/ 123 h 169"/>
                  <a:gd name="T72" fmla="*/ 3 w 387"/>
                  <a:gd name="T73" fmla="*/ 107 h 169"/>
                  <a:gd name="T74" fmla="*/ 8 w 387"/>
                  <a:gd name="T75" fmla="*/ 90 h 169"/>
                  <a:gd name="T76" fmla="*/ 15 w 387"/>
                  <a:gd name="T77" fmla="*/ 74 h 169"/>
                  <a:gd name="T78" fmla="*/ 27 w 387"/>
                  <a:gd name="T79" fmla="*/ 57 h 169"/>
                  <a:gd name="T80" fmla="*/ 42 w 387"/>
                  <a:gd name="T81" fmla="*/ 42 h 169"/>
                  <a:gd name="T82" fmla="*/ 61 w 387"/>
                  <a:gd name="T83" fmla="*/ 28 h 169"/>
                  <a:gd name="T84" fmla="*/ 85 w 387"/>
                  <a:gd name="T85" fmla="*/ 17 h 169"/>
                  <a:gd name="T86" fmla="*/ 113 w 387"/>
                  <a:gd name="T87" fmla="*/ 8 h 169"/>
                  <a:gd name="T88" fmla="*/ 147 w 387"/>
                  <a:gd name="T89" fmla="*/ 1 h 169"/>
                  <a:gd name="T90" fmla="*/ 185 w 387"/>
                  <a:gd name="T9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7" h="169">
                    <a:moveTo>
                      <a:pt x="185" y="0"/>
                    </a:moveTo>
                    <a:lnTo>
                      <a:pt x="224" y="1"/>
                    </a:lnTo>
                    <a:lnTo>
                      <a:pt x="258" y="8"/>
                    </a:lnTo>
                    <a:lnTo>
                      <a:pt x="287" y="17"/>
                    </a:lnTo>
                    <a:lnTo>
                      <a:pt x="313" y="28"/>
                    </a:lnTo>
                    <a:lnTo>
                      <a:pt x="334" y="41"/>
                    </a:lnTo>
                    <a:lnTo>
                      <a:pt x="351" y="56"/>
                    </a:lnTo>
                    <a:lnTo>
                      <a:pt x="365" y="71"/>
                    </a:lnTo>
                    <a:lnTo>
                      <a:pt x="376" y="86"/>
                    </a:lnTo>
                    <a:lnTo>
                      <a:pt x="382" y="103"/>
                    </a:lnTo>
                    <a:lnTo>
                      <a:pt x="386" y="117"/>
                    </a:lnTo>
                    <a:lnTo>
                      <a:pt x="387" y="129"/>
                    </a:lnTo>
                    <a:lnTo>
                      <a:pt x="386" y="141"/>
                    </a:lnTo>
                    <a:lnTo>
                      <a:pt x="382" y="150"/>
                    </a:lnTo>
                    <a:lnTo>
                      <a:pt x="376" y="155"/>
                    </a:lnTo>
                    <a:lnTo>
                      <a:pt x="365" y="158"/>
                    </a:lnTo>
                    <a:lnTo>
                      <a:pt x="352" y="158"/>
                    </a:lnTo>
                    <a:lnTo>
                      <a:pt x="338" y="157"/>
                    </a:lnTo>
                    <a:lnTo>
                      <a:pt x="323" y="152"/>
                    </a:lnTo>
                    <a:lnTo>
                      <a:pt x="306" y="147"/>
                    </a:lnTo>
                    <a:lnTo>
                      <a:pt x="287" y="141"/>
                    </a:lnTo>
                    <a:lnTo>
                      <a:pt x="267" y="134"/>
                    </a:lnTo>
                    <a:lnTo>
                      <a:pt x="246" y="128"/>
                    </a:lnTo>
                    <a:lnTo>
                      <a:pt x="222" y="124"/>
                    </a:lnTo>
                    <a:lnTo>
                      <a:pt x="195" y="122"/>
                    </a:lnTo>
                    <a:lnTo>
                      <a:pt x="166" y="123"/>
                    </a:lnTo>
                    <a:lnTo>
                      <a:pt x="134" y="127"/>
                    </a:lnTo>
                    <a:lnTo>
                      <a:pt x="100" y="136"/>
                    </a:lnTo>
                    <a:lnTo>
                      <a:pt x="63" y="148"/>
                    </a:lnTo>
                    <a:lnTo>
                      <a:pt x="24" y="167"/>
                    </a:lnTo>
                    <a:lnTo>
                      <a:pt x="18" y="169"/>
                    </a:lnTo>
                    <a:lnTo>
                      <a:pt x="12" y="165"/>
                    </a:lnTo>
                    <a:lnTo>
                      <a:pt x="7" y="158"/>
                    </a:lnTo>
                    <a:lnTo>
                      <a:pt x="3" y="150"/>
                    </a:lnTo>
                    <a:lnTo>
                      <a:pt x="0" y="137"/>
                    </a:lnTo>
                    <a:lnTo>
                      <a:pt x="0" y="123"/>
                    </a:lnTo>
                    <a:lnTo>
                      <a:pt x="3" y="107"/>
                    </a:lnTo>
                    <a:lnTo>
                      <a:pt x="8" y="90"/>
                    </a:lnTo>
                    <a:lnTo>
                      <a:pt x="15" y="74"/>
                    </a:lnTo>
                    <a:lnTo>
                      <a:pt x="27" y="57"/>
                    </a:lnTo>
                    <a:lnTo>
                      <a:pt x="42" y="42"/>
                    </a:lnTo>
                    <a:lnTo>
                      <a:pt x="61" y="28"/>
                    </a:lnTo>
                    <a:lnTo>
                      <a:pt x="85" y="17"/>
                    </a:lnTo>
                    <a:lnTo>
                      <a:pt x="113" y="8"/>
                    </a:lnTo>
                    <a:lnTo>
                      <a:pt x="147" y="1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 73">
                <a:extLst>
                  <a:ext uri="{FF2B5EF4-FFF2-40B4-BE49-F238E27FC236}">
                    <a16:creationId xmlns:a16="http://schemas.microsoft.com/office/drawing/2014/main" id="{0D22C87E-FBE9-0664-0590-0F1EB4187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" y="1802"/>
                <a:ext cx="125" cy="45"/>
              </a:xfrm>
              <a:custGeom>
                <a:avLst/>
                <a:gdLst>
                  <a:gd name="T0" fmla="*/ 6 w 375"/>
                  <a:gd name="T1" fmla="*/ 0 h 135"/>
                  <a:gd name="T2" fmla="*/ 15 w 375"/>
                  <a:gd name="T3" fmla="*/ 2 h 135"/>
                  <a:gd name="T4" fmla="*/ 27 w 375"/>
                  <a:gd name="T5" fmla="*/ 6 h 135"/>
                  <a:gd name="T6" fmla="*/ 41 w 375"/>
                  <a:gd name="T7" fmla="*/ 14 h 135"/>
                  <a:gd name="T8" fmla="*/ 58 w 375"/>
                  <a:gd name="T9" fmla="*/ 23 h 135"/>
                  <a:gd name="T10" fmla="*/ 80 w 375"/>
                  <a:gd name="T11" fmla="*/ 33 h 135"/>
                  <a:gd name="T12" fmla="*/ 103 w 375"/>
                  <a:gd name="T13" fmla="*/ 42 h 135"/>
                  <a:gd name="T14" fmla="*/ 128 w 375"/>
                  <a:gd name="T15" fmla="*/ 49 h 135"/>
                  <a:gd name="T16" fmla="*/ 157 w 375"/>
                  <a:gd name="T17" fmla="*/ 56 h 135"/>
                  <a:gd name="T18" fmla="*/ 187 w 375"/>
                  <a:gd name="T19" fmla="*/ 57 h 135"/>
                  <a:gd name="T20" fmla="*/ 218 w 375"/>
                  <a:gd name="T21" fmla="*/ 56 h 135"/>
                  <a:gd name="T22" fmla="*/ 247 w 375"/>
                  <a:gd name="T23" fmla="*/ 49 h 135"/>
                  <a:gd name="T24" fmla="*/ 272 w 375"/>
                  <a:gd name="T25" fmla="*/ 42 h 135"/>
                  <a:gd name="T26" fmla="*/ 295 w 375"/>
                  <a:gd name="T27" fmla="*/ 33 h 135"/>
                  <a:gd name="T28" fmla="*/ 316 w 375"/>
                  <a:gd name="T29" fmla="*/ 23 h 135"/>
                  <a:gd name="T30" fmla="*/ 333 w 375"/>
                  <a:gd name="T31" fmla="*/ 14 h 135"/>
                  <a:gd name="T32" fmla="*/ 348 w 375"/>
                  <a:gd name="T33" fmla="*/ 6 h 135"/>
                  <a:gd name="T34" fmla="*/ 360 w 375"/>
                  <a:gd name="T35" fmla="*/ 2 h 135"/>
                  <a:gd name="T36" fmla="*/ 368 w 375"/>
                  <a:gd name="T37" fmla="*/ 0 h 135"/>
                  <a:gd name="T38" fmla="*/ 373 w 375"/>
                  <a:gd name="T39" fmla="*/ 4 h 135"/>
                  <a:gd name="T40" fmla="*/ 375 w 375"/>
                  <a:gd name="T41" fmla="*/ 13 h 135"/>
                  <a:gd name="T42" fmla="*/ 375 w 375"/>
                  <a:gd name="T43" fmla="*/ 24 h 135"/>
                  <a:gd name="T44" fmla="*/ 371 w 375"/>
                  <a:gd name="T45" fmla="*/ 38 h 135"/>
                  <a:gd name="T46" fmla="*/ 366 w 375"/>
                  <a:gd name="T47" fmla="*/ 53 h 135"/>
                  <a:gd name="T48" fmla="*/ 357 w 375"/>
                  <a:gd name="T49" fmla="*/ 67 h 135"/>
                  <a:gd name="T50" fmla="*/ 346 w 375"/>
                  <a:gd name="T51" fmla="*/ 82 h 135"/>
                  <a:gd name="T52" fmla="*/ 330 w 375"/>
                  <a:gd name="T53" fmla="*/ 96 h 135"/>
                  <a:gd name="T54" fmla="*/ 311 w 375"/>
                  <a:gd name="T55" fmla="*/ 109 h 135"/>
                  <a:gd name="T56" fmla="*/ 289 w 375"/>
                  <a:gd name="T57" fmla="*/ 119 h 135"/>
                  <a:gd name="T58" fmla="*/ 260 w 375"/>
                  <a:gd name="T59" fmla="*/ 128 h 135"/>
                  <a:gd name="T60" fmla="*/ 227 w 375"/>
                  <a:gd name="T61" fmla="*/ 133 h 135"/>
                  <a:gd name="T62" fmla="*/ 187 w 375"/>
                  <a:gd name="T63" fmla="*/ 135 h 135"/>
                  <a:gd name="T64" fmla="*/ 148 w 375"/>
                  <a:gd name="T65" fmla="*/ 133 h 135"/>
                  <a:gd name="T66" fmla="*/ 115 w 375"/>
                  <a:gd name="T67" fmla="*/ 128 h 135"/>
                  <a:gd name="T68" fmla="*/ 86 w 375"/>
                  <a:gd name="T69" fmla="*/ 119 h 135"/>
                  <a:gd name="T70" fmla="*/ 63 w 375"/>
                  <a:gd name="T71" fmla="*/ 109 h 135"/>
                  <a:gd name="T72" fmla="*/ 44 w 375"/>
                  <a:gd name="T73" fmla="*/ 96 h 135"/>
                  <a:gd name="T74" fmla="*/ 29 w 375"/>
                  <a:gd name="T75" fmla="*/ 82 h 135"/>
                  <a:gd name="T76" fmla="*/ 18 w 375"/>
                  <a:gd name="T77" fmla="*/ 67 h 135"/>
                  <a:gd name="T78" fmla="*/ 9 w 375"/>
                  <a:gd name="T79" fmla="*/ 53 h 135"/>
                  <a:gd name="T80" fmla="*/ 4 w 375"/>
                  <a:gd name="T81" fmla="*/ 38 h 135"/>
                  <a:gd name="T82" fmla="*/ 0 w 375"/>
                  <a:gd name="T83" fmla="*/ 24 h 135"/>
                  <a:gd name="T84" fmla="*/ 0 w 375"/>
                  <a:gd name="T85" fmla="*/ 13 h 135"/>
                  <a:gd name="T86" fmla="*/ 1 w 375"/>
                  <a:gd name="T87" fmla="*/ 4 h 135"/>
                  <a:gd name="T88" fmla="*/ 6 w 375"/>
                  <a:gd name="T8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75" h="135">
                    <a:moveTo>
                      <a:pt x="6" y="0"/>
                    </a:moveTo>
                    <a:lnTo>
                      <a:pt x="15" y="2"/>
                    </a:lnTo>
                    <a:lnTo>
                      <a:pt x="27" y="6"/>
                    </a:lnTo>
                    <a:lnTo>
                      <a:pt x="41" y="14"/>
                    </a:lnTo>
                    <a:lnTo>
                      <a:pt x="58" y="23"/>
                    </a:lnTo>
                    <a:lnTo>
                      <a:pt x="80" y="33"/>
                    </a:lnTo>
                    <a:lnTo>
                      <a:pt x="103" y="42"/>
                    </a:lnTo>
                    <a:lnTo>
                      <a:pt x="128" y="49"/>
                    </a:lnTo>
                    <a:lnTo>
                      <a:pt x="157" y="56"/>
                    </a:lnTo>
                    <a:lnTo>
                      <a:pt x="187" y="57"/>
                    </a:lnTo>
                    <a:lnTo>
                      <a:pt x="218" y="56"/>
                    </a:lnTo>
                    <a:lnTo>
                      <a:pt x="247" y="49"/>
                    </a:lnTo>
                    <a:lnTo>
                      <a:pt x="272" y="42"/>
                    </a:lnTo>
                    <a:lnTo>
                      <a:pt x="295" y="33"/>
                    </a:lnTo>
                    <a:lnTo>
                      <a:pt x="316" y="23"/>
                    </a:lnTo>
                    <a:lnTo>
                      <a:pt x="333" y="14"/>
                    </a:lnTo>
                    <a:lnTo>
                      <a:pt x="348" y="6"/>
                    </a:lnTo>
                    <a:lnTo>
                      <a:pt x="360" y="2"/>
                    </a:lnTo>
                    <a:lnTo>
                      <a:pt x="368" y="0"/>
                    </a:lnTo>
                    <a:lnTo>
                      <a:pt x="373" y="4"/>
                    </a:lnTo>
                    <a:lnTo>
                      <a:pt x="375" y="13"/>
                    </a:lnTo>
                    <a:lnTo>
                      <a:pt x="375" y="24"/>
                    </a:lnTo>
                    <a:lnTo>
                      <a:pt x="371" y="38"/>
                    </a:lnTo>
                    <a:lnTo>
                      <a:pt x="366" y="53"/>
                    </a:lnTo>
                    <a:lnTo>
                      <a:pt x="357" y="67"/>
                    </a:lnTo>
                    <a:lnTo>
                      <a:pt x="346" y="82"/>
                    </a:lnTo>
                    <a:lnTo>
                      <a:pt x="330" y="96"/>
                    </a:lnTo>
                    <a:lnTo>
                      <a:pt x="311" y="109"/>
                    </a:lnTo>
                    <a:lnTo>
                      <a:pt x="289" y="119"/>
                    </a:lnTo>
                    <a:lnTo>
                      <a:pt x="260" y="128"/>
                    </a:lnTo>
                    <a:lnTo>
                      <a:pt x="227" y="133"/>
                    </a:lnTo>
                    <a:lnTo>
                      <a:pt x="187" y="135"/>
                    </a:lnTo>
                    <a:lnTo>
                      <a:pt x="148" y="133"/>
                    </a:lnTo>
                    <a:lnTo>
                      <a:pt x="115" y="128"/>
                    </a:lnTo>
                    <a:lnTo>
                      <a:pt x="86" y="119"/>
                    </a:lnTo>
                    <a:lnTo>
                      <a:pt x="63" y="109"/>
                    </a:lnTo>
                    <a:lnTo>
                      <a:pt x="44" y="96"/>
                    </a:lnTo>
                    <a:lnTo>
                      <a:pt x="29" y="82"/>
                    </a:lnTo>
                    <a:lnTo>
                      <a:pt x="18" y="67"/>
                    </a:lnTo>
                    <a:lnTo>
                      <a:pt x="9" y="53"/>
                    </a:lnTo>
                    <a:lnTo>
                      <a:pt x="4" y="38"/>
                    </a:lnTo>
                    <a:lnTo>
                      <a:pt x="0" y="24"/>
                    </a:lnTo>
                    <a:lnTo>
                      <a:pt x="0" y="13"/>
                    </a:lnTo>
                    <a:lnTo>
                      <a:pt x="1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 74">
                <a:extLst>
                  <a:ext uri="{FF2B5EF4-FFF2-40B4-BE49-F238E27FC236}">
                    <a16:creationId xmlns:a16="http://schemas.microsoft.com/office/drawing/2014/main" id="{91F032F9-2880-1A68-8097-502CE8298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0" y="1944"/>
                <a:ext cx="43" cy="15"/>
              </a:xfrm>
              <a:custGeom>
                <a:avLst/>
                <a:gdLst>
                  <a:gd name="T0" fmla="*/ 128 w 129"/>
                  <a:gd name="T1" fmla="*/ 0 h 47"/>
                  <a:gd name="T2" fmla="*/ 129 w 129"/>
                  <a:gd name="T3" fmla="*/ 4 h 47"/>
                  <a:gd name="T4" fmla="*/ 129 w 129"/>
                  <a:gd name="T5" fmla="*/ 12 h 47"/>
                  <a:gd name="T6" fmla="*/ 125 w 129"/>
                  <a:gd name="T7" fmla="*/ 19 h 47"/>
                  <a:gd name="T8" fmla="*/ 120 w 129"/>
                  <a:gd name="T9" fmla="*/ 28 h 47"/>
                  <a:gd name="T10" fmla="*/ 112 w 129"/>
                  <a:gd name="T11" fmla="*/ 35 h 47"/>
                  <a:gd name="T12" fmla="*/ 101 w 129"/>
                  <a:gd name="T13" fmla="*/ 41 h 47"/>
                  <a:gd name="T14" fmla="*/ 85 w 129"/>
                  <a:gd name="T15" fmla="*/ 46 h 47"/>
                  <a:gd name="T16" fmla="*/ 64 w 129"/>
                  <a:gd name="T17" fmla="*/ 47 h 47"/>
                  <a:gd name="T18" fmla="*/ 44 w 129"/>
                  <a:gd name="T19" fmla="*/ 46 h 47"/>
                  <a:gd name="T20" fmla="*/ 28 w 129"/>
                  <a:gd name="T21" fmla="*/ 41 h 47"/>
                  <a:gd name="T22" fmla="*/ 16 w 129"/>
                  <a:gd name="T23" fmla="*/ 35 h 47"/>
                  <a:gd name="T24" fmla="*/ 9 w 129"/>
                  <a:gd name="T25" fmla="*/ 28 h 47"/>
                  <a:gd name="T26" fmla="*/ 4 w 129"/>
                  <a:gd name="T27" fmla="*/ 19 h 47"/>
                  <a:gd name="T28" fmla="*/ 0 w 129"/>
                  <a:gd name="T29" fmla="*/ 12 h 47"/>
                  <a:gd name="T30" fmla="*/ 0 w 129"/>
                  <a:gd name="T31" fmla="*/ 4 h 47"/>
                  <a:gd name="T32" fmla="*/ 1 w 129"/>
                  <a:gd name="T33" fmla="*/ 0 h 47"/>
                  <a:gd name="T34" fmla="*/ 5 w 129"/>
                  <a:gd name="T35" fmla="*/ 2 h 47"/>
                  <a:gd name="T36" fmla="*/ 13 w 129"/>
                  <a:gd name="T37" fmla="*/ 4 h 47"/>
                  <a:gd name="T38" fmla="*/ 21 w 129"/>
                  <a:gd name="T39" fmla="*/ 9 h 47"/>
                  <a:gd name="T40" fmla="*/ 34 w 129"/>
                  <a:gd name="T41" fmla="*/ 14 h 47"/>
                  <a:gd name="T42" fmla="*/ 48 w 129"/>
                  <a:gd name="T43" fmla="*/ 18 h 47"/>
                  <a:gd name="T44" fmla="*/ 64 w 129"/>
                  <a:gd name="T45" fmla="*/ 21 h 47"/>
                  <a:gd name="T46" fmla="*/ 81 w 129"/>
                  <a:gd name="T47" fmla="*/ 18 h 47"/>
                  <a:gd name="T48" fmla="*/ 95 w 129"/>
                  <a:gd name="T49" fmla="*/ 14 h 47"/>
                  <a:gd name="T50" fmla="*/ 107 w 129"/>
                  <a:gd name="T51" fmla="*/ 9 h 47"/>
                  <a:gd name="T52" fmla="*/ 116 w 129"/>
                  <a:gd name="T53" fmla="*/ 4 h 47"/>
                  <a:gd name="T54" fmla="*/ 124 w 129"/>
                  <a:gd name="T55" fmla="*/ 2 h 47"/>
                  <a:gd name="T56" fmla="*/ 128 w 129"/>
                  <a:gd name="T5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9" h="47">
                    <a:moveTo>
                      <a:pt x="128" y="0"/>
                    </a:moveTo>
                    <a:lnTo>
                      <a:pt x="129" y="4"/>
                    </a:lnTo>
                    <a:lnTo>
                      <a:pt x="129" y="12"/>
                    </a:lnTo>
                    <a:lnTo>
                      <a:pt x="125" y="19"/>
                    </a:lnTo>
                    <a:lnTo>
                      <a:pt x="120" y="28"/>
                    </a:lnTo>
                    <a:lnTo>
                      <a:pt x="112" y="35"/>
                    </a:lnTo>
                    <a:lnTo>
                      <a:pt x="101" y="41"/>
                    </a:lnTo>
                    <a:lnTo>
                      <a:pt x="85" y="46"/>
                    </a:lnTo>
                    <a:lnTo>
                      <a:pt x="64" y="47"/>
                    </a:lnTo>
                    <a:lnTo>
                      <a:pt x="44" y="46"/>
                    </a:lnTo>
                    <a:lnTo>
                      <a:pt x="28" y="41"/>
                    </a:lnTo>
                    <a:lnTo>
                      <a:pt x="16" y="35"/>
                    </a:lnTo>
                    <a:lnTo>
                      <a:pt x="9" y="28"/>
                    </a:lnTo>
                    <a:lnTo>
                      <a:pt x="4" y="19"/>
                    </a:lnTo>
                    <a:lnTo>
                      <a:pt x="0" y="12"/>
                    </a:lnTo>
                    <a:lnTo>
                      <a:pt x="0" y="4"/>
                    </a:lnTo>
                    <a:lnTo>
                      <a:pt x="1" y="0"/>
                    </a:lnTo>
                    <a:lnTo>
                      <a:pt x="5" y="2"/>
                    </a:lnTo>
                    <a:lnTo>
                      <a:pt x="13" y="4"/>
                    </a:lnTo>
                    <a:lnTo>
                      <a:pt x="21" y="9"/>
                    </a:lnTo>
                    <a:lnTo>
                      <a:pt x="34" y="14"/>
                    </a:lnTo>
                    <a:lnTo>
                      <a:pt x="48" y="18"/>
                    </a:lnTo>
                    <a:lnTo>
                      <a:pt x="64" y="21"/>
                    </a:lnTo>
                    <a:lnTo>
                      <a:pt x="81" y="18"/>
                    </a:lnTo>
                    <a:lnTo>
                      <a:pt x="95" y="14"/>
                    </a:lnTo>
                    <a:lnTo>
                      <a:pt x="107" y="9"/>
                    </a:lnTo>
                    <a:lnTo>
                      <a:pt x="116" y="4"/>
                    </a:lnTo>
                    <a:lnTo>
                      <a:pt x="124" y="2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 75">
                <a:extLst>
                  <a:ext uri="{FF2B5EF4-FFF2-40B4-BE49-F238E27FC236}">
                    <a16:creationId xmlns:a16="http://schemas.microsoft.com/office/drawing/2014/main" id="{A9903B5F-DB6F-6ED3-5B0C-6E334C89F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3" y="1895"/>
                <a:ext cx="198" cy="32"/>
              </a:xfrm>
              <a:custGeom>
                <a:avLst/>
                <a:gdLst>
                  <a:gd name="T0" fmla="*/ 3 w 595"/>
                  <a:gd name="T1" fmla="*/ 0 h 97"/>
                  <a:gd name="T2" fmla="*/ 9 w 595"/>
                  <a:gd name="T3" fmla="*/ 0 h 97"/>
                  <a:gd name="T4" fmla="*/ 20 w 595"/>
                  <a:gd name="T5" fmla="*/ 3 h 97"/>
                  <a:gd name="T6" fmla="*/ 35 w 595"/>
                  <a:gd name="T7" fmla="*/ 8 h 97"/>
                  <a:gd name="T8" fmla="*/ 56 w 595"/>
                  <a:gd name="T9" fmla="*/ 15 h 97"/>
                  <a:gd name="T10" fmla="*/ 78 w 595"/>
                  <a:gd name="T11" fmla="*/ 24 h 97"/>
                  <a:gd name="T12" fmla="*/ 106 w 595"/>
                  <a:gd name="T13" fmla="*/ 31 h 97"/>
                  <a:gd name="T14" fmla="*/ 138 w 595"/>
                  <a:gd name="T15" fmla="*/ 40 h 97"/>
                  <a:gd name="T16" fmla="*/ 172 w 595"/>
                  <a:gd name="T17" fmla="*/ 46 h 97"/>
                  <a:gd name="T18" fmla="*/ 211 w 595"/>
                  <a:gd name="T19" fmla="*/ 53 h 97"/>
                  <a:gd name="T20" fmla="*/ 253 w 595"/>
                  <a:gd name="T21" fmla="*/ 57 h 97"/>
                  <a:gd name="T22" fmla="*/ 297 w 595"/>
                  <a:gd name="T23" fmla="*/ 59 h 97"/>
                  <a:gd name="T24" fmla="*/ 342 w 595"/>
                  <a:gd name="T25" fmla="*/ 57 h 97"/>
                  <a:gd name="T26" fmla="*/ 383 w 595"/>
                  <a:gd name="T27" fmla="*/ 53 h 97"/>
                  <a:gd name="T28" fmla="*/ 423 w 595"/>
                  <a:gd name="T29" fmla="*/ 46 h 97"/>
                  <a:gd name="T30" fmla="*/ 457 w 595"/>
                  <a:gd name="T31" fmla="*/ 40 h 97"/>
                  <a:gd name="T32" fmla="*/ 489 w 595"/>
                  <a:gd name="T33" fmla="*/ 31 h 97"/>
                  <a:gd name="T34" fmla="*/ 516 w 595"/>
                  <a:gd name="T35" fmla="*/ 24 h 97"/>
                  <a:gd name="T36" fmla="*/ 539 w 595"/>
                  <a:gd name="T37" fmla="*/ 15 h 97"/>
                  <a:gd name="T38" fmla="*/ 559 w 595"/>
                  <a:gd name="T39" fmla="*/ 8 h 97"/>
                  <a:gd name="T40" fmla="*/ 575 w 595"/>
                  <a:gd name="T41" fmla="*/ 3 h 97"/>
                  <a:gd name="T42" fmla="*/ 586 w 595"/>
                  <a:gd name="T43" fmla="*/ 0 h 97"/>
                  <a:gd name="T44" fmla="*/ 592 w 595"/>
                  <a:gd name="T45" fmla="*/ 0 h 97"/>
                  <a:gd name="T46" fmla="*/ 595 w 595"/>
                  <a:gd name="T47" fmla="*/ 2 h 97"/>
                  <a:gd name="T48" fmla="*/ 594 w 595"/>
                  <a:gd name="T49" fmla="*/ 7 h 97"/>
                  <a:gd name="T50" fmla="*/ 591 w 595"/>
                  <a:gd name="T51" fmla="*/ 15 h 97"/>
                  <a:gd name="T52" fmla="*/ 585 w 595"/>
                  <a:gd name="T53" fmla="*/ 22 h 97"/>
                  <a:gd name="T54" fmla="*/ 576 w 595"/>
                  <a:gd name="T55" fmla="*/ 31 h 97"/>
                  <a:gd name="T56" fmla="*/ 563 w 595"/>
                  <a:gd name="T57" fmla="*/ 41 h 97"/>
                  <a:gd name="T58" fmla="*/ 547 w 595"/>
                  <a:gd name="T59" fmla="*/ 51 h 97"/>
                  <a:gd name="T60" fmla="*/ 526 w 595"/>
                  <a:gd name="T61" fmla="*/ 62 h 97"/>
                  <a:gd name="T62" fmla="*/ 502 w 595"/>
                  <a:gd name="T63" fmla="*/ 70 h 97"/>
                  <a:gd name="T64" fmla="*/ 472 w 595"/>
                  <a:gd name="T65" fmla="*/ 79 h 97"/>
                  <a:gd name="T66" fmla="*/ 438 w 595"/>
                  <a:gd name="T67" fmla="*/ 86 h 97"/>
                  <a:gd name="T68" fmla="*/ 397 w 595"/>
                  <a:gd name="T69" fmla="*/ 92 h 97"/>
                  <a:gd name="T70" fmla="*/ 351 w 595"/>
                  <a:gd name="T71" fmla="*/ 96 h 97"/>
                  <a:gd name="T72" fmla="*/ 297 w 595"/>
                  <a:gd name="T73" fmla="*/ 97 h 97"/>
                  <a:gd name="T74" fmla="*/ 244 w 595"/>
                  <a:gd name="T75" fmla="*/ 96 h 97"/>
                  <a:gd name="T76" fmla="*/ 197 w 595"/>
                  <a:gd name="T77" fmla="*/ 92 h 97"/>
                  <a:gd name="T78" fmla="*/ 157 w 595"/>
                  <a:gd name="T79" fmla="*/ 86 h 97"/>
                  <a:gd name="T80" fmla="*/ 123 w 595"/>
                  <a:gd name="T81" fmla="*/ 79 h 97"/>
                  <a:gd name="T82" fmla="*/ 92 w 595"/>
                  <a:gd name="T83" fmla="*/ 70 h 97"/>
                  <a:gd name="T84" fmla="*/ 68 w 595"/>
                  <a:gd name="T85" fmla="*/ 62 h 97"/>
                  <a:gd name="T86" fmla="*/ 48 w 595"/>
                  <a:gd name="T87" fmla="*/ 51 h 97"/>
                  <a:gd name="T88" fmla="*/ 32 w 595"/>
                  <a:gd name="T89" fmla="*/ 41 h 97"/>
                  <a:gd name="T90" fmla="*/ 19 w 595"/>
                  <a:gd name="T91" fmla="*/ 31 h 97"/>
                  <a:gd name="T92" fmla="*/ 10 w 595"/>
                  <a:gd name="T93" fmla="*/ 22 h 97"/>
                  <a:gd name="T94" fmla="*/ 4 w 595"/>
                  <a:gd name="T95" fmla="*/ 15 h 97"/>
                  <a:gd name="T96" fmla="*/ 1 w 595"/>
                  <a:gd name="T97" fmla="*/ 7 h 97"/>
                  <a:gd name="T98" fmla="*/ 0 w 595"/>
                  <a:gd name="T99" fmla="*/ 2 h 97"/>
                  <a:gd name="T100" fmla="*/ 3 w 595"/>
                  <a:gd name="T101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95" h="97">
                    <a:moveTo>
                      <a:pt x="3" y="0"/>
                    </a:moveTo>
                    <a:lnTo>
                      <a:pt x="9" y="0"/>
                    </a:lnTo>
                    <a:lnTo>
                      <a:pt x="20" y="3"/>
                    </a:lnTo>
                    <a:lnTo>
                      <a:pt x="35" y="8"/>
                    </a:lnTo>
                    <a:lnTo>
                      <a:pt x="56" y="15"/>
                    </a:lnTo>
                    <a:lnTo>
                      <a:pt x="78" y="24"/>
                    </a:lnTo>
                    <a:lnTo>
                      <a:pt x="106" y="31"/>
                    </a:lnTo>
                    <a:lnTo>
                      <a:pt x="138" y="40"/>
                    </a:lnTo>
                    <a:lnTo>
                      <a:pt x="172" y="46"/>
                    </a:lnTo>
                    <a:lnTo>
                      <a:pt x="211" y="53"/>
                    </a:lnTo>
                    <a:lnTo>
                      <a:pt x="253" y="57"/>
                    </a:lnTo>
                    <a:lnTo>
                      <a:pt x="297" y="59"/>
                    </a:lnTo>
                    <a:lnTo>
                      <a:pt x="342" y="57"/>
                    </a:lnTo>
                    <a:lnTo>
                      <a:pt x="383" y="53"/>
                    </a:lnTo>
                    <a:lnTo>
                      <a:pt x="423" y="46"/>
                    </a:lnTo>
                    <a:lnTo>
                      <a:pt x="457" y="40"/>
                    </a:lnTo>
                    <a:lnTo>
                      <a:pt x="489" y="31"/>
                    </a:lnTo>
                    <a:lnTo>
                      <a:pt x="516" y="24"/>
                    </a:lnTo>
                    <a:lnTo>
                      <a:pt x="539" y="15"/>
                    </a:lnTo>
                    <a:lnTo>
                      <a:pt x="559" y="8"/>
                    </a:lnTo>
                    <a:lnTo>
                      <a:pt x="575" y="3"/>
                    </a:lnTo>
                    <a:lnTo>
                      <a:pt x="586" y="0"/>
                    </a:lnTo>
                    <a:lnTo>
                      <a:pt x="592" y="0"/>
                    </a:lnTo>
                    <a:lnTo>
                      <a:pt x="595" y="2"/>
                    </a:lnTo>
                    <a:lnTo>
                      <a:pt x="594" y="7"/>
                    </a:lnTo>
                    <a:lnTo>
                      <a:pt x="591" y="15"/>
                    </a:lnTo>
                    <a:lnTo>
                      <a:pt x="585" y="22"/>
                    </a:lnTo>
                    <a:lnTo>
                      <a:pt x="576" y="31"/>
                    </a:lnTo>
                    <a:lnTo>
                      <a:pt x="563" y="41"/>
                    </a:lnTo>
                    <a:lnTo>
                      <a:pt x="547" y="51"/>
                    </a:lnTo>
                    <a:lnTo>
                      <a:pt x="526" y="62"/>
                    </a:lnTo>
                    <a:lnTo>
                      <a:pt x="502" y="70"/>
                    </a:lnTo>
                    <a:lnTo>
                      <a:pt x="472" y="79"/>
                    </a:lnTo>
                    <a:lnTo>
                      <a:pt x="438" y="86"/>
                    </a:lnTo>
                    <a:lnTo>
                      <a:pt x="397" y="92"/>
                    </a:lnTo>
                    <a:lnTo>
                      <a:pt x="351" y="96"/>
                    </a:lnTo>
                    <a:lnTo>
                      <a:pt x="297" y="97"/>
                    </a:lnTo>
                    <a:lnTo>
                      <a:pt x="244" y="96"/>
                    </a:lnTo>
                    <a:lnTo>
                      <a:pt x="197" y="92"/>
                    </a:lnTo>
                    <a:lnTo>
                      <a:pt x="157" y="86"/>
                    </a:lnTo>
                    <a:lnTo>
                      <a:pt x="123" y="79"/>
                    </a:lnTo>
                    <a:lnTo>
                      <a:pt x="92" y="70"/>
                    </a:lnTo>
                    <a:lnTo>
                      <a:pt x="68" y="62"/>
                    </a:lnTo>
                    <a:lnTo>
                      <a:pt x="48" y="51"/>
                    </a:lnTo>
                    <a:lnTo>
                      <a:pt x="32" y="41"/>
                    </a:lnTo>
                    <a:lnTo>
                      <a:pt x="19" y="31"/>
                    </a:lnTo>
                    <a:lnTo>
                      <a:pt x="10" y="22"/>
                    </a:lnTo>
                    <a:lnTo>
                      <a:pt x="4" y="15"/>
                    </a:lnTo>
                    <a:lnTo>
                      <a:pt x="1" y="7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7945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 76">
                <a:extLst>
                  <a:ext uri="{FF2B5EF4-FFF2-40B4-BE49-F238E27FC236}">
                    <a16:creationId xmlns:a16="http://schemas.microsoft.com/office/drawing/2014/main" id="{9D145475-933C-4BC4-0CF0-7B030227D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" y="2105"/>
                <a:ext cx="458" cy="237"/>
              </a:xfrm>
              <a:custGeom>
                <a:avLst/>
                <a:gdLst>
                  <a:gd name="T0" fmla="*/ 1372 w 1372"/>
                  <a:gd name="T1" fmla="*/ 0 h 711"/>
                  <a:gd name="T2" fmla="*/ 1372 w 1372"/>
                  <a:gd name="T3" fmla="*/ 711 h 711"/>
                  <a:gd name="T4" fmla="*/ 0 w 1372"/>
                  <a:gd name="T5" fmla="*/ 711 h 711"/>
                  <a:gd name="T6" fmla="*/ 4 w 1372"/>
                  <a:gd name="T7" fmla="*/ 673 h 711"/>
                  <a:gd name="T8" fmla="*/ 17 w 1372"/>
                  <a:gd name="T9" fmla="*/ 634 h 711"/>
                  <a:gd name="T10" fmla="*/ 36 w 1372"/>
                  <a:gd name="T11" fmla="*/ 593 h 711"/>
                  <a:gd name="T12" fmla="*/ 62 w 1372"/>
                  <a:gd name="T13" fmla="*/ 552 h 711"/>
                  <a:gd name="T14" fmla="*/ 95 w 1372"/>
                  <a:gd name="T15" fmla="*/ 510 h 711"/>
                  <a:gd name="T16" fmla="*/ 135 w 1372"/>
                  <a:gd name="T17" fmla="*/ 468 h 711"/>
                  <a:gd name="T18" fmla="*/ 179 w 1372"/>
                  <a:gd name="T19" fmla="*/ 426 h 711"/>
                  <a:gd name="T20" fmla="*/ 230 w 1372"/>
                  <a:gd name="T21" fmla="*/ 384 h 711"/>
                  <a:gd name="T22" fmla="*/ 285 w 1372"/>
                  <a:gd name="T23" fmla="*/ 344 h 711"/>
                  <a:gd name="T24" fmla="*/ 345 w 1372"/>
                  <a:gd name="T25" fmla="*/ 305 h 711"/>
                  <a:gd name="T26" fmla="*/ 409 w 1372"/>
                  <a:gd name="T27" fmla="*/ 267 h 711"/>
                  <a:gd name="T28" fmla="*/ 478 w 1372"/>
                  <a:gd name="T29" fmla="*/ 229 h 711"/>
                  <a:gd name="T30" fmla="*/ 550 w 1372"/>
                  <a:gd name="T31" fmla="*/ 193 h 711"/>
                  <a:gd name="T32" fmla="*/ 624 w 1372"/>
                  <a:gd name="T33" fmla="*/ 160 h 711"/>
                  <a:gd name="T34" fmla="*/ 702 w 1372"/>
                  <a:gd name="T35" fmla="*/ 130 h 711"/>
                  <a:gd name="T36" fmla="*/ 781 w 1372"/>
                  <a:gd name="T37" fmla="*/ 102 h 711"/>
                  <a:gd name="T38" fmla="*/ 864 w 1372"/>
                  <a:gd name="T39" fmla="*/ 77 h 711"/>
                  <a:gd name="T40" fmla="*/ 947 w 1372"/>
                  <a:gd name="T41" fmla="*/ 54 h 711"/>
                  <a:gd name="T42" fmla="*/ 1031 w 1372"/>
                  <a:gd name="T43" fmla="*/ 35 h 711"/>
                  <a:gd name="T44" fmla="*/ 1117 w 1372"/>
                  <a:gd name="T45" fmla="*/ 20 h 711"/>
                  <a:gd name="T46" fmla="*/ 1202 w 1372"/>
                  <a:gd name="T47" fmla="*/ 9 h 711"/>
                  <a:gd name="T48" fmla="*/ 1288 w 1372"/>
                  <a:gd name="T49" fmla="*/ 2 h 711"/>
                  <a:gd name="T50" fmla="*/ 1372 w 1372"/>
                  <a:gd name="T51" fmla="*/ 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72" h="711">
                    <a:moveTo>
                      <a:pt x="1372" y="0"/>
                    </a:moveTo>
                    <a:lnTo>
                      <a:pt x="1372" y="711"/>
                    </a:lnTo>
                    <a:lnTo>
                      <a:pt x="0" y="711"/>
                    </a:lnTo>
                    <a:lnTo>
                      <a:pt x="4" y="673"/>
                    </a:lnTo>
                    <a:lnTo>
                      <a:pt x="17" y="634"/>
                    </a:lnTo>
                    <a:lnTo>
                      <a:pt x="36" y="593"/>
                    </a:lnTo>
                    <a:lnTo>
                      <a:pt x="62" y="552"/>
                    </a:lnTo>
                    <a:lnTo>
                      <a:pt x="95" y="510"/>
                    </a:lnTo>
                    <a:lnTo>
                      <a:pt x="135" y="468"/>
                    </a:lnTo>
                    <a:lnTo>
                      <a:pt x="179" y="426"/>
                    </a:lnTo>
                    <a:lnTo>
                      <a:pt x="230" y="384"/>
                    </a:lnTo>
                    <a:lnTo>
                      <a:pt x="285" y="344"/>
                    </a:lnTo>
                    <a:lnTo>
                      <a:pt x="345" y="305"/>
                    </a:lnTo>
                    <a:lnTo>
                      <a:pt x="409" y="267"/>
                    </a:lnTo>
                    <a:lnTo>
                      <a:pt x="478" y="229"/>
                    </a:lnTo>
                    <a:lnTo>
                      <a:pt x="550" y="193"/>
                    </a:lnTo>
                    <a:lnTo>
                      <a:pt x="624" y="160"/>
                    </a:lnTo>
                    <a:lnTo>
                      <a:pt x="702" y="130"/>
                    </a:lnTo>
                    <a:lnTo>
                      <a:pt x="781" y="102"/>
                    </a:lnTo>
                    <a:lnTo>
                      <a:pt x="864" y="77"/>
                    </a:lnTo>
                    <a:lnTo>
                      <a:pt x="947" y="54"/>
                    </a:lnTo>
                    <a:lnTo>
                      <a:pt x="1031" y="35"/>
                    </a:lnTo>
                    <a:lnTo>
                      <a:pt x="1117" y="20"/>
                    </a:lnTo>
                    <a:lnTo>
                      <a:pt x="1202" y="9"/>
                    </a:lnTo>
                    <a:lnTo>
                      <a:pt x="1288" y="2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C1B39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Freeform 77">
                <a:extLst>
                  <a:ext uri="{FF2B5EF4-FFF2-40B4-BE49-F238E27FC236}">
                    <a16:creationId xmlns:a16="http://schemas.microsoft.com/office/drawing/2014/main" id="{74D4E2F1-33BF-7FDE-E7F2-D01F64C1EB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" y="2105"/>
                <a:ext cx="457" cy="237"/>
              </a:xfrm>
              <a:custGeom>
                <a:avLst/>
                <a:gdLst>
                  <a:gd name="T0" fmla="*/ 0 w 1372"/>
                  <a:gd name="T1" fmla="*/ 0 h 711"/>
                  <a:gd name="T2" fmla="*/ 85 w 1372"/>
                  <a:gd name="T3" fmla="*/ 2 h 711"/>
                  <a:gd name="T4" fmla="*/ 171 w 1372"/>
                  <a:gd name="T5" fmla="*/ 9 h 711"/>
                  <a:gd name="T6" fmla="*/ 256 w 1372"/>
                  <a:gd name="T7" fmla="*/ 20 h 711"/>
                  <a:gd name="T8" fmla="*/ 342 w 1372"/>
                  <a:gd name="T9" fmla="*/ 35 h 711"/>
                  <a:gd name="T10" fmla="*/ 426 w 1372"/>
                  <a:gd name="T11" fmla="*/ 54 h 711"/>
                  <a:gd name="T12" fmla="*/ 509 w 1372"/>
                  <a:gd name="T13" fmla="*/ 77 h 711"/>
                  <a:gd name="T14" fmla="*/ 591 w 1372"/>
                  <a:gd name="T15" fmla="*/ 102 h 711"/>
                  <a:gd name="T16" fmla="*/ 671 w 1372"/>
                  <a:gd name="T17" fmla="*/ 130 h 711"/>
                  <a:gd name="T18" fmla="*/ 748 w 1372"/>
                  <a:gd name="T19" fmla="*/ 160 h 711"/>
                  <a:gd name="T20" fmla="*/ 823 w 1372"/>
                  <a:gd name="T21" fmla="*/ 193 h 711"/>
                  <a:gd name="T22" fmla="*/ 895 w 1372"/>
                  <a:gd name="T23" fmla="*/ 229 h 711"/>
                  <a:gd name="T24" fmla="*/ 964 w 1372"/>
                  <a:gd name="T25" fmla="*/ 267 h 711"/>
                  <a:gd name="T26" fmla="*/ 1028 w 1372"/>
                  <a:gd name="T27" fmla="*/ 305 h 711"/>
                  <a:gd name="T28" fmla="*/ 1088 w 1372"/>
                  <a:gd name="T29" fmla="*/ 344 h 711"/>
                  <a:gd name="T30" fmla="*/ 1143 w 1372"/>
                  <a:gd name="T31" fmla="*/ 384 h 711"/>
                  <a:gd name="T32" fmla="*/ 1194 w 1372"/>
                  <a:gd name="T33" fmla="*/ 426 h 711"/>
                  <a:gd name="T34" fmla="*/ 1238 w 1372"/>
                  <a:gd name="T35" fmla="*/ 468 h 711"/>
                  <a:gd name="T36" fmla="*/ 1277 w 1372"/>
                  <a:gd name="T37" fmla="*/ 510 h 711"/>
                  <a:gd name="T38" fmla="*/ 1310 w 1372"/>
                  <a:gd name="T39" fmla="*/ 552 h 711"/>
                  <a:gd name="T40" fmla="*/ 1337 w 1372"/>
                  <a:gd name="T41" fmla="*/ 593 h 711"/>
                  <a:gd name="T42" fmla="*/ 1356 w 1372"/>
                  <a:gd name="T43" fmla="*/ 634 h 711"/>
                  <a:gd name="T44" fmla="*/ 1367 w 1372"/>
                  <a:gd name="T45" fmla="*/ 673 h 711"/>
                  <a:gd name="T46" fmla="*/ 1372 w 1372"/>
                  <a:gd name="T47" fmla="*/ 711 h 711"/>
                  <a:gd name="T48" fmla="*/ 0 w 1372"/>
                  <a:gd name="T49" fmla="*/ 711 h 711"/>
                  <a:gd name="T50" fmla="*/ 0 w 1372"/>
                  <a:gd name="T51" fmla="*/ 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72" h="711">
                    <a:moveTo>
                      <a:pt x="0" y="0"/>
                    </a:moveTo>
                    <a:lnTo>
                      <a:pt x="85" y="2"/>
                    </a:lnTo>
                    <a:lnTo>
                      <a:pt x="171" y="9"/>
                    </a:lnTo>
                    <a:lnTo>
                      <a:pt x="256" y="20"/>
                    </a:lnTo>
                    <a:lnTo>
                      <a:pt x="342" y="35"/>
                    </a:lnTo>
                    <a:lnTo>
                      <a:pt x="426" y="54"/>
                    </a:lnTo>
                    <a:lnTo>
                      <a:pt x="509" y="77"/>
                    </a:lnTo>
                    <a:lnTo>
                      <a:pt x="591" y="102"/>
                    </a:lnTo>
                    <a:lnTo>
                      <a:pt x="671" y="130"/>
                    </a:lnTo>
                    <a:lnTo>
                      <a:pt x="748" y="160"/>
                    </a:lnTo>
                    <a:lnTo>
                      <a:pt x="823" y="193"/>
                    </a:lnTo>
                    <a:lnTo>
                      <a:pt x="895" y="229"/>
                    </a:lnTo>
                    <a:lnTo>
                      <a:pt x="964" y="267"/>
                    </a:lnTo>
                    <a:lnTo>
                      <a:pt x="1028" y="305"/>
                    </a:lnTo>
                    <a:lnTo>
                      <a:pt x="1088" y="344"/>
                    </a:lnTo>
                    <a:lnTo>
                      <a:pt x="1143" y="384"/>
                    </a:lnTo>
                    <a:lnTo>
                      <a:pt x="1194" y="426"/>
                    </a:lnTo>
                    <a:lnTo>
                      <a:pt x="1238" y="468"/>
                    </a:lnTo>
                    <a:lnTo>
                      <a:pt x="1277" y="510"/>
                    </a:lnTo>
                    <a:lnTo>
                      <a:pt x="1310" y="552"/>
                    </a:lnTo>
                    <a:lnTo>
                      <a:pt x="1337" y="593"/>
                    </a:lnTo>
                    <a:lnTo>
                      <a:pt x="1356" y="634"/>
                    </a:lnTo>
                    <a:lnTo>
                      <a:pt x="1367" y="673"/>
                    </a:lnTo>
                    <a:lnTo>
                      <a:pt x="1372" y="711"/>
                    </a:lnTo>
                    <a:lnTo>
                      <a:pt x="0" y="7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B39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 78">
                <a:extLst>
                  <a:ext uri="{FF2B5EF4-FFF2-40B4-BE49-F238E27FC236}">
                    <a16:creationId xmlns:a16="http://schemas.microsoft.com/office/drawing/2014/main" id="{9EFD71DF-64CF-CE11-2E83-1054E0E84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" y="958"/>
                <a:ext cx="1078" cy="947"/>
              </a:xfrm>
              <a:custGeom>
                <a:avLst/>
                <a:gdLst>
                  <a:gd name="T0" fmla="*/ 1953 w 3235"/>
                  <a:gd name="T1" fmla="*/ 64 h 2839"/>
                  <a:gd name="T2" fmla="*/ 2411 w 3235"/>
                  <a:gd name="T3" fmla="*/ 263 h 2839"/>
                  <a:gd name="T4" fmla="*/ 2748 w 3235"/>
                  <a:gd name="T5" fmla="*/ 522 h 2839"/>
                  <a:gd name="T6" fmla="*/ 2921 w 3235"/>
                  <a:gd name="T7" fmla="*/ 792 h 2839"/>
                  <a:gd name="T8" fmla="*/ 3107 w 3235"/>
                  <a:gd name="T9" fmla="*/ 1167 h 2839"/>
                  <a:gd name="T10" fmla="*/ 3229 w 3235"/>
                  <a:gd name="T11" fmla="*/ 1397 h 2839"/>
                  <a:gd name="T12" fmla="*/ 3153 w 3235"/>
                  <a:gd name="T13" fmla="*/ 1439 h 2839"/>
                  <a:gd name="T14" fmla="*/ 3024 w 3235"/>
                  <a:gd name="T15" fmla="*/ 1313 h 2839"/>
                  <a:gd name="T16" fmla="*/ 3012 w 3235"/>
                  <a:gd name="T17" fmla="*/ 1302 h 2839"/>
                  <a:gd name="T18" fmla="*/ 3068 w 3235"/>
                  <a:gd name="T19" fmla="*/ 1587 h 2839"/>
                  <a:gd name="T20" fmla="*/ 3065 w 3235"/>
                  <a:gd name="T21" fmla="*/ 2109 h 2839"/>
                  <a:gd name="T22" fmla="*/ 2927 w 3235"/>
                  <a:gd name="T23" fmla="*/ 2475 h 2839"/>
                  <a:gd name="T24" fmla="*/ 2711 w 3235"/>
                  <a:gd name="T25" fmla="*/ 2718 h 2839"/>
                  <a:gd name="T26" fmla="*/ 2557 w 3235"/>
                  <a:gd name="T27" fmla="*/ 2807 h 2839"/>
                  <a:gd name="T28" fmla="*/ 2607 w 3235"/>
                  <a:gd name="T29" fmla="*/ 2643 h 2839"/>
                  <a:gd name="T30" fmla="*/ 2633 w 3235"/>
                  <a:gd name="T31" fmla="*/ 2288 h 2839"/>
                  <a:gd name="T32" fmla="*/ 2598 w 3235"/>
                  <a:gd name="T33" fmla="*/ 2033 h 2839"/>
                  <a:gd name="T34" fmla="*/ 2565 w 3235"/>
                  <a:gd name="T35" fmla="*/ 2049 h 2839"/>
                  <a:gd name="T36" fmla="*/ 2502 w 3235"/>
                  <a:gd name="T37" fmla="*/ 2068 h 2839"/>
                  <a:gd name="T38" fmla="*/ 2441 w 3235"/>
                  <a:gd name="T39" fmla="*/ 1743 h 2839"/>
                  <a:gd name="T40" fmla="*/ 2300 w 3235"/>
                  <a:gd name="T41" fmla="*/ 1514 h 2839"/>
                  <a:gd name="T42" fmla="*/ 2219 w 3235"/>
                  <a:gd name="T43" fmla="*/ 1450 h 2839"/>
                  <a:gd name="T44" fmla="*/ 2246 w 3235"/>
                  <a:gd name="T45" fmla="*/ 1514 h 2839"/>
                  <a:gd name="T46" fmla="*/ 2203 w 3235"/>
                  <a:gd name="T47" fmla="*/ 1585 h 2839"/>
                  <a:gd name="T48" fmla="*/ 1798 w 3235"/>
                  <a:gd name="T49" fmla="*/ 1515 h 2839"/>
                  <a:gd name="T50" fmla="*/ 1550 w 3235"/>
                  <a:gd name="T51" fmla="*/ 1414 h 2839"/>
                  <a:gd name="T52" fmla="*/ 1539 w 3235"/>
                  <a:gd name="T53" fmla="*/ 1431 h 2839"/>
                  <a:gd name="T54" fmla="*/ 1564 w 3235"/>
                  <a:gd name="T55" fmla="*/ 1553 h 2839"/>
                  <a:gd name="T56" fmla="*/ 1368 w 3235"/>
                  <a:gd name="T57" fmla="*/ 1572 h 2839"/>
                  <a:gd name="T58" fmla="*/ 1056 w 3235"/>
                  <a:gd name="T59" fmla="*/ 1477 h 2839"/>
                  <a:gd name="T60" fmla="*/ 900 w 3235"/>
                  <a:gd name="T61" fmla="*/ 1401 h 2839"/>
                  <a:gd name="T62" fmla="*/ 852 w 3235"/>
                  <a:gd name="T63" fmla="*/ 1504 h 2839"/>
                  <a:gd name="T64" fmla="*/ 763 w 3235"/>
                  <a:gd name="T65" fmla="*/ 1801 h 2839"/>
                  <a:gd name="T66" fmla="*/ 733 w 3235"/>
                  <a:gd name="T67" fmla="*/ 2039 h 2839"/>
                  <a:gd name="T68" fmla="*/ 663 w 3235"/>
                  <a:gd name="T69" fmla="*/ 1983 h 2839"/>
                  <a:gd name="T70" fmla="*/ 638 w 3235"/>
                  <a:gd name="T71" fmla="*/ 1949 h 2839"/>
                  <a:gd name="T72" fmla="*/ 613 w 3235"/>
                  <a:gd name="T73" fmla="*/ 2225 h 2839"/>
                  <a:gd name="T74" fmla="*/ 647 w 3235"/>
                  <a:gd name="T75" fmla="*/ 2612 h 2839"/>
                  <a:gd name="T76" fmla="*/ 734 w 3235"/>
                  <a:gd name="T77" fmla="*/ 2836 h 2839"/>
                  <a:gd name="T78" fmla="*/ 611 w 3235"/>
                  <a:gd name="T79" fmla="*/ 2779 h 2839"/>
                  <a:gd name="T80" fmla="*/ 400 w 3235"/>
                  <a:gd name="T81" fmla="*/ 2574 h 2839"/>
                  <a:gd name="T82" fmla="*/ 233 w 3235"/>
                  <a:gd name="T83" fmla="*/ 2258 h 2839"/>
                  <a:gd name="T84" fmla="*/ 163 w 3235"/>
                  <a:gd name="T85" fmla="*/ 1654 h 2839"/>
                  <a:gd name="T86" fmla="*/ 189 w 3235"/>
                  <a:gd name="T87" fmla="*/ 1170 h 2839"/>
                  <a:gd name="T88" fmla="*/ 195 w 3235"/>
                  <a:gd name="T89" fmla="*/ 914 h 2839"/>
                  <a:gd name="T90" fmla="*/ 80 w 3235"/>
                  <a:gd name="T91" fmla="*/ 875 h 2839"/>
                  <a:gd name="T92" fmla="*/ 0 w 3235"/>
                  <a:gd name="T93" fmla="*/ 866 h 2839"/>
                  <a:gd name="T94" fmla="*/ 125 w 3235"/>
                  <a:gd name="T95" fmla="*/ 734 h 2839"/>
                  <a:gd name="T96" fmla="*/ 285 w 3235"/>
                  <a:gd name="T97" fmla="*/ 580 h 2839"/>
                  <a:gd name="T98" fmla="*/ 334 w 3235"/>
                  <a:gd name="T99" fmla="*/ 393 h 2839"/>
                  <a:gd name="T100" fmla="*/ 386 w 3235"/>
                  <a:gd name="T101" fmla="*/ 313 h 2839"/>
                  <a:gd name="T102" fmla="*/ 429 w 3235"/>
                  <a:gd name="T103" fmla="*/ 481 h 2839"/>
                  <a:gd name="T104" fmla="*/ 397 w 3235"/>
                  <a:gd name="T105" fmla="*/ 604 h 2839"/>
                  <a:gd name="T106" fmla="*/ 890 w 3235"/>
                  <a:gd name="T107" fmla="*/ 156 h 2839"/>
                  <a:gd name="T108" fmla="*/ 1426 w 3235"/>
                  <a:gd name="T109" fmla="*/ 3 h 2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35" h="2839">
                    <a:moveTo>
                      <a:pt x="1504" y="0"/>
                    </a:moveTo>
                    <a:lnTo>
                      <a:pt x="1581" y="2"/>
                    </a:lnTo>
                    <a:lnTo>
                      <a:pt x="1657" y="7"/>
                    </a:lnTo>
                    <a:lnTo>
                      <a:pt x="1733" y="17"/>
                    </a:lnTo>
                    <a:lnTo>
                      <a:pt x="1807" y="29"/>
                    </a:lnTo>
                    <a:lnTo>
                      <a:pt x="1881" y="45"/>
                    </a:lnTo>
                    <a:lnTo>
                      <a:pt x="1953" y="64"/>
                    </a:lnTo>
                    <a:lnTo>
                      <a:pt x="2024" y="86"/>
                    </a:lnTo>
                    <a:lnTo>
                      <a:pt x="2093" y="110"/>
                    </a:lnTo>
                    <a:lnTo>
                      <a:pt x="2160" y="137"/>
                    </a:lnTo>
                    <a:lnTo>
                      <a:pt x="2226" y="166"/>
                    </a:lnTo>
                    <a:lnTo>
                      <a:pt x="2291" y="196"/>
                    </a:lnTo>
                    <a:lnTo>
                      <a:pt x="2353" y="229"/>
                    </a:lnTo>
                    <a:lnTo>
                      <a:pt x="2411" y="263"/>
                    </a:lnTo>
                    <a:lnTo>
                      <a:pt x="2468" y="298"/>
                    </a:lnTo>
                    <a:lnTo>
                      <a:pt x="2522" y="334"/>
                    </a:lnTo>
                    <a:lnTo>
                      <a:pt x="2574" y="371"/>
                    </a:lnTo>
                    <a:lnTo>
                      <a:pt x="2622" y="408"/>
                    </a:lnTo>
                    <a:lnTo>
                      <a:pt x="2668" y="446"/>
                    </a:lnTo>
                    <a:lnTo>
                      <a:pt x="2710" y="484"/>
                    </a:lnTo>
                    <a:lnTo>
                      <a:pt x="2748" y="522"/>
                    </a:lnTo>
                    <a:lnTo>
                      <a:pt x="2782" y="558"/>
                    </a:lnTo>
                    <a:lnTo>
                      <a:pt x="2813" y="595"/>
                    </a:lnTo>
                    <a:lnTo>
                      <a:pt x="2840" y="630"/>
                    </a:lnTo>
                    <a:lnTo>
                      <a:pt x="2863" y="665"/>
                    </a:lnTo>
                    <a:lnTo>
                      <a:pt x="2882" y="699"/>
                    </a:lnTo>
                    <a:lnTo>
                      <a:pt x="2896" y="730"/>
                    </a:lnTo>
                    <a:lnTo>
                      <a:pt x="2921" y="792"/>
                    </a:lnTo>
                    <a:lnTo>
                      <a:pt x="2946" y="853"/>
                    </a:lnTo>
                    <a:lnTo>
                      <a:pt x="2973" y="911"/>
                    </a:lnTo>
                    <a:lnTo>
                      <a:pt x="3001" y="967"/>
                    </a:lnTo>
                    <a:lnTo>
                      <a:pt x="3027" y="1021"/>
                    </a:lnTo>
                    <a:lnTo>
                      <a:pt x="3055" y="1072"/>
                    </a:lnTo>
                    <a:lnTo>
                      <a:pt x="3082" y="1120"/>
                    </a:lnTo>
                    <a:lnTo>
                      <a:pt x="3107" y="1167"/>
                    </a:lnTo>
                    <a:lnTo>
                      <a:pt x="3131" y="1209"/>
                    </a:lnTo>
                    <a:lnTo>
                      <a:pt x="3154" y="1249"/>
                    </a:lnTo>
                    <a:lnTo>
                      <a:pt x="3174" y="1285"/>
                    </a:lnTo>
                    <a:lnTo>
                      <a:pt x="3193" y="1319"/>
                    </a:lnTo>
                    <a:lnTo>
                      <a:pt x="3208" y="1348"/>
                    </a:lnTo>
                    <a:lnTo>
                      <a:pt x="3220" y="1375"/>
                    </a:lnTo>
                    <a:lnTo>
                      <a:pt x="3229" y="1397"/>
                    </a:lnTo>
                    <a:lnTo>
                      <a:pt x="3234" y="1415"/>
                    </a:lnTo>
                    <a:lnTo>
                      <a:pt x="3235" y="1430"/>
                    </a:lnTo>
                    <a:lnTo>
                      <a:pt x="3231" y="1442"/>
                    </a:lnTo>
                    <a:lnTo>
                      <a:pt x="3222" y="1448"/>
                    </a:lnTo>
                    <a:lnTo>
                      <a:pt x="3208" y="1450"/>
                    </a:lnTo>
                    <a:lnTo>
                      <a:pt x="3181" y="1447"/>
                    </a:lnTo>
                    <a:lnTo>
                      <a:pt x="3153" y="1439"/>
                    </a:lnTo>
                    <a:lnTo>
                      <a:pt x="3129" y="1426"/>
                    </a:lnTo>
                    <a:lnTo>
                      <a:pt x="3106" y="1410"/>
                    </a:lnTo>
                    <a:lnTo>
                      <a:pt x="3084" y="1391"/>
                    </a:lnTo>
                    <a:lnTo>
                      <a:pt x="3067" y="1371"/>
                    </a:lnTo>
                    <a:lnTo>
                      <a:pt x="3050" y="1351"/>
                    </a:lnTo>
                    <a:lnTo>
                      <a:pt x="3036" y="1330"/>
                    </a:lnTo>
                    <a:lnTo>
                      <a:pt x="3024" y="1313"/>
                    </a:lnTo>
                    <a:lnTo>
                      <a:pt x="3015" y="1296"/>
                    </a:lnTo>
                    <a:lnTo>
                      <a:pt x="3008" y="1283"/>
                    </a:lnTo>
                    <a:lnTo>
                      <a:pt x="3005" y="1275"/>
                    </a:lnTo>
                    <a:lnTo>
                      <a:pt x="3003" y="1272"/>
                    </a:lnTo>
                    <a:lnTo>
                      <a:pt x="3005" y="1276"/>
                    </a:lnTo>
                    <a:lnTo>
                      <a:pt x="3007" y="1286"/>
                    </a:lnTo>
                    <a:lnTo>
                      <a:pt x="3012" y="1302"/>
                    </a:lnTo>
                    <a:lnTo>
                      <a:pt x="3019" y="1326"/>
                    </a:lnTo>
                    <a:lnTo>
                      <a:pt x="3026" y="1356"/>
                    </a:lnTo>
                    <a:lnTo>
                      <a:pt x="3035" y="1391"/>
                    </a:lnTo>
                    <a:lnTo>
                      <a:pt x="3044" y="1431"/>
                    </a:lnTo>
                    <a:lnTo>
                      <a:pt x="3053" y="1478"/>
                    </a:lnTo>
                    <a:lnTo>
                      <a:pt x="3060" y="1530"/>
                    </a:lnTo>
                    <a:lnTo>
                      <a:pt x="3068" y="1587"/>
                    </a:lnTo>
                    <a:lnTo>
                      <a:pt x="3074" y="1649"/>
                    </a:lnTo>
                    <a:lnTo>
                      <a:pt x="3078" y="1715"/>
                    </a:lnTo>
                    <a:lnTo>
                      <a:pt x="3081" y="1786"/>
                    </a:lnTo>
                    <a:lnTo>
                      <a:pt x="3082" y="1860"/>
                    </a:lnTo>
                    <a:lnTo>
                      <a:pt x="3079" y="1940"/>
                    </a:lnTo>
                    <a:lnTo>
                      <a:pt x="3074" y="2022"/>
                    </a:lnTo>
                    <a:lnTo>
                      <a:pt x="3065" y="2109"/>
                    </a:lnTo>
                    <a:lnTo>
                      <a:pt x="3055" y="2168"/>
                    </a:lnTo>
                    <a:lnTo>
                      <a:pt x="3043" y="2224"/>
                    </a:lnTo>
                    <a:lnTo>
                      <a:pt x="3025" y="2279"/>
                    </a:lnTo>
                    <a:lnTo>
                      <a:pt x="3005" y="2331"/>
                    </a:lnTo>
                    <a:lnTo>
                      <a:pt x="2982" y="2382"/>
                    </a:lnTo>
                    <a:lnTo>
                      <a:pt x="2955" y="2430"/>
                    </a:lnTo>
                    <a:lnTo>
                      <a:pt x="2927" y="2475"/>
                    </a:lnTo>
                    <a:lnTo>
                      <a:pt x="2898" y="2519"/>
                    </a:lnTo>
                    <a:lnTo>
                      <a:pt x="2868" y="2559"/>
                    </a:lnTo>
                    <a:lnTo>
                      <a:pt x="2836" y="2597"/>
                    </a:lnTo>
                    <a:lnTo>
                      <a:pt x="2805" y="2631"/>
                    </a:lnTo>
                    <a:lnTo>
                      <a:pt x="2772" y="2664"/>
                    </a:lnTo>
                    <a:lnTo>
                      <a:pt x="2741" y="2693"/>
                    </a:lnTo>
                    <a:lnTo>
                      <a:pt x="2711" y="2718"/>
                    </a:lnTo>
                    <a:lnTo>
                      <a:pt x="2681" y="2741"/>
                    </a:lnTo>
                    <a:lnTo>
                      <a:pt x="2654" y="2761"/>
                    </a:lnTo>
                    <a:lnTo>
                      <a:pt x="2629" y="2778"/>
                    </a:lnTo>
                    <a:lnTo>
                      <a:pt x="2606" y="2791"/>
                    </a:lnTo>
                    <a:lnTo>
                      <a:pt x="2586" y="2799"/>
                    </a:lnTo>
                    <a:lnTo>
                      <a:pt x="2569" y="2806"/>
                    </a:lnTo>
                    <a:lnTo>
                      <a:pt x="2557" y="2807"/>
                    </a:lnTo>
                    <a:lnTo>
                      <a:pt x="2548" y="2806"/>
                    </a:lnTo>
                    <a:lnTo>
                      <a:pt x="2544" y="2799"/>
                    </a:lnTo>
                    <a:lnTo>
                      <a:pt x="2545" y="2791"/>
                    </a:lnTo>
                    <a:lnTo>
                      <a:pt x="2552" y="2777"/>
                    </a:lnTo>
                    <a:lnTo>
                      <a:pt x="2574" y="2735"/>
                    </a:lnTo>
                    <a:lnTo>
                      <a:pt x="2593" y="2689"/>
                    </a:lnTo>
                    <a:lnTo>
                      <a:pt x="2607" y="2643"/>
                    </a:lnTo>
                    <a:lnTo>
                      <a:pt x="2619" y="2593"/>
                    </a:lnTo>
                    <a:lnTo>
                      <a:pt x="2627" y="2541"/>
                    </a:lnTo>
                    <a:lnTo>
                      <a:pt x="2633" y="2491"/>
                    </a:lnTo>
                    <a:lnTo>
                      <a:pt x="2635" y="2439"/>
                    </a:lnTo>
                    <a:lnTo>
                      <a:pt x="2636" y="2387"/>
                    </a:lnTo>
                    <a:lnTo>
                      <a:pt x="2635" y="2336"/>
                    </a:lnTo>
                    <a:lnTo>
                      <a:pt x="2633" y="2288"/>
                    </a:lnTo>
                    <a:lnTo>
                      <a:pt x="2629" y="2240"/>
                    </a:lnTo>
                    <a:lnTo>
                      <a:pt x="2624" y="2196"/>
                    </a:lnTo>
                    <a:lnTo>
                      <a:pt x="2619" y="2155"/>
                    </a:lnTo>
                    <a:lnTo>
                      <a:pt x="2614" y="2117"/>
                    </a:lnTo>
                    <a:lnTo>
                      <a:pt x="2607" y="2084"/>
                    </a:lnTo>
                    <a:lnTo>
                      <a:pt x="2602" y="2055"/>
                    </a:lnTo>
                    <a:lnTo>
                      <a:pt x="2598" y="2033"/>
                    </a:lnTo>
                    <a:lnTo>
                      <a:pt x="2595" y="2015"/>
                    </a:lnTo>
                    <a:lnTo>
                      <a:pt x="2592" y="2005"/>
                    </a:lnTo>
                    <a:lnTo>
                      <a:pt x="2591" y="2001"/>
                    </a:lnTo>
                    <a:lnTo>
                      <a:pt x="2588" y="2012"/>
                    </a:lnTo>
                    <a:lnTo>
                      <a:pt x="2582" y="2025"/>
                    </a:lnTo>
                    <a:lnTo>
                      <a:pt x="2574" y="2038"/>
                    </a:lnTo>
                    <a:lnTo>
                      <a:pt x="2565" y="2049"/>
                    </a:lnTo>
                    <a:lnTo>
                      <a:pt x="2557" y="2060"/>
                    </a:lnTo>
                    <a:lnTo>
                      <a:pt x="2546" y="2068"/>
                    </a:lnTo>
                    <a:lnTo>
                      <a:pt x="2535" y="2074"/>
                    </a:lnTo>
                    <a:lnTo>
                      <a:pt x="2525" y="2078"/>
                    </a:lnTo>
                    <a:lnTo>
                      <a:pt x="2516" y="2079"/>
                    </a:lnTo>
                    <a:lnTo>
                      <a:pt x="2508" y="2076"/>
                    </a:lnTo>
                    <a:lnTo>
                      <a:pt x="2502" y="2068"/>
                    </a:lnTo>
                    <a:lnTo>
                      <a:pt x="2497" y="2055"/>
                    </a:lnTo>
                    <a:lnTo>
                      <a:pt x="2495" y="2038"/>
                    </a:lnTo>
                    <a:lnTo>
                      <a:pt x="2491" y="1969"/>
                    </a:lnTo>
                    <a:lnTo>
                      <a:pt x="2483" y="1905"/>
                    </a:lnTo>
                    <a:lnTo>
                      <a:pt x="2472" y="1847"/>
                    </a:lnTo>
                    <a:lnTo>
                      <a:pt x="2458" y="1792"/>
                    </a:lnTo>
                    <a:lnTo>
                      <a:pt x="2441" y="1743"/>
                    </a:lnTo>
                    <a:lnTo>
                      <a:pt x="2424" y="1697"/>
                    </a:lnTo>
                    <a:lnTo>
                      <a:pt x="2403" y="1657"/>
                    </a:lnTo>
                    <a:lnTo>
                      <a:pt x="2383" y="1621"/>
                    </a:lnTo>
                    <a:lnTo>
                      <a:pt x="2362" y="1588"/>
                    </a:lnTo>
                    <a:lnTo>
                      <a:pt x="2341" y="1559"/>
                    </a:lnTo>
                    <a:lnTo>
                      <a:pt x="2320" y="1535"/>
                    </a:lnTo>
                    <a:lnTo>
                      <a:pt x="2300" y="1514"/>
                    </a:lnTo>
                    <a:lnTo>
                      <a:pt x="2281" y="1496"/>
                    </a:lnTo>
                    <a:lnTo>
                      <a:pt x="2263" y="1481"/>
                    </a:lnTo>
                    <a:lnTo>
                      <a:pt x="2249" y="1469"/>
                    </a:lnTo>
                    <a:lnTo>
                      <a:pt x="2236" y="1461"/>
                    </a:lnTo>
                    <a:lnTo>
                      <a:pt x="2226" y="1454"/>
                    </a:lnTo>
                    <a:lnTo>
                      <a:pt x="2220" y="1450"/>
                    </a:lnTo>
                    <a:lnTo>
                      <a:pt x="2219" y="1450"/>
                    </a:lnTo>
                    <a:lnTo>
                      <a:pt x="2220" y="1452"/>
                    </a:lnTo>
                    <a:lnTo>
                      <a:pt x="2222" y="1457"/>
                    </a:lnTo>
                    <a:lnTo>
                      <a:pt x="2228" y="1464"/>
                    </a:lnTo>
                    <a:lnTo>
                      <a:pt x="2233" y="1475"/>
                    </a:lnTo>
                    <a:lnTo>
                      <a:pt x="2238" y="1487"/>
                    </a:lnTo>
                    <a:lnTo>
                      <a:pt x="2243" y="1500"/>
                    </a:lnTo>
                    <a:lnTo>
                      <a:pt x="2246" y="1514"/>
                    </a:lnTo>
                    <a:lnTo>
                      <a:pt x="2249" y="1528"/>
                    </a:lnTo>
                    <a:lnTo>
                      <a:pt x="2250" y="1542"/>
                    </a:lnTo>
                    <a:lnTo>
                      <a:pt x="2248" y="1554"/>
                    </a:lnTo>
                    <a:lnTo>
                      <a:pt x="2243" y="1566"/>
                    </a:lnTo>
                    <a:lnTo>
                      <a:pt x="2234" y="1574"/>
                    </a:lnTo>
                    <a:lnTo>
                      <a:pt x="2221" y="1581"/>
                    </a:lnTo>
                    <a:lnTo>
                      <a:pt x="2203" y="1585"/>
                    </a:lnTo>
                    <a:lnTo>
                      <a:pt x="2179" y="1586"/>
                    </a:lnTo>
                    <a:lnTo>
                      <a:pt x="2107" y="1580"/>
                    </a:lnTo>
                    <a:lnTo>
                      <a:pt x="2038" y="1569"/>
                    </a:lnTo>
                    <a:lnTo>
                      <a:pt x="1972" y="1559"/>
                    </a:lnTo>
                    <a:lnTo>
                      <a:pt x="1910" y="1545"/>
                    </a:lnTo>
                    <a:lnTo>
                      <a:pt x="1852" y="1531"/>
                    </a:lnTo>
                    <a:lnTo>
                      <a:pt x="1798" y="1515"/>
                    </a:lnTo>
                    <a:lnTo>
                      <a:pt x="1748" y="1499"/>
                    </a:lnTo>
                    <a:lnTo>
                      <a:pt x="1704" y="1482"/>
                    </a:lnTo>
                    <a:lnTo>
                      <a:pt x="1663" y="1467"/>
                    </a:lnTo>
                    <a:lnTo>
                      <a:pt x="1628" y="1452"/>
                    </a:lnTo>
                    <a:lnTo>
                      <a:pt x="1596" y="1438"/>
                    </a:lnTo>
                    <a:lnTo>
                      <a:pt x="1571" y="1425"/>
                    </a:lnTo>
                    <a:lnTo>
                      <a:pt x="1550" y="1414"/>
                    </a:lnTo>
                    <a:lnTo>
                      <a:pt x="1536" y="1406"/>
                    </a:lnTo>
                    <a:lnTo>
                      <a:pt x="1528" y="1401"/>
                    </a:lnTo>
                    <a:lnTo>
                      <a:pt x="1524" y="1399"/>
                    </a:lnTo>
                    <a:lnTo>
                      <a:pt x="1525" y="1401"/>
                    </a:lnTo>
                    <a:lnTo>
                      <a:pt x="1529" y="1409"/>
                    </a:lnTo>
                    <a:lnTo>
                      <a:pt x="1533" y="1419"/>
                    </a:lnTo>
                    <a:lnTo>
                      <a:pt x="1539" y="1431"/>
                    </a:lnTo>
                    <a:lnTo>
                      <a:pt x="1545" y="1448"/>
                    </a:lnTo>
                    <a:lnTo>
                      <a:pt x="1550" y="1464"/>
                    </a:lnTo>
                    <a:lnTo>
                      <a:pt x="1557" y="1483"/>
                    </a:lnTo>
                    <a:lnTo>
                      <a:pt x="1562" y="1501"/>
                    </a:lnTo>
                    <a:lnTo>
                      <a:pt x="1564" y="1520"/>
                    </a:lnTo>
                    <a:lnTo>
                      <a:pt x="1566" y="1537"/>
                    </a:lnTo>
                    <a:lnTo>
                      <a:pt x="1564" y="1553"/>
                    </a:lnTo>
                    <a:lnTo>
                      <a:pt x="1559" y="1566"/>
                    </a:lnTo>
                    <a:lnTo>
                      <a:pt x="1552" y="1576"/>
                    </a:lnTo>
                    <a:lnTo>
                      <a:pt x="1540" y="1583"/>
                    </a:lnTo>
                    <a:lnTo>
                      <a:pt x="1524" y="1586"/>
                    </a:lnTo>
                    <a:lnTo>
                      <a:pt x="1472" y="1583"/>
                    </a:lnTo>
                    <a:lnTo>
                      <a:pt x="1420" y="1578"/>
                    </a:lnTo>
                    <a:lnTo>
                      <a:pt x="1368" y="1572"/>
                    </a:lnTo>
                    <a:lnTo>
                      <a:pt x="1319" y="1562"/>
                    </a:lnTo>
                    <a:lnTo>
                      <a:pt x="1269" y="1550"/>
                    </a:lnTo>
                    <a:lnTo>
                      <a:pt x="1223" y="1537"/>
                    </a:lnTo>
                    <a:lnTo>
                      <a:pt x="1177" y="1523"/>
                    </a:lnTo>
                    <a:lnTo>
                      <a:pt x="1134" y="1507"/>
                    </a:lnTo>
                    <a:lnTo>
                      <a:pt x="1092" y="1492"/>
                    </a:lnTo>
                    <a:lnTo>
                      <a:pt x="1056" y="1477"/>
                    </a:lnTo>
                    <a:lnTo>
                      <a:pt x="1020" y="1462"/>
                    </a:lnTo>
                    <a:lnTo>
                      <a:pt x="990" y="1448"/>
                    </a:lnTo>
                    <a:lnTo>
                      <a:pt x="963" y="1434"/>
                    </a:lnTo>
                    <a:lnTo>
                      <a:pt x="940" y="1423"/>
                    </a:lnTo>
                    <a:lnTo>
                      <a:pt x="921" y="1413"/>
                    </a:lnTo>
                    <a:lnTo>
                      <a:pt x="907" y="1405"/>
                    </a:lnTo>
                    <a:lnTo>
                      <a:pt x="900" y="1401"/>
                    </a:lnTo>
                    <a:lnTo>
                      <a:pt x="897" y="1399"/>
                    </a:lnTo>
                    <a:lnTo>
                      <a:pt x="895" y="1402"/>
                    </a:lnTo>
                    <a:lnTo>
                      <a:pt x="891" y="1413"/>
                    </a:lnTo>
                    <a:lnTo>
                      <a:pt x="883" y="1428"/>
                    </a:lnTo>
                    <a:lnTo>
                      <a:pt x="875" y="1448"/>
                    </a:lnTo>
                    <a:lnTo>
                      <a:pt x="864" y="1473"/>
                    </a:lnTo>
                    <a:lnTo>
                      <a:pt x="852" y="1504"/>
                    </a:lnTo>
                    <a:lnTo>
                      <a:pt x="839" y="1538"/>
                    </a:lnTo>
                    <a:lnTo>
                      <a:pt x="825" y="1574"/>
                    </a:lnTo>
                    <a:lnTo>
                      <a:pt x="811" y="1616"/>
                    </a:lnTo>
                    <a:lnTo>
                      <a:pt x="799" y="1659"/>
                    </a:lnTo>
                    <a:lnTo>
                      <a:pt x="786" y="1705"/>
                    </a:lnTo>
                    <a:lnTo>
                      <a:pt x="773" y="1752"/>
                    </a:lnTo>
                    <a:lnTo>
                      <a:pt x="763" y="1801"/>
                    </a:lnTo>
                    <a:lnTo>
                      <a:pt x="754" y="1850"/>
                    </a:lnTo>
                    <a:lnTo>
                      <a:pt x="748" y="1901"/>
                    </a:lnTo>
                    <a:lnTo>
                      <a:pt x="744" y="1950"/>
                    </a:lnTo>
                    <a:lnTo>
                      <a:pt x="744" y="2001"/>
                    </a:lnTo>
                    <a:lnTo>
                      <a:pt x="743" y="2019"/>
                    </a:lnTo>
                    <a:lnTo>
                      <a:pt x="739" y="2031"/>
                    </a:lnTo>
                    <a:lnTo>
                      <a:pt x="733" y="2039"/>
                    </a:lnTo>
                    <a:lnTo>
                      <a:pt x="724" y="2041"/>
                    </a:lnTo>
                    <a:lnTo>
                      <a:pt x="715" y="2039"/>
                    </a:lnTo>
                    <a:lnTo>
                      <a:pt x="705" y="2034"/>
                    </a:lnTo>
                    <a:lnTo>
                      <a:pt x="694" y="2025"/>
                    </a:lnTo>
                    <a:lnTo>
                      <a:pt x="683" y="2012"/>
                    </a:lnTo>
                    <a:lnTo>
                      <a:pt x="673" y="1998"/>
                    </a:lnTo>
                    <a:lnTo>
                      <a:pt x="663" y="1983"/>
                    </a:lnTo>
                    <a:lnTo>
                      <a:pt x="656" y="1967"/>
                    </a:lnTo>
                    <a:lnTo>
                      <a:pt x="649" y="1949"/>
                    </a:lnTo>
                    <a:lnTo>
                      <a:pt x="645" y="1933"/>
                    </a:lnTo>
                    <a:lnTo>
                      <a:pt x="643" y="1915"/>
                    </a:lnTo>
                    <a:lnTo>
                      <a:pt x="643" y="1920"/>
                    </a:lnTo>
                    <a:lnTo>
                      <a:pt x="640" y="1931"/>
                    </a:lnTo>
                    <a:lnTo>
                      <a:pt x="638" y="1949"/>
                    </a:lnTo>
                    <a:lnTo>
                      <a:pt x="634" y="1974"/>
                    </a:lnTo>
                    <a:lnTo>
                      <a:pt x="630" y="2005"/>
                    </a:lnTo>
                    <a:lnTo>
                      <a:pt x="626" y="2040"/>
                    </a:lnTo>
                    <a:lnTo>
                      <a:pt x="621" y="2081"/>
                    </a:lnTo>
                    <a:lnTo>
                      <a:pt x="618" y="2125"/>
                    </a:lnTo>
                    <a:lnTo>
                      <a:pt x="615" y="2173"/>
                    </a:lnTo>
                    <a:lnTo>
                      <a:pt x="613" y="2225"/>
                    </a:lnTo>
                    <a:lnTo>
                      <a:pt x="613" y="2278"/>
                    </a:lnTo>
                    <a:lnTo>
                      <a:pt x="613" y="2332"/>
                    </a:lnTo>
                    <a:lnTo>
                      <a:pt x="615" y="2388"/>
                    </a:lnTo>
                    <a:lnTo>
                      <a:pt x="619" y="2445"/>
                    </a:lnTo>
                    <a:lnTo>
                      <a:pt x="625" y="2502"/>
                    </a:lnTo>
                    <a:lnTo>
                      <a:pt x="634" y="2558"/>
                    </a:lnTo>
                    <a:lnTo>
                      <a:pt x="647" y="2612"/>
                    </a:lnTo>
                    <a:lnTo>
                      <a:pt x="661" y="2665"/>
                    </a:lnTo>
                    <a:lnTo>
                      <a:pt x="680" y="2716"/>
                    </a:lnTo>
                    <a:lnTo>
                      <a:pt x="701" y="2763"/>
                    </a:lnTo>
                    <a:lnTo>
                      <a:pt x="726" y="2807"/>
                    </a:lnTo>
                    <a:lnTo>
                      <a:pt x="734" y="2821"/>
                    </a:lnTo>
                    <a:lnTo>
                      <a:pt x="737" y="2831"/>
                    </a:lnTo>
                    <a:lnTo>
                      <a:pt x="734" y="2836"/>
                    </a:lnTo>
                    <a:lnTo>
                      <a:pt x="726" y="2839"/>
                    </a:lnTo>
                    <a:lnTo>
                      <a:pt x="715" y="2837"/>
                    </a:lnTo>
                    <a:lnTo>
                      <a:pt x="701" y="2832"/>
                    </a:lnTo>
                    <a:lnTo>
                      <a:pt x="682" y="2823"/>
                    </a:lnTo>
                    <a:lnTo>
                      <a:pt x="661" y="2812"/>
                    </a:lnTo>
                    <a:lnTo>
                      <a:pt x="637" y="2797"/>
                    </a:lnTo>
                    <a:lnTo>
                      <a:pt x="611" y="2779"/>
                    </a:lnTo>
                    <a:lnTo>
                      <a:pt x="583" y="2758"/>
                    </a:lnTo>
                    <a:lnTo>
                      <a:pt x="554" y="2734"/>
                    </a:lnTo>
                    <a:lnTo>
                      <a:pt x="524" y="2707"/>
                    </a:lnTo>
                    <a:lnTo>
                      <a:pt x="494" y="2677"/>
                    </a:lnTo>
                    <a:lnTo>
                      <a:pt x="462" y="2645"/>
                    </a:lnTo>
                    <a:lnTo>
                      <a:pt x="430" y="2611"/>
                    </a:lnTo>
                    <a:lnTo>
                      <a:pt x="400" y="2574"/>
                    </a:lnTo>
                    <a:lnTo>
                      <a:pt x="371" y="2535"/>
                    </a:lnTo>
                    <a:lnTo>
                      <a:pt x="342" y="2493"/>
                    </a:lnTo>
                    <a:lnTo>
                      <a:pt x="315" y="2450"/>
                    </a:lnTo>
                    <a:lnTo>
                      <a:pt x="291" y="2405"/>
                    </a:lnTo>
                    <a:lnTo>
                      <a:pt x="268" y="2358"/>
                    </a:lnTo>
                    <a:lnTo>
                      <a:pt x="249" y="2308"/>
                    </a:lnTo>
                    <a:lnTo>
                      <a:pt x="233" y="2258"/>
                    </a:lnTo>
                    <a:lnTo>
                      <a:pt x="220" y="2206"/>
                    </a:lnTo>
                    <a:lnTo>
                      <a:pt x="203" y="2107"/>
                    </a:lnTo>
                    <a:lnTo>
                      <a:pt x="187" y="2011"/>
                    </a:lnTo>
                    <a:lnTo>
                      <a:pt x="177" y="1917"/>
                    </a:lnTo>
                    <a:lnTo>
                      <a:pt x="170" y="1826"/>
                    </a:lnTo>
                    <a:lnTo>
                      <a:pt x="166" y="1739"/>
                    </a:lnTo>
                    <a:lnTo>
                      <a:pt x="163" y="1654"/>
                    </a:lnTo>
                    <a:lnTo>
                      <a:pt x="163" y="1573"/>
                    </a:lnTo>
                    <a:lnTo>
                      <a:pt x="166" y="1496"/>
                    </a:lnTo>
                    <a:lnTo>
                      <a:pt x="168" y="1423"/>
                    </a:lnTo>
                    <a:lnTo>
                      <a:pt x="173" y="1353"/>
                    </a:lnTo>
                    <a:lnTo>
                      <a:pt x="178" y="1287"/>
                    </a:lnTo>
                    <a:lnTo>
                      <a:pt x="184" y="1225"/>
                    </a:lnTo>
                    <a:lnTo>
                      <a:pt x="189" y="1170"/>
                    </a:lnTo>
                    <a:lnTo>
                      <a:pt x="194" y="1116"/>
                    </a:lnTo>
                    <a:lnTo>
                      <a:pt x="197" y="1070"/>
                    </a:lnTo>
                    <a:lnTo>
                      <a:pt x="201" y="1028"/>
                    </a:lnTo>
                    <a:lnTo>
                      <a:pt x="203" y="991"/>
                    </a:lnTo>
                    <a:lnTo>
                      <a:pt x="203" y="959"/>
                    </a:lnTo>
                    <a:lnTo>
                      <a:pt x="200" y="934"/>
                    </a:lnTo>
                    <a:lnTo>
                      <a:pt x="195" y="914"/>
                    </a:lnTo>
                    <a:lnTo>
                      <a:pt x="186" y="900"/>
                    </a:lnTo>
                    <a:lnTo>
                      <a:pt x="170" y="885"/>
                    </a:lnTo>
                    <a:lnTo>
                      <a:pt x="153" y="876"/>
                    </a:lnTo>
                    <a:lnTo>
                      <a:pt x="134" y="871"/>
                    </a:lnTo>
                    <a:lnTo>
                      <a:pt x="116" y="870"/>
                    </a:lnTo>
                    <a:lnTo>
                      <a:pt x="97" y="871"/>
                    </a:lnTo>
                    <a:lnTo>
                      <a:pt x="80" y="875"/>
                    </a:lnTo>
                    <a:lnTo>
                      <a:pt x="62" y="878"/>
                    </a:lnTo>
                    <a:lnTo>
                      <a:pt x="47" y="882"/>
                    </a:lnTo>
                    <a:lnTo>
                      <a:pt x="33" y="885"/>
                    </a:lnTo>
                    <a:lnTo>
                      <a:pt x="20" y="885"/>
                    </a:lnTo>
                    <a:lnTo>
                      <a:pt x="10" y="884"/>
                    </a:lnTo>
                    <a:lnTo>
                      <a:pt x="4" y="877"/>
                    </a:lnTo>
                    <a:lnTo>
                      <a:pt x="0" y="866"/>
                    </a:lnTo>
                    <a:lnTo>
                      <a:pt x="1" y="851"/>
                    </a:lnTo>
                    <a:lnTo>
                      <a:pt x="10" y="833"/>
                    </a:lnTo>
                    <a:lnTo>
                      <a:pt x="25" y="815"/>
                    </a:lnTo>
                    <a:lnTo>
                      <a:pt x="46" y="796"/>
                    </a:lnTo>
                    <a:lnTo>
                      <a:pt x="70" y="776"/>
                    </a:lnTo>
                    <a:lnTo>
                      <a:pt x="96" y="756"/>
                    </a:lnTo>
                    <a:lnTo>
                      <a:pt x="125" y="734"/>
                    </a:lnTo>
                    <a:lnTo>
                      <a:pt x="154" y="713"/>
                    </a:lnTo>
                    <a:lnTo>
                      <a:pt x="184" y="690"/>
                    </a:lnTo>
                    <a:lnTo>
                      <a:pt x="211" y="667"/>
                    </a:lnTo>
                    <a:lnTo>
                      <a:pt x="237" y="643"/>
                    </a:lnTo>
                    <a:lnTo>
                      <a:pt x="259" y="620"/>
                    </a:lnTo>
                    <a:lnTo>
                      <a:pt x="273" y="601"/>
                    </a:lnTo>
                    <a:lnTo>
                      <a:pt x="285" y="580"/>
                    </a:lnTo>
                    <a:lnTo>
                      <a:pt x="295" y="556"/>
                    </a:lnTo>
                    <a:lnTo>
                      <a:pt x="304" y="529"/>
                    </a:lnTo>
                    <a:lnTo>
                      <a:pt x="310" y="501"/>
                    </a:lnTo>
                    <a:lnTo>
                      <a:pt x="318" y="474"/>
                    </a:lnTo>
                    <a:lnTo>
                      <a:pt x="323" y="446"/>
                    </a:lnTo>
                    <a:lnTo>
                      <a:pt x="328" y="419"/>
                    </a:lnTo>
                    <a:lnTo>
                      <a:pt x="334" y="393"/>
                    </a:lnTo>
                    <a:lnTo>
                      <a:pt x="339" y="370"/>
                    </a:lnTo>
                    <a:lnTo>
                      <a:pt x="344" y="348"/>
                    </a:lnTo>
                    <a:lnTo>
                      <a:pt x="351" y="332"/>
                    </a:lnTo>
                    <a:lnTo>
                      <a:pt x="358" y="319"/>
                    </a:lnTo>
                    <a:lnTo>
                      <a:pt x="366" y="310"/>
                    </a:lnTo>
                    <a:lnTo>
                      <a:pt x="375" y="309"/>
                    </a:lnTo>
                    <a:lnTo>
                      <a:pt x="386" y="313"/>
                    </a:lnTo>
                    <a:lnTo>
                      <a:pt x="397" y="324"/>
                    </a:lnTo>
                    <a:lnTo>
                      <a:pt x="413" y="346"/>
                    </a:lnTo>
                    <a:lnTo>
                      <a:pt x="423" y="370"/>
                    </a:lnTo>
                    <a:lnTo>
                      <a:pt x="429" y="396"/>
                    </a:lnTo>
                    <a:lnTo>
                      <a:pt x="432" y="424"/>
                    </a:lnTo>
                    <a:lnTo>
                      <a:pt x="432" y="453"/>
                    </a:lnTo>
                    <a:lnTo>
                      <a:pt x="429" y="481"/>
                    </a:lnTo>
                    <a:lnTo>
                      <a:pt x="424" y="509"/>
                    </a:lnTo>
                    <a:lnTo>
                      <a:pt x="419" y="534"/>
                    </a:lnTo>
                    <a:lnTo>
                      <a:pt x="413" y="557"/>
                    </a:lnTo>
                    <a:lnTo>
                      <a:pt x="408" y="576"/>
                    </a:lnTo>
                    <a:lnTo>
                      <a:pt x="402" y="590"/>
                    </a:lnTo>
                    <a:lnTo>
                      <a:pt x="399" y="600"/>
                    </a:lnTo>
                    <a:lnTo>
                      <a:pt x="397" y="604"/>
                    </a:lnTo>
                    <a:lnTo>
                      <a:pt x="463" y="518"/>
                    </a:lnTo>
                    <a:lnTo>
                      <a:pt x="530" y="441"/>
                    </a:lnTo>
                    <a:lnTo>
                      <a:pt x="600" y="371"/>
                    </a:lnTo>
                    <a:lnTo>
                      <a:pt x="671" y="308"/>
                    </a:lnTo>
                    <a:lnTo>
                      <a:pt x="743" y="251"/>
                    </a:lnTo>
                    <a:lnTo>
                      <a:pt x="815" y="200"/>
                    </a:lnTo>
                    <a:lnTo>
                      <a:pt x="890" y="156"/>
                    </a:lnTo>
                    <a:lnTo>
                      <a:pt x="966" y="118"/>
                    </a:lnTo>
                    <a:lnTo>
                      <a:pt x="1042" y="85"/>
                    </a:lnTo>
                    <a:lnTo>
                      <a:pt x="1118" y="58"/>
                    </a:lnTo>
                    <a:lnTo>
                      <a:pt x="1195" y="37"/>
                    </a:lnTo>
                    <a:lnTo>
                      <a:pt x="1272" y="21"/>
                    </a:lnTo>
                    <a:lnTo>
                      <a:pt x="1349" y="9"/>
                    </a:lnTo>
                    <a:lnTo>
                      <a:pt x="1426" y="3"/>
                    </a:lnTo>
                    <a:lnTo>
                      <a:pt x="1504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 79">
                <a:extLst>
                  <a:ext uri="{FF2B5EF4-FFF2-40B4-BE49-F238E27FC236}">
                    <a16:creationId xmlns:a16="http://schemas.microsoft.com/office/drawing/2014/main" id="{2D61DEE5-2D42-2D5E-7A2E-FACAB63AB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4" y="2110"/>
                <a:ext cx="158" cy="232"/>
              </a:xfrm>
              <a:custGeom>
                <a:avLst/>
                <a:gdLst>
                  <a:gd name="T0" fmla="*/ 261 w 472"/>
                  <a:gd name="T1" fmla="*/ 0 h 697"/>
                  <a:gd name="T2" fmla="*/ 472 w 472"/>
                  <a:gd name="T3" fmla="*/ 341 h 697"/>
                  <a:gd name="T4" fmla="*/ 472 w 472"/>
                  <a:gd name="T5" fmla="*/ 697 h 697"/>
                  <a:gd name="T6" fmla="*/ 0 w 472"/>
                  <a:gd name="T7" fmla="*/ 52 h 697"/>
                  <a:gd name="T8" fmla="*/ 86 w 472"/>
                  <a:gd name="T9" fmla="*/ 31 h 697"/>
                  <a:gd name="T10" fmla="*/ 174 w 472"/>
                  <a:gd name="T11" fmla="*/ 14 h 697"/>
                  <a:gd name="T12" fmla="*/ 261 w 472"/>
                  <a:gd name="T1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2" h="697">
                    <a:moveTo>
                      <a:pt x="261" y="0"/>
                    </a:moveTo>
                    <a:lnTo>
                      <a:pt x="472" y="341"/>
                    </a:lnTo>
                    <a:lnTo>
                      <a:pt x="472" y="697"/>
                    </a:lnTo>
                    <a:lnTo>
                      <a:pt x="0" y="52"/>
                    </a:lnTo>
                    <a:lnTo>
                      <a:pt x="86" y="31"/>
                    </a:lnTo>
                    <a:lnTo>
                      <a:pt x="174" y="14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9D93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 80">
                <a:extLst>
                  <a:ext uri="{FF2B5EF4-FFF2-40B4-BE49-F238E27FC236}">
                    <a16:creationId xmlns:a16="http://schemas.microsoft.com/office/drawing/2014/main" id="{AF879EB5-AFFF-5B02-6E07-409D1E54F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" y="2110"/>
                <a:ext cx="157" cy="232"/>
              </a:xfrm>
              <a:custGeom>
                <a:avLst/>
                <a:gdLst>
                  <a:gd name="T0" fmla="*/ 212 w 472"/>
                  <a:gd name="T1" fmla="*/ 0 h 697"/>
                  <a:gd name="T2" fmla="*/ 299 w 472"/>
                  <a:gd name="T3" fmla="*/ 14 h 697"/>
                  <a:gd name="T4" fmla="*/ 386 w 472"/>
                  <a:gd name="T5" fmla="*/ 31 h 697"/>
                  <a:gd name="T6" fmla="*/ 472 w 472"/>
                  <a:gd name="T7" fmla="*/ 52 h 697"/>
                  <a:gd name="T8" fmla="*/ 0 w 472"/>
                  <a:gd name="T9" fmla="*/ 697 h 697"/>
                  <a:gd name="T10" fmla="*/ 0 w 472"/>
                  <a:gd name="T11" fmla="*/ 341 h 697"/>
                  <a:gd name="T12" fmla="*/ 212 w 472"/>
                  <a:gd name="T1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2" h="697">
                    <a:moveTo>
                      <a:pt x="212" y="0"/>
                    </a:moveTo>
                    <a:lnTo>
                      <a:pt x="299" y="14"/>
                    </a:lnTo>
                    <a:lnTo>
                      <a:pt x="386" y="31"/>
                    </a:lnTo>
                    <a:lnTo>
                      <a:pt x="472" y="52"/>
                    </a:lnTo>
                    <a:lnTo>
                      <a:pt x="0" y="697"/>
                    </a:lnTo>
                    <a:lnTo>
                      <a:pt x="0" y="34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9D93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81">
                <a:extLst>
                  <a:ext uri="{FF2B5EF4-FFF2-40B4-BE49-F238E27FC236}">
                    <a16:creationId xmlns:a16="http://schemas.microsoft.com/office/drawing/2014/main" id="{6FD90414-8653-5582-6224-34D41F8EC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" y="2097"/>
                <a:ext cx="188" cy="161"/>
              </a:xfrm>
              <a:custGeom>
                <a:avLst/>
                <a:gdLst>
                  <a:gd name="T0" fmla="*/ 252 w 565"/>
                  <a:gd name="T1" fmla="*/ 0 h 483"/>
                  <a:gd name="T2" fmla="*/ 298 w 565"/>
                  <a:gd name="T3" fmla="*/ 1 h 483"/>
                  <a:gd name="T4" fmla="*/ 342 w 565"/>
                  <a:gd name="T5" fmla="*/ 4 h 483"/>
                  <a:gd name="T6" fmla="*/ 384 w 565"/>
                  <a:gd name="T7" fmla="*/ 8 h 483"/>
                  <a:gd name="T8" fmla="*/ 423 w 565"/>
                  <a:gd name="T9" fmla="*/ 13 h 483"/>
                  <a:gd name="T10" fmla="*/ 457 w 565"/>
                  <a:gd name="T11" fmla="*/ 19 h 483"/>
                  <a:gd name="T12" fmla="*/ 489 w 565"/>
                  <a:gd name="T13" fmla="*/ 27 h 483"/>
                  <a:gd name="T14" fmla="*/ 514 w 565"/>
                  <a:gd name="T15" fmla="*/ 33 h 483"/>
                  <a:gd name="T16" fmla="*/ 536 w 565"/>
                  <a:gd name="T17" fmla="*/ 38 h 483"/>
                  <a:gd name="T18" fmla="*/ 552 w 565"/>
                  <a:gd name="T19" fmla="*/ 43 h 483"/>
                  <a:gd name="T20" fmla="*/ 561 w 565"/>
                  <a:gd name="T21" fmla="*/ 47 h 483"/>
                  <a:gd name="T22" fmla="*/ 565 w 565"/>
                  <a:gd name="T23" fmla="*/ 47 h 483"/>
                  <a:gd name="T24" fmla="*/ 282 w 565"/>
                  <a:gd name="T25" fmla="*/ 483 h 483"/>
                  <a:gd name="T26" fmla="*/ 0 w 565"/>
                  <a:gd name="T27" fmla="*/ 48 h 483"/>
                  <a:gd name="T28" fmla="*/ 51 w 565"/>
                  <a:gd name="T29" fmla="*/ 30 h 483"/>
                  <a:gd name="T30" fmla="*/ 103 w 565"/>
                  <a:gd name="T31" fmla="*/ 16 h 483"/>
                  <a:gd name="T32" fmla="*/ 153 w 565"/>
                  <a:gd name="T33" fmla="*/ 8 h 483"/>
                  <a:gd name="T34" fmla="*/ 203 w 565"/>
                  <a:gd name="T35" fmla="*/ 3 h 483"/>
                  <a:gd name="T36" fmla="*/ 252 w 565"/>
                  <a:gd name="T37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5" h="483">
                    <a:moveTo>
                      <a:pt x="252" y="0"/>
                    </a:moveTo>
                    <a:lnTo>
                      <a:pt x="298" y="1"/>
                    </a:lnTo>
                    <a:lnTo>
                      <a:pt x="342" y="4"/>
                    </a:lnTo>
                    <a:lnTo>
                      <a:pt x="384" y="8"/>
                    </a:lnTo>
                    <a:lnTo>
                      <a:pt x="423" y="13"/>
                    </a:lnTo>
                    <a:lnTo>
                      <a:pt x="457" y="19"/>
                    </a:lnTo>
                    <a:lnTo>
                      <a:pt x="489" y="27"/>
                    </a:lnTo>
                    <a:lnTo>
                      <a:pt x="514" y="33"/>
                    </a:lnTo>
                    <a:lnTo>
                      <a:pt x="536" y="38"/>
                    </a:lnTo>
                    <a:lnTo>
                      <a:pt x="552" y="43"/>
                    </a:lnTo>
                    <a:lnTo>
                      <a:pt x="561" y="47"/>
                    </a:lnTo>
                    <a:lnTo>
                      <a:pt x="565" y="47"/>
                    </a:lnTo>
                    <a:lnTo>
                      <a:pt x="282" y="483"/>
                    </a:lnTo>
                    <a:lnTo>
                      <a:pt x="0" y="48"/>
                    </a:lnTo>
                    <a:lnTo>
                      <a:pt x="51" y="30"/>
                    </a:lnTo>
                    <a:lnTo>
                      <a:pt x="103" y="16"/>
                    </a:lnTo>
                    <a:lnTo>
                      <a:pt x="153" y="8"/>
                    </a:lnTo>
                    <a:lnTo>
                      <a:pt x="203" y="3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FDCC9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475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  <a:latin typeface="+mj-ea"/>
                    <a:ea typeface="+mj-ea"/>
                  </a:rPr>
                  <a:t>01.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  <a:latin typeface="+mj-ea"/>
                    <a:ea typeface="+mj-ea"/>
                  </a:rPr>
                  <a:t>프로젝트 계획 </a:t>
                </a:r>
                <a:endParaRPr lang="en-US" altLang="ko-KR" sz="2400" b="1" i="1" kern="0" dirty="0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양쪽 모서리가 둥근 사각형 4">
            <a:extLst>
              <a:ext uri="{FF2B5EF4-FFF2-40B4-BE49-F238E27FC236}">
                <a16:creationId xmlns:a16="http://schemas.microsoft.com/office/drawing/2014/main" id="{AB8209AE-ECB2-837F-0EF0-3B7D4F5960BC}"/>
              </a:ext>
            </a:extLst>
          </p:cNvPr>
          <p:cNvSpPr/>
          <p:nvPr/>
        </p:nvSpPr>
        <p:spPr>
          <a:xfrm rot="5400000">
            <a:off x="4252529" y="-441042"/>
            <a:ext cx="3949169" cy="7994814"/>
          </a:xfrm>
          <a:prstGeom prst="round2SameRect">
            <a:avLst>
              <a:gd name="adj1" fmla="val 3416"/>
              <a:gd name="adj2" fmla="val 0"/>
            </a:avLst>
          </a:prstGeom>
          <a:solidFill>
            <a:srgbClr val="D9CFC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3DC23578-0B34-A72A-F2FA-4822B2BF0045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40" name="Freeform 9">
              <a:extLst>
                <a:ext uri="{FF2B5EF4-FFF2-40B4-BE49-F238E27FC236}">
                  <a16:creationId xmlns:a16="http://schemas.microsoft.com/office/drawing/2014/main" id="{B82E2057-6E3F-5076-416B-DC4956A18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36">
              <a:extLst>
                <a:ext uri="{FF2B5EF4-FFF2-40B4-BE49-F238E27FC236}">
                  <a16:creationId xmlns:a16="http://schemas.microsoft.com/office/drawing/2014/main" id="{D45F2CA3-3D81-A8B9-A81B-E52A5790F8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9A7B1886-7032-9D96-072B-3443ED2AEEC1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D60E979C-7EDE-5966-DDCB-3F26B37518FA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03E9DA99-DC8C-2435-264E-66D0D1732D29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AC0D9EEA-11CC-F988-67A2-1B4DF333B6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44" name="모서리가 둥근 직사각형 31">
              <a:extLst>
                <a:ext uri="{FF2B5EF4-FFF2-40B4-BE49-F238E27FC236}">
                  <a16:creationId xmlns:a16="http://schemas.microsoft.com/office/drawing/2014/main" id="{AEF26F31-7A47-3139-3540-DA9E9F520FED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45" name="Group 12">
              <a:extLst>
                <a:ext uri="{FF2B5EF4-FFF2-40B4-BE49-F238E27FC236}">
                  <a16:creationId xmlns:a16="http://schemas.microsoft.com/office/drawing/2014/main" id="{2529F7B0-F895-8205-0D97-D13FF2397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48" name="Freeform 13">
                <a:extLst>
                  <a:ext uri="{FF2B5EF4-FFF2-40B4-BE49-F238E27FC236}">
                    <a16:creationId xmlns:a16="http://schemas.microsoft.com/office/drawing/2014/main" id="{CB186DA3-99B9-39E7-063E-DCA58AA02C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14">
                <a:extLst>
                  <a:ext uri="{FF2B5EF4-FFF2-40B4-BE49-F238E27FC236}">
                    <a16:creationId xmlns:a16="http://schemas.microsoft.com/office/drawing/2014/main" id="{CB18EC8B-406C-5C56-7E89-8E10C0C38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AD505544-6009-BF15-7DDB-767201118AEF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515405C9-4161-ED36-4B77-9201226BB24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23" name="그림 22" descr="텍스트, 가장, 벡터그래픽이(가) 표시된 사진&#10;&#10;자동 생성된 설명">
            <a:extLst>
              <a:ext uri="{FF2B5EF4-FFF2-40B4-BE49-F238E27FC236}">
                <a16:creationId xmlns:a16="http://schemas.microsoft.com/office/drawing/2014/main" id="{CA3483A6-A63C-A6CF-5B98-627DA4A00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650" y="2292343"/>
            <a:ext cx="3382926" cy="3382926"/>
          </a:xfrm>
          <a:prstGeom prst="rect">
            <a:avLst/>
          </a:prstGeom>
        </p:spPr>
      </p:pic>
      <p:sp>
        <p:nvSpPr>
          <p:cNvPr id="24" name="모서리가 둥근 직사각형 48">
            <a:extLst>
              <a:ext uri="{FF2B5EF4-FFF2-40B4-BE49-F238E27FC236}">
                <a16:creationId xmlns:a16="http://schemas.microsoft.com/office/drawing/2014/main" id="{FCBE3D9B-ED22-0FDF-71D2-5C25AC28F599}"/>
              </a:ext>
            </a:extLst>
          </p:cNvPr>
          <p:cNvSpPr/>
          <p:nvPr/>
        </p:nvSpPr>
        <p:spPr>
          <a:xfrm>
            <a:off x="3716328" y="1354301"/>
            <a:ext cx="5021569" cy="90757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채팅을 통해 물건을 교환하는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물물교환 플랫폼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72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31840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02.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로그인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,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채팅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,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게시글 기능과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341E4F1-2505-ABD7-E1CB-AC1EB9721C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24" y="1576020"/>
            <a:ext cx="2464335" cy="372139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062A9A8-026E-83DD-6984-82A81EEB0CD7}"/>
              </a:ext>
            </a:extLst>
          </p:cNvPr>
          <p:cNvSpPr/>
          <p:nvPr/>
        </p:nvSpPr>
        <p:spPr>
          <a:xfrm>
            <a:off x="1858856" y="5407054"/>
            <a:ext cx="25211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로그인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80DACF-2676-278B-19EE-129EB8A2632B}"/>
              </a:ext>
            </a:extLst>
          </p:cNvPr>
          <p:cNvSpPr/>
          <p:nvPr/>
        </p:nvSpPr>
        <p:spPr>
          <a:xfrm>
            <a:off x="5092974" y="5428954"/>
            <a:ext cx="25211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채팅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각 삼각형 30">
            <a:extLst>
              <a:ext uri="{FF2B5EF4-FFF2-40B4-BE49-F238E27FC236}">
                <a16:creationId xmlns:a16="http://schemas.microsoft.com/office/drawing/2014/main" id="{83861F39-92AF-57EF-FE36-15496EBB8B78}"/>
              </a:ext>
            </a:extLst>
          </p:cNvPr>
          <p:cNvSpPr/>
          <p:nvPr/>
        </p:nvSpPr>
        <p:spPr>
          <a:xfrm rot="5400000">
            <a:off x="1841624" y="1576020"/>
            <a:ext cx="528103" cy="528103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A0083A2-325C-3DBC-E264-D9930172DF36}"/>
              </a:ext>
            </a:extLst>
          </p:cNvPr>
          <p:cNvSpPr/>
          <p:nvPr/>
        </p:nvSpPr>
        <p:spPr>
          <a:xfrm>
            <a:off x="1841624" y="1600522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244B24-4D5A-1A8D-CA7C-EB6C12A3F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845" y="1576019"/>
            <a:ext cx="2626012" cy="3721393"/>
          </a:xfrm>
          <a:prstGeom prst="rect">
            <a:avLst/>
          </a:prstGeom>
        </p:spPr>
      </p:pic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340FF1C5-E3DA-770B-C7A7-C0E09700EB2C}"/>
              </a:ext>
            </a:extLst>
          </p:cNvPr>
          <p:cNvSpPr/>
          <p:nvPr/>
        </p:nvSpPr>
        <p:spPr>
          <a:xfrm rot="5400000">
            <a:off x="5055646" y="1578077"/>
            <a:ext cx="528103" cy="528103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95A4B5-74D1-C9A4-766C-29148EFF8023}"/>
              </a:ext>
            </a:extLst>
          </p:cNvPr>
          <p:cNvSpPr/>
          <p:nvPr/>
        </p:nvSpPr>
        <p:spPr>
          <a:xfrm>
            <a:off x="5055646" y="1602579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2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12944C-F761-B974-ECA4-D52C9691F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143" y="1563061"/>
            <a:ext cx="2627892" cy="3697097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EBEC05-C050-9D29-DE7A-75527218D7F7}"/>
              </a:ext>
            </a:extLst>
          </p:cNvPr>
          <p:cNvSpPr/>
          <p:nvPr/>
        </p:nvSpPr>
        <p:spPr>
          <a:xfrm>
            <a:off x="8590279" y="5430277"/>
            <a:ext cx="25211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게시물 등록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0" name="직각 삼각형 59">
            <a:extLst>
              <a:ext uri="{FF2B5EF4-FFF2-40B4-BE49-F238E27FC236}">
                <a16:creationId xmlns:a16="http://schemas.microsoft.com/office/drawing/2014/main" id="{A2BBD9C9-99E8-119C-A6EE-DE2E18CC24EC}"/>
              </a:ext>
            </a:extLst>
          </p:cNvPr>
          <p:cNvSpPr/>
          <p:nvPr/>
        </p:nvSpPr>
        <p:spPr>
          <a:xfrm rot="5400000" flipH="1">
            <a:off x="8377765" y="4794175"/>
            <a:ext cx="487371" cy="444594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6C9EEA-B3D6-564F-5ED4-0D14E51AACDB}"/>
              </a:ext>
            </a:extLst>
          </p:cNvPr>
          <p:cNvSpPr/>
          <p:nvPr/>
        </p:nvSpPr>
        <p:spPr>
          <a:xfrm>
            <a:off x="8362443" y="4967836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3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93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07C49-8B98-1121-2FD6-2F7E67B06D9A}"/>
              </a:ext>
            </a:extLst>
          </p:cNvPr>
          <p:cNvGrpSpPr/>
          <p:nvPr/>
        </p:nvGrpSpPr>
        <p:grpSpPr>
          <a:xfrm>
            <a:off x="399143" y="331840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172" name="양쪽 모서리가 둥근 사각형 4">
              <a:extLst>
                <a:ext uri="{FF2B5EF4-FFF2-40B4-BE49-F238E27FC236}">
                  <a16:creationId xmlns:a16="http://schemas.microsoft.com/office/drawing/2014/main" id="{C66185F5-9032-BA7D-9866-530C29484B28}"/>
                </a:ext>
              </a:extLst>
            </p:cNvPr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73" name="Group 12">
              <a:extLst>
                <a:ext uri="{FF2B5EF4-FFF2-40B4-BE49-F238E27FC236}">
                  <a16:creationId xmlns:a16="http://schemas.microsoft.com/office/drawing/2014/main" id="{F387A953-A153-57DF-9DB5-FF13E722F69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9" name="Freeform 13">
                <a:extLst>
                  <a:ext uri="{FF2B5EF4-FFF2-40B4-BE49-F238E27FC236}">
                    <a16:creationId xmlns:a16="http://schemas.microsoft.com/office/drawing/2014/main" id="{45EAEE11-0B11-FD68-1933-E0D5E5A1E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14">
                <a:extLst>
                  <a:ext uri="{FF2B5EF4-FFF2-40B4-BE49-F238E27FC236}">
                    <a16:creationId xmlns:a16="http://schemas.microsoft.com/office/drawing/2014/main" id="{A1A97CE3-61BB-81E2-1580-C019D430C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7473FC97-FDDE-BCAD-45A0-47CFA8AF4908}"/>
                </a:ext>
              </a:extLst>
            </p:cNvPr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175" name="양쪽 모서리가 둥근 사각형 1">
                <a:extLst>
                  <a:ext uri="{FF2B5EF4-FFF2-40B4-BE49-F238E27FC236}">
                    <a16:creationId xmlns:a16="http://schemas.microsoft.com/office/drawing/2014/main" id="{611608D8-49A6-EC5D-E267-82548FD2159D}"/>
                  </a:ext>
                </a:extLst>
              </p:cNvPr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02.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로그인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,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채팅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,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게시글 기능과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176" name="한쪽 모서리가 둥근 사각형 5">
                <a:extLst>
                  <a:ext uri="{FF2B5EF4-FFF2-40B4-BE49-F238E27FC236}">
                    <a16:creationId xmlns:a16="http://schemas.microsoft.com/office/drawing/2014/main" id="{EF1F2F81-BE19-72DB-A2BB-1344B05BDD36}"/>
                  </a:ext>
                </a:extLst>
              </p:cNvPr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모서리가 둥근 직사각형 25">
                <a:extLst>
                  <a:ext uri="{FF2B5EF4-FFF2-40B4-BE49-F238E27FC236}">
                    <a16:creationId xmlns:a16="http://schemas.microsoft.com/office/drawing/2014/main" id="{A8A6E082-C5AA-C2AC-A553-1EF4F0AB8EBA}"/>
                  </a:ext>
                </a:extLst>
              </p:cNvPr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178" name="자유형 24">
                <a:extLst>
                  <a:ext uri="{FF2B5EF4-FFF2-40B4-BE49-F238E27FC236}">
                    <a16:creationId xmlns:a16="http://schemas.microsoft.com/office/drawing/2014/main" id="{A4D26E0C-C9ED-EC29-7972-22EEF57D63F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sp>
        <p:nvSpPr>
          <p:cNvPr id="78" name="육각형 77">
            <a:extLst>
              <a:ext uri="{FF2B5EF4-FFF2-40B4-BE49-F238E27FC236}">
                <a16:creationId xmlns:a16="http://schemas.microsoft.com/office/drawing/2014/main" id="{EC7D46F2-7D03-8859-C1EA-1FF26C9DADB9}"/>
              </a:ext>
            </a:extLst>
          </p:cNvPr>
          <p:cNvSpPr/>
          <p:nvPr/>
        </p:nvSpPr>
        <p:spPr>
          <a:xfrm rot="16200000">
            <a:off x="5252235" y="1474946"/>
            <a:ext cx="1700032" cy="1541915"/>
          </a:xfrm>
          <a:prstGeom prst="hexagon">
            <a:avLst>
              <a:gd name="adj" fmla="val 28890"/>
              <a:gd name="vf" fmla="val 115470"/>
            </a:avLst>
          </a:prstGeom>
          <a:solidFill>
            <a:srgbClr val="D9CFC6"/>
          </a:solidFill>
          <a:ln>
            <a:solidFill>
              <a:srgbClr val="6E5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9" name="육각형 78">
            <a:extLst>
              <a:ext uri="{FF2B5EF4-FFF2-40B4-BE49-F238E27FC236}">
                <a16:creationId xmlns:a16="http://schemas.microsoft.com/office/drawing/2014/main" id="{7AAC962C-10AE-175E-481E-728BC7F0BAB6}"/>
              </a:ext>
            </a:extLst>
          </p:cNvPr>
          <p:cNvSpPr/>
          <p:nvPr/>
        </p:nvSpPr>
        <p:spPr>
          <a:xfrm rot="16200000">
            <a:off x="4296981" y="3088264"/>
            <a:ext cx="1700032" cy="1541915"/>
          </a:xfrm>
          <a:prstGeom prst="hexagon">
            <a:avLst>
              <a:gd name="adj" fmla="val 28890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0" name="육각형 79">
            <a:extLst>
              <a:ext uri="{FF2B5EF4-FFF2-40B4-BE49-F238E27FC236}">
                <a16:creationId xmlns:a16="http://schemas.microsoft.com/office/drawing/2014/main" id="{05A335E0-38CA-5FCC-D332-7326C0456594}"/>
              </a:ext>
            </a:extLst>
          </p:cNvPr>
          <p:cNvSpPr/>
          <p:nvPr/>
        </p:nvSpPr>
        <p:spPr>
          <a:xfrm rot="16200000">
            <a:off x="6196874" y="3088263"/>
            <a:ext cx="1700032" cy="1541915"/>
          </a:xfrm>
          <a:prstGeom prst="hexagon">
            <a:avLst>
              <a:gd name="adj" fmla="val 28890"/>
              <a:gd name="vf" fmla="val 115470"/>
            </a:avLst>
          </a:prstGeom>
          <a:noFill/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1" name="육각형 80">
            <a:extLst>
              <a:ext uri="{FF2B5EF4-FFF2-40B4-BE49-F238E27FC236}">
                <a16:creationId xmlns:a16="http://schemas.microsoft.com/office/drawing/2014/main" id="{DDCD7BDC-B1FD-6AAC-0759-A59287C72646}"/>
              </a:ext>
            </a:extLst>
          </p:cNvPr>
          <p:cNvSpPr/>
          <p:nvPr/>
        </p:nvSpPr>
        <p:spPr>
          <a:xfrm rot="16200000">
            <a:off x="4691116" y="2470306"/>
            <a:ext cx="467873" cy="424358"/>
          </a:xfrm>
          <a:prstGeom prst="hexagon">
            <a:avLst>
              <a:gd name="adj" fmla="val 28890"/>
              <a:gd name="vf" fmla="val 115470"/>
            </a:avLst>
          </a:prstGeom>
          <a:solidFill>
            <a:schemeClr val="bg1"/>
          </a:solidFill>
          <a:ln>
            <a:solidFill>
              <a:srgbClr val="6E5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C60E0"/>
              </a:solidFill>
            </a:endParaRPr>
          </a:p>
        </p:txBody>
      </p:sp>
      <p:sp>
        <p:nvSpPr>
          <p:cNvPr id="82" name="육각형 81">
            <a:extLst>
              <a:ext uri="{FF2B5EF4-FFF2-40B4-BE49-F238E27FC236}">
                <a16:creationId xmlns:a16="http://schemas.microsoft.com/office/drawing/2014/main" id="{DF1AC21C-AC38-1822-9F75-DB9BC77C2E13}"/>
              </a:ext>
            </a:extLst>
          </p:cNvPr>
          <p:cNvSpPr/>
          <p:nvPr/>
        </p:nvSpPr>
        <p:spPr>
          <a:xfrm rot="16200000">
            <a:off x="7053064" y="2470305"/>
            <a:ext cx="467873" cy="424358"/>
          </a:xfrm>
          <a:prstGeom prst="hexagon">
            <a:avLst>
              <a:gd name="adj" fmla="val 28890"/>
              <a:gd name="vf" fmla="val 115470"/>
            </a:avLst>
          </a:prstGeom>
          <a:solidFill>
            <a:schemeClr val="bg1"/>
          </a:solidFill>
          <a:ln>
            <a:solidFill>
              <a:srgbClr val="6E5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C60E0"/>
              </a:solidFill>
            </a:endParaRPr>
          </a:p>
        </p:txBody>
      </p:sp>
      <p:sp>
        <p:nvSpPr>
          <p:cNvPr id="83" name="육각형 82">
            <a:extLst>
              <a:ext uri="{FF2B5EF4-FFF2-40B4-BE49-F238E27FC236}">
                <a16:creationId xmlns:a16="http://schemas.microsoft.com/office/drawing/2014/main" id="{B7D1A67B-1699-0956-3C4A-1C1F8AABF361}"/>
              </a:ext>
            </a:extLst>
          </p:cNvPr>
          <p:cNvSpPr/>
          <p:nvPr/>
        </p:nvSpPr>
        <p:spPr>
          <a:xfrm rot="16200000">
            <a:off x="5863008" y="4419586"/>
            <a:ext cx="467873" cy="424358"/>
          </a:xfrm>
          <a:prstGeom prst="hexagon">
            <a:avLst>
              <a:gd name="adj" fmla="val 28890"/>
              <a:gd name="vf" fmla="val 115470"/>
            </a:avLst>
          </a:prstGeom>
          <a:solidFill>
            <a:schemeClr val="bg1"/>
          </a:solidFill>
          <a:ln>
            <a:solidFill>
              <a:srgbClr val="6E5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C60E0"/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9094092-CD5E-B948-BEFD-CB0216C22F2C}"/>
              </a:ext>
            </a:extLst>
          </p:cNvPr>
          <p:cNvCxnSpPr>
            <a:stCxn id="81" idx="2"/>
          </p:cNvCxnSpPr>
          <p:nvPr/>
        </p:nvCxnSpPr>
        <p:spPr>
          <a:xfrm>
            <a:off x="5137232" y="2793825"/>
            <a:ext cx="959713" cy="518896"/>
          </a:xfrm>
          <a:prstGeom prst="line">
            <a:avLst/>
          </a:prstGeom>
          <a:ln>
            <a:solidFill>
              <a:srgbClr val="6E5F5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4018A755-E7D1-2337-7F98-EFD78CD6EF82}"/>
              </a:ext>
            </a:extLst>
          </p:cNvPr>
          <p:cNvCxnSpPr/>
          <p:nvPr/>
        </p:nvCxnSpPr>
        <p:spPr>
          <a:xfrm>
            <a:off x="6096946" y="3312721"/>
            <a:ext cx="0" cy="1075600"/>
          </a:xfrm>
          <a:prstGeom prst="line">
            <a:avLst/>
          </a:prstGeom>
          <a:ln>
            <a:solidFill>
              <a:srgbClr val="6E5F5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B6CF1F5-4598-CDE3-51C3-19EA52C1C3AA}"/>
              </a:ext>
            </a:extLst>
          </p:cNvPr>
          <p:cNvCxnSpPr>
            <a:stCxn id="82" idx="4"/>
          </p:cNvCxnSpPr>
          <p:nvPr/>
        </p:nvCxnSpPr>
        <p:spPr>
          <a:xfrm flipH="1">
            <a:off x="6096946" y="2793824"/>
            <a:ext cx="977876" cy="518897"/>
          </a:xfrm>
          <a:prstGeom prst="line">
            <a:avLst/>
          </a:prstGeom>
          <a:ln>
            <a:solidFill>
              <a:srgbClr val="6E5F5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DB5D97D-D9E2-F66C-113D-698FC2F5AE57}"/>
              </a:ext>
            </a:extLst>
          </p:cNvPr>
          <p:cNvSpPr/>
          <p:nvPr/>
        </p:nvSpPr>
        <p:spPr>
          <a:xfrm>
            <a:off x="1596225" y="4951863"/>
            <a:ext cx="4321730" cy="836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rgbClr val="222222"/>
                </a:solidFill>
                <a:effectLst/>
                <a:latin typeface="AppleSDGothicNeo-Light"/>
              </a:rPr>
              <a:t>Authentication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는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-Light"/>
              </a:rPr>
              <a:t>email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과 비밀번호 가입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-Light"/>
              </a:rPr>
              <a:t>/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로그인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-Light"/>
              </a:rPr>
              <a:t>, Facebook, Google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등의 소셜 로그인을 지원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-Light"/>
              </a:rPr>
              <a:t>.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A711C7E-F58D-F829-7E5A-EF92AEDEF476}"/>
              </a:ext>
            </a:extLst>
          </p:cNvPr>
          <p:cNvSpPr/>
          <p:nvPr/>
        </p:nvSpPr>
        <p:spPr>
          <a:xfrm>
            <a:off x="4759812" y="2540932"/>
            <a:ext cx="329744" cy="25079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CF8A788-6CEB-4631-C192-B4ABB2152E4A}"/>
              </a:ext>
            </a:extLst>
          </p:cNvPr>
          <p:cNvSpPr/>
          <p:nvPr/>
        </p:nvSpPr>
        <p:spPr>
          <a:xfrm>
            <a:off x="7104899" y="2557087"/>
            <a:ext cx="364203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02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ED734B5-0405-ADA5-0AF0-3CD9A7C28C32}"/>
              </a:ext>
            </a:extLst>
          </p:cNvPr>
          <p:cNvSpPr/>
          <p:nvPr/>
        </p:nvSpPr>
        <p:spPr>
          <a:xfrm>
            <a:off x="5893839" y="4506368"/>
            <a:ext cx="364203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69A47AC6-F3ED-091C-DF6B-B1D1826B99A4}"/>
              </a:ext>
            </a:extLst>
          </p:cNvPr>
          <p:cNvSpPr/>
          <p:nvPr/>
        </p:nvSpPr>
        <p:spPr>
          <a:xfrm>
            <a:off x="1430079" y="1370310"/>
            <a:ext cx="3869595" cy="12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0" dirty="0" err="1">
                <a:solidFill>
                  <a:srgbClr val="222222"/>
                </a:solidFill>
                <a:effectLst/>
                <a:latin typeface="AppleSDGothicNeo-Light"/>
              </a:rPr>
              <a:t>파이어베이스</a:t>
            </a:r>
            <a:endParaRPr lang="en-US" altLang="ko-KR" b="1" i="0" dirty="0">
              <a:solidFill>
                <a:srgbClr val="222222"/>
              </a:solidFill>
              <a:effectLst/>
              <a:latin typeface="AppleSDGothicNeo-Light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앱 개발을 빠르게 할 수 있도록 도와주는 모바일 플랫폼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-Light"/>
              </a:rPr>
              <a:t> </a:t>
            </a:r>
          </a:p>
        </p:txBody>
      </p:sp>
      <p:pic>
        <p:nvPicPr>
          <p:cNvPr id="161" name="Picture 2" descr="파이어베이스 - 위키백과, 우리 모두의 백과사전">
            <a:extLst>
              <a:ext uri="{FF2B5EF4-FFF2-40B4-BE49-F238E27FC236}">
                <a16:creationId xmlns:a16="http://schemas.microsoft.com/office/drawing/2014/main" id="{65CFB9AA-9082-FEF5-B936-8FFB01101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821" y="1994543"/>
            <a:ext cx="1411885" cy="484748"/>
          </a:xfrm>
          <a:prstGeom prst="rect">
            <a:avLst/>
          </a:prstGeom>
          <a:solidFill>
            <a:srgbClr val="D9CFC6"/>
          </a:solidFill>
        </p:spPr>
      </p:pic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E2A8DC4-2565-B0F4-759A-EB2A8082CE49}"/>
              </a:ext>
            </a:extLst>
          </p:cNvPr>
          <p:cNvSpPr/>
          <p:nvPr/>
        </p:nvSpPr>
        <p:spPr>
          <a:xfrm>
            <a:off x="6548099" y="4957768"/>
            <a:ext cx="4398788" cy="836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rgbClr val="222222"/>
                </a:solidFill>
                <a:effectLst/>
                <a:latin typeface="AppleSDGothicNeo-Light"/>
              </a:rPr>
              <a:t>Realtime database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는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-Light"/>
              </a:rPr>
              <a:t>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실시간으로 업데이트되는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-Light"/>
              </a:rPr>
              <a:t>No SQL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데이터베이스를 지원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-Light"/>
              </a:rPr>
              <a:t>.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66" name="그림 165">
            <a:extLst>
              <a:ext uri="{FF2B5EF4-FFF2-40B4-BE49-F238E27FC236}">
                <a16:creationId xmlns:a16="http://schemas.microsoft.com/office/drawing/2014/main" id="{91E17379-3461-CEE9-61A2-34551434A5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108" y="3351884"/>
            <a:ext cx="973779" cy="973779"/>
          </a:xfrm>
          <a:prstGeom prst="rect">
            <a:avLst/>
          </a:prstGeom>
        </p:spPr>
      </p:pic>
      <p:pic>
        <p:nvPicPr>
          <p:cNvPr id="168" name="그림 167">
            <a:extLst>
              <a:ext uri="{FF2B5EF4-FFF2-40B4-BE49-F238E27FC236}">
                <a16:creationId xmlns:a16="http://schemas.microsoft.com/office/drawing/2014/main" id="{5E1502FC-6E25-21A1-3DC5-9BCB7BA4E1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52" y="3408572"/>
            <a:ext cx="891050" cy="891050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21425080-8658-AF90-6C7F-E8E98E4580FB}"/>
              </a:ext>
            </a:extLst>
          </p:cNvPr>
          <p:cNvSpPr txBox="1"/>
          <p:nvPr/>
        </p:nvSpPr>
        <p:spPr>
          <a:xfrm>
            <a:off x="7660836" y="1575197"/>
            <a:ext cx="3404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웹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-Light"/>
              </a:rPr>
              <a:t>, iOS, Android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등의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AppleSDGothicNeo-Light"/>
              </a:rPr>
              <a:t>백엔드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 관리를 도와준다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-Light"/>
              </a:rPr>
              <a:t>.</a:t>
            </a:r>
          </a:p>
          <a:p>
            <a:endParaRPr lang="en-US" altLang="ko-KR" sz="1600" b="0" i="0" dirty="0">
              <a:solidFill>
                <a:srgbClr val="222222"/>
              </a:solidFill>
              <a:effectLst/>
              <a:latin typeface="AppleSDGothicNeo-Light"/>
            </a:endParaRPr>
          </a:p>
          <a:p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-Light"/>
              </a:rPr>
              <a:t>Authentication, Realtime database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를 사용</a:t>
            </a:r>
            <a:r>
              <a:rPr lang="ko-KR" altLang="en-US" sz="1600" dirty="0">
                <a:solidFill>
                  <a:srgbClr val="222222"/>
                </a:solidFill>
                <a:latin typeface="AppleSDGothicNeo-Light"/>
              </a:rPr>
              <a:t>할 예정</a:t>
            </a:r>
            <a:r>
              <a:rPr lang="en-US" altLang="ko-KR" sz="1600" dirty="0">
                <a:solidFill>
                  <a:srgbClr val="222222"/>
                </a:solidFill>
                <a:latin typeface="AppleSDGothicNeo-Light"/>
              </a:rPr>
              <a:t>.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52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02.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로그인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/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회원가입 기능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341E4F1-2505-ABD7-E1CB-AC1EB9721C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781" y="1284078"/>
            <a:ext cx="2598418" cy="3721393"/>
          </a:xfrm>
          <a:prstGeom prst="rect">
            <a:avLst/>
          </a:prstGeom>
          <a:solidFill>
            <a:srgbClr val="D9CFC6"/>
          </a:solidFill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062A9A8-026E-83DD-6984-82A81EEB0CD7}"/>
              </a:ext>
            </a:extLst>
          </p:cNvPr>
          <p:cNvSpPr/>
          <p:nvPr/>
        </p:nvSpPr>
        <p:spPr>
          <a:xfrm>
            <a:off x="7232069" y="943883"/>
            <a:ext cx="345770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회원가입 구현 방법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각 삼각형 30">
            <a:extLst>
              <a:ext uri="{FF2B5EF4-FFF2-40B4-BE49-F238E27FC236}">
                <a16:creationId xmlns:a16="http://schemas.microsoft.com/office/drawing/2014/main" id="{83861F39-92AF-57EF-FE36-15496EBB8B78}"/>
              </a:ext>
            </a:extLst>
          </p:cNvPr>
          <p:cNvSpPr/>
          <p:nvPr/>
        </p:nvSpPr>
        <p:spPr>
          <a:xfrm rot="5400000">
            <a:off x="1435781" y="1284078"/>
            <a:ext cx="528103" cy="528103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A0083A2-325C-3DBC-E264-D9930172DF36}"/>
              </a:ext>
            </a:extLst>
          </p:cNvPr>
          <p:cNvSpPr/>
          <p:nvPr/>
        </p:nvSpPr>
        <p:spPr>
          <a:xfrm>
            <a:off x="1435781" y="1308580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pic>
        <p:nvPicPr>
          <p:cNvPr id="53" name="그림 52" descr="텍스트이(가) 표시된 사진&#10;&#10;자동 생성된 설명">
            <a:extLst>
              <a:ext uri="{FF2B5EF4-FFF2-40B4-BE49-F238E27FC236}">
                <a16:creationId xmlns:a16="http://schemas.microsoft.com/office/drawing/2014/main" id="{3FAC402A-ECDD-A4FB-2558-26F2BFF8BB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247" y="1308580"/>
            <a:ext cx="2783118" cy="363418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18FA314-34BC-5044-B88E-25FD0621223E}"/>
              </a:ext>
            </a:extLst>
          </p:cNvPr>
          <p:cNvSpPr/>
          <p:nvPr/>
        </p:nvSpPr>
        <p:spPr>
          <a:xfrm>
            <a:off x="4831974" y="1356450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24E7EE-C9B9-FB11-CE35-E989AB53DD9C}"/>
              </a:ext>
            </a:extLst>
          </p:cNvPr>
          <p:cNvSpPr txBox="1"/>
          <p:nvPr/>
        </p:nvSpPr>
        <p:spPr>
          <a:xfrm>
            <a:off x="7294816" y="1309371"/>
            <a:ext cx="4149234" cy="22929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const register = async ()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try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const user = await </a:t>
            </a:r>
            <a:r>
              <a:rPr lang="en-US" altLang="ko-KR" sz="1100" b="0" i="0" dirty="0" err="1">
                <a:effectLst/>
              </a:rPr>
              <a:t>createUserWithEmailAndPassword</a:t>
            </a:r>
            <a:r>
              <a:rPr lang="en-US" altLang="ko-KR" sz="1100" b="0" i="0" dirty="0">
                <a:effectLst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    auth,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    </a:t>
            </a:r>
            <a:r>
              <a:rPr lang="en-US" altLang="ko-KR" sz="1100" b="0" i="0" dirty="0" err="1">
                <a:effectLst/>
              </a:rPr>
              <a:t>registerEmail</a:t>
            </a:r>
            <a:r>
              <a:rPr lang="en-US" altLang="ko-KR" sz="1100" b="0" i="0" dirty="0">
                <a:effectLst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    </a:t>
            </a:r>
            <a:r>
              <a:rPr lang="en-US" altLang="ko-KR" sz="1100" b="0" i="0" dirty="0" err="1">
                <a:effectLst/>
              </a:rPr>
              <a:t>registerPassword</a:t>
            </a:r>
            <a:endParaRPr lang="en-US" altLang="ko-KR" sz="1100" b="0" i="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console.log(user);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} catch (error)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console.log(</a:t>
            </a:r>
            <a:r>
              <a:rPr lang="en-US" altLang="ko-KR" sz="1100" b="0" i="0" dirty="0" err="1">
                <a:effectLst/>
              </a:rPr>
              <a:t>error.message</a:t>
            </a:r>
            <a:r>
              <a:rPr lang="en-US" altLang="ko-KR" sz="1100" b="0" i="0" dirty="0">
                <a:effectLst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};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7DB59-5FD0-90A2-CF9A-00731985BC94}"/>
              </a:ext>
            </a:extLst>
          </p:cNvPr>
          <p:cNvSpPr txBox="1"/>
          <p:nvPr/>
        </p:nvSpPr>
        <p:spPr>
          <a:xfrm>
            <a:off x="7294816" y="4024044"/>
            <a:ext cx="4209059" cy="212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const login = async ()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try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const user = await </a:t>
            </a:r>
            <a:r>
              <a:rPr lang="en-US" altLang="ko-KR" sz="1100" b="0" i="0" dirty="0" err="1">
                <a:effectLst/>
              </a:rPr>
              <a:t>signInWithEmailAndPassword</a:t>
            </a:r>
            <a:r>
              <a:rPr lang="en-US" altLang="ko-KR" sz="1100" b="0" i="0" dirty="0">
                <a:effectLst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    auth,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    </a:t>
            </a:r>
            <a:r>
              <a:rPr lang="en-US" altLang="ko-KR" sz="1100" b="0" i="0" dirty="0" err="1">
                <a:effectLst/>
              </a:rPr>
              <a:t>loginEmail</a:t>
            </a:r>
            <a:r>
              <a:rPr lang="en-US" altLang="ko-KR" sz="1100" b="0" i="0" dirty="0">
                <a:effectLst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    </a:t>
            </a:r>
            <a:r>
              <a:rPr lang="en-US" altLang="ko-KR" sz="1100" b="0" i="0" dirty="0" err="1">
                <a:effectLst/>
              </a:rPr>
              <a:t>loginPassword</a:t>
            </a:r>
            <a:endParaRPr lang="en-US" altLang="ko-KR" sz="1100" b="0" i="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console.log(user);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} catch (error)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console.log(</a:t>
            </a:r>
            <a:r>
              <a:rPr lang="en-US" altLang="ko-KR" sz="1100" b="0" i="0" dirty="0" err="1">
                <a:effectLst/>
              </a:rPr>
              <a:t>error.message</a:t>
            </a:r>
            <a:r>
              <a:rPr lang="en-US" altLang="ko-KR" sz="1100" b="0" i="0" dirty="0">
                <a:effectLst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B6048-0C53-9E8F-C0B5-1AA70C602164}"/>
              </a:ext>
            </a:extLst>
          </p:cNvPr>
          <p:cNvSpPr txBox="1"/>
          <p:nvPr/>
        </p:nvSpPr>
        <p:spPr>
          <a:xfrm>
            <a:off x="1455448" y="5508819"/>
            <a:ext cx="5550386" cy="600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const logout = async ()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await </a:t>
            </a:r>
            <a:r>
              <a:rPr lang="en-US" altLang="ko-KR" sz="1100" b="0" i="0" dirty="0" err="1">
                <a:effectLst/>
              </a:rPr>
              <a:t>signOut</a:t>
            </a:r>
            <a:r>
              <a:rPr lang="en-US" altLang="ko-KR" sz="1100" b="0" i="0" dirty="0">
                <a:effectLst/>
              </a:rPr>
              <a:t>(auth);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};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776CF7-9D6B-6467-22A1-AFF1CBCB3137}"/>
              </a:ext>
            </a:extLst>
          </p:cNvPr>
          <p:cNvSpPr/>
          <p:nvPr/>
        </p:nvSpPr>
        <p:spPr>
          <a:xfrm>
            <a:off x="7284347" y="3602306"/>
            <a:ext cx="345770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로그인 구현 방법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BD3746-1211-08E1-AE7C-67C18FDBCE83}"/>
              </a:ext>
            </a:extLst>
          </p:cNvPr>
          <p:cNvSpPr/>
          <p:nvPr/>
        </p:nvSpPr>
        <p:spPr>
          <a:xfrm>
            <a:off x="1374272" y="5079205"/>
            <a:ext cx="345770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로그아웃 구현 방법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92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02.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채팅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기능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62A9A8-026E-83DD-6984-82A81EEB0CD7}"/>
              </a:ext>
            </a:extLst>
          </p:cNvPr>
          <p:cNvSpPr/>
          <p:nvPr/>
        </p:nvSpPr>
        <p:spPr>
          <a:xfrm>
            <a:off x="6169196" y="2316556"/>
            <a:ext cx="252114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채팅 기능 구현방법 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8FA314-34BC-5044-B88E-25FD0621223E}"/>
              </a:ext>
            </a:extLst>
          </p:cNvPr>
          <p:cNvSpPr/>
          <p:nvPr/>
        </p:nvSpPr>
        <p:spPr>
          <a:xfrm>
            <a:off x="5392903" y="1826061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24E7EE-C9B9-FB11-CE35-E989AB53DD9C}"/>
              </a:ext>
            </a:extLst>
          </p:cNvPr>
          <p:cNvSpPr txBox="1"/>
          <p:nvPr/>
        </p:nvSpPr>
        <p:spPr>
          <a:xfrm>
            <a:off x="6169195" y="2860224"/>
            <a:ext cx="4856895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i="0" dirty="0" err="1">
                <a:solidFill>
                  <a:srgbClr val="222222"/>
                </a:solidFill>
                <a:effectLst/>
                <a:latin typeface="Noto Sans DemiLight"/>
              </a:rPr>
              <a:t>sendChat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Noto Sans DemiLight"/>
              </a:rPr>
              <a:t> 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Noto Sans DemiLight"/>
              </a:rPr>
              <a:t>메서드 작성</a:t>
            </a:r>
            <a:endParaRPr lang="en-US" altLang="ko-KR" sz="1400" b="1" i="0" dirty="0">
              <a:solidFill>
                <a:srgbClr val="222222"/>
              </a:solidFill>
              <a:effectLst/>
              <a:latin typeface="Noto Sans DemiLight"/>
            </a:endParaRPr>
          </a:p>
          <a:p>
            <a:pPr algn="l"/>
            <a:endParaRPr lang="ko-KR" altLang="en-US" sz="1400" b="0" i="0" dirty="0">
              <a:solidFill>
                <a:srgbClr val="222222"/>
              </a:solidFill>
              <a:effectLst/>
              <a:latin typeface="Noto Sans DemiLight"/>
            </a:endParaRPr>
          </a:p>
          <a:p>
            <a:pPr algn="l"/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DemiLight"/>
              </a:rPr>
              <a:t>메시지를 보내는 함수를 작성한다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DemiLight"/>
              </a:rPr>
              <a:t>.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DemiLight"/>
              </a:rPr>
              <a:t>이 함수가 실행되면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DemiLight"/>
              </a:rPr>
              <a:t>Firebase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DemiLight"/>
              </a:rPr>
              <a:t>의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DemiLight"/>
              </a:rPr>
              <a:t>Real-time Database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DemiLight"/>
              </a:rPr>
              <a:t>에 값이 저장된다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DemiLight"/>
              </a:rPr>
              <a:t>. (INSERT)</a:t>
            </a:r>
          </a:p>
          <a:p>
            <a:pPr algn="l"/>
            <a:endParaRPr lang="en-US" altLang="ko-KR" sz="1400" b="0" i="0" dirty="0">
              <a:solidFill>
                <a:srgbClr val="222222"/>
              </a:solidFill>
              <a:effectLst/>
              <a:latin typeface="Noto Sans DemiLight"/>
            </a:endParaRPr>
          </a:p>
          <a:p>
            <a:pPr algn="l"/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DemiLight"/>
              </a:rPr>
              <a:t>Real-time Database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DemiLight"/>
              </a:rPr>
              <a:t>는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DemiLight"/>
              </a:rPr>
              <a:t>NoSQL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DemiLight"/>
              </a:rPr>
              <a:t>이기 때문에 스키마를 미리 작성해둘 필요가 없다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DemiLight"/>
              </a:rPr>
              <a:t>.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DemiLight"/>
              </a:rPr>
              <a:t>해당 메서드를 실행하면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DemiLight"/>
              </a:rPr>
              <a:t>chats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DemiLight"/>
              </a:rPr>
              <a:t>라는 테이블이 만들어지면서 해당 값들이 모두 저장되게 됨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DemiLight"/>
              </a:rPr>
              <a:t>.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4124CA0-8DEF-70C3-52AC-D5CEB6EE4E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8"/>
          <a:stretch/>
        </p:blipFill>
        <p:spPr>
          <a:xfrm>
            <a:off x="2824836" y="1716474"/>
            <a:ext cx="2577593" cy="3679782"/>
          </a:xfrm>
          <a:prstGeom prst="rect">
            <a:avLst/>
          </a:prstGeom>
        </p:spPr>
      </p:pic>
      <p:sp>
        <p:nvSpPr>
          <p:cNvPr id="31" name="직각 삼각형 30">
            <a:extLst>
              <a:ext uri="{FF2B5EF4-FFF2-40B4-BE49-F238E27FC236}">
                <a16:creationId xmlns:a16="http://schemas.microsoft.com/office/drawing/2014/main" id="{83861F39-92AF-57EF-FE36-15496EBB8B78}"/>
              </a:ext>
            </a:extLst>
          </p:cNvPr>
          <p:cNvSpPr/>
          <p:nvPr/>
        </p:nvSpPr>
        <p:spPr>
          <a:xfrm rot="5400000">
            <a:off x="2811009" y="1716475"/>
            <a:ext cx="528103" cy="528103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A0083A2-325C-3DBC-E264-D9930172DF36}"/>
              </a:ext>
            </a:extLst>
          </p:cNvPr>
          <p:cNvSpPr/>
          <p:nvPr/>
        </p:nvSpPr>
        <p:spPr>
          <a:xfrm>
            <a:off x="2811009" y="1740977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03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02.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게시글 기능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62A9A8-026E-83DD-6984-82A81EEB0CD7}"/>
              </a:ext>
            </a:extLst>
          </p:cNvPr>
          <p:cNvSpPr/>
          <p:nvPr/>
        </p:nvSpPr>
        <p:spPr>
          <a:xfrm>
            <a:off x="7172937" y="983633"/>
            <a:ext cx="345770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게시판 구현 방법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8FA314-34BC-5044-B88E-25FD0621223E}"/>
              </a:ext>
            </a:extLst>
          </p:cNvPr>
          <p:cNvSpPr/>
          <p:nvPr/>
        </p:nvSpPr>
        <p:spPr>
          <a:xfrm>
            <a:off x="4935139" y="1157819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24E7EE-C9B9-FB11-CE35-E989AB53DD9C}"/>
              </a:ext>
            </a:extLst>
          </p:cNvPr>
          <p:cNvSpPr txBox="1"/>
          <p:nvPr/>
        </p:nvSpPr>
        <p:spPr>
          <a:xfrm>
            <a:off x="7235684" y="1349121"/>
            <a:ext cx="4149234" cy="1277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 </a:t>
            </a:r>
            <a:r>
              <a:rPr lang="en-US" altLang="ko-KR" sz="1100" b="0" i="0" dirty="0" err="1">
                <a:effectLst/>
              </a:rPr>
              <a:t>memNo</a:t>
            </a:r>
            <a:r>
              <a:rPr lang="en-US" altLang="ko-KR" sz="1100" dirty="0"/>
              <a:t> </a:t>
            </a:r>
            <a:r>
              <a:rPr lang="en-US" altLang="ko-KR" sz="1100" b="0" i="0" dirty="0">
                <a:effectLst/>
              </a:rPr>
              <a:t>: </a:t>
            </a:r>
            <a:r>
              <a:rPr lang="en-US" altLang="ko-KR" sz="1100" b="0" i="0" dirty="0" err="1">
                <a:effectLst/>
              </a:rPr>
              <a:t>memberId</a:t>
            </a:r>
            <a:r>
              <a:rPr lang="en-US" altLang="ko-KR" sz="1100" b="0" i="0" dirty="0">
                <a:effectLst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 </a:t>
            </a:r>
            <a:r>
              <a:rPr lang="en-US" altLang="ko-KR" sz="1100" dirty="0" err="1"/>
              <a:t>userName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“</a:t>
            </a:r>
            <a:r>
              <a:rPr lang="ko-KR" altLang="en-US" sz="1100" dirty="0"/>
              <a:t>홍길동</a:t>
            </a:r>
            <a:r>
              <a:rPr lang="en-US" altLang="ko-KR" sz="1100" dirty="0"/>
              <a:t>”,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 title : “</a:t>
            </a:r>
            <a:r>
              <a:rPr lang="ko-KR" altLang="en-US" sz="1100" dirty="0"/>
              <a:t>게시물 제목</a:t>
            </a:r>
            <a:r>
              <a:rPr lang="en-US" altLang="ko-KR" sz="1100" dirty="0"/>
              <a:t>”,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 content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“</a:t>
            </a:r>
            <a:r>
              <a:rPr lang="ko-KR" altLang="en-US" sz="1100" dirty="0"/>
              <a:t>게시물 내용</a:t>
            </a:r>
            <a:r>
              <a:rPr lang="en-US" altLang="ko-KR" sz="1100" dirty="0"/>
              <a:t>”,</a:t>
            </a:r>
            <a:endParaRPr lang="en-US" altLang="ko-KR" sz="1100" b="0" i="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date : "2022-10-10 00:00"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}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670D59-134F-D836-EB78-ABDE8B8A5765}"/>
              </a:ext>
            </a:extLst>
          </p:cNvPr>
          <p:cNvSpPr/>
          <p:nvPr/>
        </p:nvSpPr>
        <p:spPr>
          <a:xfrm>
            <a:off x="7172937" y="2660196"/>
            <a:ext cx="345770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작성 구현 방법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5DBD31-50B9-8052-1B8C-1961E5B09CE4}"/>
              </a:ext>
            </a:extLst>
          </p:cNvPr>
          <p:cNvSpPr txBox="1"/>
          <p:nvPr/>
        </p:nvSpPr>
        <p:spPr>
          <a:xfrm>
            <a:off x="7230368" y="3025684"/>
            <a:ext cx="4149234" cy="16158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u="none" strike="noStrike" cap="none" normalizeH="0" baseline="0" dirty="0">
                <a:ln>
                  <a:noFill/>
                </a:ln>
              </a:rPr>
              <a:t>Const </a:t>
            </a:r>
            <a:r>
              <a:rPr lang="en-US" altLang="ko-KR" sz="1100" dirty="0" err="1"/>
              <a:t>post</a:t>
            </a:r>
            <a:r>
              <a:rPr kumimoji="0" lang="en-US" altLang="ko-KR" sz="1100" u="none" strike="noStrike" cap="none" normalizeH="0" baseline="0" dirty="0" err="1">
                <a:ln>
                  <a:noFill/>
                </a:ln>
              </a:rPr>
              <a:t>Create</a:t>
            </a:r>
            <a:r>
              <a:rPr lang="en-US" altLang="ko-KR" sz="1100" dirty="0"/>
              <a:t> = (data)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return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u="none" strike="noStrike" cap="none" normalizeH="0" baseline="0" dirty="0" err="1">
                <a:ln>
                  <a:noFill/>
                </a:ln>
              </a:rPr>
              <a:t>fir</a:t>
            </a:r>
            <a:r>
              <a:rPr lang="en-US" altLang="ko-KR" sz="1100" dirty="0" err="1"/>
              <a:t>estore.collection</a:t>
            </a:r>
            <a:r>
              <a:rPr lang="en-US" altLang="ko-KR" sz="1100" dirty="0"/>
              <a:t>(“board”).doc(</a:t>
            </a:r>
            <a:r>
              <a:rPr lang="en-US" altLang="ko-KR" sz="1100" dirty="0" err="1"/>
              <a:t>data.memNo</a:t>
            </a:r>
            <a:r>
              <a:rPr lang="en-US" altLang="ko-KR" sz="1100" dirty="0"/>
              <a:t>).add({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u="none" strike="noStrike" cap="none" normalizeH="0" baseline="0" dirty="0">
                <a:ln>
                  <a:noFill/>
                </a:ln>
              </a:rPr>
              <a:t>		</a:t>
            </a:r>
            <a:r>
              <a:rPr lang="en-US" altLang="ko-KR" sz="1100" b="0" i="0" dirty="0" err="1">
                <a:effectLst/>
              </a:rPr>
              <a:t>memNo</a:t>
            </a:r>
            <a:r>
              <a:rPr lang="en-US" altLang="ko-KR" sz="1100" dirty="0"/>
              <a:t> </a:t>
            </a:r>
            <a:r>
              <a:rPr lang="en-US" altLang="ko-KR" sz="1100" b="0" i="0" dirty="0">
                <a:effectLst/>
              </a:rPr>
              <a:t>: </a:t>
            </a:r>
            <a:r>
              <a:rPr lang="en-US" altLang="ko-KR" sz="1100" dirty="0" err="1"/>
              <a:t>data</a:t>
            </a:r>
            <a:r>
              <a:rPr lang="en-US" altLang="ko-KR" sz="1100" b="0" i="0" dirty="0" err="1">
                <a:effectLst/>
              </a:rPr>
              <a:t>.memNo</a:t>
            </a:r>
            <a:r>
              <a:rPr lang="en-US" altLang="ko-KR" sz="1100" b="0" i="0" dirty="0">
                <a:effectLst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 		</a:t>
            </a:r>
            <a:r>
              <a:rPr lang="en-US" altLang="ko-KR" sz="1100" dirty="0" err="1"/>
              <a:t>userName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 err="1"/>
              <a:t>data.userName</a:t>
            </a:r>
            <a:r>
              <a:rPr lang="en-US" altLang="ko-KR" sz="1100" dirty="0"/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 		title : </a:t>
            </a:r>
            <a:r>
              <a:rPr lang="en-US" altLang="ko-KR" sz="1100" dirty="0" err="1"/>
              <a:t>data.title</a:t>
            </a:r>
            <a:r>
              <a:rPr lang="en-US" altLang="ko-KR" sz="1100" dirty="0"/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 		content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 err="1"/>
              <a:t>data.content</a:t>
            </a:r>
            <a:r>
              <a:rPr lang="en-US" altLang="ko-KR" sz="1100" dirty="0"/>
              <a:t>,</a:t>
            </a:r>
            <a:endParaRPr lang="en-US" altLang="ko-KR" sz="1100" b="0" i="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		date : </a:t>
            </a:r>
            <a:r>
              <a:rPr lang="en-US" altLang="ko-KR" sz="1100" b="0" i="0" dirty="0" err="1">
                <a:effectLst/>
              </a:rPr>
              <a:t>Data.now</a:t>
            </a:r>
            <a:r>
              <a:rPr lang="en-US" altLang="ko-KR" sz="1100" b="0" i="0" dirty="0">
                <a:effectLst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	}); </a:t>
            </a:r>
            <a:r>
              <a:rPr lang="en-US" altLang="ko-KR" sz="1100" b="0" i="0" dirty="0">
                <a:effectLst/>
              </a:rPr>
              <a:t>) </a:t>
            </a:r>
            <a:r>
              <a:rPr lang="en-US" altLang="ko-KR" sz="1100" dirty="0"/>
              <a:t>};</a:t>
            </a:r>
            <a:endParaRPr lang="en-US" altLang="ko-KR" sz="1100" b="0" i="0" dirty="0"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4CB05C-4131-632B-6903-15BE4737D6D5}"/>
              </a:ext>
            </a:extLst>
          </p:cNvPr>
          <p:cNvSpPr txBox="1"/>
          <p:nvPr/>
        </p:nvSpPr>
        <p:spPr>
          <a:xfrm>
            <a:off x="1611984" y="4868604"/>
            <a:ext cx="9774916" cy="1277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u="none" strike="noStrike" cap="none" normalizeH="0" baseline="0" dirty="0">
                <a:ln>
                  <a:noFill/>
                </a:ln>
              </a:rPr>
              <a:t>Const </a:t>
            </a:r>
            <a:r>
              <a:rPr kumimoji="0" lang="en-US" altLang="ko-KR" sz="1100" u="none" strike="noStrike" cap="none" normalizeH="0" baseline="0" dirty="0" err="1">
                <a:ln>
                  <a:noFill/>
                </a:ln>
              </a:rPr>
              <a:t>boardRead</a:t>
            </a:r>
            <a:r>
              <a:rPr lang="en-US" altLang="ko-KR" sz="1100" dirty="0"/>
              <a:t> = ()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	return ( </a:t>
            </a:r>
            <a:r>
              <a:rPr kumimoji="0" lang="en-US" altLang="ko-KR" sz="1100" u="none" strike="noStrike" cap="none" normalizeH="0" baseline="0" dirty="0" err="1">
                <a:ln>
                  <a:noFill/>
                </a:ln>
              </a:rPr>
              <a:t>fir</a:t>
            </a:r>
            <a:r>
              <a:rPr lang="en-US" altLang="ko-KR" sz="1100" dirty="0" err="1"/>
              <a:t>estore.collection</a:t>
            </a:r>
            <a:r>
              <a:rPr lang="en-US" altLang="ko-KR" sz="1100" dirty="0"/>
              <a:t>(“board”).</a:t>
            </a:r>
            <a:r>
              <a:rPr lang="en-US" altLang="ko-KR" sz="1100" dirty="0" err="1"/>
              <a:t>orderBy</a:t>
            </a:r>
            <a:r>
              <a:rPr lang="en-US" altLang="ko-KR" sz="1100" dirty="0"/>
              <a:t>(“data”, “desc”).get().then((snapshot)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			var rows = 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			</a:t>
            </a:r>
            <a:r>
              <a:rPr lang="en-US" altLang="ko-KR" sz="1100" dirty="0" err="1"/>
              <a:t>snapshot.forEach</a:t>
            </a:r>
            <a:r>
              <a:rPr lang="en-US" altLang="ko-KR" sz="1100" dirty="0"/>
              <a:t>((doc)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				var </a:t>
            </a:r>
            <a:r>
              <a:rPr lang="en-US" altLang="ko-KR" sz="1100" dirty="0" err="1"/>
              <a:t>childData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doc.data</a:t>
            </a:r>
            <a:r>
              <a:rPr lang="en-US" altLang="ko-KR" sz="1100" dirty="0"/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				</a:t>
            </a:r>
            <a:r>
              <a:rPr lang="en-US" altLang="ko-KR" sz="1100" dirty="0" err="1"/>
              <a:t>rows.push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childData</a:t>
            </a:r>
            <a:r>
              <a:rPr lang="en-US" altLang="ko-KR" sz="1100" dirty="0"/>
              <a:t>);}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		//rows</a:t>
            </a:r>
            <a:r>
              <a:rPr lang="ko-KR" altLang="en-US" sz="1100" dirty="0"/>
              <a:t>에 있는 </a:t>
            </a:r>
            <a:r>
              <a:rPr lang="en-US" altLang="ko-KR" sz="1100" dirty="0"/>
              <a:t>data</a:t>
            </a:r>
            <a:r>
              <a:rPr lang="ko-KR" altLang="en-US" sz="1100" dirty="0"/>
              <a:t>를 게시판에 출력</a:t>
            </a:r>
            <a:r>
              <a:rPr lang="en-US" altLang="ko-KR" sz="1100" b="0" i="0" dirty="0">
                <a:effectLst/>
              </a:rPr>
              <a:t>)</a:t>
            </a:r>
            <a:r>
              <a:rPr lang="en-US" altLang="ko-KR" sz="1100" dirty="0"/>
              <a:t>};</a:t>
            </a:r>
            <a:endParaRPr lang="en-US" altLang="ko-KR" sz="1100" b="0" i="0" dirty="0">
              <a:effectLst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8E66E5-A3CF-6D62-DC57-20A8452F5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694" y="1169116"/>
            <a:ext cx="5179051" cy="3516118"/>
          </a:xfrm>
          <a:prstGeom prst="rect">
            <a:avLst/>
          </a:prstGeom>
        </p:spPr>
      </p:pic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4DD588C6-02CC-08D1-3816-4D306959B062}"/>
              </a:ext>
            </a:extLst>
          </p:cNvPr>
          <p:cNvSpPr/>
          <p:nvPr/>
        </p:nvSpPr>
        <p:spPr>
          <a:xfrm rot="5400000" flipH="1">
            <a:off x="1640942" y="4235701"/>
            <a:ext cx="460099" cy="444594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B9BAC0-946B-3FE7-87A0-8D70D657529F}"/>
              </a:ext>
            </a:extLst>
          </p:cNvPr>
          <p:cNvSpPr/>
          <p:nvPr/>
        </p:nvSpPr>
        <p:spPr>
          <a:xfrm>
            <a:off x="1611984" y="4395726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3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3F041A-F493-5377-1730-92E6469AC0FD}"/>
              </a:ext>
            </a:extLst>
          </p:cNvPr>
          <p:cNvSpPr/>
          <p:nvPr/>
        </p:nvSpPr>
        <p:spPr>
          <a:xfrm>
            <a:off x="1995520" y="4466757"/>
            <a:ext cx="1409504" cy="3738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읽기 구현 방법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913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910</Words>
  <Application>Microsoft Office PowerPoint</Application>
  <PresentationFormat>와이드스크린</PresentationFormat>
  <Paragraphs>227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AppleSDGothicNeo-Light</vt:lpstr>
      <vt:lpstr>Noto Sans DemiLight</vt:lpstr>
      <vt:lpstr>NanumGothic</vt:lpstr>
      <vt:lpstr>NanumGothic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지윤</cp:lastModifiedBy>
  <cp:revision>3</cp:revision>
  <dcterms:created xsi:type="dcterms:W3CDTF">2020-11-23T02:45:40Z</dcterms:created>
  <dcterms:modified xsi:type="dcterms:W3CDTF">2022-10-10T16:15:48Z</dcterms:modified>
</cp:coreProperties>
</file>