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83" r:id="rId4"/>
    <p:sldId id="301" r:id="rId5"/>
    <p:sldId id="284" r:id="rId6"/>
    <p:sldId id="289" r:id="rId7"/>
    <p:sldId id="291" r:id="rId8"/>
    <p:sldId id="292" r:id="rId9"/>
    <p:sldId id="293" r:id="rId10"/>
    <p:sldId id="294" r:id="rId11"/>
    <p:sldId id="303" r:id="rId12"/>
    <p:sldId id="300" r:id="rId13"/>
    <p:sldId id="290" r:id="rId14"/>
    <p:sldId id="295" r:id="rId15"/>
    <p:sldId id="296" r:id="rId16"/>
    <p:sldId id="297" r:id="rId17"/>
    <p:sldId id="298" r:id="rId18"/>
    <p:sldId id="299" r:id="rId19"/>
    <p:sldId id="3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FC6"/>
    <a:srgbClr val="8C796D"/>
    <a:srgbClr val="C0C9CE"/>
    <a:srgbClr val="6E5F56"/>
    <a:srgbClr val="4B443E"/>
    <a:srgbClr val="404040"/>
    <a:srgbClr val="A1B7C2"/>
    <a:srgbClr val="7898A8"/>
    <a:srgbClr val="82939E"/>
    <a:srgbClr val="78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656A9-6374-4150-863D-381D5C3F92E6}" v="95" dt="2022-10-10T15:44:33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윤" userId="3a9c98589d511eef" providerId="LiveId" clId="{B19656A9-6374-4150-863D-381D5C3F92E6}"/>
    <pc:docChg chg="undo custSel addSld delSld modSld">
      <pc:chgData name="김 지윤" userId="3a9c98589d511eef" providerId="LiveId" clId="{B19656A9-6374-4150-863D-381D5C3F92E6}" dt="2022-10-10T15:45:06.775" v="884" actId="1076"/>
      <pc:docMkLst>
        <pc:docMk/>
      </pc:docMkLst>
      <pc:sldChg chg="addSp delSp modSp mod">
        <pc:chgData name="김 지윤" userId="3a9c98589d511eef" providerId="LiveId" clId="{B19656A9-6374-4150-863D-381D5C3F92E6}" dt="2022-10-10T14:43:31.573" v="445"/>
        <pc:sldMkLst>
          <pc:docMk/>
          <pc:sldMk cId="4049456525" sldId="257"/>
        </pc:sldMkLst>
        <pc:picChg chg="add del mod">
          <ac:chgData name="김 지윤" userId="3a9c98589d511eef" providerId="LiveId" clId="{B19656A9-6374-4150-863D-381D5C3F92E6}" dt="2022-10-10T14:43:31.573" v="445"/>
          <ac:picMkLst>
            <pc:docMk/>
            <pc:sldMk cId="4049456525" sldId="257"/>
            <ac:picMk id="3" creationId="{BDF87430-DA63-E51B-3221-AB06530C8FF3}"/>
          </ac:picMkLst>
        </pc:picChg>
        <pc:picChg chg="add del mod">
          <ac:chgData name="김 지윤" userId="3a9c98589d511eef" providerId="LiveId" clId="{B19656A9-6374-4150-863D-381D5C3F92E6}" dt="2022-10-10T14:43:30.432" v="441" actId="1076"/>
          <ac:picMkLst>
            <pc:docMk/>
            <pc:sldMk cId="4049456525" sldId="257"/>
            <ac:picMk id="23" creationId="{BFE9FE4A-7063-5729-C515-DFC9D632AF22}"/>
          </ac:picMkLst>
        </pc:picChg>
      </pc:sldChg>
      <pc:sldChg chg="add del">
        <pc:chgData name="김 지윤" userId="3a9c98589d511eef" providerId="LiveId" clId="{B19656A9-6374-4150-863D-381D5C3F92E6}" dt="2022-10-10T14:04:58.635" v="15" actId="47"/>
        <pc:sldMkLst>
          <pc:docMk/>
          <pc:sldMk cId="2368013094" sldId="258"/>
        </pc:sldMkLst>
      </pc:sldChg>
      <pc:sldChg chg="del">
        <pc:chgData name="김 지윤" userId="3a9c98589d511eef" providerId="LiveId" clId="{B19656A9-6374-4150-863D-381D5C3F92E6}" dt="2022-10-10T14:04:48.707" v="8" actId="47"/>
        <pc:sldMkLst>
          <pc:docMk/>
          <pc:sldMk cId="3846558079" sldId="259"/>
        </pc:sldMkLst>
      </pc:sldChg>
      <pc:sldChg chg="del">
        <pc:chgData name="김 지윤" userId="3a9c98589d511eef" providerId="LiveId" clId="{B19656A9-6374-4150-863D-381D5C3F92E6}" dt="2022-10-10T14:04:49.176" v="9" actId="47"/>
        <pc:sldMkLst>
          <pc:docMk/>
          <pc:sldMk cId="1841597687" sldId="260"/>
        </pc:sldMkLst>
      </pc:sldChg>
      <pc:sldChg chg="del">
        <pc:chgData name="김 지윤" userId="3a9c98589d511eef" providerId="LiveId" clId="{B19656A9-6374-4150-863D-381D5C3F92E6}" dt="2022-10-10T14:04:49.645" v="10" actId="47"/>
        <pc:sldMkLst>
          <pc:docMk/>
          <pc:sldMk cId="2570198485" sldId="261"/>
        </pc:sldMkLst>
      </pc:sldChg>
      <pc:sldChg chg="del">
        <pc:chgData name="김 지윤" userId="3a9c98589d511eef" providerId="LiveId" clId="{B19656A9-6374-4150-863D-381D5C3F92E6}" dt="2022-10-10T14:04:50.490" v="12" actId="47"/>
        <pc:sldMkLst>
          <pc:docMk/>
          <pc:sldMk cId="757730141" sldId="262"/>
        </pc:sldMkLst>
      </pc:sldChg>
      <pc:sldChg chg="del">
        <pc:chgData name="김 지윤" userId="3a9c98589d511eef" providerId="LiveId" clId="{B19656A9-6374-4150-863D-381D5C3F92E6}" dt="2022-10-10T14:05:01.324" v="16" actId="47"/>
        <pc:sldMkLst>
          <pc:docMk/>
          <pc:sldMk cId="1152235117" sldId="263"/>
        </pc:sldMkLst>
      </pc:sldChg>
      <pc:sldChg chg="del">
        <pc:chgData name="김 지윤" userId="3a9c98589d511eef" providerId="LiveId" clId="{B19656A9-6374-4150-863D-381D5C3F92E6}" dt="2022-10-10T14:04:50.083" v="11" actId="47"/>
        <pc:sldMkLst>
          <pc:docMk/>
          <pc:sldMk cId="1047804796" sldId="264"/>
        </pc:sldMkLst>
      </pc:sldChg>
      <pc:sldChg chg="del">
        <pc:chgData name="김 지윤" userId="3a9c98589d511eef" providerId="LiveId" clId="{B19656A9-6374-4150-863D-381D5C3F92E6}" dt="2022-10-10T14:04:42.100" v="2" actId="47"/>
        <pc:sldMkLst>
          <pc:docMk/>
          <pc:sldMk cId="674608499" sldId="266"/>
        </pc:sldMkLst>
      </pc:sldChg>
      <pc:sldChg chg="modSp mod">
        <pc:chgData name="김 지윤" userId="3a9c98589d511eef" providerId="LiveId" clId="{B19656A9-6374-4150-863D-381D5C3F92E6}" dt="2022-10-10T15:04:11.924" v="740"/>
        <pc:sldMkLst>
          <pc:docMk/>
          <pc:sldMk cId="140919952" sldId="270"/>
        </pc:sldMkLst>
        <pc:spChg chg="mod">
          <ac:chgData name="김 지윤" userId="3a9c98589d511eef" providerId="LiveId" clId="{B19656A9-6374-4150-863D-381D5C3F92E6}" dt="2022-10-10T15:04:11.924" v="740"/>
          <ac:spMkLst>
            <pc:docMk/>
            <pc:sldMk cId="140919952" sldId="270"/>
            <ac:spMk id="78" creationId="{54AD4D6A-23A7-BCFE-5BE3-9022962D6FBF}"/>
          </ac:spMkLst>
        </pc:spChg>
      </pc:sldChg>
      <pc:sldChg chg="del">
        <pc:chgData name="김 지윤" userId="3a9c98589d511eef" providerId="LiveId" clId="{B19656A9-6374-4150-863D-381D5C3F92E6}" dt="2022-10-10T14:04:45.761" v="4" actId="47"/>
        <pc:sldMkLst>
          <pc:docMk/>
          <pc:sldMk cId="4083362102" sldId="271"/>
        </pc:sldMkLst>
      </pc:sldChg>
      <pc:sldChg chg="del">
        <pc:chgData name="김 지윤" userId="3a9c98589d511eef" providerId="LiveId" clId="{B19656A9-6374-4150-863D-381D5C3F92E6}" dt="2022-10-10T14:04:46.449" v="5" actId="47"/>
        <pc:sldMkLst>
          <pc:docMk/>
          <pc:sldMk cId="1564414812" sldId="277"/>
        </pc:sldMkLst>
      </pc:sldChg>
      <pc:sldChg chg="del">
        <pc:chgData name="김 지윤" userId="3a9c98589d511eef" providerId="LiveId" clId="{B19656A9-6374-4150-863D-381D5C3F92E6}" dt="2022-10-10T14:04:47.262" v="6" actId="47"/>
        <pc:sldMkLst>
          <pc:docMk/>
          <pc:sldMk cId="1305519131" sldId="278"/>
        </pc:sldMkLst>
      </pc:sldChg>
      <pc:sldChg chg="del">
        <pc:chgData name="김 지윤" userId="3a9c98589d511eef" providerId="LiveId" clId="{B19656A9-6374-4150-863D-381D5C3F92E6}" dt="2022-10-10T14:04:47.825" v="7" actId="47"/>
        <pc:sldMkLst>
          <pc:docMk/>
          <pc:sldMk cId="3006084619" sldId="279"/>
        </pc:sldMkLst>
      </pc:sldChg>
      <pc:sldChg chg="modSp mod">
        <pc:chgData name="김 지윤" userId="3a9c98589d511eef" providerId="LiveId" clId="{B19656A9-6374-4150-863D-381D5C3F92E6}" dt="2022-10-10T14:53:44.049" v="449" actId="1076"/>
        <pc:sldMkLst>
          <pc:docMk/>
          <pc:sldMk cId="2854753373" sldId="283"/>
        </pc:sldMkLst>
        <pc:spChg chg="mod">
          <ac:chgData name="김 지윤" userId="3a9c98589d511eef" providerId="LiveId" clId="{B19656A9-6374-4150-863D-381D5C3F92E6}" dt="2022-10-10T14:53:44.049" v="449" actId="1076"/>
          <ac:spMkLst>
            <pc:docMk/>
            <pc:sldMk cId="2854753373" sldId="283"/>
            <ac:spMk id="3" creationId="{AB8209AE-ECB2-837F-0EF0-3B7D4F5960BC}"/>
          </ac:spMkLst>
        </pc:spChg>
        <pc:spChg chg="mod">
          <ac:chgData name="김 지윤" userId="3a9c98589d511eef" providerId="LiveId" clId="{B19656A9-6374-4150-863D-381D5C3F92E6}" dt="2022-10-10T14:27:58.370" v="166" actId="1076"/>
          <ac:spMkLst>
            <pc:docMk/>
            <pc:sldMk cId="2854753373" sldId="283"/>
            <ac:spMk id="10" creationId="{B8F33E86-45F9-4678-2CCF-A2FCBFADAECB}"/>
          </ac:spMkLst>
        </pc:spChg>
        <pc:spChg chg="mod">
          <ac:chgData name="김 지윤" userId="3a9c98589d511eef" providerId="LiveId" clId="{B19656A9-6374-4150-863D-381D5C3F92E6}" dt="2022-10-10T14:27:39.021" v="161" actId="1076"/>
          <ac:spMkLst>
            <pc:docMk/>
            <pc:sldMk cId="2854753373" sldId="283"/>
            <ac:spMk id="11" creationId="{524FD40F-907D-2D6F-2589-F64A7E35C4CD}"/>
          </ac:spMkLst>
        </pc:spChg>
        <pc:spChg chg="mod">
          <ac:chgData name="김 지윤" userId="3a9c98589d511eef" providerId="LiveId" clId="{B19656A9-6374-4150-863D-381D5C3F92E6}" dt="2022-10-10T14:27:50.891" v="164" actId="1076"/>
          <ac:spMkLst>
            <pc:docMk/>
            <pc:sldMk cId="2854753373" sldId="283"/>
            <ac:spMk id="12" creationId="{F62034D0-2F96-B42F-D151-DF38700A341B}"/>
          </ac:spMkLst>
        </pc:spChg>
        <pc:spChg chg="mod">
          <ac:chgData name="김 지윤" userId="3a9c98589d511eef" providerId="LiveId" clId="{B19656A9-6374-4150-863D-381D5C3F92E6}" dt="2022-10-10T14:27:32.810" v="160" actId="1076"/>
          <ac:spMkLst>
            <pc:docMk/>
            <pc:sldMk cId="2854753373" sldId="283"/>
            <ac:spMk id="13" creationId="{F260F1CD-CD17-2319-22D0-B80FF2B965CD}"/>
          </ac:spMkLst>
        </pc:spChg>
        <pc:spChg chg="mod">
          <ac:chgData name="김 지윤" userId="3a9c98589d511eef" providerId="LiveId" clId="{B19656A9-6374-4150-863D-381D5C3F92E6}" dt="2022-10-10T14:27:54.100" v="165" actId="1076"/>
          <ac:spMkLst>
            <pc:docMk/>
            <pc:sldMk cId="2854753373" sldId="283"/>
            <ac:spMk id="138" creationId="{CBFF4555-E125-7FED-6E4B-9A5FF5FDCDD4}"/>
          </ac:spMkLst>
        </pc:spChg>
      </pc:sldChg>
      <pc:sldChg chg="addSp delSp modSp mod">
        <pc:chgData name="김 지윤" userId="3a9c98589d511eef" providerId="LiveId" clId="{B19656A9-6374-4150-863D-381D5C3F92E6}" dt="2022-10-10T15:00:53.845" v="668" actId="14100"/>
        <pc:sldMkLst>
          <pc:docMk/>
          <pc:sldMk cId="3255937361" sldId="284"/>
        </pc:sldMkLst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11.215" v="317" actId="1076"/>
          <ac:spMkLst>
            <pc:docMk/>
            <pc:sldMk cId="3255937361" sldId="284"/>
            <ac:spMk id="9" creationId="{9062A9A8-026E-83DD-6984-82A81EEB0CD7}"/>
          </ac:spMkLst>
        </pc:spChg>
        <pc:spChg chg="del mod">
          <ac:chgData name="김 지윤" userId="3a9c98589d511eef" providerId="LiveId" clId="{B19656A9-6374-4150-863D-381D5C3F92E6}" dt="2022-10-10T14:35:23.139" v="320" actId="478"/>
          <ac:spMkLst>
            <pc:docMk/>
            <pc:sldMk cId="3255937361" sldId="284"/>
            <ac:spMk id="10" creationId="{318FA314-34BC-5044-B88E-25FD0621223E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3" creationId="{340FF1C5-E3DA-770B-C7A7-C0E09700EB2C}"/>
          </ac:spMkLst>
        </pc:spChg>
        <pc:spChg chg="mod">
          <ac:chgData name="김 지윤" userId="3a9c98589d511eef" providerId="LiveId" clId="{B19656A9-6374-4150-863D-381D5C3F92E6}" dt="2022-10-10T14:53:21.569" v="446" actId="1076"/>
          <ac:spMkLst>
            <pc:docMk/>
            <pc:sldMk cId="3255937361" sldId="284"/>
            <ac:spMk id="14" creationId="{4680DACF-2676-278B-19EE-129EB8A2632B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5" creationId="{C395A4B5-74D1-C9A4-766C-29148EFF8023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31" creationId="{83861F39-92AF-57EF-FE36-15496EBB8B78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41" creationId="{CA0083A2-325C-3DBC-E264-D9930172DF36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58" creationId="{0FEBEC05-C050-9D29-DE7A-75527218D7F7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0" creationId="{A2BBD9C9-99E8-119C-A6EE-DE2E18CC24EC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1" creationId="{F36C9EEA-B3D6-564F-5ED4-0D14E51AACDB}"/>
          </ac:spMkLst>
        </pc:s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57:10.730" v="643" actId="14100"/>
          <ac:picMkLst>
            <pc:docMk/>
            <pc:sldMk cId="3255937361" sldId="284"/>
            <ac:picMk id="4" creationId="{2341E4F1-2505-ABD7-E1CB-AC1EB9721CA0}"/>
          </ac:picMkLst>
        </pc:picChg>
        <pc:picChg chg="add mod">
          <ac:chgData name="김 지윤" userId="3a9c98589d511eef" providerId="LiveId" clId="{B19656A9-6374-4150-863D-381D5C3F92E6}" dt="2022-10-10T14:59:14.283" v="659" actId="1076"/>
          <ac:picMkLst>
            <pc:docMk/>
            <pc:sldMk cId="3255937361" sldId="284"/>
            <ac:picMk id="7" creationId="{0C244B24-4D5A-1A8D-CA7C-EB6C12A3F5E1}"/>
          </ac:picMkLst>
        </pc:picChg>
        <pc:picChg chg="add mod">
          <ac:chgData name="김 지윤" userId="3a9c98589d511eef" providerId="LiveId" clId="{B19656A9-6374-4150-863D-381D5C3F92E6}" dt="2022-10-10T15:00:53.845" v="668" actId="14100"/>
          <ac:picMkLst>
            <pc:docMk/>
            <pc:sldMk cId="3255937361" sldId="284"/>
            <ac:picMk id="10" creationId="{5912944C-F761-B974-ECA4-D52C9691F931}"/>
          </ac:picMkLst>
        </pc:picChg>
        <pc:picChg chg="del mod">
          <ac:chgData name="김 지윤" userId="3a9c98589d511eef" providerId="LiveId" clId="{B19656A9-6374-4150-863D-381D5C3F92E6}" dt="2022-10-10T14:59:02.872" v="654" actId="478"/>
          <ac:picMkLst>
            <pc:docMk/>
            <pc:sldMk cId="3255937361" sldId="284"/>
            <ac:picMk id="22" creationId="{580B625F-1DFF-BA7D-C33C-6D7C32A335E4}"/>
          </ac:picMkLst>
        </pc:picChg>
        <pc:picChg chg="del mod">
          <ac:chgData name="김 지윤" userId="3a9c98589d511eef" providerId="LiveId" clId="{B19656A9-6374-4150-863D-381D5C3F92E6}" dt="2022-10-10T14:35:05.378" v="315" actId="478"/>
          <ac:picMkLst>
            <pc:docMk/>
            <pc:sldMk cId="3255937361" sldId="284"/>
            <ac:picMk id="53" creationId="{3FAC402A-ECDD-A4FB-2558-26F2BFF8BBA9}"/>
          </ac:picMkLst>
        </pc:picChg>
        <pc:picChg chg="add del mod modCrop">
          <ac:chgData name="김 지윤" userId="3a9c98589d511eef" providerId="LiveId" clId="{B19656A9-6374-4150-863D-381D5C3F92E6}" dt="2022-10-10T15:00:35.593" v="660" actId="478"/>
          <ac:picMkLst>
            <pc:docMk/>
            <pc:sldMk cId="3255937361" sldId="284"/>
            <ac:picMk id="59" creationId="{EA7C952E-CC2B-7B8A-6FEF-803051C3B829}"/>
          </ac:picMkLst>
        </pc:picChg>
      </pc:sldChg>
      <pc:sldChg chg="del">
        <pc:chgData name="김 지윤" userId="3a9c98589d511eef" providerId="LiveId" clId="{B19656A9-6374-4150-863D-381D5C3F92E6}" dt="2022-10-10T14:04:39.489" v="0" actId="47"/>
        <pc:sldMkLst>
          <pc:docMk/>
          <pc:sldMk cId="620386498" sldId="285"/>
        </pc:sldMkLst>
      </pc:sldChg>
      <pc:sldChg chg="del">
        <pc:chgData name="김 지윤" userId="3a9c98589d511eef" providerId="LiveId" clId="{B19656A9-6374-4150-863D-381D5C3F92E6}" dt="2022-10-10T14:04:40.552" v="1" actId="47"/>
        <pc:sldMkLst>
          <pc:docMk/>
          <pc:sldMk cId="3206655135" sldId="286"/>
        </pc:sldMkLst>
      </pc:sldChg>
      <pc:sldChg chg="del">
        <pc:chgData name="김 지윤" userId="3a9c98589d511eef" providerId="LiveId" clId="{B19656A9-6374-4150-863D-381D5C3F92E6}" dt="2022-10-10T14:04:42.525" v="3" actId="47"/>
        <pc:sldMkLst>
          <pc:docMk/>
          <pc:sldMk cId="1407853724" sldId="287"/>
        </pc:sldMkLst>
      </pc:sldChg>
      <pc:sldChg chg="addSp delSp modSp del mod">
        <pc:chgData name="김 지윤" userId="3a9c98589d511eef" providerId="LiveId" clId="{B19656A9-6374-4150-863D-381D5C3F92E6}" dt="2022-10-10T14:35:50.822" v="326" actId="47"/>
        <pc:sldMkLst>
          <pc:docMk/>
          <pc:sldMk cId="1116373387" sldId="288"/>
        </pc:sldMkLst>
        <pc:spChg chg="add del mod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3" creationId="{6B916319-EE77-841B-19E0-F413B54834D2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0" creationId="{D55AD63D-553C-9BC1-DDA0-75F488FFE214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1" creationId="{2E9E2F6C-DF36-8E78-DA03-FAC290592325}"/>
          </ac:spMkLst>
        </pc:spChg>
        <pc:picChg chg="add del">
          <ac:chgData name="김 지윤" userId="3a9c98589d511eef" providerId="LiveId" clId="{B19656A9-6374-4150-863D-381D5C3F92E6}" dt="2022-10-10T14:35:02.211" v="314" actId="478"/>
          <ac:picMkLst>
            <pc:docMk/>
            <pc:sldMk cId="1116373387" sldId="288"/>
            <ac:picMk id="21" creationId="{A35C8B9C-FB90-8238-49DF-908590DB87BF}"/>
          </ac:picMkLst>
        </pc:picChg>
      </pc:sldChg>
      <pc:sldChg chg="addSp delSp modSp mod">
        <pc:chgData name="김 지윤" userId="3a9c98589d511eef" providerId="LiveId" clId="{B19656A9-6374-4150-863D-381D5C3F92E6}" dt="2022-10-10T14:39:41.751" v="420" actId="167"/>
        <pc:sldMkLst>
          <pc:docMk/>
          <pc:sldMk cId="3945522331" sldId="289"/>
        </pc:sldMkLst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3:51.579" v="109" actId="403"/>
          <ac:spMkLst>
            <pc:docMk/>
            <pc:sldMk cId="3945522331" sldId="289"/>
            <ac:spMk id="155" creationId="{8DB5D97D-D9E2-F66C-113D-698FC2F5AE57}"/>
          </ac:spMkLst>
        </pc:spChg>
        <pc:spChg chg="mod">
          <ac:chgData name="김 지윤" userId="3a9c98589d511eef" providerId="LiveId" clId="{B19656A9-6374-4150-863D-381D5C3F92E6}" dt="2022-10-10T14:23:43.419" v="108" actId="403"/>
          <ac:spMkLst>
            <pc:docMk/>
            <pc:sldMk cId="3945522331" sldId="289"/>
            <ac:spMk id="160" creationId="{69A47AC6-F3ED-091C-DF6B-B1D1826B99A4}"/>
          </ac:spMkLst>
        </pc:spChg>
        <pc:spChg chg="mod">
          <ac:chgData name="김 지윤" userId="3a9c98589d511eef" providerId="LiveId" clId="{B19656A9-6374-4150-863D-381D5C3F92E6}" dt="2022-10-10T14:24:13.450" v="117" actId="1076"/>
          <ac:spMkLst>
            <pc:docMk/>
            <pc:sldMk cId="3945522331" sldId="289"/>
            <ac:spMk id="162" creationId="{2E2A8DC4-2565-B0F4-759A-EB2A8082CE49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2" creationId="{C66185F5-9032-BA7D-9866-530C29484B28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5" creationId="{611608D8-49A6-EC5D-E267-82548FD2159D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6" creationId="{EF1F2F81-BE19-72DB-A2BB-1344B05BDD36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7" creationId="{A8A6E082-C5AA-C2AC-A553-1EF4F0AB8EBA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8" creationId="{A4D26E0C-C9ED-EC29-7972-22EEF57D63F2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9" creationId="{45EAEE11-0B11-FD68-1933-E0D5E5A1EF3B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80" creationId="{A1A97CE3-61BB-81E2-1580-C019D430CF8B}"/>
          </ac:spMkLst>
        </pc:s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27" creationId="{00000000-0000-0000-0000-000000000000}"/>
          </ac:grpSpMkLst>
        </pc:grpChg>
        <pc:grpChg chg="del mod">
          <ac:chgData name="김 지윤" userId="3a9c98589d511eef" providerId="LiveId" clId="{B19656A9-6374-4150-863D-381D5C3F92E6}" dt="2022-10-10T14:39:26.223" v="418" actId="478"/>
          <ac:grpSpMkLst>
            <pc:docMk/>
            <pc:sldMk cId="3945522331" sldId="289"/>
            <ac:grpSpMk id="28" creationId="{00000000-0000-0000-0000-000000000000}"/>
          </ac:grpSpMkLst>
        </pc:grpChg>
        <pc:grpChg chg="add mod">
          <ac:chgData name="김 지윤" userId="3a9c98589d511eef" providerId="LiveId" clId="{B19656A9-6374-4150-863D-381D5C3F92E6}" dt="2022-10-10T14:39:41.751" v="420" actId="167"/>
          <ac:grpSpMkLst>
            <pc:docMk/>
            <pc:sldMk cId="3945522331" sldId="289"/>
            <ac:grpSpMk id="171" creationId="{E2707C49-8B98-1121-2FD6-2F7E67B06D9A}"/>
          </ac:grpSpMkLst>
        </pc:grpChg>
        <pc:grpChg chg="mod">
          <ac:chgData name="김 지윤" userId="3a9c98589d511eef" providerId="LiveId" clId="{B19656A9-6374-4150-863D-381D5C3F92E6}" dt="2022-10-10T14:39:37.977" v="419"/>
          <ac:grpSpMkLst>
            <pc:docMk/>
            <pc:sldMk cId="3945522331" sldId="289"/>
            <ac:grpSpMk id="173" creationId="{F387A953-A153-57DF-9DB5-FF13E722F69C}"/>
          </ac:grpSpMkLst>
        </pc:grpChg>
        <pc:grpChg chg="mod">
          <ac:chgData name="김 지윤" userId="3a9c98589d511eef" providerId="LiveId" clId="{B19656A9-6374-4150-863D-381D5C3F92E6}" dt="2022-10-10T14:39:37.977" v="419"/>
          <ac:grpSpMkLst>
            <pc:docMk/>
            <pc:sldMk cId="3945522331" sldId="289"/>
            <ac:grpSpMk id="174" creationId="{7473FC97-FDDE-BCAD-45A0-47CFA8AF4908}"/>
          </ac:grpSpMkLst>
        </pc:grpChg>
      </pc:sldChg>
      <pc:sldChg chg="addSp delSp modSp mod">
        <pc:chgData name="김 지윤" userId="3a9c98589d511eef" providerId="LiveId" clId="{B19656A9-6374-4150-863D-381D5C3F92E6}" dt="2022-10-10T14:38:30.281" v="403" actId="1076"/>
        <pc:sldMkLst>
          <pc:docMk/>
          <pc:sldMk cId="1404829222" sldId="290"/>
        </pc:sldMkLst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3" creationId="{D65DFF24-BE98-A563-8DBD-3265BEEAD429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4" creationId="{109708BF-7E9C-4D7A-AA66-4B06FD1184F4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36" creationId="{1768DF3E-B6C9-222E-4A0F-E71B3F407823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0" creationId="{0A5561BE-D619-ACCF-62C0-1AF72CA69B8A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3" creationId="{096CF4D3-4390-29B3-50D3-41A4C05623C0}"/>
          </ac:spMkLst>
        </pc:spChg>
        <pc:spChg chg="mod">
          <ac:chgData name="김 지윤" userId="3a9c98589d511eef" providerId="LiveId" clId="{B19656A9-6374-4150-863D-381D5C3F92E6}" dt="2022-10-10T14:37:36.646" v="394" actId="20577"/>
          <ac:spMkLst>
            <pc:docMk/>
            <pc:sldMk cId="1404829222" sldId="290"/>
            <ac:spMk id="46" creationId="{9873D8AA-7FFA-71E8-1F85-82A36ECD897A}"/>
          </ac:spMkLst>
        </pc:spChg>
        <pc:spChg chg="mod">
          <ac:chgData name="김 지윤" userId="3a9c98589d511eef" providerId="LiveId" clId="{B19656A9-6374-4150-863D-381D5C3F92E6}" dt="2022-10-10T14:37:42.421" v="397" actId="20577"/>
          <ac:spMkLst>
            <pc:docMk/>
            <pc:sldMk cId="1404829222" sldId="290"/>
            <ac:spMk id="47" creationId="{EA29779C-06D5-DAEF-AA7D-C8A24E0FB357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48" creationId="{C65DA7DA-FB73-8DB9-CDB8-459CF66B87DC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0" creationId="{151C92B0-0993-2295-30B6-690F2B1569ED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1" creationId="{09E956B1-0412-4952-388B-B4A73A0EED5D}"/>
          </ac:spMkLst>
        </pc:spChg>
        <pc:spChg chg="add mod">
          <ac:chgData name="김 지윤" userId="3a9c98589d511eef" providerId="LiveId" clId="{B19656A9-6374-4150-863D-381D5C3F92E6}" dt="2022-10-10T14:38:30.281" v="403" actId="1076"/>
          <ac:spMkLst>
            <pc:docMk/>
            <pc:sldMk cId="1404829222" sldId="290"/>
            <ac:spMk id="52" creationId="{62A6BE31-5087-8B57-0771-9F0085F66B60}"/>
          </ac:spMkLst>
        </pc:s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38:21.659" v="401" actId="1076"/>
          <ac:picMkLst>
            <pc:docMk/>
            <pc:sldMk cId="1404829222" sldId="290"/>
            <ac:picMk id="37" creationId="{66AA5386-124E-D581-52AD-8712C11830FF}"/>
          </ac:picMkLst>
        </pc:picChg>
        <pc:picChg chg="mod">
          <ac:chgData name="김 지윤" userId="3a9c98589d511eef" providerId="LiveId" clId="{B19656A9-6374-4150-863D-381D5C3F92E6}" dt="2022-10-10T14:18:28.188" v="49" actId="1076"/>
          <ac:picMkLst>
            <pc:docMk/>
            <pc:sldMk cId="1404829222" sldId="290"/>
            <ac:picMk id="38" creationId="{BC242703-496A-1941-AEBA-23BF5053CB00}"/>
          </ac:picMkLst>
        </pc:picChg>
        <pc:picChg chg="mod">
          <ac:chgData name="김 지윤" userId="3a9c98589d511eef" providerId="LiveId" clId="{B19656A9-6374-4150-863D-381D5C3F92E6}" dt="2022-10-10T14:36:32.611" v="331" actId="1076"/>
          <ac:picMkLst>
            <pc:docMk/>
            <pc:sldMk cId="1404829222" sldId="290"/>
            <ac:picMk id="44" creationId="{0E499959-2E37-D827-84BB-9CC2481783E6}"/>
          </ac:picMkLst>
        </pc:picChg>
        <pc:picChg chg="add del mod">
          <ac:chgData name="김 지윤" userId="3a9c98589d511eef" providerId="LiveId" clId="{B19656A9-6374-4150-863D-381D5C3F92E6}" dt="2022-10-10T14:36:47.416" v="333"/>
          <ac:picMkLst>
            <pc:docMk/>
            <pc:sldMk cId="1404829222" sldId="290"/>
            <ac:picMk id="49" creationId="{8C9A55D8-FA27-354F-F88C-D59A3350BA4B}"/>
          </ac:picMkLst>
        </pc:picChg>
      </pc:sldChg>
      <pc:sldChg chg="modSp mod">
        <pc:chgData name="김 지윤" userId="3a9c98589d511eef" providerId="LiveId" clId="{B19656A9-6374-4150-863D-381D5C3F92E6}" dt="2022-10-10T14:25:41.450" v="134" actId="20577"/>
        <pc:sldMkLst>
          <pc:docMk/>
          <pc:sldMk cId="2811037408" sldId="292"/>
        </pc:sldMkLst>
        <pc:spChg chg="mod">
          <ac:chgData name="김 지윤" userId="3a9c98589d511eef" providerId="LiveId" clId="{B19656A9-6374-4150-863D-381D5C3F92E6}" dt="2022-10-10T14:25:41.450" v="134" actId="20577"/>
          <ac:spMkLst>
            <pc:docMk/>
            <pc:sldMk cId="2811037408" sldId="292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5:27.810" v="127" actId="20577"/>
          <ac:spMkLst>
            <pc:docMk/>
            <pc:sldMk cId="2811037408" sldId="292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4:24:39.040" v="121" actId="404"/>
          <ac:spMkLst>
            <pc:docMk/>
            <pc:sldMk cId="2811037408" sldId="292"/>
            <ac:spMk id="9" creationId="{9062A9A8-026E-83DD-6984-82A81EEB0CD7}"/>
          </ac:spMkLst>
        </pc:spChg>
      </pc:sldChg>
      <pc:sldChg chg="addSp delSp modSp mod">
        <pc:chgData name="김 지윤" userId="3a9c98589d511eef" providerId="LiveId" clId="{B19656A9-6374-4150-863D-381D5C3F92E6}" dt="2022-10-10T15:03:15.713" v="703" actId="14100"/>
        <pc:sldMkLst>
          <pc:docMk/>
          <pc:sldMk cId="3083591332" sldId="293"/>
        </pc:sldMkLst>
        <pc:spChg chg="mod">
          <ac:chgData name="김 지윤" userId="3a9c98589d511eef" providerId="LiveId" clId="{B19656A9-6374-4150-863D-381D5C3F92E6}" dt="2022-10-10T14:22:52.599" v="97" actId="403"/>
          <ac:spMkLst>
            <pc:docMk/>
            <pc:sldMk cId="3083591332" sldId="293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4:22:53.139" v="100" actId="403"/>
          <ac:spMkLst>
            <pc:docMk/>
            <pc:sldMk cId="3083591332" sldId="293"/>
            <ac:spMk id="9" creationId="{9062A9A8-026E-83DD-6984-82A81EEB0CD7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4" creationId="{4DD588C6-02CC-08D1-3816-4D306959B062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5" creationId="{22B9BAC0-946B-3FE7-87A0-8D70D657529F}"/>
          </ac:spMkLst>
        </pc:spChg>
        <pc:spChg chg="mod">
          <ac:chgData name="김 지윤" userId="3a9c98589d511eef" providerId="LiveId" clId="{B19656A9-6374-4150-863D-381D5C3F92E6}" dt="2022-10-10T14:22:52.949" v="99" actId="403"/>
          <ac:spMkLst>
            <pc:docMk/>
            <pc:sldMk cId="3083591332" sldId="293"/>
            <ac:spMk id="19" creationId="{37670D59-134F-D836-EB78-ABDE8B8A5765}"/>
          </ac:spMkLst>
        </pc:spChg>
        <pc:spChg chg="mod">
          <ac:chgData name="김 지윤" userId="3a9c98589d511eef" providerId="LiveId" clId="{B19656A9-6374-4150-863D-381D5C3F92E6}" dt="2022-10-10T14:22:52.779" v="98" actId="403"/>
          <ac:spMkLst>
            <pc:docMk/>
            <pc:sldMk cId="3083591332" sldId="293"/>
            <ac:spMk id="20" creationId="{805DBD31-50B9-8052-1B8C-1961E5B09CE4}"/>
          </ac:spMkLst>
        </pc:spChg>
        <pc:spChg chg="mod">
          <ac:chgData name="김 지윤" userId="3a9c98589d511eef" providerId="LiveId" clId="{B19656A9-6374-4150-863D-381D5C3F92E6}" dt="2022-10-10T14:22:51.309" v="96" actId="403"/>
          <ac:spMkLst>
            <pc:docMk/>
            <pc:sldMk cId="3083591332" sldId="293"/>
            <ac:spMk id="22" creationId="{9F4CB05C-4131-632B-6903-15BE4737D6D5}"/>
          </ac:spMkLst>
        </pc:spChg>
        <pc:spChg chg="mod ord">
          <ac:chgData name="김 지윤" userId="3a9c98589d511eef" providerId="LiveId" clId="{B19656A9-6374-4150-863D-381D5C3F92E6}" dt="2022-10-10T15:03:08.918" v="702" actId="166"/>
          <ac:spMkLst>
            <pc:docMk/>
            <pc:sldMk cId="3083591332" sldId="293"/>
            <ac:spMk id="23" creationId="{6B3F041A-F493-5377-1730-92E6469AC0FD}"/>
          </ac:spMkLst>
        </pc:spChg>
        <pc:picChg chg="add del mod">
          <ac:chgData name="김 지윤" userId="3a9c98589d511eef" providerId="LiveId" clId="{B19656A9-6374-4150-863D-381D5C3F92E6}" dt="2022-10-10T15:02:06.438" v="692" actId="22"/>
          <ac:picMkLst>
            <pc:docMk/>
            <pc:sldMk cId="3083591332" sldId="293"/>
            <ac:picMk id="7" creationId="{4131FD65-54B5-3364-0F66-E249758FE6EF}"/>
          </ac:picMkLst>
        </pc:picChg>
        <pc:picChg chg="add mod">
          <ac:chgData name="김 지윤" userId="3a9c98589d511eef" providerId="LiveId" clId="{B19656A9-6374-4150-863D-381D5C3F92E6}" dt="2022-10-10T15:03:15.713" v="703" actId="14100"/>
          <ac:picMkLst>
            <pc:docMk/>
            <pc:sldMk cId="3083591332" sldId="293"/>
            <ac:picMk id="11" creationId="{538E66E5-A3CF-6D62-DC57-20A8452F5625}"/>
          </ac:picMkLst>
        </pc:picChg>
        <pc:picChg chg="add del">
          <ac:chgData name="김 지윤" userId="3a9c98589d511eef" providerId="LiveId" clId="{B19656A9-6374-4150-863D-381D5C3F92E6}" dt="2022-10-10T15:02:46.468" v="693" actId="478"/>
          <ac:picMkLst>
            <pc:docMk/>
            <pc:sldMk cId="3083591332" sldId="293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31:58.851" v="310" actId="1076"/>
        <pc:sldMkLst>
          <pc:docMk/>
          <pc:sldMk cId="335303410" sldId="294"/>
        </pc:sldMkLst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0" creationId="{318FA314-34BC-5044-B88E-25FD0621223E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4" creationId="{4DD588C6-02CC-08D1-3816-4D306959B062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5" creationId="{22B9BAC0-946B-3FE7-87A0-8D70D657529F}"/>
          </ac:spMkLst>
        </pc:spChg>
        <pc:picChg chg="mod">
          <ac:chgData name="김 지윤" userId="3a9c98589d511eef" providerId="LiveId" clId="{B19656A9-6374-4150-863D-381D5C3F92E6}" dt="2022-10-10T14:31:58.851" v="310" actId="1076"/>
          <ac:picMkLst>
            <pc:docMk/>
            <pc:sldMk cId="335303410" sldId="294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25:59.270" v="140" actId="20577"/>
        <pc:sldMkLst>
          <pc:docMk/>
          <pc:sldMk cId="1208253014" sldId="295"/>
        </pc:sldMkLst>
        <pc:spChg chg="mod">
          <ac:chgData name="김 지윤" userId="3a9c98589d511eef" providerId="LiveId" clId="{B19656A9-6374-4150-863D-381D5C3F92E6}" dt="2022-10-10T14:25:59.270" v="140" actId="20577"/>
          <ac:spMkLst>
            <pc:docMk/>
            <pc:sldMk cId="1208253014" sldId="295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" creationId="{0709D90F-2C54-2EE5-334F-627C1ACCCA3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7" creationId="{28857610-357A-85E0-74FE-459E1EE796FE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8" creationId="{0AB5F5B7-8E97-112A-DAE8-EF6FFF77DFB9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9" creationId="{6050243A-6196-5538-8F83-0ADBC52C36C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5" creationId="{AE6EA6E6-AD00-5B64-1F5C-328C44A76823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9" creationId="{C1A1BB2E-3F3C-D454-0848-501DD2A8C33A}"/>
          </ac:spMkLst>
        </pc:spChg>
        <pc:spChg chg="mod">
          <ac:chgData name="김 지윤" userId="3a9c98589d511eef" providerId="LiveId" clId="{B19656A9-6374-4150-863D-381D5C3F92E6}" dt="2022-10-10T14:19:28.438" v="61" actId="1076"/>
          <ac:spMkLst>
            <pc:docMk/>
            <pc:sldMk cId="1208253014" sldId="295"/>
            <ac:spMk id="21" creationId="{83134AB0-0742-263E-7BE7-3977173F751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0" creationId="{4496089D-6360-779B-DD8C-0E68DB1871C0}"/>
          </ac:spMkLst>
        </pc:s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1" creationId="{2F6CC80E-0436-83A1-DBB7-BF4DCDABF18F}"/>
          </ac:picMkLst>
        </pc:pic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3" creationId="{7D3A3260-6242-9124-86BE-E4D67AD1CB3A}"/>
          </ac:picMkLst>
        </pc:pic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1" creationId="{2DDC2E4E-356C-CDCE-C935-091246816458}"/>
          </ac:cxnSpMkLst>
        </pc:cxn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3" creationId="{F71E32AC-7E63-3A9E-3D17-BE0609D3416F}"/>
          </ac:cxnSpMkLst>
        </pc:cxnChg>
      </pc:sldChg>
      <pc:sldChg chg="addSp modSp mod">
        <pc:chgData name="김 지윤" userId="3a9c98589d511eef" providerId="LiveId" clId="{B19656A9-6374-4150-863D-381D5C3F92E6}" dt="2022-10-10T14:29:22.791" v="208" actId="20577"/>
        <pc:sldMkLst>
          <pc:docMk/>
          <pc:sldMk cId="359152324" sldId="296"/>
        </pc:sldMkLst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9:06.801" v="194" actId="14100"/>
          <ac:spMkLst>
            <pc:docMk/>
            <pc:sldMk cId="359152324" sldId="296"/>
            <ac:spMk id="3" creationId="{534225B6-2FF5-9421-87F5-C6FAD826B9D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8" creationId="{E13AA14F-D8D4-46A8-8F13-204E95910947}"/>
          </ac:spMkLst>
        </pc:spChg>
        <pc:spChg chg="add mod">
          <ac:chgData name="김 지윤" userId="3a9c98589d511eef" providerId="LiveId" clId="{B19656A9-6374-4150-863D-381D5C3F92E6}" dt="2022-10-10T14:29:22.791" v="208" actId="20577"/>
          <ac:spMkLst>
            <pc:docMk/>
            <pc:sldMk cId="359152324" sldId="296"/>
            <ac:spMk id="19" creationId="{E2108181-D606-BC09-C99E-867A644003A9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6" creationId="{00000000-0000-0000-0000-000000000000}"/>
          </ac:spMkLst>
        </pc:s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8" creationId="{00000000-0000-0000-0000-000000000000}"/>
          </ac:grpSpMkLst>
        </pc:grpChg>
      </pc:sldChg>
      <pc:sldChg chg="modSp mod">
        <pc:chgData name="김 지윤" userId="3a9c98589d511eef" providerId="LiveId" clId="{B19656A9-6374-4150-863D-381D5C3F92E6}" dt="2022-10-10T14:31:25.890" v="307" actId="1076"/>
        <pc:sldMkLst>
          <pc:docMk/>
          <pc:sldMk cId="3210060484" sldId="297"/>
        </pc:sldMkLst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0:01.048" v="69" actId="20577"/>
          <ac:spMkLst>
            <pc:docMk/>
            <pc:sldMk cId="3210060484" sldId="297"/>
            <ac:spMk id="37" creationId="{3CF769AD-392D-EF7D-93BE-D0177E571DF8}"/>
          </ac:spMkLst>
        </pc:spChg>
        <pc:spChg chg="mod">
          <ac:chgData name="김 지윤" userId="3a9c98589d511eef" providerId="LiveId" clId="{B19656A9-6374-4150-863D-381D5C3F92E6}" dt="2022-10-10T14:31:25.890" v="307" actId="1076"/>
          <ac:spMkLst>
            <pc:docMk/>
            <pc:sldMk cId="3210060484" sldId="297"/>
            <ac:spMk id="40" creationId="{F455F756-4D30-1BF8-9583-F71A73CDE140}"/>
          </ac:spMkLst>
        </pc:spChg>
        <pc:spChg chg="mod">
          <ac:chgData name="김 지윤" userId="3a9c98589d511eef" providerId="LiveId" clId="{B19656A9-6374-4150-863D-381D5C3F92E6}" dt="2022-10-10T14:30:59.721" v="301" actId="1076"/>
          <ac:spMkLst>
            <pc:docMk/>
            <pc:sldMk cId="3210060484" sldId="297"/>
            <ac:spMk id="41" creationId="{B4DED4F3-F74F-DA9B-F591-3FB8A267FDD0}"/>
          </ac:spMkLst>
        </pc:spChg>
        <pc:grpChg chg="mod">
          <ac:chgData name="김 지윤" userId="3a9c98589d511eef" providerId="LiveId" clId="{B19656A9-6374-4150-863D-381D5C3F92E6}" dt="2022-10-10T14:21:21.719" v="85" actId="1076"/>
          <ac:grpSpMkLst>
            <pc:docMk/>
            <pc:sldMk cId="3210060484" sldId="297"/>
            <ac:grpSpMk id="10" creationId="{7C3146E4-A5EB-A271-665E-0FC748A6C666}"/>
          </ac:grpSpMkLst>
        </pc:grpChg>
        <pc:grpChg chg="mod">
          <ac:chgData name="김 지윤" userId="3a9c98589d511eef" providerId="LiveId" clId="{B19656A9-6374-4150-863D-381D5C3F92E6}" dt="2022-10-10T14:31:21.722" v="306" actId="1076"/>
          <ac:grpSpMkLst>
            <pc:docMk/>
            <pc:sldMk cId="3210060484" sldId="297"/>
            <ac:grpSpMk id="15" creationId="{AEB47D2F-7293-A2DB-9CFC-8817FC20BCA7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8" creationId="{00000000-0000-0000-0000-000000000000}"/>
          </ac:grpSpMkLst>
        </pc:grpChg>
      </pc:sldChg>
      <pc:sldChg chg="addSp modSp mod">
        <pc:chgData name="김 지윤" userId="3a9c98589d511eef" providerId="LiveId" clId="{B19656A9-6374-4150-863D-381D5C3F92E6}" dt="2022-10-10T15:40:18.396" v="792" actId="1076"/>
        <pc:sldMkLst>
          <pc:docMk/>
          <pc:sldMk cId="457528368" sldId="298"/>
        </pc:sldMkLst>
        <pc:spChg chg="mod">
          <ac:chgData name="김 지윤" userId="3a9c98589d511eef" providerId="LiveId" clId="{B19656A9-6374-4150-863D-381D5C3F92E6}" dt="2022-10-10T15:40:12.265" v="791" actId="1076"/>
          <ac:spMkLst>
            <pc:docMk/>
            <pc:sldMk cId="457528368" sldId="298"/>
            <ac:spMk id="4" creationId="{EEC0BE85-F4F1-F4B2-5786-1B79B6962B1F}"/>
          </ac:spMkLst>
        </pc:spChg>
        <pc:spChg chg="add mod">
          <ac:chgData name="김 지윤" userId="3a9c98589d511eef" providerId="LiveId" clId="{B19656A9-6374-4150-863D-381D5C3F92E6}" dt="2022-10-10T15:40:18.396" v="792" actId="1076"/>
          <ac:spMkLst>
            <pc:docMk/>
            <pc:sldMk cId="457528368" sldId="298"/>
            <ac:spMk id="8" creationId="{857F3C6D-444C-CB16-0CA0-34017DF7BC94}"/>
          </ac:spMkLst>
        </pc:spChg>
        <pc:picChg chg="mod">
          <ac:chgData name="김 지윤" userId="3a9c98589d511eef" providerId="LiveId" clId="{B19656A9-6374-4150-863D-381D5C3F92E6}" dt="2022-10-10T15:39:41.736" v="787" actId="1076"/>
          <ac:picMkLst>
            <pc:docMk/>
            <pc:sldMk cId="457528368" sldId="298"/>
            <ac:picMk id="3" creationId="{4C22703A-4B47-C9A4-9EFD-354CE01ABBC1}"/>
          </ac:picMkLst>
        </pc:picChg>
        <pc:picChg chg="add mod">
          <ac:chgData name="김 지윤" userId="3a9c98589d511eef" providerId="LiveId" clId="{B19656A9-6374-4150-863D-381D5C3F92E6}" dt="2022-10-10T15:39:41.736" v="787" actId="1076"/>
          <ac:picMkLst>
            <pc:docMk/>
            <pc:sldMk cId="457528368" sldId="298"/>
            <ac:picMk id="7" creationId="{61865BE5-3E24-8590-BBDB-177BF1190E2A}"/>
          </ac:picMkLst>
        </pc:picChg>
      </pc:sldChg>
      <pc:sldChg chg="addSp delSp modSp mod">
        <pc:chgData name="김 지윤" userId="3a9c98589d511eef" providerId="LiveId" clId="{B19656A9-6374-4150-863D-381D5C3F92E6}" dt="2022-10-10T15:13:35.917" v="771" actId="1076"/>
        <pc:sldMkLst>
          <pc:docMk/>
          <pc:sldMk cId="1117743561" sldId="299"/>
        </pc:sldMkLst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3" creationId="{E851BB07-51E7-705B-7C2A-86AD59D4B72F}"/>
          </ac:picMkLst>
        </pc:picChg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4" creationId="{2E27EA92-595D-9682-82A8-3CBCE056B6E0}"/>
          </ac:picMkLst>
        </pc:picChg>
        <pc:picChg chg="add mod">
          <ac:chgData name="김 지윤" userId="3a9c98589d511eef" providerId="LiveId" clId="{B19656A9-6374-4150-863D-381D5C3F92E6}" dt="2022-10-10T15:13:35.917" v="771" actId="1076"/>
          <ac:picMkLst>
            <pc:docMk/>
            <pc:sldMk cId="1117743561" sldId="299"/>
            <ac:picMk id="8" creationId="{160FF5B9-2A95-DECF-7B57-5A1995EAF5D7}"/>
          </ac:picMkLst>
        </pc:picChg>
      </pc:sldChg>
      <pc:sldChg chg="modSp mod">
        <pc:chgData name="김 지윤" userId="3a9c98589d511eef" providerId="LiveId" clId="{B19656A9-6374-4150-863D-381D5C3F92E6}" dt="2022-10-10T14:24:48.720" v="123" actId="1076"/>
        <pc:sldMkLst>
          <pc:docMk/>
          <pc:sldMk cId="2939710986" sldId="300"/>
        </pc:sldMkLst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9" creationId="{FFAE7C8A-0E7D-43C9-7F57-FA8BE4CE9AA3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1" creationId="{9E442B1E-16AF-73AC-7577-2978BC8652FB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2" creationId="{05098D9F-6717-78AC-468D-1B69DCB77A8D}"/>
          </ac:spMkLst>
        </pc:spChg>
        <pc:spChg chg="mod">
          <ac:chgData name="김 지윤" userId="3a9c98589d511eef" providerId="LiveId" clId="{B19656A9-6374-4150-863D-381D5C3F92E6}" dt="2022-10-10T14:24:48.720" v="123" actId="1076"/>
          <ac:spMkLst>
            <pc:docMk/>
            <pc:sldMk cId="2939710986" sldId="30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1" creationId="{AD3FE77E-040F-4FF3-6866-67F9E1166C95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2" creationId="{91A54C11-3316-F3EB-3D8B-C1B73EEB6170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5" creationId="{53B587B6-12D2-E5C7-0B91-F39D6FDBF0E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6" creationId="{1768DF3E-B6C9-222E-4A0F-E71B3F407823}"/>
          </ac:spMkLst>
        </pc:spChg>
        <pc:grpChg chg="mod">
          <ac:chgData name="김 지윤" userId="3a9c98589d511eef" providerId="LiveId" clId="{B19656A9-6374-4150-863D-381D5C3F92E6}" dt="2022-10-10T14:22:54.560" v="103" actId="1076"/>
          <ac:grpSpMkLst>
            <pc:docMk/>
            <pc:sldMk cId="2939710986" sldId="300"/>
            <ac:grpSpMk id="13" creationId="{C2491368-2A33-C011-AF7E-D613D537FD5F}"/>
          </ac:grpSpMkLst>
        </pc:grp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22" creationId="{86DC89B9-2610-C817-241B-7F865DDF5518}"/>
          </ac:picMkLst>
        </pc:pic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37" creationId="{66AA5386-124E-D581-52AD-8712C11830FF}"/>
          </ac:picMkLst>
        </pc:picChg>
      </pc:sldChg>
      <pc:sldChg chg="addSp delSp modSp add mod">
        <pc:chgData name="김 지윤" userId="3a9c98589d511eef" providerId="LiveId" clId="{B19656A9-6374-4150-863D-381D5C3F92E6}" dt="2022-10-10T15:41:10.579" v="794" actId="2711"/>
        <pc:sldMkLst>
          <pc:docMk/>
          <pc:sldMk cId="2893724047" sldId="301"/>
        </pc:sldMkLst>
        <pc:spChg chg="mod">
          <ac:chgData name="김 지윤" userId="3a9c98589d511eef" providerId="LiveId" clId="{B19656A9-6374-4150-863D-381D5C3F92E6}" dt="2022-10-10T15:41:10.579" v="794" actId="2711"/>
          <ac:spMkLst>
            <pc:docMk/>
            <pc:sldMk cId="2893724047" sldId="301"/>
            <ac:spMk id="2" creationId="{00000000-0000-0000-0000-000000000000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0" creationId="{B8F33E86-45F9-4678-2CCF-A2FCBFADAEC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1" creationId="{524FD40F-907D-2D6F-2589-F64A7E35C4CD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2" creationId="{F62034D0-2F96-B42F-D151-DF38700A341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" creationId="{F260F1CD-CD17-2319-22D0-B80FF2B965CD}"/>
          </ac:spMkLst>
        </pc:spChg>
        <pc:spChg chg="add mod">
          <ac:chgData name="김 지윤" userId="3a9c98589d511eef" providerId="LiveId" clId="{B19656A9-6374-4150-863D-381D5C3F92E6}" dt="2022-10-10T15:40:58.724" v="793" actId="2711"/>
          <ac:spMkLst>
            <pc:docMk/>
            <pc:sldMk cId="2893724047" sldId="301"/>
            <ac:spMk id="24" creationId="{FCBE3D9B-ED22-0FDF-71D2-5C25AC28F599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8" creationId="{CBFF4555-E125-7FED-6E4B-9A5FF5FDCDD4}"/>
          </ac:spMkLst>
        </pc:s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7" creationId="{06D1F553-88FF-762E-4E85-5291C3F090A5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4" creationId="{BEE259BC-9940-59B0-C630-668DC89E97FF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20" creationId="{2B0D493B-921B-5527-A343-8819B2491548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32" creationId="{7FFC9C8D-15B0-FE31-D8D3-8F20D111A10B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52" creationId="{5A494A78-7EFD-3FD5-2950-F3B3F2816D30}"/>
          </ac:grpSpMkLst>
        </pc:grpChg>
        <pc:picChg chg="add mod">
          <ac:chgData name="김 지윤" userId="3a9c98589d511eef" providerId="LiveId" clId="{B19656A9-6374-4150-863D-381D5C3F92E6}" dt="2022-10-10T14:54:23.273" v="456" actId="1076"/>
          <ac:picMkLst>
            <pc:docMk/>
            <pc:sldMk cId="2893724047" sldId="301"/>
            <ac:picMk id="23" creationId="{CA3483A6-A63C-A6CF-5B98-627DA4A0002B}"/>
          </ac:picMkLst>
        </pc:picChg>
      </pc:sldChg>
      <pc:sldChg chg="modSp add mod setBg">
        <pc:chgData name="김 지윤" userId="3a9c98589d511eef" providerId="LiveId" clId="{B19656A9-6374-4150-863D-381D5C3F92E6}" dt="2022-10-10T15:45:06.775" v="884" actId="1076"/>
        <pc:sldMkLst>
          <pc:docMk/>
          <pc:sldMk cId="2729812167" sldId="302"/>
        </pc:sldMkLst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7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5:45:06.775" v="884" actId="1076"/>
          <ac:spMkLst>
            <pc:docMk/>
            <pc:sldMk cId="2729812167" sldId="302"/>
            <ac:spMk id="62" creationId="{9718169D-E492-4B50-9CEB-B71862149F3E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3" creationId="{8F6AB17A-3FA7-474D-BBEF-83CB2760DE59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4" creationId="{10D33EC3-8543-4845-97A2-D38BE89D3A5F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6" creationId="{B68D00C6-D84C-4803-B1EB-FECD6520453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08" creationId="{0D70DB20-3D1F-43F8-A839-231CD4EFCF5E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1" creationId="{5C7F552E-2F2C-476B-BDF9-0C3593816EC0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2" creationId="{C77FE53B-CD33-43C1-8B9D-5F70E8EB8C19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3" creationId="{AA59A9F0-ECA0-4E49-9271-27F0084E3611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4" creationId="{E13AA14F-D8D4-46A8-8F13-204E95910947}"/>
          </ac:spMkLst>
        </pc:spChg>
        <pc:spChg chg="mod">
          <ac:chgData name="김 지윤" userId="3a9c98589d511eef" providerId="LiveId" clId="{B19656A9-6374-4150-863D-381D5C3F92E6}" dt="2022-10-10T15:43:21.913" v="821" actId="1076"/>
          <ac:spMkLst>
            <pc:docMk/>
            <pc:sldMk cId="2729812167" sldId="302"/>
            <ac:spMk id="115" creationId="{7A7D0EE5-09F8-4A5D-9D20-26D494089502}"/>
          </ac:spMkLst>
        </pc:s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2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7" creationId="{82B1EC7E-B4C1-427F-9DD0-1F995024FB07}"/>
          </ac:grpSpMkLst>
        </pc:grpChg>
        <pc:grpChg chg="mod">
          <ac:chgData name="김 지윤" userId="3a9c98589d511eef" providerId="LiveId" clId="{B19656A9-6374-4150-863D-381D5C3F92E6}" dt="2022-10-10T15:43:21.913" v="821" actId="1076"/>
          <ac:grpSpMkLst>
            <pc:docMk/>
            <pc:sldMk cId="2729812167" sldId="302"/>
            <ac:grpSpMk id="109" creationId="{252077E4-87D8-48E7-B880-FDAAA95124D8}"/>
          </ac:grpSpMkLst>
        </pc:grpChg>
        <pc:picChg chg="mod">
          <ac:chgData name="김 지윤" userId="3a9c98589d511eef" providerId="LiveId" clId="{B19656A9-6374-4150-863D-381D5C3F92E6}" dt="2022-10-10T15:43:21.913" v="821" actId="1076"/>
          <ac:picMkLst>
            <pc:docMk/>
            <pc:sldMk cId="2729812167" sldId="302"/>
            <ac:picMk id="23" creationId="{BFE9FE4A-7063-5729-C515-DFC9D632AF22}"/>
          </ac:picMkLst>
        </pc:picChg>
        <pc:picChg chg="mod">
          <ac:chgData name="김 지윤" userId="3a9c98589d511eef" providerId="LiveId" clId="{B19656A9-6374-4150-863D-381D5C3F92E6}" dt="2022-10-10T15:43:21.913" v="821" actId="1076"/>
          <ac:picMkLst>
            <pc:docMk/>
            <pc:sldMk cId="2729812167" sldId="302"/>
            <ac:picMk id="116" creationId="{5ABCC0C8-17E4-4B81-A27A-147B2E5454A2}"/>
          </ac:picMkLst>
        </pc:picChg>
      </pc:sldChg>
      <pc:sldChg chg="addSp delSp modSp add mod">
        <pc:chgData name="김 지윤" userId="3a9c98589d511eef" providerId="LiveId" clId="{B19656A9-6374-4150-863D-381D5C3F92E6}" dt="2022-10-10T15:44:41.802" v="882" actId="1076"/>
        <pc:sldMkLst>
          <pc:docMk/>
          <pc:sldMk cId="1497597293" sldId="303"/>
        </pc:sldMkLst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5:44:35.543" v="881" actId="403"/>
          <ac:spMkLst>
            <pc:docMk/>
            <pc:sldMk cId="1497597293" sldId="303"/>
            <ac:spMk id="9" creationId="{9062A9A8-026E-83DD-6984-82A81EEB0CD7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4" creationId="{4DD588C6-02CC-08D1-3816-4D306959B062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5" creationId="{22B9BAC0-946B-3FE7-87A0-8D70D657529F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19" creationId="{37670D59-134F-D836-EB78-ABDE8B8A5765}"/>
          </ac:spMkLst>
        </pc:spChg>
        <pc:spChg chg="del">
          <ac:chgData name="김 지윤" userId="3a9c98589d511eef" providerId="LiveId" clId="{B19656A9-6374-4150-863D-381D5C3F92E6}" dt="2022-10-10T15:44:04.522" v="828" actId="478"/>
          <ac:spMkLst>
            <pc:docMk/>
            <pc:sldMk cId="1497597293" sldId="303"/>
            <ac:spMk id="20" creationId="{805DBD31-50B9-8052-1B8C-1961E5B09CE4}"/>
          </ac:spMkLst>
        </pc:spChg>
        <pc:picChg chg="add mod">
          <ac:chgData name="김 지윤" userId="3a9c98589d511eef" providerId="LiveId" clId="{B19656A9-6374-4150-863D-381D5C3F92E6}" dt="2022-10-10T15:44:41.802" v="882" actId="1076"/>
          <ac:picMkLst>
            <pc:docMk/>
            <pc:sldMk cId="1497597293" sldId="303"/>
            <ac:picMk id="4" creationId="{6D0F2A2C-4CBA-3E9D-26CB-A0C031A7EB07}"/>
          </ac:picMkLst>
        </pc:picChg>
        <pc:picChg chg="del">
          <ac:chgData name="김 지윤" userId="3a9c98589d511eef" providerId="LiveId" clId="{B19656A9-6374-4150-863D-381D5C3F92E6}" dt="2022-10-10T15:43:50.315" v="827" actId="478"/>
          <ac:picMkLst>
            <pc:docMk/>
            <pc:sldMk cId="1497597293" sldId="303"/>
            <ac:picMk id="13" creationId="{0466F910-63FE-7DA9-F06F-02A96707F2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922763" y="797004"/>
            <a:ext cx="3642015" cy="6207906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1171041" y="3253183"/>
            <a:ext cx="3642014" cy="12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1548436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34585" y="860779"/>
            <a:ext cx="5624657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4B443E"/>
                </a:solidFill>
              </a:rPr>
              <a:t>물물교환 플랫폼</a:t>
            </a:r>
            <a:endParaRPr lang="en-US" altLang="ko-KR" sz="3200" b="1" kern="0" dirty="0">
              <a:solidFill>
                <a:srgbClr val="4B443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rgbClr val="4B443E"/>
                </a:solidFill>
              </a:rPr>
              <a:t>웹프레임워크</a:t>
            </a:r>
            <a:r>
              <a:rPr lang="en-US" altLang="ko-KR" sz="1400" kern="0" dirty="0">
                <a:solidFill>
                  <a:srgbClr val="4B443E"/>
                </a:solidFill>
              </a:rPr>
              <a:t>1 B</a:t>
            </a:r>
            <a:r>
              <a:rPr lang="ko-KR" altLang="en-US" sz="1400" kern="0" dirty="0">
                <a:solidFill>
                  <a:srgbClr val="4B443E"/>
                </a:solidFill>
              </a:rPr>
              <a:t>반</a:t>
            </a:r>
            <a:r>
              <a:rPr lang="en-US" altLang="ko-KR" sz="1400" kern="0" dirty="0">
                <a:solidFill>
                  <a:srgbClr val="4B443E"/>
                </a:solidFill>
              </a:rPr>
              <a:t> </a:t>
            </a:r>
            <a:r>
              <a:rPr lang="en-US" altLang="ko-KR" sz="1400" b="1" kern="0" dirty="0">
                <a:solidFill>
                  <a:srgbClr val="4B443E"/>
                </a:solidFill>
              </a:rPr>
              <a:t>7</a:t>
            </a:r>
            <a:r>
              <a:rPr lang="ko-KR" altLang="en-US" sz="1400" b="1" kern="0" dirty="0">
                <a:solidFill>
                  <a:srgbClr val="4B443E"/>
                </a:solidFill>
              </a:rPr>
              <a:t>조</a:t>
            </a:r>
            <a:r>
              <a:rPr lang="en-US" altLang="ko-KR" sz="1400" b="1" kern="0" dirty="0">
                <a:solidFill>
                  <a:srgbClr val="4B443E"/>
                </a:solidFill>
              </a:rPr>
              <a:t> ‘</a:t>
            </a:r>
            <a:r>
              <a:rPr lang="ko-KR" altLang="en-US" sz="1400" b="1" kern="0" dirty="0" err="1">
                <a:solidFill>
                  <a:srgbClr val="4B443E"/>
                </a:solidFill>
              </a:rPr>
              <a:t>리액트</a:t>
            </a:r>
            <a:r>
              <a:rPr lang="ko-KR" altLang="en-US" sz="1400" b="1" kern="0" dirty="0">
                <a:solidFill>
                  <a:srgbClr val="4B443E"/>
                </a:solidFill>
              </a:rPr>
              <a:t> 뿌셔뿌셔</a:t>
            </a:r>
            <a:r>
              <a:rPr lang="en-US" altLang="ko-KR" sz="1400" b="1" kern="0" dirty="0">
                <a:solidFill>
                  <a:srgbClr val="4B443E"/>
                </a:solidFill>
              </a:rPr>
              <a:t>’</a:t>
            </a:r>
            <a:endParaRPr lang="ko-KR" altLang="en-US" sz="1400" b="1" kern="0" dirty="0">
              <a:solidFill>
                <a:srgbClr val="4B443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768253" y="233798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E9FE4A-7063-5729-C515-DFC9D632A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9" y="1973328"/>
            <a:ext cx="3774075" cy="3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4919" y="1747039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0104" y="176933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7666" y="2112527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postUpdate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title).update(data);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466F910-63FE-7DA9-F06F-02A96707F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60" y="1814101"/>
            <a:ext cx="5177417" cy="34845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35907" y="4847215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06949" y="500724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4919" y="3423602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2350" y="3789090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postDelete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title).delete();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30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3347198" y="1505381"/>
            <a:ext cx="34577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등록한 화면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0104" y="176933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F2A2C-4CBA-3E9D-26CB-A0C031A7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37" y="2046332"/>
            <a:ext cx="5800879" cy="3596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59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2922898" y="5442056"/>
            <a:ext cx="566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33266" y="199909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2" y="1974432"/>
            <a:ext cx="3209891" cy="31256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41511" y="193397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41511" y="195847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E7C8A-0E7D-43C9-7F57-FA8BE4CE9AA3}"/>
              </a:ext>
            </a:extLst>
          </p:cNvPr>
          <p:cNvSpPr/>
          <p:nvPr/>
        </p:nvSpPr>
        <p:spPr>
          <a:xfrm>
            <a:off x="5248673" y="4518327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491368-2A33-C011-AF7E-D613D537FD5F}"/>
              </a:ext>
            </a:extLst>
          </p:cNvPr>
          <p:cNvGrpSpPr/>
          <p:nvPr/>
        </p:nvGrpSpPr>
        <p:grpSpPr>
          <a:xfrm>
            <a:off x="5565072" y="2617779"/>
            <a:ext cx="1804353" cy="1774495"/>
            <a:chOff x="6445240" y="2483422"/>
            <a:chExt cx="1705280" cy="17052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8AAFDEA-0B1D-CAEC-8656-2A39C03E735F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CBAE4B-5AED-ADB5-AF7B-9008CC4E02CB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65C7952-6BC3-CF38-EEEF-E5CB66D78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62792AC-41AB-62C1-48AC-42E5B451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9E442B1E-16AF-73AC-7577-2978BC8652FB}"/>
              </a:ext>
            </a:extLst>
          </p:cNvPr>
          <p:cNvSpPr/>
          <p:nvPr/>
        </p:nvSpPr>
        <p:spPr>
          <a:xfrm rot="5400000">
            <a:off x="5527744" y="259749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098D9F-6717-78AC-468D-1B69DCB77A8D}"/>
              </a:ext>
            </a:extLst>
          </p:cNvPr>
          <p:cNvSpPr/>
          <p:nvPr/>
        </p:nvSpPr>
        <p:spPr>
          <a:xfrm>
            <a:off x="5527744" y="262199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DC89B9-2610-C817-241B-7F865DDF55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8201937" y="1846392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AD3FE77E-040F-4FF3-6866-67F9E1166C95}"/>
              </a:ext>
            </a:extLst>
          </p:cNvPr>
          <p:cNvSpPr/>
          <p:nvPr/>
        </p:nvSpPr>
        <p:spPr>
          <a:xfrm rot="5400000">
            <a:off x="8193480" y="183609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54C11-3316-F3EB-3D8B-C1B73EEB6170}"/>
              </a:ext>
            </a:extLst>
          </p:cNvPr>
          <p:cNvSpPr/>
          <p:nvPr/>
        </p:nvSpPr>
        <p:spPr>
          <a:xfrm>
            <a:off x="8193480" y="186059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B587B6-12D2-E5C7-0B91-F39D6FDBF0E6}"/>
              </a:ext>
            </a:extLst>
          </p:cNvPr>
          <p:cNvSpPr/>
          <p:nvPr/>
        </p:nvSpPr>
        <p:spPr>
          <a:xfrm>
            <a:off x="8254718" y="5582033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1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1501493" y="5479968"/>
            <a:ext cx="39138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초기 화면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검색어 제공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97686" y="199691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4" y="1965001"/>
            <a:ext cx="4739895" cy="34055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01493" y="192454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01493" y="194904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C242703-496A-1941-AEBA-23BF5053CB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6419" r="15969" b="25769"/>
          <a:stretch/>
        </p:blipFill>
        <p:spPr>
          <a:xfrm>
            <a:off x="6865668" y="1411281"/>
            <a:ext cx="4156002" cy="20398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65DFF24-BE98-A563-8DBD-3265BEEAD429}"/>
              </a:ext>
            </a:extLst>
          </p:cNvPr>
          <p:cNvSpPr/>
          <p:nvPr/>
        </p:nvSpPr>
        <p:spPr>
          <a:xfrm rot="5400000">
            <a:off x="6806198" y="1376459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708BF-7E9C-4D7A-AA66-4B06FD1184F4}"/>
              </a:ext>
            </a:extLst>
          </p:cNvPr>
          <p:cNvSpPr/>
          <p:nvPr/>
        </p:nvSpPr>
        <p:spPr>
          <a:xfrm>
            <a:off x="6806198" y="14009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E499959-2E37-D827-84BB-9CC248178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t="18224" r="16429" b="5392"/>
          <a:stretch/>
        </p:blipFill>
        <p:spPr>
          <a:xfrm>
            <a:off x="6930593" y="3964286"/>
            <a:ext cx="4130380" cy="22392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0A5561BE-D619-ACCF-62C0-1AF72CA69B8A}"/>
              </a:ext>
            </a:extLst>
          </p:cNvPr>
          <p:cNvSpPr/>
          <p:nvPr/>
        </p:nvSpPr>
        <p:spPr>
          <a:xfrm rot="5400000">
            <a:off x="6907833" y="3964286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6CF4D3-4390-29B3-50D3-41A4C05623C0}"/>
              </a:ext>
            </a:extLst>
          </p:cNvPr>
          <p:cNvSpPr/>
          <p:nvPr/>
        </p:nvSpPr>
        <p:spPr>
          <a:xfrm>
            <a:off x="6907833" y="398878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73D8AA-7FFA-71E8-1F85-82A36ECD897A}"/>
              </a:ext>
            </a:extLst>
          </p:cNvPr>
          <p:cNvSpPr/>
          <p:nvPr/>
        </p:nvSpPr>
        <p:spPr>
          <a:xfrm>
            <a:off x="6718549" y="957116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추천 검색어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29779C-06D5-DAEF-AA7D-C8A24E0FB357}"/>
              </a:ext>
            </a:extLst>
          </p:cNvPr>
          <p:cNvSpPr/>
          <p:nvPr/>
        </p:nvSpPr>
        <p:spPr>
          <a:xfrm>
            <a:off x="6806198" y="3542743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해당 물건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A6BE31-5087-8B57-0771-9F0085F66B60}"/>
              </a:ext>
            </a:extLst>
          </p:cNvPr>
          <p:cNvSpPr/>
          <p:nvPr/>
        </p:nvSpPr>
        <p:spPr>
          <a:xfrm>
            <a:off x="1501493" y="1411281"/>
            <a:ext cx="39138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세부 기능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육각형 2">
            <a:extLst>
              <a:ext uri="{FF2B5EF4-FFF2-40B4-BE49-F238E27FC236}">
                <a16:creationId xmlns:a16="http://schemas.microsoft.com/office/drawing/2014/main" id="{0709D90F-2C54-2EE5-334F-627C1ACCCA34}"/>
              </a:ext>
            </a:extLst>
          </p:cNvPr>
          <p:cNvSpPr/>
          <p:nvPr/>
        </p:nvSpPr>
        <p:spPr>
          <a:xfrm rot="16200000">
            <a:off x="5460968" y="2185241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8857610-357A-85E0-74FE-459E1EE796FE}"/>
              </a:ext>
            </a:extLst>
          </p:cNvPr>
          <p:cNvSpPr/>
          <p:nvPr/>
        </p:nvSpPr>
        <p:spPr>
          <a:xfrm rot="16200000">
            <a:off x="6405607" y="3798558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0AB5F5B7-8E97-112A-DAE8-EF6FFF77DFB9}"/>
              </a:ext>
            </a:extLst>
          </p:cNvPr>
          <p:cNvSpPr/>
          <p:nvPr/>
        </p:nvSpPr>
        <p:spPr>
          <a:xfrm rot="16200000">
            <a:off x="4899849" y="3180601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6050243A-6196-5538-8F83-0ADBC52C36C0}"/>
              </a:ext>
            </a:extLst>
          </p:cNvPr>
          <p:cNvSpPr/>
          <p:nvPr/>
        </p:nvSpPr>
        <p:spPr>
          <a:xfrm rot="16200000">
            <a:off x="7261797" y="3180600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DC2E4E-356C-CDCE-C935-091246816458}"/>
              </a:ext>
            </a:extLst>
          </p:cNvPr>
          <p:cNvCxnSpPr>
            <a:stCxn id="8" idx="2"/>
          </p:cNvCxnSpPr>
          <p:nvPr/>
        </p:nvCxnSpPr>
        <p:spPr>
          <a:xfrm>
            <a:off x="5345965" y="3504120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1E32AC-7E63-3A9E-3D17-BE0609D3416F}"/>
              </a:ext>
            </a:extLst>
          </p:cNvPr>
          <p:cNvCxnSpPr>
            <a:stCxn id="9" idx="4"/>
          </p:cNvCxnSpPr>
          <p:nvPr/>
        </p:nvCxnSpPr>
        <p:spPr>
          <a:xfrm flipH="1">
            <a:off x="6305679" y="3504119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EA6E6-AD00-5B64-1F5C-328C44A76823}"/>
              </a:ext>
            </a:extLst>
          </p:cNvPr>
          <p:cNvSpPr/>
          <p:nvPr/>
        </p:nvSpPr>
        <p:spPr>
          <a:xfrm>
            <a:off x="4968545" y="3251227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A1BB2E-3F3C-D454-0848-501DD2A8C33A}"/>
              </a:ext>
            </a:extLst>
          </p:cNvPr>
          <p:cNvSpPr/>
          <p:nvPr/>
        </p:nvSpPr>
        <p:spPr>
          <a:xfrm>
            <a:off x="7313632" y="3267382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34AB0-0742-263E-7BE7-3977173F7514}"/>
              </a:ext>
            </a:extLst>
          </p:cNvPr>
          <p:cNvSpPr/>
          <p:nvPr/>
        </p:nvSpPr>
        <p:spPr>
          <a:xfrm>
            <a:off x="1951553" y="3025118"/>
            <a:ext cx="3466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검색 기능은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React Query </a:t>
            </a:r>
            <a:r>
              <a:rPr lang="ko-KR" altLang="en-US" sz="1600" b="1" dirty="0"/>
              <a:t>라이브러리 사용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6089D-6360-779B-DD8C-0E68DB1871C0}"/>
              </a:ext>
            </a:extLst>
          </p:cNvPr>
          <p:cNvSpPr txBox="1"/>
          <p:nvPr/>
        </p:nvSpPr>
        <p:spPr>
          <a:xfrm>
            <a:off x="7845378" y="3027034"/>
            <a:ext cx="34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/>
              </a:rPr>
              <a:t>데이터 반환을 위한</a:t>
            </a:r>
            <a:endParaRPr lang="en-US" altLang="ko-KR" sz="1600" b="1" dirty="0">
              <a:effectLst/>
            </a:endParaRPr>
          </a:p>
          <a:p>
            <a:r>
              <a:rPr lang="ko-KR" altLang="en-US" sz="1600" b="1" dirty="0">
                <a:effectLst/>
              </a:rPr>
              <a:t>비동기 처리는 </a:t>
            </a:r>
            <a:r>
              <a:rPr lang="en-US" altLang="ko-KR" sz="1600" b="1" dirty="0" err="1">
                <a:effectLst/>
              </a:rPr>
              <a:t>useQuery</a:t>
            </a:r>
            <a:r>
              <a:rPr lang="en-US" altLang="ko-KR" sz="1600" b="1" dirty="0">
                <a:effectLst/>
              </a:rPr>
              <a:t> </a:t>
            </a:r>
            <a:r>
              <a:rPr lang="ko-KR" altLang="en-US" sz="1600" b="1" dirty="0">
                <a:effectLst/>
              </a:rPr>
              <a:t>이용</a:t>
            </a:r>
            <a:endParaRPr lang="en-US" altLang="ko-KR" sz="1600" b="1" dirty="0">
              <a:effectLst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6CC80E-0436-83A1-DBB7-BF4DCDABF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72" y="2540289"/>
            <a:ext cx="1404987" cy="815740"/>
          </a:xfrm>
          <a:prstGeom prst="rect">
            <a:avLst/>
          </a:prstGeom>
          <a:solidFill>
            <a:srgbClr val="D9CFC6"/>
          </a:solidFill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3A3260-6242-9124-86BE-E4D67AD1C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98" y="4145872"/>
            <a:ext cx="839394" cy="8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4225B6-2FF5-9421-87F5-C6FAD826B9D1}"/>
              </a:ext>
            </a:extLst>
          </p:cNvPr>
          <p:cNvSpPr txBox="1"/>
          <p:nvPr/>
        </p:nvSpPr>
        <p:spPr>
          <a:xfrm>
            <a:off x="7209454" y="2926405"/>
            <a:ext cx="3408486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게시글 상단 좋아요 배치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클릭 시 하트 색 변경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좋아요 목록에 해당 상품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E6D757-6D87-116E-7A7A-20115595D0E3}"/>
              </a:ext>
            </a:extLst>
          </p:cNvPr>
          <p:cNvGrpSpPr/>
          <p:nvPr/>
        </p:nvGrpSpPr>
        <p:grpSpPr>
          <a:xfrm>
            <a:off x="2318290" y="2669118"/>
            <a:ext cx="1875306" cy="1774496"/>
            <a:chOff x="2241700" y="1482811"/>
            <a:chExt cx="2979121" cy="297912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9F1B46A-98C4-5842-777D-335327F9CD13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6590CA0-3C66-0C17-B27B-A63EB1EDC464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61C6F97-FE63-1D27-D838-F39E1829F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44178A-F510-484B-0883-13B753A4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9AF6-DD51-3E74-0D79-73538B2ACBA1}"/>
              </a:ext>
            </a:extLst>
          </p:cNvPr>
          <p:cNvGrpSpPr/>
          <p:nvPr/>
        </p:nvGrpSpPr>
        <p:grpSpPr>
          <a:xfrm>
            <a:off x="4799348" y="2669118"/>
            <a:ext cx="1804353" cy="1774495"/>
            <a:chOff x="6445240" y="2483422"/>
            <a:chExt cx="1705280" cy="17052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C87CE2-A229-DB63-C0E1-CB57A5FC8A0A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FECE26B-196A-4CB4-E6C8-A49E3317FD31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6BB03F1-1747-F6BC-78A6-663B0094C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306364B-4D80-D9E4-9C1F-50106E80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08181-D606-BC09-C99E-867A644003A9}"/>
              </a:ext>
            </a:extLst>
          </p:cNvPr>
          <p:cNvSpPr/>
          <p:nvPr/>
        </p:nvSpPr>
        <p:spPr>
          <a:xfrm>
            <a:off x="7160237" y="2349670"/>
            <a:ext cx="34577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 기능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3146E4-A5EB-A271-665E-0FC748A6C666}"/>
              </a:ext>
            </a:extLst>
          </p:cNvPr>
          <p:cNvGrpSpPr/>
          <p:nvPr/>
        </p:nvGrpSpPr>
        <p:grpSpPr>
          <a:xfrm>
            <a:off x="1859898" y="2621445"/>
            <a:ext cx="1875307" cy="1797014"/>
            <a:chOff x="2241700" y="1482811"/>
            <a:chExt cx="2979121" cy="29791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26FAD5-32C5-A02B-53D5-8AC065CBF04E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967C928-CF8A-B54B-5719-93DFA381B625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933BB6-E109-86E6-91DB-9DDFF36A9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7E1FB82-7E93-1565-19A2-16793041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47D2F-7293-A2DB-9CFC-8817FC20BCA7}"/>
              </a:ext>
            </a:extLst>
          </p:cNvPr>
          <p:cNvGrpSpPr/>
          <p:nvPr/>
        </p:nvGrpSpPr>
        <p:grpSpPr>
          <a:xfrm>
            <a:off x="4259478" y="2621445"/>
            <a:ext cx="1804353" cy="1774495"/>
            <a:chOff x="6445240" y="2483422"/>
            <a:chExt cx="1705280" cy="17052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BFD5A9B-8DC7-08E7-13D9-2BB3EBCDFF95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16EA02B-6E91-E994-97BB-53D5EA6F41F7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3F6F773-63F7-6EAB-85A8-BEB93875B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1C36408-FA22-7335-2F24-8B9C63E2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3CF769AD-392D-EF7D-93BE-D0177E57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96" y="4695089"/>
            <a:ext cx="933220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u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seEffect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내에서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axios를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통해</a:t>
            </a:r>
            <a:endParaRPr kumimoji="0" lang="en-US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사용자가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좋아요를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눌렀는지 여부를 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판단</a:t>
            </a:r>
            <a:r>
              <a:rPr lang="en-US" altLang="ko-KR" sz="1600" dirty="0">
                <a:latin typeface="+mj-lt"/>
              </a:rPr>
              <a:t>, </a:t>
            </a:r>
            <a:r>
              <a:rPr kumimoji="0" lang="ko-KR" altLang="en-US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삼항연산자를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 이용해 하트 채우기  </a:t>
            </a:r>
            <a:endParaRPr kumimoji="0" lang="ko-KR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455F756-4D30-1BF8-9583-F71A73CD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04" y="2621445"/>
            <a:ext cx="4549794" cy="1883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err="1"/>
              <a:t>삼항연산자</a:t>
            </a:r>
            <a:r>
              <a:rPr lang="ko-KR" altLang="en-US" sz="1600" b="1" dirty="0"/>
              <a:t> 이용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onst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lang="en-US" altLang="ko-KR" sz="1600" dirty="0" err="1">
                <a:ea typeface="Fira Mono" panose="020B0509050000020004" pitchFamily="49" charset="0"/>
              </a:rPr>
              <a:t>fullLike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dat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a.map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((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 =&gt;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user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===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? 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...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: !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 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; </a:t>
            </a: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ED4F3-F74F-DA9B-F591-3FB8A267FDD0}"/>
              </a:ext>
            </a:extLst>
          </p:cNvPr>
          <p:cNvSpPr txBox="1"/>
          <p:nvPr/>
        </p:nvSpPr>
        <p:spPr>
          <a:xfrm>
            <a:off x="6512903" y="21541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좋아요 기능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21006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22703A-4B47-C9A4-9EFD-354CE01AB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2324675" y="1274156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EC0BE85-F4F1-F4B2-5786-1B79B696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175" y="5638430"/>
            <a:ext cx="5784793" cy="406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관리자 기능은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강퇴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기능이 </a:t>
            </a:r>
            <a:r>
              <a:rPr lang="ko-KR" altLang="en-US" sz="1600" dirty="0">
                <a:ea typeface="Fira Mono" panose="020B0509050000020004" pitchFamily="49" charset="0"/>
              </a:rPr>
              <a:t>존재하는 게시글과 동일하게 구현</a:t>
            </a:r>
            <a:r>
              <a:rPr lang="en-US" altLang="ko-KR" sz="1600" dirty="0">
                <a:ea typeface="Fira Mono" panose="020B0509050000020004" pitchFamily="49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F3C6D-444C-CB16-0CA0-34017DF7BC94}"/>
              </a:ext>
            </a:extLst>
          </p:cNvPr>
          <p:cNvSpPr txBox="1"/>
          <p:nvPr/>
        </p:nvSpPr>
        <p:spPr>
          <a:xfrm>
            <a:off x="5429862" y="51138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관리자 기능 구현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65BE5-3E24-8590-BBDB-177BF119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669" y="1271405"/>
            <a:ext cx="5800879" cy="35968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2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04.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예상화면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60FF5B9-2A95-DECF-7B57-5A1995EA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16" y="1760897"/>
            <a:ext cx="8765454" cy="35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922763" y="797004"/>
            <a:ext cx="3642015" cy="6207906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1171041" y="3253183"/>
            <a:ext cx="3642014" cy="12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1548436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44275" y="1279774"/>
            <a:ext cx="562465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4B443E"/>
                </a:solidFill>
              </a:rPr>
              <a:t>감사합니다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2768253" y="233798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E9FE4A-7063-5729-C515-DFC9D632A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9" y="1973328"/>
            <a:ext cx="3774075" cy="3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목차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CA41CF-773C-F3A7-7011-2F176A383957}"/>
              </a:ext>
            </a:extLst>
          </p:cNvPr>
          <p:cNvGrpSpPr/>
          <p:nvPr/>
        </p:nvGrpSpPr>
        <p:grpSpPr>
          <a:xfrm>
            <a:off x="2715624" y="1172215"/>
            <a:ext cx="616838" cy="683709"/>
            <a:chOff x="-2844800" y="1568450"/>
            <a:chExt cx="2284412" cy="253206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CF3F62-0A68-95AC-4185-DF489523AFD4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251379FD-2FCF-6667-77DD-6C8545B6D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760FAEE5-8C81-A8D3-07B6-BC1459C3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F166BEA9-51FC-EFDA-4AFF-B1D1288E5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A016A1DE-BDB9-499F-BC10-2AACA512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CD598FBE-EBDA-C7F7-7894-C1C88C3B6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670BE31A-0356-FDA2-5177-522CF7CEC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F2DCEF-4545-B914-130C-1875D6977DF3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8A270B6E-0436-70D2-B2AA-EB71D64BD5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2">
                <a:extLst>
                  <a:ext uri="{FF2B5EF4-FFF2-40B4-BE49-F238E27FC236}">
                    <a16:creationId xmlns:a16="http://schemas.microsoft.com/office/drawing/2014/main" id="{AADB5C7C-EF41-2969-ACB6-87BF048BE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3">
                <a:extLst>
                  <a:ext uri="{FF2B5EF4-FFF2-40B4-BE49-F238E27FC236}">
                    <a16:creationId xmlns:a16="http://schemas.microsoft.com/office/drawing/2014/main" id="{D9CD5B18-37AB-FA0F-0E24-EFDD4472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011152A8-DA9D-12B5-27F7-7EAC66496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E2CB0C31-BDC3-7AD4-FC1C-851C8A99C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BF684D95-0468-3A5B-AC57-3C3EDFCDA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E5939E32-21FA-EBB7-7A91-E97D52A7C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986989-BEBD-A724-9081-493A2EF02459}"/>
              </a:ext>
            </a:extLst>
          </p:cNvPr>
          <p:cNvGrpSpPr/>
          <p:nvPr/>
        </p:nvGrpSpPr>
        <p:grpSpPr>
          <a:xfrm>
            <a:off x="2737992" y="2472011"/>
            <a:ext cx="612514" cy="612514"/>
            <a:chOff x="-2139950" y="4700588"/>
            <a:chExt cx="3159125" cy="3159125"/>
          </a:xfrm>
        </p:grpSpPr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41111019-D52D-58CC-5C24-5F566ED8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586B2C9-4F47-9D3D-7621-465DE01817C0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3E37BB2A-20F8-BC47-E808-819728926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9C9EA54D-F81A-F238-A2B7-DD9149D17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id="{5EFC8A7C-2DB6-B2DC-8B5B-35112DEE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F3AE81C4-4BA8-5D2F-E207-88A52230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10221794-2FFE-08B1-E159-5B62867F9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27">
                <a:extLst>
                  <a:ext uri="{FF2B5EF4-FFF2-40B4-BE49-F238E27FC236}">
                    <a16:creationId xmlns:a16="http://schemas.microsoft.com/office/drawing/2014/main" id="{C933A18D-CBDE-C5F1-AC4C-58960AA19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4C57F687-6EBB-0651-29B3-0B9116D3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9">
                <a:extLst>
                  <a:ext uri="{FF2B5EF4-FFF2-40B4-BE49-F238E27FC236}">
                    <a16:creationId xmlns:a16="http://schemas.microsoft.com/office/drawing/2014/main" id="{A1DB0C3E-49FA-7F1D-0D71-7644ECFB7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30">
                <a:extLst>
                  <a:ext uri="{FF2B5EF4-FFF2-40B4-BE49-F238E27FC236}">
                    <a16:creationId xmlns:a16="http://schemas.microsoft.com/office/drawing/2014/main" id="{A0962E9D-E210-FACB-656C-ECF47F2E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216EC-508D-B49B-476B-B1A1210D5FF7}"/>
              </a:ext>
            </a:extLst>
          </p:cNvPr>
          <p:cNvGrpSpPr/>
          <p:nvPr/>
        </p:nvGrpSpPr>
        <p:grpSpPr>
          <a:xfrm>
            <a:off x="2733799" y="3789159"/>
            <a:ext cx="612514" cy="513722"/>
            <a:chOff x="8023225" y="4741863"/>
            <a:chExt cx="6299200" cy="5283200"/>
          </a:xfrm>
        </p:grpSpPr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0A7989DF-2C95-992F-F1FC-9255FBF9E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96C48FF-6BE6-AF38-152F-5849F869553A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E408B786-7098-A445-2412-3B9C54D16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43D498B6-7E52-1104-6B70-C7694FCF6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8B4FCE21-0F69-CE38-FBAF-ACE06FB22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1">
                <a:extLst>
                  <a:ext uri="{FF2B5EF4-FFF2-40B4-BE49-F238E27FC236}">
                    <a16:creationId xmlns:a16="http://schemas.microsoft.com/office/drawing/2014/main" id="{F63508BC-9A93-FEA9-7C44-DCFEE931A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3382C647-38C2-FCBA-E144-5A42B66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E7CC5608-9336-664D-4AE3-0C3A7404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09CF6D4E-51BB-36A0-107C-9E41E68F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55">
                <a:extLst>
                  <a:ext uri="{FF2B5EF4-FFF2-40B4-BE49-F238E27FC236}">
                    <a16:creationId xmlns:a16="http://schemas.microsoft.com/office/drawing/2014/main" id="{60156921-ECEC-DBFF-0A88-F7949A3AE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모서리가 둥근 직사각형 48">
            <a:extLst>
              <a:ext uri="{FF2B5EF4-FFF2-40B4-BE49-F238E27FC236}">
                <a16:creationId xmlns:a16="http://schemas.microsoft.com/office/drawing/2014/main" id="{54AD4D6A-23A7-BCFE-5BE3-9022962D6FBF}"/>
              </a:ext>
            </a:extLst>
          </p:cNvPr>
          <p:cNvSpPr/>
          <p:nvPr/>
        </p:nvSpPr>
        <p:spPr>
          <a:xfrm>
            <a:off x="3920394" y="1225179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소개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계획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CA68CD-A0BA-05F7-FCF8-060E4F9B0BBB}"/>
              </a:ext>
            </a:extLst>
          </p:cNvPr>
          <p:cNvSpPr/>
          <p:nvPr/>
        </p:nvSpPr>
        <p:spPr>
          <a:xfrm>
            <a:off x="2546511" y="191020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0" name="양쪽 모서리가 둥근 사각형 50">
            <a:extLst>
              <a:ext uri="{FF2B5EF4-FFF2-40B4-BE49-F238E27FC236}">
                <a16:creationId xmlns:a16="http://schemas.microsoft.com/office/drawing/2014/main" id="{2AF12AFE-2AC3-A530-1F1D-8C1E83E9513B}"/>
              </a:ext>
            </a:extLst>
          </p:cNvPr>
          <p:cNvSpPr/>
          <p:nvPr/>
        </p:nvSpPr>
        <p:spPr>
          <a:xfrm rot="5400000">
            <a:off x="8331615" y="1177314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BBDE6BF-4EBC-61B1-1675-9DEFFF82A979}"/>
              </a:ext>
            </a:extLst>
          </p:cNvPr>
          <p:cNvSpPr/>
          <p:nvPr/>
        </p:nvSpPr>
        <p:spPr>
          <a:xfrm>
            <a:off x="8335600" y="1355800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C76799-ED19-447C-1A44-7C98C3FA34BD}"/>
              </a:ext>
            </a:extLst>
          </p:cNvPr>
          <p:cNvSpPr/>
          <p:nvPr/>
        </p:nvSpPr>
        <p:spPr>
          <a:xfrm>
            <a:off x="2570492" y="3153859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3" name="모서리가 둥근 직사각형 53">
            <a:extLst>
              <a:ext uri="{FF2B5EF4-FFF2-40B4-BE49-F238E27FC236}">
                <a16:creationId xmlns:a16="http://schemas.microsoft.com/office/drawing/2014/main" id="{8DE487C7-5389-C572-C16C-4D15F8C356CA}"/>
              </a:ext>
            </a:extLst>
          </p:cNvPr>
          <p:cNvSpPr/>
          <p:nvPr/>
        </p:nvSpPr>
        <p:spPr>
          <a:xfrm>
            <a:off x="3933094" y="2472011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1400" b="1" dirty="0">
                <a:solidFill>
                  <a:srgbClr val="8C796D"/>
                </a:solidFill>
              </a:rPr>
              <a:t>로그인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채팅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게시글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양쪽 모서리가 둥근 사각형 54">
            <a:extLst>
              <a:ext uri="{FF2B5EF4-FFF2-40B4-BE49-F238E27FC236}">
                <a16:creationId xmlns:a16="http://schemas.microsoft.com/office/drawing/2014/main" id="{16856B91-B6A6-0939-5006-9BCF793D1BEA}"/>
              </a:ext>
            </a:extLst>
          </p:cNvPr>
          <p:cNvSpPr/>
          <p:nvPr/>
        </p:nvSpPr>
        <p:spPr>
          <a:xfrm rot="5400000">
            <a:off x="8344315" y="2424146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E63FD8-D9AA-A0F6-53F8-722C7C9870A9}"/>
              </a:ext>
            </a:extLst>
          </p:cNvPr>
          <p:cNvSpPr/>
          <p:nvPr/>
        </p:nvSpPr>
        <p:spPr>
          <a:xfrm>
            <a:off x="8348300" y="2602632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6" name="모서리가 둥근 직사각형 56">
            <a:extLst>
              <a:ext uri="{FF2B5EF4-FFF2-40B4-BE49-F238E27FC236}">
                <a16:creationId xmlns:a16="http://schemas.microsoft.com/office/drawing/2014/main" id="{BA0941B7-8A00-F4E9-5F5F-1F4E2FB7F39D}"/>
              </a:ext>
            </a:extLst>
          </p:cNvPr>
          <p:cNvSpPr/>
          <p:nvPr/>
        </p:nvSpPr>
        <p:spPr>
          <a:xfrm>
            <a:off x="3968766" y="3760180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03. </a:t>
            </a:r>
            <a:r>
              <a:rPr lang="ko-KR" altLang="en-US" sz="1400" b="1" dirty="0">
                <a:solidFill>
                  <a:srgbClr val="8C796D"/>
                </a:solidFill>
              </a:rPr>
              <a:t>검색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좋아요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관리자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6B86364-3230-5F7C-C196-1F2E9014D227}"/>
              </a:ext>
            </a:extLst>
          </p:cNvPr>
          <p:cNvSpPr/>
          <p:nvPr/>
        </p:nvSpPr>
        <p:spPr>
          <a:xfrm>
            <a:off x="2546511" y="43733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68DFBD-0121-56B2-5D29-5B826D37C5B9}"/>
              </a:ext>
            </a:extLst>
          </p:cNvPr>
          <p:cNvCxnSpPr/>
          <p:nvPr/>
        </p:nvCxnSpPr>
        <p:spPr>
          <a:xfrm>
            <a:off x="6455866" y="212768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6B5F131-791B-E7D7-1ECE-7E49DC8811EB}"/>
              </a:ext>
            </a:extLst>
          </p:cNvPr>
          <p:cNvCxnSpPr/>
          <p:nvPr/>
        </p:nvCxnSpPr>
        <p:spPr>
          <a:xfrm>
            <a:off x="6457770" y="3429000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68">
            <a:extLst>
              <a:ext uri="{FF2B5EF4-FFF2-40B4-BE49-F238E27FC236}">
                <a16:creationId xmlns:a16="http://schemas.microsoft.com/office/drawing/2014/main" id="{1CAE38CB-0E0E-2E5E-59FB-F6279BC52322}"/>
              </a:ext>
            </a:extLst>
          </p:cNvPr>
          <p:cNvCxnSpPr>
            <a:cxnSpLocks/>
            <a:stCxn id="107" idx="3"/>
            <a:endCxn id="80" idx="3"/>
          </p:cNvCxnSpPr>
          <p:nvPr/>
        </p:nvCxnSpPr>
        <p:spPr>
          <a:xfrm flipH="1" flipV="1">
            <a:off x="9287058" y="1678969"/>
            <a:ext cx="48372" cy="3866389"/>
          </a:xfrm>
          <a:prstGeom prst="bentConnector3">
            <a:avLst>
              <a:gd name="adj1" fmla="val -373634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양쪽 모서리가 둥근 사각형 57">
            <a:extLst>
              <a:ext uri="{FF2B5EF4-FFF2-40B4-BE49-F238E27FC236}">
                <a16:creationId xmlns:a16="http://schemas.microsoft.com/office/drawing/2014/main" id="{2B45EBBC-1759-2F9C-C917-D3411481B0BE}"/>
              </a:ext>
            </a:extLst>
          </p:cNvPr>
          <p:cNvSpPr/>
          <p:nvPr/>
        </p:nvSpPr>
        <p:spPr>
          <a:xfrm rot="5400000">
            <a:off x="8379987" y="3712315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DFC2BF-25CA-F348-E2C0-0158C8A2BF3E}"/>
              </a:ext>
            </a:extLst>
          </p:cNvPr>
          <p:cNvSpPr/>
          <p:nvPr/>
        </p:nvSpPr>
        <p:spPr>
          <a:xfrm>
            <a:off x="8383972" y="3890801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36585A3-A423-EE16-C070-D599E4C7ACDE}"/>
              </a:ext>
            </a:extLst>
          </p:cNvPr>
          <p:cNvGrpSpPr/>
          <p:nvPr/>
        </p:nvGrpSpPr>
        <p:grpSpPr>
          <a:xfrm>
            <a:off x="2773664" y="5091568"/>
            <a:ext cx="612514" cy="612514"/>
            <a:chOff x="-2139950" y="4700588"/>
            <a:chExt cx="3159125" cy="3159125"/>
          </a:xfrm>
        </p:grpSpPr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A78028AB-CA5C-C7A1-2C3D-C7279B96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211778A-D9CE-2D02-EE55-291C72677D5A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FC6D5B6-DCF3-CA09-5F07-36E031CC6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004F9498-355D-BB79-F8BD-97ECF163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1F72A5D4-A6DF-D14A-44B7-40509BADF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4CCD1F27-FB06-503A-8A14-8A69C501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C8E9CAD9-45B9-6303-97C1-4A1EBCDCA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27">
                <a:extLst>
                  <a:ext uri="{FF2B5EF4-FFF2-40B4-BE49-F238E27FC236}">
                    <a16:creationId xmlns:a16="http://schemas.microsoft.com/office/drawing/2014/main" id="{6B1BC491-0FBA-C737-9CB3-B455E294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28">
                <a:extLst>
                  <a:ext uri="{FF2B5EF4-FFF2-40B4-BE49-F238E27FC236}">
                    <a16:creationId xmlns:a16="http://schemas.microsoft.com/office/drawing/2014/main" id="{A0BAB907-726E-8588-B9E5-FDD85DE61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9">
                <a:extLst>
                  <a:ext uri="{FF2B5EF4-FFF2-40B4-BE49-F238E27FC236}">
                    <a16:creationId xmlns:a16="http://schemas.microsoft.com/office/drawing/2014/main" id="{98953B9D-9B1A-DF5A-303B-D6307CFAB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30">
                <a:extLst>
                  <a:ext uri="{FF2B5EF4-FFF2-40B4-BE49-F238E27FC236}">
                    <a16:creationId xmlns:a16="http://schemas.microsoft.com/office/drawing/2014/main" id="{5DA60837-9193-8AA8-599B-8702FD4C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7093284-C50B-1BF6-5E70-3B02EEB13214}"/>
              </a:ext>
            </a:extLst>
          </p:cNvPr>
          <p:cNvSpPr/>
          <p:nvPr/>
        </p:nvSpPr>
        <p:spPr>
          <a:xfrm>
            <a:off x="2606164" y="5773416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06" name="모서리가 둥근 직사각형 53">
            <a:extLst>
              <a:ext uri="{FF2B5EF4-FFF2-40B4-BE49-F238E27FC236}">
                <a16:creationId xmlns:a16="http://schemas.microsoft.com/office/drawing/2014/main" id="{C3D86EFD-A2D9-CCC6-3519-16321DF13454}"/>
              </a:ext>
            </a:extLst>
          </p:cNvPr>
          <p:cNvSpPr/>
          <p:nvPr/>
        </p:nvSpPr>
        <p:spPr>
          <a:xfrm>
            <a:off x="3968766" y="5091568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예상 화면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양쪽 모서리가 둥근 사각형 54">
            <a:extLst>
              <a:ext uri="{FF2B5EF4-FFF2-40B4-BE49-F238E27FC236}">
                <a16:creationId xmlns:a16="http://schemas.microsoft.com/office/drawing/2014/main" id="{E15A6366-29CC-6402-4C5F-07D32EB7C086}"/>
              </a:ext>
            </a:extLst>
          </p:cNvPr>
          <p:cNvSpPr/>
          <p:nvPr/>
        </p:nvSpPr>
        <p:spPr>
          <a:xfrm rot="5400000">
            <a:off x="8379987" y="5043703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A739D0-64F0-5FB4-AEF7-4602BC9F3109}"/>
              </a:ext>
            </a:extLst>
          </p:cNvPr>
          <p:cNvSpPr/>
          <p:nvPr/>
        </p:nvSpPr>
        <p:spPr>
          <a:xfrm>
            <a:off x="8383972" y="5222189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B8E1AD7-A3D8-C423-6A60-57756035E281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290776E-D165-D888-D17D-C379D87C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F6598B7-7EFF-A471-20DF-AE5313A49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EDF9908C-5A2C-FFE4-EA91-1D2836A568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0B1DE88-43A7-E090-4251-6C8354EDA1F3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E53969-0C4F-4B55-D97B-F5FE408B6ED6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896B431-D2C5-ED39-410C-710B2209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14" name="모서리가 둥근 직사각형 31">
              <a:extLst>
                <a:ext uri="{FF2B5EF4-FFF2-40B4-BE49-F238E27FC236}">
                  <a16:creationId xmlns:a16="http://schemas.microsoft.com/office/drawing/2014/main" id="{239C10B1-BFEF-00CD-32C4-F46CBD4744E5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15" name="Group 12">
              <a:extLst>
                <a:ext uri="{FF2B5EF4-FFF2-40B4-BE49-F238E27FC236}">
                  <a16:creationId xmlns:a16="http://schemas.microsoft.com/office/drawing/2014/main" id="{68C6EBD8-2C3C-AF94-5297-7CB9BAEA44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8" name="Freeform 13">
                <a:extLst>
                  <a:ext uri="{FF2B5EF4-FFF2-40B4-BE49-F238E27FC236}">
                    <a16:creationId xmlns:a16="http://schemas.microsoft.com/office/drawing/2014/main" id="{9BB7F9F2-E7B0-12E6-9C95-78D620AD5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4">
                <a:extLst>
                  <a:ext uri="{FF2B5EF4-FFF2-40B4-BE49-F238E27FC236}">
                    <a16:creationId xmlns:a16="http://schemas.microsoft.com/office/drawing/2014/main" id="{00D1F070-2A8A-C13E-0650-97E3E7CD4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11C282F-4CBC-106D-A8F5-3EFC29FDAFDB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22D2C38-995C-D1C7-D145-3E952E37971E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C6F9245-9EFF-B340-3E9F-4EABBCA7ACA6}"/>
              </a:ext>
            </a:extLst>
          </p:cNvPr>
          <p:cNvCxnSpPr/>
          <p:nvPr/>
        </p:nvCxnSpPr>
        <p:spPr>
          <a:xfrm>
            <a:off x="6455866" y="4717063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팀 소개 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D1F553-88FF-762E-4E85-5291C3F090A5}"/>
              </a:ext>
            </a:extLst>
          </p:cNvPr>
          <p:cNvGrpSpPr/>
          <p:nvPr/>
        </p:nvGrpSpPr>
        <p:grpSpPr>
          <a:xfrm>
            <a:off x="7170131" y="2184659"/>
            <a:ext cx="942312" cy="920293"/>
            <a:chOff x="7621127" y="3477074"/>
            <a:chExt cx="1296000" cy="1296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D3D2A3-3307-C2AE-352D-03226795CF6B}"/>
                </a:ext>
              </a:extLst>
            </p:cNvPr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53FEBF-B97C-3743-AFF2-1D84E5A8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33E86-45F9-4678-2CCF-A2FCBFADAECB}"/>
              </a:ext>
            </a:extLst>
          </p:cNvPr>
          <p:cNvSpPr/>
          <p:nvPr/>
        </p:nvSpPr>
        <p:spPr>
          <a:xfrm>
            <a:off x="8463714" y="3354413"/>
            <a:ext cx="1261498" cy="138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김지윤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2071390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피피티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디자인</a:t>
            </a:r>
            <a:r>
              <a:rPr lang="en-US" altLang="ko-KR" sz="10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en-US" altLang="ko-KR" sz="9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4FD40F-907D-2D6F-2589-F64A7E35C4CD}"/>
              </a:ext>
            </a:extLst>
          </p:cNvPr>
          <p:cNvSpPr/>
          <p:nvPr/>
        </p:nvSpPr>
        <p:spPr>
          <a:xfrm>
            <a:off x="4357131" y="3357231"/>
            <a:ext cx="965012" cy="13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김민지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1971517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발표자</a:t>
            </a:r>
            <a:endParaRPr lang="en-US" altLang="ko-KR" sz="1200" dirty="0">
              <a:solidFill>
                <a:srgbClr val="4B443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</a:rPr>
              <a:t>프론트</a:t>
            </a:r>
            <a:endParaRPr lang="ko-KR" altLang="en-US" sz="2000" dirty="0">
              <a:solidFill>
                <a:srgbClr val="4B443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2034D0-2F96-B42F-D151-DF38700A341B}"/>
              </a:ext>
            </a:extLst>
          </p:cNvPr>
          <p:cNvSpPr/>
          <p:nvPr/>
        </p:nvSpPr>
        <p:spPr>
          <a:xfrm>
            <a:off x="5746457" y="3368726"/>
            <a:ext cx="965012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송성민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1871135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endParaRPr lang="ko-KR" altLang="en-US" sz="16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F1CD-CD17-2319-22D0-B80FF2B965CD}"/>
              </a:ext>
            </a:extLst>
          </p:cNvPr>
          <p:cNvSpPr/>
          <p:nvPr/>
        </p:nvSpPr>
        <p:spPr>
          <a:xfrm>
            <a:off x="2669151" y="3354413"/>
            <a:ext cx="1402869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서정희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팀장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2071460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</a:rPr>
              <a:t>백엔드</a:t>
            </a:r>
            <a:endParaRPr lang="ko-KR" altLang="en-US" dirty="0">
              <a:solidFill>
                <a:srgbClr val="4B443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E259BC-9940-59B0-C630-668DC89E97FF}"/>
              </a:ext>
            </a:extLst>
          </p:cNvPr>
          <p:cNvGrpSpPr/>
          <p:nvPr/>
        </p:nvGrpSpPr>
        <p:grpSpPr>
          <a:xfrm>
            <a:off x="2889049" y="2169351"/>
            <a:ext cx="963075" cy="930433"/>
            <a:chOff x="2622378" y="3207080"/>
            <a:chExt cx="1296000" cy="1296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3DC398-F973-461B-0131-9E2D76B4B268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762A50-43CF-9AF6-AE55-5FCBCBD5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0D493B-921B-5527-A343-8819B2491548}"/>
              </a:ext>
            </a:extLst>
          </p:cNvPr>
          <p:cNvGrpSpPr/>
          <p:nvPr/>
        </p:nvGrpSpPr>
        <p:grpSpPr>
          <a:xfrm>
            <a:off x="4322886" y="2178349"/>
            <a:ext cx="963075" cy="930433"/>
            <a:chOff x="4187379" y="3225016"/>
            <a:chExt cx="1296000" cy="1296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7C328CA-6AD1-D817-A264-DAD84BB2C6B3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2F0EB976-2D68-6F3F-37EF-499166993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BEE7F8EF-DD5F-07A6-A6E7-852C862D4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7360F4C2-7D78-EAAC-68B5-A618903B7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62">
                <a:extLst>
                  <a:ext uri="{FF2B5EF4-FFF2-40B4-BE49-F238E27FC236}">
                    <a16:creationId xmlns:a16="http://schemas.microsoft.com/office/drawing/2014/main" id="{BD5B8242-6389-495F-C3AF-5999DA39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A62FBE6-3FBF-23E8-CAEF-9C2081DF2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D9D61CE8-9FCC-5108-4659-8DDB487E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514BF495-5B16-4B3B-010F-84A3DF29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403037B8-2F9C-A50D-512D-1758AC27F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>
                <a:extLst>
                  <a:ext uri="{FF2B5EF4-FFF2-40B4-BE49-F238E27FC236}">
                    <a16:creationId xmlns:a16="http://schemas.microsoft.com/office/drawing/2014/main" id="{C45F3574-D1B7-8B57-B2FB-A0E25F5A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>
                <a:extLst>
                  <a:ext uri="{FF2B5EF4-FFF2-40B4-BE49-F238E27FC236}">
                    <a16:creationId xmlns:a16="http://schemas.microsoft.com/office/drawing/2014/main" id="{AAA9A4F2-7FA0-232F-3579-D8A57D4A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>
                <a:extLst>
                  <a:ext uri="{FF2B5EF4-FFF2-40B4-BE49-F238E27FC236}">
                    <a16:creationId xmlns:a16="http://schemas.microsoft.com/office/drawing/2014/main" id="{A6F951DA-D67C-7305-B7B9-3F3FD89FA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>
                <a:extLst>
                  <a:ext uri="{FF2B5EF4-FFF2-40B4-BE49-F238E27FC236}">
                    <a16:creationId xmlns:a16="http://schemas.microsoft.com/office/drawing/2014/main" id="{1E76C735-B875-5804-B22D-E61F7F35C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1">
                <a:extLst>
                  <a:ext uri="{FF2B5EF4-FFF2-40B4-BE49-F238E27FC236}">
                    <a16:creationId xmlns:a16="http://schemas.microsoft.com/office/drawing/2014/main" id="{C59871CB-BF78-30B1-0C4A-2D9DB1AA8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2">
                <a:extLst>
                  <a:ext uri="{FF2B5EF4-FFF2-40B4-BE49-F238E27FC236}">
                    <a16:creationId xmlns:a16="http://schemas.microsoft.com/office/drawing/2014/main" id="{4A240FED-6427-6DE4-D404-0B002045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73">
                <a:extLst>
                  <a:ext uri="{FF2B5EF4-FFF2-40B4-BE49-F238E27FC236}">
                    <a16:creationId xmlns:a16="http://schemas.microsoft.com/office/drawing/2014/main" id="{8A58790D-1C67-BB2F-B15F-962F9EA32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74">
                <a:extLst>
                  <a:ext uri="{FF2B5EF4-FFF2-40B4-BE49-F238E27FC236}">
                    <a16:creationId xmlns:a16="http://schemas.microsoft.com/office/drawing/2014/main" id="{F57F2EBB-3C19-2777-CBE5-D64B05100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75">
                <a:extLst>
                  <a:ext uri="{FF2B5EF4-FFF2-40B4-BE49-F238E27FC236}">
                    <a16:creationId xmlns:a16="http://schemas.microsoft.com/office/drawing/2014/main" id="{5EB74DC1-D3F4-676E-08A6-FA8703919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6">
                <a:extLst>
                  <a:ext uri="{FF2B5EF4-FFF2-40B4-BE49-F238E27FC236}">
                    <a16:creationId xmlns:a16="http://schemas.microsoft.com/office/drawing/2014/main" id="{F5DE5A81-90AB-700A-874A-80EEDE08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7">
                <a:extLst>
                  <a:ext uri="{FF2B5EF4-FFF2-40B4-BE49-F238E27FC236}">
                    <a16:creationId xmlns:a16="http://schemas.microsoft.com/office/drawing/2014/main" id="{8F378695-1D0A-1DD5-E3A3-998DAA37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78">
                <a:extLst>
                  <a:ext uri="{FF2B5EF4-FFF2-40B4-BE49-F238E27FC236}">
                    <a16:creationId xmlns:a16="http://schemas.microsoft.com/office/drawing/2014/main" id="{46A324CF-3259-2419-BF07-DFAB8CDD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79">
                <a:extLst>
                  <a:ext uri="{FF2B5EF4-FFF2-40B4-BE49-F238E27FC236}">
                    <a16:creationId xmlns:a16="http://schemas.microsoft.com/office/drawing/2014/main" id="{E707F0A4-C650-5781-2646-2A62DE13B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0">
                <a:extLst>
                  <a:ext uri="{FF2B5EF4-FFF2-40B4-BE49-F238E27FC236}">
                    <a16:creationId xmlns:a16="http://schemas.microsoft.com/office/drawing/2014/main" id="{84A60B05-3BE9-FF1B-52C8-02B86882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1">
                <a:extLst>
                  <a:ext uri="{FF2B5EF4-FFF2-40B4-BE49-F238E27FC236}">
                    <a16:creationId xmlns:a16="http://schemas.microsoft.com/office/drawing/2014/main" id="{CE6C128C-32E6-C32D-0388-9B934BD1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FFC9C8D-15B0-FE31-D8D3-8F20D111A10B}"/>
              </a:ext>
            </a:extLst>
          </p:cNvPr>
          <p:cNvGrpSpPr/>
          <p:nvPr/>
        </p:nvGrpSpPr>
        <p:grpSpPr>
          <a:xfrm>
            <a:off x="5755957" y="2183828"/>
            <a:ext cx="942312" cy="915956"/>
            <a:chOff x="5929020" y="3193857"/>
            <a:chExt cx="1296000" cy="1296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F2882B-907D-0A93-D842-7C64ECFE147F}"/>
                </a:ext>
              </a:extLst>
            </p:cNvPr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BFF2F91-0784-09BD-36A3-1220E5B22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FF4555-E125-7FED-6E4B-9A5FF5FDCDD4}"/>
              </a:ext>
            </a:extLst>
          </p:cNvPr>
          <p:cNvSpPr/>
          <p:nvPr/>
        </p:nvSpPr>
        <p:spPr>
          <a:xfrm>
            <a:off x="7102027" y="3354413"/>
            <a:ext cx="1078519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김서영</a:t>
            </a:r>
            <a:endParaRPr lang="en-US" altLang="ko-KR" b="1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2071274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백엔드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A494A78-7EFD-3FD5-2950-F3B3F2816D30}"/>
              </a:ext>
            </a:extLst>
          </p:cNvPr>
          <p:cNvGrpSpPr/>
          <p:nvPr/>
        </p:nvGrpSpPr>
        <p:grpSpPr>
          <a:xfrm>
            <a:off x="8588852" y="2192826"/>
            <a:ext cx="942312" cy="915956"/>
            <a:chOff x="4187379" y="3225016"/>
            <a:chExt cx="1296000" cy="129600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1BA5D7A-874B-22BE-C58D-1A97180FB68D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154" name="Group 58">
              <a:extLst>
                <a:ext uri="{FF2B5EF4-FFF2-40B4-BE49-F238E27FC236}">
                  <a16:creationId xmlns:a16="http://schemas.microsoft.com/office/drawing/2014/main" id="{AF17617E-04AC-8093-058B-645133F643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155" name="Freeform 60">
                <a:extLst>
                  <a:ext uri="{FF2B5EF4-FFF2-40B4-BE49-F238E27FC236}">
                    <a16:creationId xmlns:a16="http://schemas.microsoft.com/office/drawing/2014/main" id="{8B63F4AF-5447-B86B-6C61-B4CC1AD72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1">
                <a:extLst>
                  <a:ext uri="{FF2B5EF4-FFF2-40B4-BE49-F238E27FC236}">
                    <a16:creationId xmlns:a16="http://schemas.microsoft.com/office/drawing/2014/main" id="{E143A809-F4EF-647E-D22A-69161E3C4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62">
                <a:extLst>
                  <a:ext uri="{FF2B5EF4-FFF2-40B4-BE49-F238E27FC236}">
                    <a16:creationId xmlns:a16="http://schemas.microsoft.com/office/drawing/2014/main" id="{7185B431-29DB-D90A-FFE3-061526A21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3">
                <a:extLst>
                  <a:ext uri="{FF2B5EF4-FFF2-40B4-BE49-F238E27FC236}">
                    <a16:creationId xmlns:a16="http://schemas.microsoft.com/office/drawing/2014/main" id="{7CD236CB-E5E9-9AAD-1CA9-6647CDD1B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64">
                <a:extLst>
                  <a:ext uri="{FF2B5EF4-FFF2-40B4-BE49-F238E27FC236}">
                    <a16:creationId xmlns:a16="http://schemas.microsoft.com/office/drawing/2014/main" id="{CBB3725F-2ED1-0409-5AAB-E779AF96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65">
                <a:extLst>
                  <a:ext uri="{FF2B5EF4-FFF2-40B4-BE49-F238E27FC236}">
                    <a16:creationId xmlns:a16="http://schemas.microsoft.com/office/drawing/2014/main" id="{F27BFBD2-87E2-74AC-1AA1-E73071262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66">
                <a:extLst>
                  <a:ext uri="{FF2B5EF4-FFF2-40B4-BE49-F238E27FC236}">
                    <a16:creationId xmlns:a16="http://schemas.microsoft.com/office/drawing/2014/main" id="{1BD1CCF8-3052-5B02-AAB0-FDC747E4F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7">
                <a:extLst>
                  <a:ext uri="{FF2B5EF4-FFF2-40B4-BE49-F238E27FC236}">
                    <a16:creationId xmlns:a16="http://schemas.microsoft.com/office/drawing/2014/main" id="{0ED15D89-ABF5-C017-6503-C2BFD59F8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8">
                <a:extLst>
                  <a:ext uri="{FF2B5EF4-FFF2-40B4-BE49-F238E27FC236}">
                    <a16:creationId xmlns:a16="http://schemas.microsoft.com/office/drawing/2014/main" id="{04CC3195-B03A-4083-BD1C-0C6A4139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69">
                <a:extLst>
                  <a:ext uri="{FF2B5EF4-FFF2-40B4-BE49-F238E27FC236}">
                    <a16:creationId xmlns:a16="http://schemas.microsoft.com/office/drawing/2014/main" id="{92088237-BE87-91F5-30D4-5814503A2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70">
                <a:extLst>
                  <a:ext uri="{FF2B5EF4-FFF2-40B4-BE49-F238E27FC236}">
                    <a16:creationId xmlns:a16="http://schemas.microsoft.com/office/drawing/2014/main" id="{3C622B15-1F85-F111-E6B5-476C35760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1">
                <a:extLst>
                  <a:ext uri="{FF2B5EF4-FFF2-40B4-BE49-F238E27FC236}">
                    <a16:creationId xmlns:a16="http://schemas.microsoft.com/office/drawing/2014/main" id="{2859E25C-67C7-F9E4-C3E2-91D73AD9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72">
                <a:extLst>
                  <a:ext uri="{FF2B5EF4-FFF2-40B4-BE49-F238E27FC236}">
                    <a16:creationId xmlns:a16="http://schemas.microsoft.com/office/drawing/2014/main" id="{C3AC5372-BF15-7430-54F4-05D866780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73">
                <a:extLst>
                  <a:ext uri="{FF2B5EF4-FFF2-40B4-BE49-F238E27FC236}">
                    <a16:creationId xmlns:a16="http://schemas.microsoft.com/office/drawing/2014/main" id="{0D22C87E-FBE9-0664-0590-0F1EB4187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74">
                <a:extLst>
                  <a:ext uri="{FF2B5EF4-FFF2-40B4-BE49-F238E27FC236}">
                    <a16:creationId xmlns:a16="http://schemas.microsoft.com/office/drawing/2014/main" id="{91F032F9-2880-1A68-8097-502CE8298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5">
                <a:extLst>
                  <a:ext uri="{FF2B5EF4-FFF2-40B4-BE49-F238E27FC236}">
                    <a16:creationId xmlns:a16="http://schemas.microsoft.com/office/drawing/2014/main" id="{A9903B5F-DB6F-6ED3-5B0C-6E334C89F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6">
                <a:extLst>
                  <a:ext uri="{FF2B5EF4-FFF2-40B4-BE49-F238E27FC236}">
                    <a16:creationId xmlns:a16="http://schemas.microsoft.com/office/drawing/2014/main" id="{9D145475-933C-4BC4-0CF0-7B030227D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77">
                <a:extLst>
                  <a:ext uri="{FF2B5EF4-FFF2-40B4-BE49-F238E27FC236}">
                    <a16:creationId xmlns:a16="http://schemas.microsoft.com/office/drawing/2014/main" id="{74D4E2F1-33BF-7FDE-E7F2-D01F64C1E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78">
                <a:extLst>
                  <a:ext uri="{FF2B5EF4-FFF2-40B4-BE49-F238E27FC236}">
                    <a16:creationId xmlns:a16="http://schemas.microsoft.com/office/drawing/2014/main" id="{9EFD71DF-64CF-CE11-2E83-1054E0E84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79">
                <a:extLst>
                  <a:ext uri="{FF2B5EF4-FFF2-40B4-BE49-F238E27FC236}">
                    <a16:creationId xmlns:a16="http://schemas.microsoft.com/office/drawing/2014/main" id="{2D61DEE5-2D42-2D5E-7A2E-FACAB63AB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80">
                <a:extLst>
                  <a:ext uri="{FF2B5EF4-FFF2-40B4-BE49-F238E27FC236}">
                    <a16:creationId xmlns:a16="http://schemas.microsoft.com/office/drawing/2014/main" id="{AF879EB5-AFFF-5B02-6E07-409D1E5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81">
                <a:extLst>
                  <a:ext uri="{FF2B5EF4-FFF2-40B4-BE49-F238E27FC236}">
                    <a16:creationId xmlns:a16="http://schemas.microsoft.com/office/drawing/2014/main" id="{6FD90414-8653-5582-6224-34D41F8EC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  <a:latin typeface="+mj-ea"/>
                    <a:ea typeface="+mj-ea"/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  <a:latin typeface="+mj-ea"/>
                    <a:ea typeface="+mj-ea"/>
                  </a:rPr>
                  <a:t>프로젝트 계획 </a:t>
                </a:r>
                <a:endParaRPr lang="en-US" altLang="ko-KR" sz="2400" b="1" i="1" kern="0" dirty="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가장, 벡터그래픽이(가) 표시된 사진&#10;&#10;자동 생성된 설명">
            <a:extLst>
              <a:ext uri="{FF2B5EF4-FFF2-40B4-BE49-F238E27FC236}">
                <a16:creationId xmlns:a16="http://schemas.microsoft.com/office/drawing/2014/main" id="{CA3483A6-A63C-A6CF-5B98-627DA4A0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50" y="2292343"/>
            <a:ext cx="3382926" cy="3382926"/>
          </a:xfrm>
          <a:prstGeom prst="rect">
            <a:avLst/>
          </a:prstGeom>
        </p:spPr>
      </p:pic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FCBE3D9B-ED22-0FDF-71D2-5C25AC28F599}"/>
              </a:ext>
            </a:extLst>
          </p:cNvPr>
          <p:cNvSpPr/>
          <p:nvPr/>
        </p:nvSpPr>
        <p:spPr>
          <a:xfrm>
            <a:off x="3716328" y="1354301"/>
            <a:ext cx="5021569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채팅을 통해 물건을 교환하는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물물교환 플랫폼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24" y="1576020"/>
            <a:ext cx="2464335" cy="37213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1858856" y="54070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80DACF-2676-278B-19EE-129EB8A2632B}"/>
              </a:ext>
            </a:extLst>
          </p:cNvPr>
          <p:cNvSpPr/>
          <p:nvPr/>
        </p:nvSpPr>
        <p:spPr>
          <a:xfrm>
            <a:off x="5092974" y="54289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841624" y="157602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841624" y="160052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244B24-4D5A-1A8D-CA7C-EB6C12A3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45" y="1576019"/>
            <a:ext cx="2626012" cy="3721393"/>
          </a:xfrm>
          <a:prstGeom prst="rect">
            <a:avLst/>
          </a:prstGeom>
        </p:spPr>
      </p:pic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340FF1C5-E3DA-770B-C7A7-C0E09700EB2C}"/>
              </a:ext>
            </a:extLst>
          </p:cNvPr>
          <p:cNvSpPr/>
          <p:nvPr/>
        </p:nvSpPr>
        <p:spPr>
          <a:xfrm rot="5400000">
            <a:off x="5055646" y="157807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95A4B5-74D1-C9A4-766C-29148EFF8023}"/>
              </a:ext>
            </a:extLst>
          </p:cNvPr>
          <p:cNvSpPr/>
          <p:nvPr/>
        </p:nvSpPr>
        <p:spPr>
          <a:xfrm>
            <a:off x="5055646" y="160257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12944C-F761-B974-ECA4-D52C9691F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143" y="1563061"/>
            <a:ext cx="2627892" cy="369709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EBEC05-C050-9D29-DE7A-75527218D7F7}"/>
              </a:ext>
            </a:extLst>
          </p:cNvPr>
          <p:cNvSpPr/>
          <p:nvPr/>
        </p:nvSpPr>
        <p:spPr>
          <a:xfrm>
            <a:off x="8590279" y="543027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게시물 등록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A2BBD9C9-99E8-119C-A6EE-DE2E18CC24EC}"/>
              </a:ext>
            </a:extLst>
          </p:cNvPr>
          <p:cNvSpPr/>
          <p:nvPr/>
        </p:nvSpPr>
        <p:spPr>
          <a:xfrm rot="5400000" flipH="1">
            <a:off x="8377765" y="4794175"/>
            <a:ext cx="487371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C9EEA-B3D6-564F-5ED4-0D14E51AACDB}"/>
              </a:ext>
            </a:extLst>
          </p:cNvPr>
          <p:cNvSpPr/>
          <p:nvPr/>
        </p:nvSpPr>
        <p:spPr>
          <a:xfrm>
            <a:off x="8362443" y="496783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07C49-8B98-1121-2FD6-2F7E67B06D9A}"/>
              </a:ext>
            </a:extLst>
          </p:cNvPr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172" name="양쪽 모서리가 둥근 사각형 4">
              <a:extLst>
                <a:ext uri="{FF2B5EF4-FFF2-40B4-BE49-F238E27FC236}">
                  <a16:creationId xmlns:a16="http://schemas.microsoft.com/office/drawing/2014/main" id="{C66185F5-9032-BA7D-9866-530C29484B28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3" name="Group 12">
              <a:extLst>
                <a:ext uri="{FF2B5EF4-FFF2-40B4-BE49-F238E27FC236}">
                  <a16:creationId xmlns:a16="http://schemas.microsoft.com/office/drawing/2014/main" id="{F387A953-A153-57DF-9DB5-FF13E722F6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9" name="Freeform 13">
                <a:extLst>
                  <a:ext uri="{FF2B5EF4-FFF2-40B4-BE49-F238E27FC236}">
                    <a16:creationId xmlns:a16="http://schemas.microsoft.com/office/drawing/2014/main" id="{45EAEE11-0B11-FD68-1933-E0D5E5A1E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4">
                <a:extLst>
                  <a:ext uri="{FF2B5EF4-FFF2-40B4-BE49-F238E27FC236}">
                    <a16:creationId xmlns:a16="http://schemas.microsoft.com/office/drawing/2014/main" id="{A1A97CE3-61BB-81E2-1580-C019D430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7473FC97-FDDE-BCAD-45A0-47CFA8AF4908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175" name="양쪽 모서리가 둥근 사각형 1">
                <a:extLst>
                  <a:ext uri="{FF2B5EF4-FFF2-40B4-BE49-F238E27FC236}">
                    <a16:creationId xmlns:a16="http://schemas.microsoft.com/office/drawing/2014/main" id="{611608D8-49A6-EC5D-E267-82548FD2159D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76" name="한쪽 모서리가 둥근 사각형 5">
                <a:extLst>
                  <a:ext uri="{FF2B5EF4-FFF2-40B4-BE49-F238E27FC236}">
                    <a16:creationId xmlns:a16="http://schemas.microsoft.com/office/drawing/2014/main" id="{EF1F2F81-BE19-72DB-A2BB-1344B05BDD36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모서리가 둥근 직사각형 25">
                <a:extLst>
                  <a:ext uri="{FF2B5EF4-FFF2-40B4-BE49-F238E27FC236}">
                    <a16:creationId xmlns:a16="http://schemas.microsoft.com/office/drawing/2014/main" id="{A8A6E082-C5AA-C2AC-A553-1EF4F0AB8EBA}"/>
                  </a:ext>
                </a:extLst>
              </p:cNvPr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178" name="자유형 24">
                <a:extLst>
                  <a:ext uri="{FF2B5EF4-FFF2-40B4-BE49-F238E27FC236}">
                    <a16:creationId xmlns:a16="http://schemas.microsoft.com/office/drawing/2014/main" id="{A4D26E0C-C9ED-EC29-7972-22EEF57D63F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육각형 77">
            <a:extLst>
              <a:ext uri="{FF2B5EF4-FFF2-40B4-BE49-F238E27FC236}">
                <a16:creationId xmlns:a16="http://schemas.microsoft.com/office/drawing/2014/main" id="{EC7D46F2-7D03-8859-C1EA-1FF26C9DADB9}"/>
              </a:ext>
            </a:extLst>
          </p:cNvPr>
          <p:cNvSpPr/>
          <p:nvPr/>
        </p:nvSpPr>
        <p:spPr>
          <a:xfrm rot="16200000">
            <a:off x="5252235" y="1474946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D9CFC6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7AAC962C-10AE-175E-481E-728BC7F0BAB6}"/>
              </a:ext>
            </a:extLst>
          </p:cNvPr>
          <p:cNvSpPr/>
          <p:nvPr/>
        </p:nvSpPr>
        <p:spPr>
          <a:xfrm rot="16200000">
            <a:off x="4296981" y="3088264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05A335E0-38CA-5FCC-D332-7326C0456594}"/>
              </a:ext>
            </a:extLst>
          </p:cNvPr>
          <p:cNvSpPr/>
          <p:nvPr/>
        </p:nvSpPr>
        <p:spPr>
          <a:xfrm rot="16200000">
            <a:off x="6196874" y="3088263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DDCD7BDC-B1FD-6AAC-0759-A59287C72646}"/>
              </a:ext>
            </a:extLst>
          </p:cNvPr>
          <p:cNvSpPr/>
          <p:nvPr/>
        </p:nvSpPr>
        <p:spPr>
          <a:xfrm rot="16200000">
            <a:off x="4691116" y="247030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DF1AC21C-AC38-1822-9F75-DB9BC77C2E13}"/>
              </a:ext>
            </a:extLst>
          </p:cNvPr>
          <p:cNvSpPr/>
          <p:nvPr/>
        </p:nvSpPr>
        <p:spPr>
          <a:xfrm rot="16200000">
            <a:off x="7053064" y="2470305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B7D1A67B-1699-0956-3C4A-1C1F8AABF361}"/>
              </a:ext>
            </a:extLst>
          </p:cNvPr>
          <p:cNvSpPr/>
          <p:nvPr/>
        </p:nvSpPr>
        <p:spPr>
          <a:xfrm rot="16200000">
            <a:off x="5863008" y="441958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9094092-CD5E-B948-BEFD-CB0216C22F2C}"/>
              </a:ext>
            </a:extLst>
          </p:cNvPr>
          <p:cNvCxnSpPr>
            <a:stCxn id="81" idx="2"/>
          </p:cNvCxnSpPr>
          <p:nvPr/>
        </p:nvCxnSpPr>
        <p:spPr>
          <a:xfrm>
            <a:off x="5137232" y="2793825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018A755-E7D1-2337-7F98-EFD78CD6EF82}"/>
              </a:ext>
            </a:extLst>
          </p:cNvPr>
          <p:cNvCxnSpPr/>
          <p:nvPr/>
        </p:nvCxnSpPr>
        <p:spPr>
          <a:xfrm>
            <a:off x="6096946" y="3312721"/>
            <a:ext cx="0" cy="1075600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B6CF1F5-4598-CDE3-51C3-19EA52C1C3AA}"/>
              </a:ext>
            </a:extLst>
          </p:cNvPr>
          <p:cNvCxnSpPr>
            <a:stCxn id="82" idx="4"/>
          </p:cNvCxnSpPr>
          <p:nvPr/>
        </p:nvCxnSpPr>
        <p:spPr>
          <a:xfrm flipH="1">
            <a:off x="6096946" y="2793824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DB5D97D-D9E2-F66C-113D-698FC2F5AE57}"/>
              </a:ext>
            </a:extLst>
          </p:cNvPr>
          <p:cNvSpPr/>
          <p:nvPr/>
        </p:nvSpPr>
        <p:spPr>
          <a:xfrm>
            <a:off x="2782300" y="4865702"/>
            <a:ext cx="3187477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Authentication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email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과 비밀번호 가입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/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로그인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Facebook, Google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소셜 로그인을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A711C7E-F58D-F829-7E5A-EF92AEDEF476}"/>
              </a:ext>
            </a:extLst>
          </p:cNvPr>
          <p:cNvSpPr/>
          <p:nvPr/>
        </p:nvSpPr>
        <p:spPr>
          <a:xfrm>
            <a:off x="4759812" y="2540932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CF8A788-6CEB-4631-C192-B4ABB2152E4A}"/>
              </a:ext>
            </a:extLst>
          </p:cNvPr>
          <p:cNvSpPr/>
          <p:nvPr/>
        </p:nvSpPr>
        <p:spPr>
          <a:xfrm>
            <a:off x="7104899" y="2557087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ED734B5-0405-ADA5-0AF0-3CD9A7C28C32}"/>
              </a:ext>
            </a:extLst>
          </p:cNvPr>
          <p:cNvSpPr/>
          <p:nvPr/>
        </p:nvSpPr>
        <p:spPr>
          <a:xfrm>
            <a:off x="5893839" y="4506368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9A47AC6-F3ED-091C-DF6B-B1D1826B99A4}"/>
              </a:ext>
            </a:extLst>
          </p:cNvPr>
          <p:cNvSpPr/>
          <p:nvPr/>
        </p:nvSpPr>
        <p:spPr>
          <a:xfrm>
            <a:off x="1833593" y="1370310"/>
            <a:ext cx="3466081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AppleSDGothicNeo-Light"/>
              </a:rPr>
              <a:t>파이어베이스</a:t>
            </a:r>
            <a:endParaRPr lang="en-US" altLang="ko-KR" b="1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앱 개발을 빠르게 할 수 있도록 도와주는 모바일 플랫폼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</a:p>
        </p:txBody>
      </p:sp>
      <p:pic>
        <p:nvPicPr>
          <p:cNvPr id="161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65CFB9AA-9082-FEF5-B936-8FFB0110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21" y="1994543"/>
            <a:ext cx="1411885" cy="484748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E2A8DC4-2565-B0F4-759A-EB2A8082CE49}"/>
              </a:ext>
            </a:extLst>
          </p:cNvPr>
          <p:cNvSpPr/>
          <p:nvPr/>
        </p:nvSpPr>
        <p:spPr>
          <a:xfrm>
            <a:off x="6605911" y="4858967"/>
            <a:ext cx="3259917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실시간으로 업데이트되는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No SQL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데이터베이스를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91E17379-3461-CEE9-61A2-34551434A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08" y="3351884"/>
            <a:ext cx="973779" cy="973779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5E1502FC-6E25-21A1-3DC5-9BCB7BA4E1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52" y="3408572"/>
            <a:ext cx="891050" cy="89105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1425080-8658-AF90-6C7F-E8E98E4580FB}"/>
              </a:ext>
            </a:extLst>
          </p:cNvPr>
          <p:cNvSpPr txBox="1"/>
          <p:nvPr/>
        </p:nvSpPr>
        <p:spPr>
          <a:xfrm>
            <a:off x="7599993" y="1440821"/>
            <a:ext cx="3404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웹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iOS, Android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ppleSDGothicNeo-Light"/>
              </a:rPr>
              <a:t>백엔드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 관리를 도와준다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</a:p>
          <a:p>
            <a:endParaRPr lang="en-US" altLang="ko-KR" sz="1600" b="0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Authentication, 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를 사용</a:t>
            </a:r>
            <a:r>
              <a:rPr lang="ko-KR" altLang="en-US" sz="1600" dirty="0">
                <a:solidFill>
                  <a:srgbClr val="222222"/>
                </a:solidFill>
                <a:latin typeface="AppleSDGothicNeo-Light"/>
              </a:rPr>
              <a:t>할 예정</a:t>
            </a:r>
            <a:r>
              <a:rPr lang="en-US" altLang="ko-KR" sz="1600" dirty="0">
                <a:solidFill>
                  <a:srgbClr val="222222"/>
                </a:solidFill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회원가입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81" y="1284078"/>
            <a:ext cx="2598418" cy="3721393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232069" y="94388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435781" y="1284078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435781" y="130858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3FAC402A-ECDD-A4FB-2558-26F2BFF8B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7" y="1308580"/>
            <a:ext cx="2783118" cy="36341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831974" y="135645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94816" y="1309371"/>
            <a:ext cx="4149234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register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createUserWithEmailAndPassword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7DB59-5FD0-90A2-CF9A-00731985BC94}"/>
              </a:ext>
            </a:extLst>
          </p:cNvPr>
          <p:cNvSpPr txBox="1"/>
          <p:nvPr/>
        </p:nvSpPr>
        <p:spPr>
          <a:xfrm>
            <a:off x="7294816" y="4024044"/>
            <a:ext cx="4209059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login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signInWithEmailAndPassword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B6048-0C53-9E8F-C0B5-1AA70C602164}"/>
              </a:ext>
            </a:extLst>
          </p:cNvPr>
          <p:cNvSpPr txBox="1"/>
          <p:nvPr/>
        </p:nvSpPr>
        <p:spPr>
          <a:xfrm>
            <a:off x="1455448" y="5508819"/>
            <a:ext cx="5550386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logout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await </a:t>
            </a:r>
            <a:r>
              <a:rPr lang="en-US" altLang="ko-KR" sz="1100" b="0" i="0" dirty="0" err="1">
                <a:effectLst/>
              </a:rPr>
              <a:t>signOut</a:t>
            </a:r>
            <a:r>
              <a:rPr lang="en-US" altLang="ko-KR" sz="1100" b="0" i="0" dirty="0">
                <a:effectLst/>
              </a:rPr>
              <a:t>(auth);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76CF7-9D6B-6467-22A1-AFF1CBCB3137}"/>
              </a:ext>
            </a:extLst>
          </p:cNvPr>
          <p:cNvSpPr/>
          <p:nvPr/>
        </p:nvSpPr>
        <p:spPr>
          <a:xfrm>
            <a:off x="7284347" y="360230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BD3746-1211-08E1-AE7C-67C18FDBCE83}"/>
              </a:ext>
            </a:extLst>
          </p:cNvPr>
          <p:cNvSpPr/>
          <p:nvPr/>
        </p:nvSpPr>
        <p:spPr>
          <a:xfrm>
            <a:off x="1374272" y="5079205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로그아웃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6195649" y="1980526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 기능 구현방법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5392903" y="18260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6195649" y="2524194"/>
            <a:ext cx="414923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0" dirty="0" err="1">
                <a:solidFill>
                  <a:srgbClr val="222222"/>
                </a:solidFill>
                <a:effectLst/>
                <a:latin typeface="Noto Sans DemiLight"/>
              </a:rPr>
              <a:t>sendChat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Noto Sans DemiLight"/>
              </a:rPr>
              <a:t>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Noto Sans DemiLight"/>
              </a:rPr>
              <a:t>메서드 작성</a:t>
            </a:r>
            <a:endParaRPr lang="en-US" altLang="ko-KR" sz="1400" b="1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endParaRPr lang="ko-KR" altLang="en-US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메시지를 보내는 함수를 작성한다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 함수가 실행되면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Firebase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의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에 값이 저장된다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(INSERT)</a:t>
            </a:r>
          </a:p>
          <a:p>
            <a:pPr algn="l"/>
            <a:endParaRPr lang="en-US" altLang="ko-KR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NoSQL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이기 때문에 스키마를 미리 작성해둘 필요가 없다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해당 메서드를 실행하면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chats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라는 테이블이 만들어지면서 해당 값들이 모두 저장되게 됨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124CA0-8DEF-70C3-52AC-D5CEB6EE4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2824836" y="1716474"/>
            <a:ext cx="2577593" cy="3679782"/>
          </a:xfrm>
          <a:prstGeom prst="rect">
            <a:avLst/>
          </a:prstGeom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2811009" y="1716475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2811009" y="1740977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2937" y="98363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5139" y="115781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5684" y="1349121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b="0" i="0" dirty="0" err="1">
                <a:effectLst/>
              </a:rPr>
              <a:t>memberId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홍길동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title : “</a:t>
            </a:r>
            <a:r>
              <a:rPr lang="ko-KR" altLang="en-US" sz="1100" dirty="0"/>
              <a:t>게시물 제목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게시물 내용</a:t>
            </a:r>
            <a:r>
              <a:rPr lang="en-US" altLang="ko-KR" sz="1100" dirty="0"/>
              <a:t>”,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date : "2022-10-10 00:00"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2937" y="266019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0368" y="3025684"/>
            <a:ext cx="4149234" cy="1615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Create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data.memNo</a:t>
            </a:r>
            <a:r>
              <a:rPr lang="en-US" altLang="ko-KR" sz="1100" dirty="0"/>
              <a:t>).add({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dirty="0" err="1"/>
              <a:t>data</a:t>
            </a:r>
            <a:r>
              <a:rPr lang="en-US" altLang="ko-KR" sz="1100" b="0" i="0" dirty="0" err="1">
                <a:effectLst/>
              </a:rPr>
              <a:t>.memNo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data.userName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title : </a:t>
            </a:r>
            <a:r>
              <a:rPr lang="en-US" altLang="ko-KR" sz="1100" dirty="0" err="1"/>
              <a:t>data.title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data.content</a:t>
            </a:r>
            <a:r>
              <a:rPr lang="en-US" altLang="ko-KR" sz="1100" dirty="0"/>
              <a:t>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		date : </a:t>
            </a:r>
            <a:r>
              <a:rPr lang="en-US" altLang="ko-KR" sz="1100" b="0" i="0" dirty="0" err="1">
                <a:effectLst/>
              </a:rPr>
              <a:t>Data.now</a:t>
            </a:r>
            <a:r>
              <a:rPr lang="en-US" altLang="ko-KR" sz="1100" b="0" i="0" dirty="0"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}); </a:t>
            </a:r>
            <a:r>
              <a:rPr lang="en-US" altLang="ko-KR" sz="1100" b="0" i="0" dirty="0">
                <a:effectLst/>
              </a:rPr>
              <a:t>) 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CB05C-4131-632B-6903-15BE4737D6D5}"/>
              </a:ext>
            </a:extLst>
          </p:cNvPr>
          <p:cNvSpPr txBox="1"/>
          <p:nvPr/>
        </p:nvSpPr>
        <p:spPr>
          <a:xfrm>
            <a:off x="1611984" y="4868604"/>
            <a:ext cx="9774916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boardRead</a:t>
            </a:r>
            <a:r>
              <a:rPr lang="en-US" altLang="ko-KR" sz="1100" dirty="0"/>
              <a:t> =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</a:t>
            </a:r>
            <a:r>
              <a:rPr lang="en-US" altLang="ko-KR" sz="1100" dirty="0" err="1"/>
              <a:t>orderBy</a:t>
            </a:r>
            <a:r>
              <a:rPr lang="en-US" altLang="ko-KR" sz="1100" dirty="0"/>
              <a:t>(“data”, “desc”).get().then((snapshot)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var rows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</a:t>
            </a:r>
            <a:r>
              <a:rPr lang="en-US" altLang="ko-KR" sz="1100" dirty="0" err="1"/>
              <a:t>snapshot.forEach</a:t>
            </a:r>
            <a:r>
              <a:rPr lang="en-US" altLang="ko-KR" sz="1100" dirty="0"/>
              <a:t>((doc)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var 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doc.data</a:t>
            </a:r>
            <a:r>
              <a:rPr lang="en-US" altLang="ko-KR" sz="11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</a:t>
            </a:r>
            <a:r>
              <a:rPr lang="en-US" altLang="ko-KR" sz="1100" dirty="0" err="1"/>
              <a:t>rows.push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//rows</a:t>
            </a:r>
            <a:r>
              <a:rPr lang="ko-KR" altLang="en-US" sz="1100" dirty="0"/>
              <a:t>에 있는 </a:t>
            </a:r>
            <a:r>
              <a:rPr lang="en-US" altLang="ko-KR" sz="1100" dirty="0"/>
              <a:t>data</a:t>
            </a:r>
            <a:r>
              <a:rPr lang="ko-KR" altLang="en-US" sz="1100" dirty="0"/>
              <a:t>를 게시판에 출력</a:t>
            </a:r>
            <a:r>
              <a:rPr lang="en-US" altLang="ko-KR" sz="1100" b="0" i="0" dirty="0">
                <a:effectLst/>
              </a:rPr>
              <a:t>)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8E66E5-A3CF-6D62-DC57-20A8452F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94" y="1169116"/>
            <a:ext cx="5179051" cy="3516118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40942" y="4235701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11984" y="439572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3F041A-F493-5377-1730-92E6469AC0FD}"/>
              </a:ext>
            </a:extLst>
          </p:cNvPr>
          <p:cNvSpPr/>
          <p:nvPr/>
        </p:nvSpPr>
        <p:spPr>
          <a:xfrm>
            <a:off x="1995520" y="4466757"/>
            <a:ext cx="1409504" cy="373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읽기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1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910</Words>
  <Application>Microsoft Office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AppleSDGothicNeo-Light</vt:lpstr>
      <vt:lpstr>Noto Sans DemiLight</vt:lpstr>
      <vt:lpstr>NanumGothic</vt:lpstr>
      <vt:lpstr>NanumGothic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지윤</cp:lastModifiedBy>
  <cp:revision>3</cp:revision>
  <dcterms:created xsi:type="dcterms:W3CDTF">2020-11-23T02:45:40Z</dcterms:created>
  <dcterms:modified xsi:type="dcterms:W3CDTF">2022-10-10T15:45:11Z</dcterms:modified>
</cp:coreProperties>
</file>