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3" r:id="rId6"/>
    <p:sldId id="281" r:id="rId7"/>
    <p:sldId id="282" r:id="rId8"/>
    <p:sldId id="285" r:id="rId9"/>
    <p:sldId id="284" r:id="rId10"/>
    <p:sldId id="280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754" autoAdjust="0"/>
  </p:normalViewPr>
  <p:slideViewPr>
    <p:cSldViewPr>
      <p:cViewPr>
        <p:scale>
          <a:sx n="66" d="100"/>
          <a:sy n="66" d="100"/>
        </p:scale>
        <p:origin x="-2934" y="-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1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65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JiYunSeo/computer-vison-with-python/tree/master/Presen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nzqx0h4VGaE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hyperlink" Target="https://www.google.com/url?sa=i&amp;rct=j&amp;q=&amp;esrc=s&amp;source=images&amp;cd=&amp;ved=2ahUKEwiqmqS71dziAhUCi7wKHSxdCDQQjRx6BAgBEAU&amp;url=https%3A%2F%2Fgractor.tistory.com%2Fentry%2F%25EC%25A6%259D%25EA%25B0%2595%25ED%2598%2584%25EC%258B%25A4AR-%25EA%25B0%2580%25EC%2583%2581%25ED%2598%2584%25EC%258B%25A4VR-%25EC%259C%25B5%25ED%2595%25A9%25ED%2598%2584%25EC%258B%25A4MR-%25EC%25B0%25A8%25EC%259D%25B4%25EC%25A0%2590%25EC%2597%2590-%25EB%258C%2580%25ED%2595%25B4-%25EC%2595%258C%25EC%2595%2584%25EB%25B3%25B4%25EC%259E%2590&amp;psig=AOvVaw25nEPeYTNl2Li2uB3ceuEr&amp;ust=156017889857641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EzqLExdziAhXIXLwKHYvYB8EQjRx6BAgBEAU&amp;url=https://www.forbes.com/sites/charliefink/2017/10/20/war-of-arvrmrxr-words/&amp;psig=AOvVaw17Y6ochTAMnhgWyUoBz032&amp;ust=15601746205779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26LH3x9ziAhVM57wKHS_OD-sQjRx6BAgBEAU&amp;url=https://www.mk.co.kr/news/business/view/2017/02/102777/&amp;psig=AOvVaw0vkuhyqDHSP4qOVTFjPWcX&amp;ust=15601752573450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4192" y="2708920"/>
            <a:ext cx="5112568" cy="551062"/>
          </a:xfrm>
        </p:spPr>
        <p:txBody>
          <a:bodyPr/>
          <a:lstStyle/>
          <a:p>
            <a:r>
              <a:rPr lang="en-US" altLang="ko-KR" dirty="0" smtClean="0"/>
              <a:t>Argument Reality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3933056"/>
            <a:ext cx="7715200" cy="557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3200" b="0" kern="120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400" dirty="0" smtClean="0"/>
              <a:t>20191757 Ji-Yun </a:t>
            </a:r>
            <a:r>
              <a:rPr lang="en-US" altLang="ko-KR" sz="2400" dirty="0" err="1" smtClean="0"/>
              <a:t>Seo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</a:t>
            </a:r>
            <a:r>
              <a:rPr lang="en-US" altLang="ko-KR" dirty="0"/>
              <a:t>&amp; Result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2795" y="3501008"/>
            <a:ext cx="37392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Reference image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76149"/>
            <a:ext cx="2382961" cy="242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3" y="3963799"/>
            <a:ext cx="232603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65303" y="6309320"/>
            <a:ext cx="10749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object</a:t>
            </a:r>
            <a:endParaRPr lang="ko-KR" altLang="en-US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07" y="2315237"/>
            <a:ext cx="4499665" cy="311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89379" y="5488158"/>
            <a:ext cx="10749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1547500"/>
            <a:ext cx="107433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video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305446" y="2288578"/>
            <a:ext cx="792088" cy="10684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328414" y="4221088"/>
            <a:ext cx="792088" cy="10684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44008" y="1056106"/>
            <a:ext cx="99899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code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Introduction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738" y="1070734"/>
            <a:ext cx="5450403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: </a:t>
            </a:r>
            <a:r>
              <a:rPr lang="en-US" altLang="ko-KR" b="1" dirty="0"/>
              <a:t>Ji Yun </a:t>
            </a:r>
            <a:r>
              <a:rPr lang="en-US" altLang="ko-KR" b="1" dirty="0" err="1"/>
              <a:t>Seo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Birth data : </a:t>
            </a:r>
            <a:r>
              <a:rPr lang="en-US" altLang="ko-KR" b="1" dirty="0"/>
              <a:t>2 April 1992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Nationality : </a:t>
            </a:r>
            <a:r>
              <a:rPr lang="en-US" altLang="ko-KR" b="1" dirty="0"/>
              <a:t>Korea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: </a:t>
            </a:r>
            <a:r>
              <a:rPr lang="en-US" altLang="ko-KR" b="1" dirty="0"/>
              <a:t>Health care, Bio-Signal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Interested Topic : </a:t>
            </a:r>
            <a:r>
              <a:rPr lang="en-US" altLang="ko-KR" b="1" dirty="0"/>
              <a:t>Health care, DB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0074" y="3933618"/>
            <a:ext cx="8561269" cy="2519718"/>
            <a:chOff x="180074" y="3357554"/>
            <a:chExt cx="8561269" cy="2519718"/>
          </a:xfrm>
        </p:grpSpPr>
        <p:sp>
          <p:nvSpPr>
            <p:cNvPr id="22" name="TextBox 21"/>
            <p:cNvSpPr txBox="1"/>
            <p:nvPr/>
          </p:nvSpPr>
          <p:spPr>
            <a:xfrm>
              <a:off x="2505790" y="3971466"/>
              <a:ext cx="623555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Division of Computer Engineering,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1588" y="4741799"/>
              <a:ext cx="134524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2017-2019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588" y="5507940"/>
              <a:ext cx="163903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2019-Current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1588" y="3975658"/>
              <a:ext cx="134524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2010-2017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5790" y="5507940"/>
              <a:ext cx="5612627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Ph.D. Computer Engineering,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5790" y="4723516"/>
              <a:ext cx="456516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M.Sc</a:t>
              </a:r>
              <a:r>
                <a:rPr lang="en-US" altLang="ko-KR" b="1" dirty="0"/>
                <a:t> Ubiquitous IT,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074" y="3357554"/>
              <a:ext cx="187147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b="1" dirty="0"/>
                <a:t>Back ground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6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Topic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8738" y="1070734"/>
            <a:ext cx="62033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Sensor Fusion based Distraction Monitoring System</a:t>
            </a:r>
            <a:endParaRPr lang="ko-KR" altLang="en-US" b="1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175486192" descr="EMB0000868036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1574825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175486192" descr="EMB0000868036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2798961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4" name="_x175485952" descr="EMB00008680368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4023097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6" name="_x175486032" descr="EMB00008680368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5265886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9" name="_x175485952" descr="EMB00008680369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7" y="1857290"/>
            <a:ext cx="4334343" cy="301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37657" y="5169966"/>
            <a:ext cx="424326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Estimation of distraction </a:t>
            </a:r>
            <a:r>
              <a:rPr lang="en-US" altLang="ko-KR" dirty="0" smtClean="0"/>
              <a:t>index according </a:t>
            </a:r>
            <a:r>
              <a:rPr lang="en-US" altLang="ko-KR" dirty="0"/>
              <a:t>to posture </a:t>
            </a:r>
            <a:r>
              <a:rPr lang="en-US" altLang="ko-KR" dirty="0" smtClean="0"/>
              <a:t>change </a:t>
            </a:r>
            <a:r>
              <a:rPr lang="en-US" altLang="ko-KR" dirty="0"/>
              <a:t>rate </a:t>
            </a:r>
            <a:r>
              <a:rPr lang="en-US" altLang="ko-KR" dirty="0" smtClean="0"/>
              <a:t> </a:t>
            </a:r>
            <a:r>
              <a:rPr lang="en-US" altLang="ko-KR" dirty="0"/>
              <a:t>and comparative analysis with EEG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2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Augmented Reality(AR) 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739" y="1052736"/>
            <a:ext cx="8096554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Augmented Reality is a combination of a real scene viewed by a user and a virtual scene generated by a computer that augments the scene with additional information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457200" lvl="2">
              <a:defRPr/>
            </a:pPr>
            <a:r>
              <a:rPr lang="en-US" altLang="ko-KR" b="1" dirty="0"/>
              <a:t>- Combines real and virtual world </a:t>
            </a:r>
            <a:r>
              <a:rPr lang="en-US" altLang="ko-KR" b="1" dirty="0" smtClean="0"/>
              <a:t>aspects</a:t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457200" lvl="2">
              <a:defRPr/>
            </a:pPr>
            <a:r>
              <a:rPr lang="en-US" altLang="ko-KR" b="1" dirty="0"/>
              <a:t>- Is interactive in </a:t>
            </a:r>
            <a:r>
              <a:rPr lang="en-US" altLang="ko-KR" b="1" dirty="0" smtClean="0"/>
              <a:t>real-time</a:t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457200" lvl="2">
              <a:defRPr/>
            </a:pPr>
            <a:r>
              <a:rPr lang="en-US" altLang="ko-KR" b="1" dirty="0"/>
              <a:t>- Is registered in three dimensions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 bwMode="auto">
          <a:xfrm>
            <a:off x="397274" y="3576246"/>
            <a:ext cx="3979742" cy="283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r 포켓몬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90" y="4280721"/>
            <a:ext cx="4036351" cy="2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ko-KR" b="1" dirty="0"/>
              <a:t>Difference between AR and VR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25850" y="1196752"/>
            <a:ext cx="3835338" cy="3152383"/>
            <a:chOff x="328740" y="3444969"/>
            <a:chExt cx="3835338" cy="315238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28740" y="3645024"/>
              <a:ext cx="3835338" cy="2952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014" y="3444969"/>
              <a:ext cx="31436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AR (Augmented Reality)</a:t>
              </a:r>
              <a:endParaRPr lang="ko-KR" altLang="en-US" sz="20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69110" y="1196752"/>
            <a:ext cx="3835338" cy="3152383"/>
            <a:chOff x="328740" y="3444969"/>
            <a:chExt cx="3835338" cy="315238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8740" y="3645024"/>
              <a:ext cx="3835338" cy="2952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5316" y="3444969"/>
              <a:ext cx="25195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VR (Virtual Reality)</a:t>
              </a:r>
              <a:endParaRPr lang="ko-KR" altLang="en-US" sz="20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83568" y="1804462"/>
            <a:ext cx="3374972" cy="22313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System augments the real world scene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User maintains a sense of presence in real world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Needs </a:t>
            </a:r>
            <a:r>
              <a:rPr lang="en-US" altLang="ko-KR" b="1" dirty="0"/>
              <a:t>a mechanism to combine virtual and real worlds 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1804462"/>
            <a:ext cx="3374972" cy="19697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Totally immersive environment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Senses </a:t>
            </a:r>
            <a:r>
              <a:rPr lang="en-US" altLang="ko-KR" b="1" dirty="0"/>
              <a:t>are under control of system 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Need </a:t>
            </a:r>
            <a:r>
              <a:rPr lang="en-US" altLang="ko-KR" b="1" dirty="0"/>
              <a:t>a </a:t>
            </a:r>
            <a:r>
              <a:rPr lang="en-US" altLang="ko-KR" b="1" dirty="0" smtClean="0"/>
              <a:t>mechanism </a:t>
            </a:r>
            <a:r>
              <a:rPr lang="en-US" altLang="ko-KR" b="1" dirty="0"/>
              <a:t>to feed virtual world to user </a:t>
            </a:r>
          </a:p>
        </p:txBody>
      </p:sp>
      <p:pic>
        <p:nvPicPr>
          <p:cNvPr id="1026" name="Picture 2" descr="ar vr mr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621874" cy="21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does AR </a:t>
            </a:r>
            <a:r>
              <a:rPr lang="en-US" altLang="ko-KR" dirty="0" smtClean="0"/>
              <a:t>work 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6771" y="1268760"/>
            <a:ext cx="7843661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The basic idea of augmented reality is to superimpose graphics, audio and other sense enhancements over a real-world environment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The graphics will then change to accommodate the user’s eye or head movements</a:t>
            </a:r>
            <a:r>
              <a:rPr lang="en-US" altLang="ko-KR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There are three components needed in order to make an </a:t>
            </a:r>
            <a:r>
              <a:rPr lang="en-US" altLang="ko-KR" b="1" dirty="0" smtClean="0"/>
              <a:t>AR system </a:t>
            </a:r>
            <a:r>
              <a:rPr lang="en-US" altLang="ko-KR" b="1" dirty="0"/>
              <a:t>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Head-mounted </a:t>
            </a:r>
            <a:r>
              <a:rPr lang="en-US" altLang="ko-KR" b="1" dirty="0" smtClean="0"/>
              <a:t>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Tracking </a:t>
            </a:r>
            <a:r>
              <a:rPr lang="en-US" altLang="ko-KR" b="1" dirty="0" smtClean="0"/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Mobile computing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884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uses of AR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771" y="1268760"/>
            <a:ext cx="784366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Yellow </a:t>
            </a:r>
            <a:r>
              <a:rPr lang="en-US" altLang="ko-KR" b="1" dirty="0" smtClean="0"/>
              <a:t>line(offside) </a:t>
            </a:r>
            <a:r>
              <a:rPr lang="en-US" altLang="ko-KR" b="1" dirty="0"/>
              <a:t>used on TV broadcasts of </a:t>
            </a:r>
            <a:r>
              <a:rPr lang="en-US" altLang="ko-KR" b="1" dirty="0" smtClean="0"/>
              <a:t>sports </a:t>
            </a:r>
            <a:r>
              <a:rPr lang="en-US" altLang="ko-KR" b="1" dirty="0"/>
              <a:t>games: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Real </a:t>
            </a:r>
            <a:r>
              <a:rPr lang="en-US" altLang="ko-KR" b="1" dirty="0"/>
              <a:t>world elements: football field and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Virtual </a:t>
            </a:r>
            <a:r>
              <a:rPr lang="en-US" altLang="ko-KR" b="1" dirty="0"/>
              <a:t>element: the yellow line drawn over the image by computers in real-time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3764274" cy="229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3902577" cy="229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uses of AR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771" y="1268760"/>
            <a:ext cx="784366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HUD (Head Up Display</a:t>
            </a:r>
            <a:r>
              <a:rPr lang="en-US" altLang="ko-KR" b="1" dirty="0" smtClean="0"/>
              <a:t>):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Used in commercial aircraft, automobiles, and other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Presents </a:t>
            </a:r>
            <a:r>
              <a:rPr lang="en-US" altLang="ko-KR" b="1" dirty="0"/>
              <a:t>data without requiring the user to look away from his or her usual viewpoint</a:t>
            </a:r>
          </a:p>
        </p:txBody>
      </p:sp>
      <p:pic>
        <p:nvPicPr>
          <p:cNvPr id="3074" name="Picture 2" descr="hu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1" y="3573016"/>
            <a:ext cx="45365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3191271"/>
            <a:ext cx="3344499" cy="311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09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 Processing </a:t>
            </a:r>
            <a:r>
              <a:rPr lang="en-US" altLang="ko-KR" dirty="0"/>
              <a:t>for Simulation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64704"/>
            <a:ext cx="4736574" cy="545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8737" y="1268760"/>
            <a:ext cx="373920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Recognize </a:t>
            </a:r>
            <a:r>
              <a:rPr lang="en-US" altLang="ko-KR" b="1" dirty="0"/>
              <a:t>the reference flat </a:t>
            </a:r>
            <a:r>
              <a:rPr lang="en-US" altLang="ko-KR" b="1" dirty="0" smtClean="0"/>
              <a:t>surface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Estimate </a:t>
            </a:r>
            <a:r>
              <a:rPr lang="en-US" altLang="ko-KR" b="1" dirty="0"/>
              <a:t>the </a:t>
            </a:r>
            <a:r>
              <a:rPr lang="en-US" altLang="ko-KR" b="1" dirty="0" err="1" smtClean="0"/>
              <a:t>homography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Derive </a:t>
            </a:r>
            <a:r>
              <a:rPr lang="en-US" altLang="ko-KR" b="1" dirty="0"/>
              <a:t>from the </a:t>
            </a:r>
            <a:r>
              <a:rPr lang="en-US" altLang="ko-KR" b="1" dirty="0" err="1"/>
              <a:t>homography</a:t>
            </a:r>
            <a:r>
              <a:rPr lang="en-US" altLang="ko-KR" b="1" dirty="0"/>
              <a:t> the transformation from the reference surface coordinate system to the target image coordinate </a:t>
            </a:r>
            <a:r>
              <a:rPr lang="en-US" altLang="ko-KR" b="1" dirty="0" smtClean="0"/>
              <a:t>system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Project </a:t>
            </a:r>
            <a:r>
              <a:rPr lang="en-US" altLang="ko-KR" b="1" dirty="0"/>
              <a:t>our 3D model in the image (pixel space) and draw </a:t>
            </a:r>
            <a:r>
              <a:rPr lang="en-US" altLang="ko-KR" b="1" dirty="0" smtClean="0"/>
              <a:t>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92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339</Words>
  <Application>Microsoft Office PowerPoint</Application>
  <PresentationFormat>화면 슬라이드 쇼(4:3)</PresentationFormat>
  <Paragraphs>86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Argument Reality</vt:lpstr>
      <vt:lpstr>Self Introduction</vt:lpstr>
      <vt:lpstr>Research Topic</vt:lpstr>
      <vt:lpstr>What is Augmented Reality(AR) ?</vt:lpstr>
      <vt:lpstr>Difference between AR and VR</vt:lpstr>
      <vt:lpstr>How does AR work ?</vt:lpstr>
      <vt:lpstr>Current uses of AR</vt:lpstr>
      <vt:lpstr>Current uses of AR</vt:lpstr>
      <vt:lpstr>AR Processing for Simulation </vt:lpstr>
      <vt:lpstr>Simulation &amp; Result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seo</cp:lastModifiedBy>
  <cp:revision>132</cp:revision>
  <dcterms:created xsi:type="dcterms:W3CDTF">2015-02-27T13:35:36Z</dcterms:created>
  <dcterms:modified xsi:type="dcterms:W3CDTF">2019-06-09T15:08:47Z</dcterms:modified>
</cp:coreProperties>
</file>