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f1018d6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1018d6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17b21fb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7b21fb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nvSpPr>
        <p:spPr>
          <a:xfrm>
            <a:off x="3608250" y="573600"/>
            <a:ext cx="1927500" cy="14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Demo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Password Hashing</a:t>
            </a:r>
            <a:endParaRPr/>
          </a:p>
          <a:p>
            <a:pPr indent="-342900" lvl="0" marL="457200" rtl="0" algn="l">
              <a:spcBef>
                <a:spcPts val="0"/>
              </a:spcBef>
              <a:spcAft>
                <a:spcPts val="0"/>
              </a:spcAft>
              <a:buSzPts val="1800"/>
              <a:buChar char="●"/>
            </a:pPr>
            <a:r>
              <a:rPr lang="en"/>
              <a:t>Re-working website features</a:t>
            </a:r>
            <a:endParaRPr/>
          </a:p>
          <a:p>
            <a:pPr indent="-342900" lvl="0" marL="457200" rtl="0" algn="l">
              <a:spcBef>
                <a:spcPts val="0"/>
              </a:spcBef>
              <a:spcAft>
                <a:spcPts val="0"/>
              </a:spcAft>
              <a:buSzPts val="1800"/>
              <a:buChar char="●"/>
            </a:pPr>
            <a:r>
              <a:rPr lang="en"/>
              <a:t>Uploaded images to directory</a:t>
            </a:r>
            <a:endParaRPr/>
          </a:p>
          <a:p>
            <a:pPr indent="-342900" lvl="0" marL="457200" rtl="0" algn="l">
              <a:spcBef>
                <a:spcPts val="0"/>
              </a:spcBef>
              <a:spcAft>
                <a:spcPts val="0"/>
              </a:spcAft>
              <a:buSzPts val="1800"/>
              <a:buChar char="●"/>
            </a:pPr>
            <a:r>
              <a:rPr lang="en"/>
              <a:t>Get CI/CD pipeline hosted on IIS server</a:t>
            </a:r>
            <a:endParaRPr/>
          </a:p>
          <a:p>
            <a:pPr indent="-342900" lvl="0" marL="457200" rtl="0" algn="l">
              <a:spcBef>
                <a:spcPts val="0"/>
              </a:spcBef>
              <a:spcAft>
                <a:spcPts val="0"/>
              </a:spcAft>
              <a:buSzPts val="1800"/>
              <a:buChar char="●"/>
            </a:pPr>
            <a:r>
              <a:rPr lang="en"/>
              <a:t>Get memories from directory and load to timeline</a:t>
            </a:r>
            <a:endParaRPr/>
          </a:p>
          <a:p>
            <a:pPr indent="-342900" lvl="0" marL="457200" rtl="0" algn="l">
              <a:spcBef>
                <a:spcPts val="0"/>
              </a:spcBef>
              <a:spcAft>
                <a:spcPts val="0"/>
              </a:spcAft>
              <a:buSzPts val="1800"/>
              <a:buChar char="●"/>
            </a:pPr>
            <a:r>
              <a:rPr lang="en"/>
              <a:t>Configure functions and requirements for Sign Up Page unit tester</a:t>
            </a:r>
            <a:endParaRPr/>
          </a:p>
          <a:p>
            <a:pPr indent="0" lvl="0" marL="457200" rtl="0" algn="l">
              <a:spcBef>
                <a:spcPts val="1600"/>
              </a:spcBef>
              <a:spcAft>
                <a:spcPts val="1600"/>
              </a:spcAft>
              <a:buNone/>
            </a:pPr>
            <a:r>
              <a:t/>
            </a:r>
            <a:endParaRPr/>
          </a:p>
        </p:txBody>
      </p:sp>
      <p:sp>
        <p:nvSpPr>
          <p:cNvPr id="71" name="Google Shape;71;p15"/>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77" name="Google Shape;77;p16"/>
          <p:cNvSpPr txBox="1"/>
          <p:nvPr>
            <p:ph idx="1" type="body"/>
          </p:nvPr>
        </p:nvSpPr>
        <p:spPr>
          <a:xfrm>
            <a:off x="311700" y="11455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Looping through directory to load images to timeline</a:t>
            </a:r>
            <a:endParaRPr/>
          </a:p>
          <a:p>
            <a:pPr indent="-342900" lvl="0" marL="457200" rtl="0" algn="l">
              <a:spcBef>
                <a:spcPts val="0"/>
              </a:spcBef>
              <a:spcAft>
                <a:spcPts val="0"/>
              </a:spcAft>
              <a:buSzPts val="1800"/>
              <a:buChar char="●"/>
            </a:pPr>
            <a:r>
              <a:rPr lang="en"/>
              <a:t>Creating a modal for an undefined amount of memories and their fragments</a:t>
            </a:r>
            <a:endParaRPr/>
          </a:p>
          <a:p>
            <a:pPr indent="-342900" lvl="0" marL="457200" rtl="0" algn="l">
              <a:spcBef>
                <a:spcPts val="0"/>
              </a:spcBef>
              <a:spcAft>
                <a:spcPts val="0"/>
              </a:spcAft>
              <a:buSzPts val="1800"/>
              <a:buChar char="●"/>
            </a:pPr>
            <a:r>
              <a:rPr lang="en"/>
              <a:t>Default page and SMTP error on web server</a:t>
            </a:r>
            <a:endParaRPr/>
          </a:p>
          <a:p>
            <a:pPr indent="-342900" lvl="0" marL="457200" rtl="0" algn="l">
              <a:spcBef>
                <a:spcPts val="0"/>
              </a:spcBef>
              <a:spcAft>
                <a:spcPts val="0"/>
              </a:spcAft>
              <a:buSzPts val="1800"/>
              <a:buChar char="●"/>
            </a:pPr>
            <a:r>
              <a:rPr lang="en"/>
              <a:t>Pages are not styled nicely for mobile</a:t>
            </a:r>
            <a:endParaRPr/>
          </a:p>
          <a:p>
            <a:pPr indent="-342900" lvl="0" marL="457200" rtl="0" algn="l">
              <a:spcBef>
                <a:spcPts val="0"/>
              </a:spcBef>
              <a:spcAft>
                <a:spcPts val="0"/>
              </a:spcAft>
              <a:buSzPts val="1800"/>
              <a:buChar char="●"/>
            </a:pPr>
            <a:r>
              <a:rPr lang="en"/>
              <a:t>Getting over sickness</a:t>
            </a:r>
            <a:endParaRPr/>
          </a:p>
          <a:p>
            <a:pPr indent="0" lvl="0" marL="457200" rtl="0" algn="l">
              <a:spcBef>
                <a:spcPts val="1600"/>
              </a:spcBef>
              <a:spcAft>
                <a:spcPts val="1600"/>
              </a:spcAft>
              <a:buNone/>
            </a:pPr>
            <a:r>
              <a:t/>
            </a:r>
            <a:endParaRPr/>
          </a:p>
        </p:txBody>
      </p:sp>
      <p:sp>
        <p:nvSpPr>
          <p:cNvPr id="78" name="Google Shape;78;p16"/>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Bryce</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 Plan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Trial and Error / research. Duplicating a HTML section an </a:t>
            </a:r>
            <a:r>
              <a:rPr lang="en"/>
              <a:t>undefined</a:t>
            </a:r>
            <a:r>
              <a:rPr lang="en"/>
              <a:t> amount of times when the page is loaded is tricky </a:t>
            </a:r>
            <a:endParaRPr/>
          </a:p>
          <a:p>
            <a:pPr indent="-342900" lvl="0" marL="457200" rtl="0" algn="l">
              <a:spcBef>
                <a:spcPts val="0"/>
              </a:spcBef>
              <a:spcAft>
                <a:spcPts val="0"/>
              </a:spcAft>
              <a:buSzPts val="1800"/>
              <a:buChar char="●"/>
            </a:pPr>
            <a:r>
              <a:rPr lang="en"/>
              <a:t>Lots of rest</a:t>
            </a:r>
            <a:endParaRPr/>
          </a:p>
        </p:txBody>
      </p:sp>
      <p:sp>
        <p:nvSpPr>
          <p:cNvPr id="85" name="Google Shape;85;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Isaac</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Likes - As a user, when you like a memory, it lets the uploader know that you enjoyed seeing your post. Any user who views your post can like it, and can also see how many likes the memory has. Memories can only have one like per user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Flags - Flags are similar to likes, but are for identifying posts that are in violation of Memcomb’s ToS. Users will click a button to flag a post, and once it </a:t>
            </a:r>
            <a:r>
              <a:rPr lang="en"/>
              <a:t>receives</a:t>
            </a:r>
            <a:r>
              <a:rPr lang="en"/>
              <a:t> a certain amount of flags, it will be placed under review. Admins will be able to see flag posts, and determine whether they can stay on the website or be taken down</a:t>
            </a:r>
            <a:endParaRPr/>
          </a:p>
        </p:txBody>
      </p:sp>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Likes and Flags</a:t>
            </a:r>
            <a:endParaRPr/>
          </a:p>
        </p:txBody>
      </p:sp>
      <p:sp>
        <p:nvSpPr>
          <p:cNvPr id="93" name="Google Shape;93;p18"/>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Kyle</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99" name="Google Shape;99;p19"/>
          <p:cNvPicPr preferRelativeResize="0"/>
          <p:nvPr/>
        </p:nvPicPr>
        <p:blipFill>
          <a:blip r:embed="rId3">
            <a:alphaModFix/>
          </a:blip>
          <a:stretch>
            <a:fillRect/>
          </a:stretch>
        </p:blipFill>
        <p:spPr>
          <a:xfrm>
            <a:off x="1468350" y="1017725"/>
            <a:ext cx="6016973" cy="395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see the memories I uploaded on the timeline</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view who I follow on my profile page</a:t>
            </a:r>
            <a:endParaRPr>
              <a:solidFill>
                <a:srgbClr val="ADADAD"/>
              </a:solidFill>
            </a:endParaRPr>
          </a:p>
          <a:p>
            <a:pPr indent="0" lvl="0" marL="457200" rtl="0" algn="l">
              <a:lnSpc>
                <a:spcPct val="115000"/>
              </a:lnSpc>
              <a:spcBef>
                <a:spcPts val="1600"/>
              </a:spcBef>
              <a:spcAft>
                <a:spcPts val="0"/>
              </a:spcAft>
              <a:buNone/>
            </a:pPr>
            <a:r>
              <a:rPr lang="en" u="sng">
                <a:solidFill>
                  <a:srgbClr val="ADADAD"/>
                </a:solidFill>
              </a:rPr>
              <a:t>Next Sprint</a:t>
            </a:r>
            <a:endParaRPr/>
          </a:p>
          <a:p>
            <a:pPr indent="-342900" lvl="0" marL="1371600" rtl="0" algn="l">
              <a:spcBef>
                <a:spcPts val="0"/>
              </a:spcBef>
              <a:spcAft>
                <a:spcPts val="0"/>
              </a:spcAft>
              <a:buSzPts val="1800"/>
              <a:buChar char="●"/>
            </a:pPr>
            <a:r>
              <a:rPr lang="en"/>
              <a:t>As a user I want to follow my friends</a:t>
            </a:r>
            <a:endParaRPr/>
          </a:p>
          <a:p>
            <a:pPr indent="-342900" lvl="0" marL="1371600" rtl="0" algn="l">
              <a:spcBef>
                <a:spcPts val="0"/>
              </a:spcBef>
              <a:spcAft>
                <a:spcPts val="0"/>
              </a:spcAft>
              <a:buSzPts val="1800"/>
              <a:buChar char="●"/>
            </a:pPr>
            <a:r>
              <a:rPr lang="en"/>
              <a:t>As a user I want to see the memories my friends uploaded</a:t>
            </a:r>
            <a:endParaRPr/>
          </a:p>
          <a:p>
            <a:pPr indent="-342900" lvl="0" marL="1371600" rtl="0" algn="l">
              <a:spcBef>
                <a:spcPts val="0"/>
              </a:spcBef>
              <a:spcAft>
                <a:spcPts val="0"/>
              </a:spcAft>
              <a:buSzPts val="1800"/>
              <a:buChar char="●"/>
            </a:pPr>
            <a:r>
              <a:rPr lang="en"/>
              <a:t>As a user I want to customize my profile</a:t>
            </a:r>
            <a:endParaRPr/>
          </a:p>
          <a:p>
            <a:pPr indent="-342900" lvl="0" marL="1371600" rtl="0" algn="l">
              <a:spcBef>
                <a:spcPts val="0"/>
              </a:spcBef>
              <a:spcAft>
                <a:spcPts val="0"/>
              </a:spcAft>
              <a:buSzPts val="1800"/>
              <a:buChar char="●"/>
            </a:pPr>
            <a:r>
              <a:rPr lang="en"/>
              <a:t>As an admin I want to view flagged posts</a:t>
            </a:r>
            <a:endParaRPr/>
          </a:p>
          <a:p>
            <a:pPr indent="0" lvl="0" marL="457200" rtl="0" algn="l">
              <a:spcBef>
                <a:spcPts val="0"/>
              </a:spcBef>
              <a:spcAft>
                <a:spcPts val="1600"/>
              </a:spcAft>
              <a:buNone/>
            </a:pPr>
            <a:r>
              <a:t/>
            </a:r>
            <a:endParaRPr u="sng"/>
          </a:p>
        </p:txBody>
      </p:sp>
      <p:sp>
        <p:nvSpPr>
          <p:cNvPr id="106" name="Google Shape;106;p20"/>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Jizhou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Like system</a:t>
            </a:r>
            <a:endParaRPr/>
          </a:p>
          <a:p>
            <a:pPr indent="-342900" lvl="0" marL="457200" rtl="0" algn="l">
              <a:spcBef>
                <a:spcPts val="0"/>
              </a:spcBef>
              <a:spcAft>
                <a:spcPts val="0"/>
              </a:spcAft>
              <a:buSzPts val="1800"/>
              <a:buChar char="●"/>
            </a:pPr>
            <a:r>
              <a:rPr lang="en"/>
              <a:t>Flag system</a:t>
            </a:r>
            <a:endParaRPr/>
          </a:p>
          <a:p>
            <a:pPr indent="-342900" lvl="0" marL="457200" rtl="0" algn="l">
              <a:spcBef>
                <a:spcPts val="0"/>
              </a:spcBef>
              <a:spcAft>
                <a:spcPts val="0"/>
              </a:spcAft>
              <a:buSzPts val="1800"/>
              <a:buChar char="●"/>
            </a:pPr>
            <a:r>
              <a:rPr lang="en"/>
              <a:t>Following users and viewing their memories on the timeline</a:t>
            </a:r>
            <a:endParaRPr/>
          </a:p>
          <a:p>
            <a:pPr indent="-342900" lvl="0" marL="457200" rtl="0" algn="l">
              <a:spcBef>
                <a:spcPts val="0"/>
              </a:spcBef>
              <a:spcAft>
                <a:spcPts val="0"/>
              </a:spcAft>
              <a:buSzPts val="1800"/>
              <a:buChar char="●"/>
            </a:pPr>
            <a:r>
              <a:rPr lang="en"/>
              <a:t>Making an admin timeline to review flagged posts</a:t>
            </a:r>
            <a:endParaRPr/>
          </a:p>
          <a:p>
            <a:pPr indent="0" lvl="0" marL="457200" rtl="0" algn="l">
              <a:spcBef>
                <a:spcPts val="1600"/>
              </a:spcBef>
              <a:spcAft>
                <a:spcPts val="1600"/>
              </a:spcAft>
              <a:buNone/>
            </a:pPr>
            <a:r>
              <a:t/>
            </a:r>
            <a:endParaRPr/>
          </a:p>
        </p:txBody>
      </p:sp>
      <p:sp>
        <p:nvSpPr>
          <p:cNvPr id="113" name="Google Shape;113;p21"/>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Andrew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