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cfcaaa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fcaaa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c4016c69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4016c69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d0b13f3f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d0b13f3f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509912" y="0"/>
            <a:ext cx="3738724" cy="2804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Implement test cases</a:t>
            </a:r>
            <a:endParaRPr/>
          </a:p>
          <a:p>
            <a:pPr indent="-342900" lvl="0" marL="457200" rtl="0" algn="l">
              <a:spcBef>
                <a:spcPts val="0"/>
              </a:spcBef>
              <a:spcAft>
                <a:spcPts val="0"/>
              </a:spcAft>
              <a:buSzPts val="1800"/>
              <a:buChar char="●"/>
            </a:pPr>
            <a:r>
              <a:rPr lang="en"/>
              <a:t>Merge UI with Database </a:t>
            </a:r>
            <a:endParaRPr/>
          </a:p>
          <a:p>
            <a:pPr indent="-342900" lvl="0" marL="457200" rtl="0" algn="l">
              <a:spcBef>
                <a:spcPts val="0"/>
              </a:spcBef>
              <a:spcAft>
                <a:spcPts val="0"/>
              </a:spcAft>
              <a:buSzPts val="1800"/>
              <a:buChar char="●"/>
            </a:pPr>
            <a:r>
              <a:rPr lang="en"/>
              <a:t>Homepage / Profile Page</a:t>
            </a:r>
            <a:endParaRPr/>
          </a:p>
          <a:p>
            <a:pPr indent="-342900" lvl="0" marL="457200" rtl="0" algn="l">
              <a:spcBef>
                <a:spcPts val="0"/>
              </a:spcBef>
              <a:spcAft>
                <a:spcPts val="0"/>
              </a:spcAft>
              <a:buSzPts val="1800"/>
              <a:buChar char="●"/>
            </a:pPr>
            <a:r>
              <a:rPr lang="en"/>
              <a:t>Research and implement Middleware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333850" y="311700"/>
            <a:ext cx="8375899" cy="4606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Establish the definition of a ‘memory’</a:t>
            </a:r>
            <a:endParaRPr/>
          </a:p>
          <a:p>
            <a:pPr indent="-342900" lvl="0" marL="457200" rtl="0" algn="l">
              <a:spcBef>
                <a:spcPts val="0"/>
              </a:spcBef>
              <a:spcAft>
                <a:spcPts val="0"/>
              </a:spcAft>
              <a:buSzPts val="1800"/>
              <a:buChar char="●"/>
            </a:pPr>
            <a:r>
              <a:rPr lang="en"/>
              <a:t>Research timeline</a:t>
            </a:r>
            <a:endParaRPr/>
          </a:p>
          <a:p>
            <a:pPr indent="-342900" lvl="0" marL="457200" rtl="0" algn="l">
              <a:spcBef>
                <a:spcPts val="0"/>
              </a:spcBef>
              <a:spcAft>
                <a:spcPts val="0"/>
              </a:spcAft>
              <a:buSzPts val="1800"/>
              <a:buChar char="●"/>
            </a:pPr>
            <a:r>
              <a:rPr lang="en"/>
              <a:t>Researching Database options</a:t>
            </a:r>
            <a:endParaRPr/>
          </a:p>
          <a:p>
            <a:pPr indent="-342900" lvl="0" marL="457200" rtl="0" algn="l">
              <a:spcBef>
                <a:spcPts val="0"/>
              </a:spcBef>
              <a:spcAft>
                <a:spcPts val="0"/>
              </a:spcAft>
              <a:buSzPts val="1800"/>
              <a:buChar char="●"/>
            </a:pPr>
            <a:r>
              <a:rPr lang="en"/>
              <a:t>Create new SQL database</a:t>
            </a:r>
            <a:endParaRPr/>
          </a:p>
          <a:p>
            <a:pPr indent="-342900" lvl="0" marL="457200" rtl="0" algn="l">
              <a:spcBef>
                <a:spcPts val="0"/>
              </a:spcBef>
              <a:spcAft>
                <a:spcPts val="0"/>
              </a:spcAft>
              <a:buSzPts val="1800"/>
              <a:buChar char="●"/>
            </a:pPr>
            <a:r>
              <a:rPr lang="en"/>
              <a:t>Move database to Google Cloud Server / Connect to web app</a:t>
            </a:r>
            <a:endParaRPr/>
          </a:p>
          <a:p>
            <a:pPr indent="-342900" lvl="0" marL="457200" rtl="0" algn="l">
              <a:spcBef>
                <a:spcPts val="0"/>
              </a:spcBef>
              <a:spcAft>
                <a:spcPts val="0"/>
              </a:spcAft>
              <a:buSzPts val="1800"/>
              <a:buChar char="●"/>
            </a:pPr>
            <a:r>
              <a:rPr lang="en"/>
              <a:t>Add views for: timeline, account management, etc.</a:t>
            </a:r>
            <a:endParaRPr/>
          </a:p>
          <a:p>
            <a:pPr indent="-342900" lvl="0" marL="457200" rtl="0" algn="l">
              <a:spcBef>
                <a:spcPts val="0"/>
              </a:spcBef>
              <a:spcAft>
                <a:spcPts val="0"/>
              </a:spcAft>
              <a:buSzPts val="1800"/>
              <a:buChar char="●"/>
            </a:pPr>
            <a:r>
              <a:rPr lang="en"/>
              <a:t>Role assignment and Access control rules </a:t>
            </a:r>
            <a:endParaRPr/>
          </a:p>
          <a:p>
            <a:pPr indent="-342900" lvl="0" marL="457200" rtl="0" algn="l">
              <a:spcBef>
                <a:spcPts val="0"/>
              </a:spcBef>
              <a:spcAft>
                <a:spcPts val="0"/>
              </a:spcAft>
              <a:buSzPts val="1800"/>
              <a:buChar char="●"/>
            </a:pPr>
            <a:r>
              <a:rPr lang="en"/>
              <a:t>Password modification / Forgotten functionality </a:t>
            </a:r>
            <a:endParaRPr/>
          </a:p>
          <a:p>
            <a:pPr indent="-342900" lvl="0" marL="457200" rtl="0" algn="l">
              <a:spcBef>
                <a:spcPts val="0"/>
              </a:spcBef>
              <a:spcAft>
                <a:spcPts val="0"/>
              </a:spcAft>
              <a:buSzPts val="1800"/>
              <a:buChar char="●"/>
            </a:pPr>
            <a:r>
              <a:rPr lang="en"/>
              <a:t>User management (Creation / Deletion / Update / Search)</a:t>
            </a:r>
            <a:endParaRPr/>
          </a:p>
          <a:p>
            <a:pPr indent="-342900" lvl="0" marL="457200" rtl="0" algn="l">
              <a:spcBef>
                <a:spcPts val="0"/>
              </a:spcBef>
              <a:spcAft>
                <a:spcPts val="0"/>
              </a:spcAft>
              <a:buSzPts val="1800"/>
              <a:buChar char="●"/>
            </a:pPr>
            <a:r>
              <a:rPr lang="en"/>
              <a:t>Designed Profile Template Component</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‘Memory’</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context of Memcomb, the term memory is a catch-all to describe anything a user uploads with the intention of sharing and connecting with others over. </a:t>
            </a:r>
            <a:endParaRPr/>
          </a:p>
          <a:p>
            <a:pPr indent="-342900" lvl="0" marL="457200" rtl="0" algn="l">
              <a:spcBef>
                <a:spcPts val="0"/>
              </a:spcBef>
              <a:spcAft>
                <a:spcPts val="0"/>
              </a:spcAft>
              <a:buSzPts val="1800"/>
              <a:buChar char="●"/>
            </a:pPr>
            <a:r>
              <a:rPr lang="en"/>
              <a:t>Memories will have locations, as well as dates, and can be tagged with random keywords. </a:t>
            </a:r>
            <a:endParaRPr/>
          </a:p>
          <a:p>
            <a:pPr indent="-342900" lvl="0" marL="457200" rtl="0" algn="l">
              <a:spcBef>
                <a:spcPts val="0"/>
              </a:spcBef>
              <a:spcAft>
                <a:spcPts val="0"/>
              </a:spcAft>
              <a:buSzPts val="1800"/>
              <a:buChar char="●"/>
            </a:pPr>
            <a:r>
              <a:rPr lang="en"/>
              <a:t>Memories can also have several different </a:t>
            </a:r>
            <a:r>
              <a:rPr lang="en"/>
              <a:t>data types</a:t>
            </a:r>
            <a:r>
              <a:rPr lang="en"/>
              <a:t>, including text posts, audio files, or images.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Repository</a:t>
            </a:r>
            <a:r>
              <a:rPr lang="en"/>
              <a:t> issues</a:t>
            </a:r>
            <a:endParaRPr/>
          </a:p>
          <a:p>
            <a:pPr indent="-317500" lvl="1" marL="914400" rtl="0" algn="l">
              <a:spcBef>
                <a:spcPts val="0"/>
              </a:spcBef>
              <a:spcAft>
                <a:spcPts val="0"/>
              </a:spcAft>
              <a:buSzPts val="1400"/>
              <a:buChar char="○"/>
            </a:pPr>
            <a:r>
              <a:rPr lang="en"/>
              <a:t>Roslyn</a:t>
            </a:r>
            <a:endParaRPr/>
          </a:p>
          <a:p>
            <a:pPr indent="-317500" lvl="1" marL="914400" rtl="0" algn="l">
              <a:spcBef>
                <a:spcPts val="0"/>
              </a:spcBef>
              <a:spcAft>
                <a:spcPts val="0"/>
              </a:spcAft>
              <a:buSzPts val="1400"/>
              <a:buChar char="○"/>
            </a:pPr>
            <a:r>
              <a:rPr lang="en"/>
              <a:t>Web Grease</a:t>
            </a:r>
            <a:endParaRPr/>
          </a:p>
          <a:p>
            <a:pPr indent="-342900" lvl="0" marL="457200" rtl="0" algn="l">
              <a:spcBef>
                <a:spcPts val="0"/>
              </a:spcBef>
              <a:spcAft>
                <a:spcPts val="0"/>
              </a:spcAft>
              <a:buSzPts val="1800"/>
              <a:buChar char="●"/>
            </a:pPr>
            <a:r>
              <a:rPr lang="en"/>
              <a:t>Database</a:t>
            </a:r>
            <a:endParaRPr/>
          </a:p>
          <a:p>
            <a:pPr indent="-317500" lvl="1" marL="914400" rtl="0" algn="l">
              <a:spcBef>
                <a:spcPts val="0"/>
              </a:spcBef>
              <a:spcAft>
                <a:spcPts val="0"/>
              </a:spcAft>
              <a:buSzPts val="1400"/>
              <a:buChar char="○"/>
            </a:pPr>
            <a:r>
              <a:rPr lang="en"/>
              <a:t>Google Cloud Port Forwarding</a:t>
            </a:r>
            <a:endParaRPr/>
          </a:p>
          <a:p>
            <a:pPr indent="-317500" lvl="1" marL="914400" rtl="0" algn="l">
              <a:spcBef>
                <a:spcPts val="0"/>
              </a:spcBef>
              <a:spcAft>
                <a:spcPts val="0"/>
              </a:spcAft>
              <a:buSzPts val="1400"/>
              <a:buChar char="○"/>
            </a:pPr>
            <a:r>
              <a:rPr lang="en"/>
              <a:t>Connecting to Visual Studio</a:t>
            </a:r>
            <a:endParaRPr/>
          </a:p>
          <a:p>
            <a:pPr indent="-317500" lvl="1" marL="914400" rtl="0" algn="l">
              <a:spcBef>
                <a:spcPts val="0"/>
              </a:spcBef>
              <a:spcAft>
                <a:spcPts val="0"/>
              </a:spcAft>
              <a:buSzPts val="1400"/>
              <a:buChar char="○"/>
            </a:pPr>
            <a:r>
              <a:rPr lang="en"/>
              <a:t>NoSQL vs MySQL</a:t>
            </a:r>
            <a:endParaRPr/>
          </a:p>
          <a:p>
            <a:pPr indent="-342900" lvl="0" marL="457200" rtl="0" algn="l">
              <a:spcBef>
                <a:spcPts val="0"/>
              </a:spcBef>
              <a:spcAft>
                <a:spcPts val="0"/>
              </a:spcAft>
              <a:buSzPts val="1800"/>
              <a:buChar char="●"/>
            </a:pPr>
            <a:r>
              <a:rPr lang="en"/>
              <a:t>Homepage/Timeline </a:t>
            </a:r>
            <a:r>
              <a:rPr lang="en"/>
              <a:t>Algorithm</a:t>
            </a:r>
            <a:endParaRPr/>
          </a:p>
          <a:p>
            <a:pPr indent="-317500" lvl="1" marL="914400" rtl="0" algn="l">
              <a:spcBef>
                <a:spcPts val="0"/>
              </a:spcBef>
              <a:spcAft>
                <a:spcPts val="0"/>
              </a:spcAft>
              <a:buSzPts val="1400"/>
              <a:buChar char="○"/>
            </a:pPr>
            <a:r>
              <a:rPr lang="en"/>
              <a:t>How we want to display and organize the timeline</a:t>
            </a:r>
            <a:endParaRPr/>
          </a:p>
          <a:p>
            <a:pPr indent="-317500" lvl="1" marL="914400" rtl="0" algn="l">
              <a:spcBef>
                <a:spcPts val="0"/>
              </a:spcBef>
              <a:spcAft>
                <a:spcPts val="0"/>
              </a:spcAft>
              <a:buSzPts val="1400"/>
              <a:buChar char="○"/>
            </a:pPr>
            <a:r>
              <a:rPr lang="en"/>
              <a:t>How our database will affect the timeline</a:t>
            </a:r>
            <a:endParaRPr/>
          </a:p>
          <a:p>
            <a:pPr indent="-342900" lvl="0" marL="457200" rtl="0" algn="l">
              <a:spcBef>
                <a:spcPts val="0"/>
              </a:spcBef>
              <a:spcAft>
                <a:spcPts val="0"/>
              </a:spcAft>
              <a:buSzPts val="1800"/>
              <a:buChar char="●"/>
            </a:pPr>
            <a:r>
              <a:rPr lang="en"/>
              <a:t>Profile page</a:t>
            </a:r>
            <a:endParaRPr/>
          </a:p>
          <a:p>
            <a:pPr indent="-317500" lvl="1" marL="914400" rtl="0" algn="l">
              <a:spcBef>
                <a:spcPts val="0"/>
              </a:spcBef>
              <a:spcAft>
                <a:spcPts val="0"/>
              </a:spcAft>
              <a:buSzPts val="1400"/>
              <a:buChar char="○"/>
            </a:pPr>
            <a:r>
              <a:rPr lang="en"/>
              <a:t>How the page should look and being able configure CSS to the page</a:t>
            </a:r>
            <a:endParaRPr/>
          </a:p>
          <a:p>
            <a:pPr indent="-317500" lvl="1" marL="914400" rtl="0" algn="l">
              <a:spcBef>
                <a:spcPts val="0"/>
              </a:spcBef>
              <a:spcAft>
                <a:spcPts val="0"/>
              </a:spcAft>
              <a:buSzPts val="1400"/>
              <a:buChar char="○"/>
            </a:pPr>
            <a:r>
              <a:rPr lang="en"/>
              <a:t>Implementing code functions for profile picture content</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r>
              <a:rPr lang="en"/>
              <a:t> Plan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Tutorial / Error Help Doc</a:t>
            </a:r>
            <a:endParaRPr/>
          </a:p>
          <a:p>
            <a:pPr indent="-317500" lvl="1" marL="914400" rtl="0" algn="l">
              <a:spcBef>
                <a:spcPts val="0"/>
              </a:spcBef>
              <a:spcAft>
                <a:spcPts val="0"/>
              </a:spcAft>
              <a:buSzPts val="1400"/>
              <a:buChar char="○"/>
            </a:pPr>
            <a:r>
              <a:rPr lang="en"/>
              <a:t>Repo issues are tedious but a learning process, we are storing up stackoverflow solutions</a:t>
            </a:r>
            <a:endParaRPr/>
          </a:p>
          <a:p>
            <a:pPr indent="-317500" lvl="2" marL="1371600" rtl="0" algn="l">
              <a:spcBef>
                <a:spcPts val="0"/>
              </a:spcBef>
              <a:spcAft>
                <a:spcPts val="0"/>
              </a:spcAft>
              <a:buSzPts val="1400"/>
              <a:buChar char="■"/>
            </a:pPr>
            <a:r>
              <a:rPr lang="en"/>
              <a:t>No error will stop us</a:t>
            </a:r>
            <a:endParaRPr/>
          </a:p>
          <a:p>
            <a:pPr indent="-342900" lvl="0" marL="457200" rtl="0" algn="l">
              <a:spcBef>
                <a:spcPts val="0"/>
              </a:spcBef>
              <a:spcAft>
                <a:spcPts val="0"/>
              </a:spcAft>
              <a:buSzPts val="1800"/>
              <a:buChar char="●"/>
            </a:pPr>
            <a:r>
              <a:rPr lang="en"/>
              <a:t>Timeline Algo is simplistic, chronological order is what we expect to use</a:t>
            </a:r>
            <a:endParaRPr/>
          </a:p>
          <a:p>
            <a:pPr indent="-317500" lvl="1" marL="914400" rtl="0" algn="l">
              <a:spcBef>
                <a:spcPts val="0"/>
              </a:spcBef>
              <a:spcAft>
                <a:spcPts val="0"/>
              </a:spcAft>
              <a:buSzPts val="1400"/>
              <a:buChar char="○"/>
            </a:pPr>
            <a:r>
              <a:rPr lang="en"/>
              <a:t>How we store the information will be determined by the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originally created a simple schema for a relational database, but after some </a:t>
            </a:r>
            <a:r>
              <a:rPr lang="en"/>
              <a:t>research</a:t>
            </a:r>
            <a:r>
              <a:rPr lang="en"/>
              <a:t> we are considering a NoSQL database instead</a:t>
            </a:r>
            <a:endParaRPr/>
          </a:p>
          <a:p>
            <a:pPr indent="0" lvl="0" marL="0" rtl="0" algn="l">
              <a:spcBef>
                <a:spcPts val="1600"/>
              </a:spcBef>
              <a:spcAft>
                <a:spcPts val="0"/>
              </a:spcAft>
              <a:buNone/>
            </a:pPr>
            <a:r>
              <a:rPr lang="en"/>
              <a:t>MySQL databases are a type of relational database, where data is stored in tables and have relational properties with other data</a:t>
            </a:r>
            <a:endParaRPr/>
          </a:p>
          <a:p>
            <a:pPr indent="0" lvl="0" marL="0" rtl="0" algn="l">
              <a:spcBef>
                <a:spcPts val="1600"/>
              </a:spcBef>
              <a:spcAft>
                <a:spcPts val="0"/>
              </a:spcAft>
              <a:buNone/>
            </a:pPr>
            <a:r>
              <a:rPr lang="en"/>
              <a:t>NoSQL databases are a type of object-oriented database, where data is less organized but is treated as objects and easier to manipulate</a:t>
            </a:r>
            <a:endParaRPr/>
          </a:p>
          <a:p>
            <a:pPr indent="0" lvl="0" marL="0" rtl="0" algn="l">
              <a:spcBef>
                <a:spcPts val="1600"/>
              </a:spcBef>
              <a:spcAft>
                <a:spcPts val="1600"/>
              </a:spcAft>
              <a:buNone/>
            </a:pPr>
            <a:r>
              <a:rPr lang="en"/>
              <a:t>Facebook uses MongoDB, which is a NoSQL database, but Twitter, Instagram and Youtube all use various SQL databases</a:t>
            </a:r>
            <a:endParaRPr/>
          </a:p>
        </p:txBody>
      </p:sp>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98" name="Google Shape;98;p20"/>
          <p:cNvPicPr preferRelativeResize="0"/>
          <p:nvPr/>
        </p:nvPicPr>
        <p:blipFill>
          <a:blip r:embed="rId3">
            <a:alphaModFix/>
          </a:blip>
          <a:stretch>
            <a:fillRect/>
          </a:stretch>
        </p:blipFill>
        <p:spPr>
          <a:xfrm>
            <a:off x="2882925" y="353150"/>
            <a:ext cx="5854651" cy="4323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u="sng">
                <a:solidFill>
                  <a:srgbClr val="ADADAD"/>
                </a:solidFill>
              </a:rPr>
              <a:t>Last Sprint</a:t>
            </a:r>
            <a:endParaRPr u="sng">
              <a:solidFill>
                <a:srgbClr val="ADADAD"/>
              </a:solidFill>
            </a:endParaRPr>
          </a:p>
          <a:p>
            <a:pPr indent="0" lvl="0" marL="457200" rtl="0" algn="l">
              <a:lnSpc>
                <a:spcPct val="115000"/>
              </a:lnSpc>
              <a:spcBef>
                <a:spcPts val="0"/>
              </a:spcBef>
              <a:spcAft>
                <a:spcPts val="0"/>
              </a:spcAft>
              <a:buNone/>
            </a:pPr>
            <a:r>
              <a:rPr lang="en">
                <a:solidFill>
                  <a:srgbClr val="ADADAD"/>
                </a:solidFill>
              </a:rPr>
              <a:t>●As a user I want to be able to sign up for memcomb with an email address and password</a:t>
            </a:r>
            <a:endParaRPr>
              <a:solidFill>
                <a:srgbClr val="ADADAD"/>
              </a:solidFill>
            </a:endParaRPr>
          </a:p>
          <a:p>
            <a:pPr indent="0" lvl="0" marL="457200" rtl="0" algn="l">
              <a:lnSpc>
                <a:spcPct val="115000"/>
              </a:lnSpc>
              <a:spcBef>
                <a:spcPts val="1600"/>
              </a:spcBef>
              <a:spcAft>
                <a:spcPts val="0"/>
              </a:spcAft>
              <a:buNone/>
            </a:pPr>
            <a:r>
              <a:rPr lang="en" u="sng">
                <a:solidFill>
                  <a:srgbClr val="ADADAD"/>
                </a:solidFill>
              </a:rPr>
              <a:t>This Sprint</a:t>
            </a:r>
            <a:endParaRPr u="sng">
              <a:solidFill>
                <a:srgbClr val="ADADAD"/>
              </a:solidFill>
            </a:endParaRPr>
          </a:p>
          <a:p>
            <a:pPr indent="457200" lvl="0" marL="0" rtl="0" algn="l">
              <a:lnSpc>
                <a:spcPct val="115000"/>
              </a:lnSpc>
              <a:spcBef>
                <a:spcPts val="0"/>
              </a:spcBef>
              <a:spcAft>
                <a:spcPts val="0"/>
              </a:spcAft>
              <a:buNone/>
            </a:pPr>
            <a:r>
              <a:rPr lang="en">
                <a:solidFill>
                  <a:srgbClr val="ADADAD"/>
                </a:solidFill>
              </a:rPr>
              <a:t>●As a user I need to be able to view my profile</a:t>
            </a:r>
            <a:endParaRPr>
              <a:solidFill>
                <a:srgbClr val="ADADAD"/>
              </a:solidFill>
            </a:endParaRPr>
          </a:p>
          <a:p>
            <a:pPr indent="0" lvl="0" marL="457200" rtl="0" algn="l">
              <a:lnSpc>
                <a:spcPct val="115000"/>
              </a:lnSpc>
              <a:spcBef>
                <a:spcPts val="1600"/>
              </a:spcBef>
              <a:spcAft>
                <a:spcPts val="0"/>
              </a:spcAft>
              <a:buNone/>
            </a:pPr>
            <a:r>
              <a:rPr lang="en" u="sng">
                <a:solidFill>
                  <a:srgbClr val="ADADAD"/>
                </a:solidFill>
              </a:rPr>
              <a:t>Next Sprint</a:t>
            </a:r>
            <a:endParaRPr u="sng">
              <a:solidFill>
                <a:srgbClr val="ADADAD"/>
              </a:solidFill>
            </a:endParaRPr>
          </a:p>
          <a:p>
            <a:pPr indent="0" lvl="0" marL="457200" rtl="0" algn="l">
              <a:lnSpc>
                <a:spcPct val="115000"/>
              </a:lnSpc>
              <a:spcBef>
                <a:spcPts val="0"/>
              </a:spcBef>
              <a:spcAft>
                <a:spcPts val="0"/>
              </a:spcAft>
              <a:buNone/>
            </a:pPr>
            <a:r>
              <a:rPr lang="en">
                <a:solidFill>
                  <a:srgbClr val="ADADAD"/>
                </a:solidFill>
              </a:rPr>
              <a:t>●As a user I need to be able to view my timeline when I log into my account</a:t>
            </a:r>
            <a:endParaRPr>
              <a:solidFill>
                <a:srgbClr val="ADADAD"/>
              </a:solidFill>
            </a:endParaRPr>
          </a:p>
          <a:p>
            <a:pPr indent="0" lvl="0" marL="457200" rtl="0" algn="l">
              <a:spcBef>
                <a:spcPts val="0"/>
              </a:spcBef>
              <a:spcAft>
                <a:spcPts val="1600"/>
              </a:spcAft>
              <a:buNone/>
            </a:pPr>
            <a:r>
              <a:t/>
            </a:r>
            <a:endParaRPr u="sng"/>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