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30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d0b13f3f2_4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d0b13f3f2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e75c2f5d1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e75c2f5d1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ca769de2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ca769de2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c341b8a34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c341b8a3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e75c2f5d1_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e75c2f5d1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341b8a34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341b8a3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c341b8a34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c341b8a3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f1018d65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6f1018d65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c341b8a34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c341b8a3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cfcaaa4f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cfcaaa4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f1018d65b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f1018d65b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e4ed87d85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e4ed87d8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e4ed87d8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e4ed87d8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Memcomb</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Noah Bradley, Bryce Waters, Isaac Watson, Jizhou Zhang, Andrew Dever, Kyle King</a:t>
            </a:r>
            <a:endParaRPr/>
          </a:p>
        </p:txBody>
      </p:sp>
      <p:pic>
        <p:nvPicPr>
          <p:cNvPr id="56" name="Google Shape;56;p13"/>
          <p:cNvPicPr preferRelativeResize="0"/>
          <p:nvPr/>
        </p:nvPicPr>
        <p:blipFill>
          <a:blip r:embed="rId3">
            <a:alphaModFix/>
          </a:blip>
          <a:stretch>
            <a:fillRect/>
          </a:stretch>
        </p:blipFill>
        <p:spPr>
          <a:xfrm>
            <a:off x="5417126" y="-183600"/>
            <a:ext cx="3726876" cy="2980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Memory Creation</a:t>
            </a:r>
            <a:endParaRPr/>
          </a:p>
        </p:txBody>
      </p:sp>
      <p:pic>
        <p:nvPicPr>
          <p:cNvPr id="115" name="Google Shape;115;p22"/>
          <p:cNvPicPr preferRelativeResize="0"/>
          <p:nvPr/>
        </p:nvPicPr>
        <p:blipFill>
          <a:blip r:embed="rId3">
            <a:alphaModFix/>
          </a:blip>
          <a:stretch>
            <a:fillRect/>
          </a:stretch>
        </p:blipFill>
        <p:spPr>
          <a:xfrm>
            <a:off x="5081725" y="1310525"/>
            <a:ext cx="3810000" cy="2857500"/>
          </a:xfrm>
          <a:prstGeom prst="rect">
            <a:avLst/>
          </a:prstGeom>
          <a:noFill/>
          <a:ln>
            <a:noFill/>
          </a:ln>
        </p:spPr>
      </p:pic>
      <p:sp>
        <p:nvSpPr>
          <p:cNvPr id="116" name="Google Shape;116;p22"/>
          <p:cNvSpPr txBox="1"/>
          <p:nvPr/>
        </p:nvSpPr>
        <p:spPr>
          <a:xfrm>
            <a:off x="259175" y="1884350"/>
            <a:ext cx="4389600" cy="1835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AutoNum type="arabicPeriod"/>
            </a:pPr>
            <a:r>
              <a:rPr lang="en" sz="1800">
                <a:solidFill>
                  <a:srgbClr val="FFFFFF"/>
                </a:solidFill>
              </a:rPr>
              <a:t>Upload will go to the File server</a:t>
            </a:r>
            <a:endParaRPr sz="1800">
              <a:solidFill>
                <a:srgbClr val="FFFFFF"/>
              </a:solidFill>
            </a:endParaRPr>
          </a:p>
          <a:p>
            <a:pPr marL="457200" lvl="0" indent="-342900" algn="l" rtl="0">
              <a:spcBef>
                <a:spcPts val="0"/>
              </a:spcBef>
              <a:spcAft>
                <a:spcPts val="0"/>
              </a:spcAft>
              <a:buClr>
                <a:srgbClr val="FFFFFF"/>
              </a:buClr>
              <a:buSzPts val="1800"/>
              <a:buAutoNum type="arabicPeriod"/>
            </a:pPr>
            <a:r>
              <a:rPr lang="en" sz="1800">
                <a:solidFill>
                  <a:srgbClr val="FFFFFF"/>
                </a:solidFill>
              </a:rPr>
              <a:t>Database will receive the image from the file server</a:t>
            </a:r>
            <a:endParaRPr sz="1800">
              <a:solidFill>
                <a:srgbClr val="FFFFFF"/>
              </a:solidFill>
            </a:endParaRPr>
          </a:p>
          <a:p>
            <a:pPr marL="457200" lvl="0" indent="-342900" algn="l" rtl="0">
              <a:spcBef>
                <a:spcPts val="0"/>
              </a:spcBef>
              <a:spcAft>
                <a:spcPts val="0"/>
              </a:spcAft>
              <a:buClr>
                <a:srgbClr val="FFFFFF"/>
              </a:buClr>
              <a:buSzPts val="1800"/>
              <a:buAutoNum type="arabicPeriod"/>
            </a:pPr>
            <a:r>
              <a:rPr lang="en" sz="1800">
                <a:solidFill>
                  <a:srgbClr val="FFFFFF"/>
                </a:solidFill>
              </a:rPr>
              <a:t>File will then be stored in the database</a:t>
            </a:r>
            <a:endParaRPr sz="1800">
              <a:solidFill>
                <a:srgbClr val="FFFFFF"/>
              </a:solidFill>
            </a:endParaRPr>
          </a:p>
        </p:txBody>
      </p:sp>
      <p:sp>
        <p:nvSpPr>
          <p:cNvPr id="117" name="Google Shape;117;p22"/>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rPr>
              <a:t>Bryce</a:t>
            </a:r>
            <a:endParaRPr sz="1800">
              <a:solidFill>
                <a:srgbClr val="CCCCCC"/>
              </a:solidFill>
            </a:endParaRPr>
          </a:p>
          <a:p>
            <a:pPr marL="0" lvl="0" indent="0" algn="l" rtl="0">
              <a:spcBef>
                <a:spcPts val="0"/>
              </a:spcBef>
              <a:spcAft>
                <a:spcPts val="0"/>
              </a:spcAft>
              <a:buNone/>
            </a:pPr>
            <a:endParaRPr sz="1800">
              <a:solidFill>
                <a:srgbClr val="CCCC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Current EERD</a:t>
            </a:r>
            <a:endParaRPr/>
          </a:p>
        </p:txBody>
      </p:sp>
      <p:pic>
        <p:nvPicPr>
          <p:cNvPr id="123" name="Google Shape;123;p23"/>
          <p:cNvPicPr preferRelativeResize="0"/>
          <p:nvPr/>
        </p:nvPicPr>
        <p:blipFill>
          <a:blip r:embed="rId3">
            <a:alphaModFix/>
          </a:blip>
          <a:stretch>
            <a:fillRect/>
          </a:stretch>
        </p:blipFill>
        <p:spPr>
          <a:xfrm>
            <a:off x="510600" y="1056925"/>
            <a:ext cx="8122804"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Stories</a:t>
            </a:r>
            <a:endParaRPr/>
          </a:p>
        </p:txBody>
      </p:sp>
      <p:sp>
        <p:nvSpPr>
          <p:cNvPr id="129" name="Google Shape;12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lnSpc>
                <a:spcPct val="115000"/>
              </a:lnSpc>
              <a:spcBef>
                <a:spcPts val="1600"/>
              </a:spcBef>
              <a:spcAft>
                <a:spcPts val="0"/>
              </a:spcAft>
              <a:buNone/>
            </a:pPr>
            <a:r>
              <a:rPr lang="en" u="sng">
                <a:solidFill>
                  <a:srgbClr val="ADADAD"/>
                </a:solidFill>
              </a:rPr>
              <a:t>This Sprint</a:t>
            </a:r>
            <a:r>
              <a:rPr lang="en">
                <a:solidFill>
                  <a:srgbClr val="ADADAD"/>
                </a:solidFill>
              </a:rPr>
              <a:t>	</a:t>
            </a:r>
            <a:endParaRPr>
              <a:solidFill>
                <a:srgbClr val="ADADAD"/>
              </a:solidFill>
            </a:endParaRPr>
          </a:p>
          <a:p>
            <a:pPr marL="1371600" lvl="0" indent="-342900" algn="l" rtl="0">
              <a:lnSpc>
                <a:spcPct val="115000"/>
              </a:lnSpc>
              <a:spcBef>
                <a:spcPts val="0"/>
              </a:spcBef>
              <a:spcAft>
                <a:spcPts val="0"/>
              </a:spcAft>
              <a:buClr>
                <a:srgbClr val="ADADAD"/>
              </a:buClr>
              <a:buSzPts val="1800"/>
              <a:buChar char="●"/>
            </a:pPr>
            <a:r>
              <a:rPr lang="en">
                <a:solidFill>
                  <a:srgbClr val="ADADAD"/>
                </a:solidFill>
              </a:rPr>
              <a:t>As a user I want to be able to upload a memory</a:t>
            </a:r>
            <a:endParaRPr>
              <a:solidFill>
                <a:srgbClr val="ADADAD"/>
              </a:solidFill>
            </a:endParaRPr>
          </a:p>
          <a:p>
            <a:pPr marL="1371600" lvl="0" indent="-342900" algn="l" rtl="0">
              <a:lnSpc>
                <a:spcPct val="115000"/>
              </a:lnSpc>
              <a:spcBef>
                <a:spcPts val="0"/>
              </a:spcBef>
              <a:spcAft>
                <a:spcPts val="0"/>
              </a:spcAft>
              <a:buClr>
                <a:srgbClr val="ADADAD"/>
              </a:buClr>
              <a:buSzPts val="1800"/>
              <a:buChar char="●"/>
            </a:pPr>
            <a:r>
              <a:rPr lang="en">
                <a:solidFill>
                  <a:srgbClr val="ADADAD"/>
                </a:solidFill>
              </a:rPr>
              <a:t>As a user I want to be able to view my profile</a:t>
            </a:r>
            <a:endParaRPr>
              <a:solidFill>
                <a:srgbClr val="ADADAD"/>
              </a:solidFill>
            </a:endParaRPr>
          </a:p>
          <a:p>
            <a:pPr marL="1371600" lvl="0" indent="-342900" algn="l" rtl="0">
              <a:lnSpc>
                <a:spcPct val="115000"/>
              </a:lnSpc>
              <a:spcBef>
                <a:spcPts val="0"/>
              </a:spcBef>
              <a:spcAft>
                <a:spcPts val="0"/>
              </a:spcAft>
              <a:buClr>
                <a:srgbClr val="ADADAD"/>
              </a:buClr>
              <a:buSzPts val="1800"/>
              <a:buChar char="●"/>
            </a:pPr>
            <a:r>
              <a:rPr lang="en">
                <a:solidFill>
                  <a:srgbClr val="ADADAD"/>
                </a:solidFill>
              </a:rPr>
              <a:t>As a user I want to able to upload a background image</a:t>
            </a:r>
            <a:endParaRPr>
              <a:solidFill>
                <a:srgbClr val="ADADAD"/>
              </a:solidFill>
            </a:endParaRPr>
          </a:p>
          <a:p>
            <a:pPr marL="1371600" lvl="0" indent="-342900" algn="l" rtl="0">
              <a:lnSpc>
                <a:spcPct val="115000"/>
              </a:lnSpc>
              <a:spcBef>
                <a:spcPts val="0"/>
              </a:spcBef>
              <a:spcAft>
                <a:spcPts val="0"/>
              </a:spcAft>
              <a:buClr>
                <a:srgbClr val="ADADAD"/>
              </a:buClr>
              <a:buSzPts val="1800"/>
              <a:buChar char="●"/>
            </a:pPr>
            <a:r>
              <a:rPr lang="en">
                <a:solidFill>
                  <a:srgbClr val="ADADAD"/>
                </a:solidFill>
              </a:rPr>
              <a:t>As a user I want to be able to view a settings page</a:t>
            </a:r>
            <a:endParaRPr>
              <a:solidFill>
                <a:srgbClr val="ADADAD"/>
              </a:solidFill>
            </a:endParaRPr>
          </a:p>
          <a:p>
            <a:pPr marL="457200" lvl="0" indent="0" algn="l" rtl="0">
              <a:lnSpc>
                <a:spcPct val="115000"/>
              </a:lnSpc>
              <a:spcBef>
                <a:spcPts val="1600"/>
              </a:spcBef>
              <a:spcAft>
                <a:spcPts val="0"/>
              </a:spcAft>
              <a:buNone/>
            </a:pPr>
            <a:r>
              <a:rPr lang="en" u="sng">
                <a:solidFill>
                  <a:srgbClr val="ADADAD"/>
                </a:solidFill>
              </a:rPr>
              <a:t>Next Sprint</a:t>
            </a:r>
            <a:endParaRPr u="sng">
              <a:solidFill>
                <a:srgbClr val="ADADAD"/>
              </a:solidFill>
            </a:endParaRPr>
          </a:p>
          <a:p>
            <a:pPr marL="1371600" lvl="0" indent="-342900" algn="l" rtl="0">
              <a:lnSpc>
                <a:spcPct val="115000"/>
              </a:lnSpc>
              <a:spcBef>
                <a:spcPts val="0"/>
              </a:spcBef>
              <a:spcAft>
                <a:spcPts val="0"/>
              </a:spcAft>
              <a:buClr>
                <a:srgbClr val="ADADAD"/>
              </a:buClr>
              <a:buSzPts val="1800"/>
              <a:buChar char="●"/>
            </a:pPr>
            <a:r>
              <a:rPr lang="en">
                <a:solidFill>
                  <a:srgbClr val="ADADAD"/>
                </a:solidFill>
              </a:rPr>
              <a:t>As a user I need to be able to view memories uploaded by my friends</a:t>
            </a:r>
            <a:endParaRPr>
              <a:solidFill>
                <a:srgbClr val="ADADAD"/>
              </a:solidFill>
            </a:endParaRPr>
          </a:p>
          <a:p>
            <a:pPr marL="2286000" lvl="0" indent="-342900" algn="l" rtl="0">
              <a:lnSpc>
                <a:spcPct val="115000"/>
              </a:lnSpc>
              <a:spcBef>
                <a:spcPts val="0"/>
              </a:spcBef>
              <a:spcAft>
                <a:spcPts val="0"/>
              </a:spcAft>
              <a:buClr>
                <a:srgbClr val="ADADAD"/>
              </a:buClr>
              <a:buSzPts val="1800"/>
              <a:buChar char="●"/>
            </a:pPr>
            <a:r>
              <a:rPr lang="en">
                <a:solidFill>
                  <a:srgbClr val="ADADAD"/>
                </a:solidFill>
              </a:rPr>
              <a:t>Possibly create connections between those who are not yet friends</a:t>
            </a:r>
            <a:endParaRPr>
              <a:solidFill>
                <a:srgbClr val="ADADAD"/>
              </a:solidFill>
            </a:endParaRPr>
          </a:p>
          <a:p>
            <a:pPr marL="457200" lvl="0" indent="0" algn="l" rtl="0">
              <a:spcBef>
                <a:spcPts val="0"/>
              </a:spcBef>
              <a:spcAft>
                <a:spcPts val="1600"/>
              </a:spcAft>
              <a:buNone/>
            </a:pPr>
            <a:endParaRPr u="sng"/>
          </a:p>
        </p:txBody>
      </p:sp>
      <p:sp>
        <p:nvSpPr>
          <p:cNvPr id="130" name="Google Shape;130;p24"/>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rPr>
              <a:t>Jizhou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Sprint Objectives</a:t>
            </a:r>
            <a:endParaRPr/>
          </a:p>
        </p:txBody>
      </p:sp>
      <p:sp>
        <p:nvSpPr>
          <p:cNvPr id="136" name="Google Shape;13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Allow users to see memories made by their friends</a:t>
            </a:r>
            <a:endParaRPr/>
          </a:p>
          <a:p>
            <a:pPr marL="457200" lvl="0" indent="-342900" algn="l" rtl="0">
              <a:spcBef>
                <a:spcPts val="0"/>
              </a:spcBef>
              <a:spcAft>
                <a:spcPts val="0"/>
              </a:spcAft>
              <a:buSzPts val="1800"/>
              <a:buChar char="●"/>
            </a:pPr>
            <a:r>
              <a:rPr lang="en"/>
              <a:t>Add to account management and allow more customization</a:t>
            </a:r>
            <a:endParaRPr/>
          </a:p>
          <a:p>
            <a:pPr marL="457200" lvl="0" indent="-342900" algn="l" rtl="0">
              <a:spcBef>
                <a:spcPts val="0"/>
              </a:spcBef>
              <a:spcAft>
                <a:spcPts val="0"/>
              </a:spcAft>
              <a:buSzPts val="1800"/>
              <a:buChar char="●"/>
            </a:pPr>
            <a:r>
              <a:rPr lang="en"/>
              <a:t>Fix the HTML / CSS for all pages so they match nicely together</a:t>
            </a:r>
            <a:endParaRPr/>
          </a:p>
          <a:p>
            <a:pPr marL="457200" lvl="0" indent="-342900" algn="l" rtl="0">
              <a:spcBef>
                <a:spcPts val="0"/>
              </a:spcBef>
              <a:spcAft>
                <a:spcPts val="0"/>
              </a:spcAft>
              <a:buSzPts val="1800"/>
              <a:buChar char="●"/>
            </a:pPr>
            <a:r>
              <a:rPr lang="en"/>
              <a:t>Continue adding to the schema as ideas or processes change</a:t>
            </a:r>
            <a:endParaRPr/>
          </a:p>
          <a:p>
            <a:pPr marL="457200" lvl="0" indent="-342900" algn="l" rtl="0">
              <a:spcBef>
                <a:spcPts val="0"/>
              </a:spcBef>
              <a:spcAft>
                <a:spcPts val="0"/>
              </a:spcAft>
              <a:buSzPts val="1800"/>
              <a:buChar char="●"/>
            </a:pPr>
            <a:r>
              <a:rPr lang="en"/>
              <a:t>Automated Testing</a:t>
            </a:r>
            <a:endParaRPr/>
          </a:p>
          <a:p>
            <a:pPr marL="457200" lvl="0" indent="0" algn="l" rtl="0">
              <a:spcBef>
                <a:spcPts val="1600"/>
              </a:spcBef>
              <a:spcAft>
                <a:spcPts val="1600"/>
              </a:spcAft>
              <a:buNone/>
            </a:pPr>
            <a:endParaRPr/>
          </a:p>
        </p:txBody>
      </p:sp>
      <p:sp>
        <p:nvSpPr>
          <p:cNvPr id="137" name="Google Shape;137;p25"/>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rPr>
              <a:t>Jizhou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p:nvPr/>
        </p:nvSpPr>
        <p:spPr>
          <a:xfrm>
            <a:off x="3608250" y="573600"/>
            <a:ext cx="1927500" cy="140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chemeClr val="dk1"/>
                </a:solidFill>
              </a:rPr>
              <a:t>Demo</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Memcomb</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For those who want to share and connect through similar memories in their lives. The Memcomb application is a social media platform that allows users to upload photos, videos, and audio, with an attached caption, that displays an important event in their lives. Unlike similar applications, Memcomb will connect users who share events of a similar time and place, allowing those users to discover each other. Our product provides a new way for users to interact with one another.</a:t>
            </a:r>
            <a:endParaRPr>
              <a:solidFill>
                <a:srgbClr val="CCCCCC"/>
              </a:solidFill>
            </a:endParaRPr>
          </a:p>
        </p:txBody>
      </p:sp>
      <p:sp>
        <p:nvSpPr>
          <p:cNvPr id="63" name="Google Shape;63;p14"/>
          <p:cNvSpPr txBox="1"/>
          <p:nvPr/>
        </p:nvSpPr>
        <p:spPr>
          <a:xfrm>
            <a:off x="413725" y="4485275"/>
            <a:ext cx="1382400" cy="43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14"/>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rPr>
              <a:t>Noah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Sprint</a:t>
            </a:r>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Establish important key terminology</a:t>
            </a:r>
            <a:endParaRPr/>
          </a:p>
          <a:p>
            <a:pPr marL="457200" lvl="0" indent="-342900" algn="l" rtl="0">
              <a:spcBef>
                <a:spcPts val="0"/>
              </a:spcBef>
              <a:spcAft>
                <a:spcPts val="0"/>
              </a:spcAft>
              <a:buSzPts val="1800"/>
              <a:buChar char="●"/>
            </a:pPr>
            <a:r>
              <a:rPr lang="en"/>
              <a:t>Re-designed database schema</a:t>
            </a:r>
            <a:endParaRPr/>
          </a:p>
          <a:p>
            <a:pPr marL="457200" lvl="0" indent="-342900" algn="l" rtl="0">
              <a:spcBef>
                <a:spcPts val="0"/>
              </a:spcBef>
              <a:spcAft>
                <a:spcPts val="0"/>
              </a:spcAft>
              <a:buSzPts val="1800"/>
              <a:buChar char="●"/>
            </a:pPr>
            <a:r>
              <a:rPr lang="en"/>
              <a:t>Implemented database schema</a:t>
            </a:r>
            <a:endParaRPr/>
          </a:p>
          <a:p>
            <a:pPr marL="457200" lvl="0" indent="-342900" algn="l" rtl="0">
              <a:spcBef>
                <a:spcPts val="0"/>
              </a:spcBef>
              <a:spcAft>
                <a:spcPts val="0"/>
              </a:spcAft>
              <a:buSzPts val="1800"/>
              <a:buChar char="●"/>
            </a:pPr>
            <a:r>
              <a:rPr lang="en"/>
              <a:t>Researched timeline / feed, discussed algorithm</a:t>
            </a:r>
            <a:endParaRPr/>
          </a:p>
          <a:p>
            <a:pPr marL="457200" lvl="0" indent="-342900" algn="l" rtl="0">
              <a:spcBef>
                <a:spcPts val="0"/>
              </a:spcBef>
              <a:spcAft>
                <a:spcPts val="0"/>
              </a:spcAft>
              <a:buSzPts val="1800"/>
              <a:buChar char="●"/>
            </a:pPr>
            <a:r>
              <a:rPr lang="en"/>
              <a:t>(Almost) Creating our first memory </a:t>
            </a:r>
            <a:endParaRPr/>
          </a:p>
          <a:p>
            <a:pPr marL="457200" lvl="0" indent="-342900" algn="l" rtl="0">
              <a:spcBef>
                <a:spcPts val="0"/>
              </a:spcBef>
              <a:spcAft>
                <a:spcPts val="0"/>
              </a:spcAft>
              <a:buSzPts val="1800"/>
              <a:buChar char="●"/>
            </a:pPr>
            <a:r>
              <a:rPr lang="en"/>
              <a:t>Creating FTP server for file/memory upload</a:t>
            </a:r>
            <a:endParaRPr/>
          </a:p>
          <a:p>
            <a:pPr marL="457200" lvl="0" indent="-342900" algn="l" rtl="0">
              <a:spcBef>
                <a:spcPts val="0"/>
              </a:spcBef>
              <a:spcAft>
                <a:spcPts val="0"/>
              </a:spcAft>
              <a:buSzPts val="1800"/>
              <a:buChar char="●"/>
            </a:pPr>
            <a:r>
              <a:rPr lang="en"/>
              <a:t>Implemented functions for uploading background image</a:t>
            </a:r>
            <a:endParaRPr/>
          </a:p>
          <a:p>
            <a:pPr marL="457200" lvl="0" indent="-342900" algn="l" rtl="0">
              <a:spcBef>
                <a:spcPts val="0"/>
              </a:spcBef>
              <a:spcAft>
                <a:spcPts val="0"/>
              </a:spcAft>
              <a:buSzPts val="1800"/>
              <a:buChar char="●"/>
            </a:pPr>
            <a:r>
              <a:rPr lang="en"/>
              <a:t>Designed Template for a Settings page and Timeline page</a:t>
            </a:r>
            <a:endParaRPr/>
          </a:p>
          <a:p>
            <a:pPr marL="457200" lvl="0" indent="-342900" algn="l" rtl="0">
              <a:spcBef>
                <a:spcPts val="0"/>
              </a:spcBef>
              <a:spcAft>
                <a:spcPts val="0"/>
              </a:spcAft>
              <a:buSzPts val="1800"/>
              <a:buChar char="●"/>
            </a:pPr>
            <a:r>
              <a:rPr lang="en"/>
              <a:t>Research ImageMagick and Ffmpeg</a:t>
            </a:r>
            <a:endParaRPr/>
          </a:p>
          <a:p>
            <a:pPr marL="914400" lvl="1" indent="-317500" algn="l" rtl="0">
              <a:spcBef>
                <a:spcPts val="0"/>
              </a:spcBef>
              <a:spcAft>
                <a:spcPts val="0"/>
              </a:spcAft>
              <a:buSzPts val="1400"/>
              <a:buChar char="○"/>
            </a:pPr>
            <a:r>
              <a:rPr lang="en"/>
              <a:t>Image editors</a:t>
            </a:r>
            <a:endParaRPr/>
          </a:p>
          <a:p>
            <a:pPr marL="457200" lvl="0" indent="0" algn="l" rtl="0">
              <a:spcBef>
                <a:spcPts val="1600"/>
              </a:spcBef>
              <a:spcAft>
                <a:spcPts val="1600"/>
              </a:spcAft>
              <a:buNone/>
            </a:pPr>
            <a:endParaRPr/>
          </a:p>
        </p:txBody>
      </p:sp>
      <p:sp>
        <p:nvSpPr>
          <p:cNvPr id="71" name="Google Shape;71;p15"/>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rPr>
              <a:t>Noah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and Risks</a:t>
            </a:r>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Designing Database Schema</a:t>
            </a:r>
            <a:endParaRPr/>
          </a:p>
          <a:p>
            <a:pPr marL="457200" lvl="0" indent="-342900" algn="l" rtl="0">
              <a:spcBef>
                <a:spcPts val="0"/>
              </a:spcBef>
              <a:spcAft>
                <a:spcPts val="0"/>
              </a:spcAft>
              <a:buSzPts val="1800"/>
              <a:buChar char="●"/>
            </a:pPr>
            <a:r>
              <a:rPr lang="en"/>
              <a:t>File server</a:t>
            </a:r>
            <a:endParaRPr/>
          </a:p>
          <a:p>
            <a:pPr marL="457200" lvl="0" indent="-342900" algn="l" rtl="0">
              <a:spcBef>
                <a:spcPts val="0"/>
              </a:spcBef>
              <a:spcAft>
                <a:spcPts val="0"/>
              </a:spcAft>
              <a:buSzPts val="1800"/>
              <a:buChar char="●"/>
            </a:pPr>
            <a:r>
              <a:rPr lang="en"/>
              <a:t>Tracing path to upload images</a:t>
            </a:r>
            <a:endParaRPr/>
          </a:p>
          <a:p>
            <a:pPr marL="457200" lvl="0" indent="-342900" algn="l" rtl="0">
              <a:spcBef>
                <a:spcPts val="0"/>
              </a:spcBef>
              <a:spcAft>
                <a:spcPts val="0"/>
              </a:spcAft>
              <a:buSzPts val="1800"/>
              <a:buChar char="●"/>
            </a:pPr>
            <a:r>
              <a:rPr lang="en"/>
              <a:t>Discussing our terminology and what a user should see when creating a memory</a:t>
            </a:r>
            <a:endParaRPr/>
          </a:p>
          <a:p>
            <a:pPr marL="457200" lvl="0" indent="-342900" algn="l" rtl="0">
              <a:spcBef>
                <a:spcPts val="0"/>
              </a:spcBef>
              <a:spcAft>
                <a:spcPts val="0"/>
              </a:spcAft>
              <a:buSzPts val="1800"/>
              <a:buChar char="●"/>
            </a:pPr>
            <a:r>
              <a:rPr lang="en"/>
              <a:t>Changing database schema required C# controller and html updates</a:t>
            </a:r>
            <a:endParaRPr/>
          </a:p>
          <a:p>
            <a:pPr marL="914400" lvl="1" indent="-317500" algn="l" rtl="0">
              <a:spcBef>
                <a:spcPts val="0"/>
              </a:spcBef>
              <a:spcAft>
                <a:spcPts val="0"/>
              </a:spcAft>
              <a:buSzPts val="1400"/>
              <a:buChar char="○"/>
            </a:pPr>
            <a:r>
              <a:rPr lang="en"/>
              <a:t>Which caused some ugliness thanks to bootstrap</a:t>
            </a:r>
            <a:endParaRPr/>
          </a:p>
          <a:p>
            <a:pPr marL="0" lvl="0" indent="0" algn="l" rtl="0">
              <a:spcBef>
                <a:spcPts val="1600"/>
              </a:spcBef>
              <a:spcAft>
                <a:spcPts val="0"/>
              </a:spcAft>
              <a:buNone/>
            </a:pPr>
            <a:endParaRPr/>
          </a:p>
          <a:p>
            <a:pPr marL="457200" lvl="0" indent="0" algn="l" rtl="0">
              <a:spcBef>
                <a:spcPts val="1600"/>
              </a:spcBef>
              <a:spcAft>
                <a:spcPts val="1600"/>
              </a:spcAft>
              <a:buNone/>
            </a:pPr>
            <a:endParaRPr/>
          </a:p>
        </p:txBody>
      </p:sp>
      <p:sp>
        <p:nvSpPr>
          <p:cNvPr id="78" name="Google Shape;78;p16"/>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rPr>
              <a:t>Isaac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Mitigation Plan</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Spent time as a group discussing terminology and what we all agreed as the best path, with respect to creating memories</a:t>
            </a:r>
            <a:endParaRPr/>
          </a:p>
          <a:p>
            <a:pPr marL="457200" lvl="0" indent="-342900" algn="l" rtl="0">
              <a:spcBef>
                <a:spcPts val="0"/>
              </a:spcBef>
              <a:spcAft>
                <a:spcPts val="0"/>
              </a:spcAft>
              <a:buSzPts val="1800"/>
              <a:buChar char="●"/>
            </a:pPr>
            <a:r>
              <a:rPr lang="en"/>
              <a:t>Developed alternate methods of storing images within the database in case our desired method was deemed infeasible.</a:t>
            </a:r>
            <a:endParaRPr/>
          </a:p>
          <a:p>
            <a:pPr marL="457200" lvl="0" indent="-342900" algn="l" rtl="0">
              <a:spcBef>
                <a:spcPts val="0"/>
              </a:spcBef>
              <a:spcAft>
                <a:spcPts val="0"/>
              </a:spcAft>
              <a:buSzPts val="1800"/>
              <a:buChar char="●"/>
            </a:pPr>
            <a:r>
              <a:rPr lang="en"/>
              <a:t>Researching ways to find the correct code that traces a path to image uploading</a:t>
            </a:r>
            <a:endParaRPr/>
          </a:p>
          <a:p>
            <a:pPr marL="457200" lvl="0" indent="-342900" algn="l" rtl="0">
              <a:spcBef>
                <a:spcPts val="0"/>
              </a:spcBef>
              <a:spcAft>
                <a:spcPts val="0"/>
              </a:spcAft>
              <a:buSzPts val="1800"/>
              <a:buChar char="●"/>
            </a:pPr>
            <a:r>
              <a:rPr lang="en"/>
              <a:t>Bootstrap can be tedious to work around, but as time goes on our understanding improves</a:t>
            </a:r>
            <a:endParaRPr/>
          </a:p>
        </p:txBody>
      </p:sp>
      <p:sp>
        <p:nvSpPr>
          <p:cNvPr id="85" name="Google Shape;85;p17"/>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rPr>
              <a:t>Isaac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‘Memory’</a:t>
            </a: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Memories are events in our head, and all have a time and place</a:t>
            </a:r>
            <a:endParaRPr/>
          </a:p>
          <a:p>
            <a:pPr marL="457200" lvl="0" indent="-342900" algn="l" rtl="0">
              <a:spcBef>
                <a:spcPts val="0"/>
              </a:spcBef>
              <a:spcAft>
                <a:spcPts val="0"/>
              </a:spcAft>
              <a:buSzPts val="1800"/>
              <a:buChar char="●"/>
            </a:pPr>
            <a:r>
              <a:rPr lang="en"/>
              <a:t>A memory fragment is any single post a user creates. This could be an image, a video, an audio clip, or a text story. These fragments have a specific location and date, and can be sorted by specific keywords   </a:t>
            </a:r>
            <a:endParaRPr/>
          </a:p>
          <a:p>
            <a:pPr marL="457200" lvl="0" indent="-342900" algn="l" rtl="0">
              <a:spcBef>
                <a:spcPts val="0"/>
              </a:spcBef>
              <a:spcAft>
                <a:spcPts val="0"/>
              </a:spcAft>
              <a:buSzPts val="1800"/>
              <a:buChar char="●"/>
            </a:pPr>
            <a:r>
              <a:rPr lang="en"/>
              <a:t>A memory is a collection of fragments, where users can group posts under one event. Each post has its own location, date, and keywords, however they are all grouped as a singular event</a:t>
            </a:r>
            <a:endParaRPr/>
          </a:p>
          <a:p>
            <a:pPr marL="457200" lvl="0" indent="-342900" algn="l" rtl="0">
              <a:spcBef>
                <a:spcPts val="0"/>
              </a:spcBef>
              <a:spcAft>
                <a:spcPts val="0"/>
              </a:spcAft>
              <a:buSzPts val="1800"/>
              <a:buChar char="●"/>
            </a:pPr>
            <a:r>
              <a:rPr lang="en"/>
              <a:t>Example: Your trip to Florida when your family visited 4 different amusement parks</a:t>
            </a:r>
            <a:endParaRPr/>
          </a:p>
        </p:txBody>
      </p:sp>
      <p:sp>
        <p:nvSpPr>
          <p:cNvPr id="92" name="Google Shape;92;p18"/>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rPr>
              <a:t>Kyle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Wireframes</a:t>
            </a:r>
            <a:endParaRPr/>
          </a:p>
        </p:txBody>
      </p:sp>
      <p:sp>
        <p:nvSpPr>
          <p:cNvPr id="98" name="Google Shape;98;p19"/>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rPr>
              <a:t>Kyle</a:t>
            </a:r>
            <a:endParaRPr/>
          </a:p>
        </p:txBody>
      </p:sp>
      <p:pic>
        <p:nvPicPr>
          <p:cNvPr id="99" name="Google Shape;99;p19"/>
          <p:cNvPicPr preferRelativeResize="0"/>
          <p:nvPr/>
        </p:nvPicPr>
        <p:blipFill>
          <a:blip r:embed="rId3">
            <a:alphaModFix/>
          </a:blip>
          <a:stretch>
            <a:fillRect/>
          </a:stretch>
        </p:blipFill>
        <p:spPr>
          <a:xfrm>
            <a:off x="3145000" y="445025"/>
            <a:ext cx="3593649" cy="4653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1459675" y="180700"/>
            <a:ext cx="6224658"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2237025" y="152400"/>
            <a:ext cx="4669962" cy="4838701"/>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560</Words>
  <Application>Microsoft Office PowerPoint</Application>
  <PresentationFormat>On-screen Show (16:9)</PresentationFormat>
  <Paragraphs>63</Paragraphs>
  <Slides>14</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Simple Dark</vt:lpstr>
      <vt:lpstr>Memcomb</vt:lpstr>
      <vt:lpstr>Memcomb</vt:lpstr>
      <vt:lpstr>This Sprint</vt:lpstr>
      <vt:lpstr>Challenges and Risks</vt:lpstr>
      <vt:lpstr>Mitigation Plan</vt:lpstr>
      <vt:lpstr>What is a ‘Memory’</vt:lpstr>
      <vt:lpstr>Wireframes</vt:lpstr>
      <vt:lpstr>PowerPoint Presentation</vt:lpstr>
      <vt:lpstr>PowerPoint Presentation</vt:lpstr>
      <vt:lpstr>Memory Creation</vt:lpstr>
      <vt:lpstr>Current EERD</vt:lpstr>
      <vt:lpstr>User Stories</vt:lpstr>
      <vt:lpstr>Next Sprint Objectives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Memcomb</dc:title>
  <dc:creator>Joe Zha</dc:creator>
  <cp:lastModifiedBy>Joe Zha</cp:lastModifiedBy>
  <cp:revision>1</cp:revision>
  <dcterms:modified xsi:type="dcterms:W3CDTF">2020-02-17T23:31:24Z</dcterms:modified>
</cp:coreProperties>
</file>