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6" d="100"/>
          <a:sy n="96" d="100"/>
        </p:scale>
        <p:origin x="81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6e75c2f5d1_9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6e75c2f5d1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c341b8a34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c341b8a34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7c341b8a34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7c341b8a34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6f1018d65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6f1018d65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7c341b8a34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7c341b8a34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817b21fb3e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817b21fb3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6e75c2f5d1_8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6e75c2f5d1_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7ca769de2f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7ca769de2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7c341b8a34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7c341b8a3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1600"/>
              </a:spcBef>
              <a:spcAft>
                <a:spcPts val="0"/>
              </a:spcAft>
              <a:buClr>
                <a:schemeClr val="dk1"/>
              </a:buClr>
              <a:buSzPts val="1400"/>
              <a:buChar char="○"/>
              <a:defRPr>
                <a:solidFill>
                  <a:schemeClr val="dk1"/>
                </a:solidFill>
              </a:defRPr>
            </a:lvl2pPr>
            <a:lvl3pPr marL="1371600" lvl="2" indent="-317500">
              <a:spcBef>
                <a:spcPts val="1600"/>
              </a:spcBef>
              <a:spcAft>
                <a:spcPts val="0"/>
              </a:spcAft>
              <a:buClr>
                <a:schemeClr val="dk1"/>
              </a:buClr>
              <a:buSzPts val="1400"/>
              <a:buChar char="■"/>
              <a:defRPr>
                <a:solidFill>
                  <a:schemeClr val="dk1"/>
                </a:solidFill>
              </a:defRPr>
            </a:lvl3pPr>
            <a:lvl4pPr marL="1828800" lvl="3" indent="-317500">
              <a:spcBef>
                <a:spcPts val="1600"/>
              </a:spcBef>
              <a:spcAft>
                <a:spcPts val="0"/>
              </a:spcAft>
              <a:buClr>
                <a:schemeClr val="dk1"/>
              </a:buClr>
              <a:buSzPts val="1400"/>
              <a:buChar char="●"/>
              <a:defRPr>
                <a:solidFill>
                  <a:schemeClr val="dk1"/>
                </a:solidFill>
              </a:defRPr>
            </a:lvl4pPr>
            <a:lvl5pPr marL="2286000" lvl="4" indent="-317500">
              <a:spcBef>
                <a:spcPts val="1600"/>
              </a:spcBef>
              <a:spcAft>
                <a:spcPts val="0"/>
              </a:spcAft>
              <a:buClr>
                <a:schemeClr val="dk1"/>
              </a:buClr>
              <a:buSzPts val="1400"/>
              <a:buChar char="○"/>
              <a:defRPr>
                <a:solidFill>
                  <a:schemeClr val="dk1"/>
                </a:solidFill>
              </a:defRPr>
            </a:lvl5pPr>
            <a:lvl6pPr marL="2743200" lvl="5" indent="-317500">
              <a:spcBef>
                <a:spcPts val="1600"/>
              </a:spcBef>
              <a:spcAft>
                <a:spcPts val="0"/>
              </a:spcAft>
              <a:buClr>
                <a:schemeClr val="dk1"/>
              </a:buClr>
              <a:buSzPts val="1400"/>
              <a:buChar char="■"/>
              <a:defRPr>
                <a:solidFill>
                  <a:schemeClr val="dk1"/>
                </a:solidFill>
              </a:defRPr>
            </a:lvl6pPr>
            <a:lvl7pPr marL="3200400" lvl="6" indent="-317500">
              <a:spcBef>
                <a:spcPts val="1600"/>
              </a:spcBef>
              <a:spcAft>
                <a:spcPts val="0"/>
              </a:spcAft>
              <a:buClr>
                <a:schemeClr val="dk1"/>
              </a:buClr>
              <a:buSzPts val="1400"/>
              <a:buChar char="●"/>
              <a:defRPr>
                <a:solidFill>
                  <a:schemeClr val="dk1"/>
                </a:solidFill>
              </a:defRPr>
            </a:lvl7pPr>
            <a:lvl8pPr marL="3657600" lvl="7" indent="-317500">
              <a:spcBef>
                <a:spcPts val="1600"/>
              </a:spcBef>
              <a:spcAft>
                <a:spcPts val="0"/>
              </a:spcAft>
              <a:buClr>
                <a:schemeClr val="dk1"/>
              </a:buClr>
              <a:buSzPts val="1400"/>
              <a:buChar char="○"/>
              <a:defRPr>
                <a:solidFill>
                  <a:schemeClr val="dk1"/>
                </a:solidFill>
              </a:defRPr>
            </a:lvl8pPr>
            <a:lvl9pPr marL="4114800" lvl="8" indent="-317500">
              <a:spcBef>
                <a:spcPts val="1600"/>
              </a:spcBef>
              <a:spcAft>
                <a:spcPts val="160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1600"/>
              </a:spcBef>
              <a:spcAft>
                <a:spcPts val="0"/>
              </a:spcAft>
              <a:buClr>
                <a:schemeClr val="lt2"/>
              </a:buClr>
              <a:buSzPts val="1400"/>
              <a:buChar char="○"/>
              <a:defRPr>
                <a:solidFill>
                  <a:schemeClr val="lt2"/>
                </a:solidFill>
              </a:defRPr>
            </a:lvl2pPr>
            <a:lvl3pPr marL="1371600" lvl="2" indent="-317500">
              <a:lnSpc>
                <a:spcPct val="115000"/>
              </a:lnSpc>
              <a:spcBef>
                <a:spcPts val="1600"/>
              </a:spcBef>
              <a:spcAft>
                <a:spcPts val="0"/>
              </a:spcAft>
              <a:buClr>
                <a:schemeClr val="lt2"/>
              </a:buClr>
              <a:buSzPts val="1400"/>
              <a:buChar char="■"/>
              <a:defRPr>
                <a:solidFill>
                  <a:schemeClr val="lt2"/>
                </a:solidFill>
              </a:defRPr>
            </a:lvl3pPr>
            <a:lvl4pPr marL="1828800" lvl="3" indent="-317500">
              <a:lnSpc>
                <a:spcPct val="115000"/>
              </a:lnSpc>
              <a:spcBef>
                <a:spcPts val="1600"/>
              </a:spcBef>
              <a:spcAft>
                <a:spcPts val="0"/>
              </a:spcAft>
              <a:buClr>
                <a:schemeClr val="lt2"/>
              </a:buClr>
              <a:buSzPts val="1400"/>
              <a:buChar char="●"/>
              <a:defRPr>
                <a:solidFill>
                  <a:schemeClr val="lt2"/>
                </a:solidFill>
              </a:defRPr>
            </a:lvl4pPr>
            <a:lvl5pPr marL="2286000" lvl="4" indent="-317500">
              <a:lnSpc>
                <a:spcPct val="115000"/>
              </a:lnSpc>
              <a:spcBef>
                <a:spcPts val="1600"/>
              </a:spcBef>
              <a:spcAft>
                <a:spcPts val="0"/>
              </a:spcAft>
              <a:buClr>
                <a:schemeClr val="lt2"/>
              </a:buClr>
              <a:buSzPts val="1400"/>
              <a:buChar char="○"/>
              <a:defRPr>
                <a:solidFill>
                  <a:schemeClr val="lt2"/>
                </a:solidFill>
              </a:defRPr>
            </a:lvl5pPr>
            <a:lvl6pPr marL="2743200" lvl="5" indent="-317500">
              <a:lnSpc>
                <a:spcPct val="115000"/>
              </a:lnSpc>
              <a:spcBef>
                <a:spcPts val="1600"/>
              </a:spcBef>
              <a:spcAft>
                <a:spcPts val="0"/>
              </a:spcAft>
              <a:buClr>
                <a:schemeClr val="lt2"/>
              </a:buClr>
              <a:buSzPts val="1400"/>
              <a:buChar char="■"/>
              <a:defRPr>
                <a:solidFill>
                  <a:schemeClr val="lt2"/>
                </a:solidFill>
              </a:defRPr>
            </a:lvl6pPr>
            <a:lvl7pPr marL="3200400" lvl="6" indent="-317500">
              <a:lnSpc>
                <a:spcPct val="115000"/>
              </a:lnSpc>
              <a:spcBef>
                <a:spcPts val="1600"/>
              </a:spcBef>
              <a:spcAft>
                <a:spcPts val="0"/>
              </a:spcAft>
              <a:buClr>
                <a:schemeClr val="lt2"/>
              </a:buClr>
              <a:buSzPts val="1400"/>
              <a:buChar char="●"/>
              <a:defRPr>
                <a:solidFill>
                  <a:schemeClr val="lt2"/>
                </a:solidFill>
              </a:defRPr>
            </a:lvl7pPr>
            <a:lvl8pPr marL="3657600" lvl="7" indent="-317500">
              <a:lnSpc>
                <a:spcPct val="115000"/>
              </a:lnSpc>
              <a:spcBef>
                <a:spcPts val="1600"/>
              </a:spcBef>
              <a:spcAft>
                <a:spcPts val="0"/>
              </a:spcAft>
              <a:buClr>
                <a:schemeClr val="lt2"/>
              </a:buClr>
              <a:buSzPts val="1400"/>
              <a:buChar char="○"/>
              <a:defRPr>
                <a:solidFill>
                  <a:schemeClr val="lt2"/>
                </a:solidFill>
              </a:defRPr>
            </a:lvl8pPr>
            <a:lvl9pPr marL="4114800" lvl="8" indent="-317500">
              <a:lnSpc>
                <a:spcPct val="115000"/>
              </a:lnSpc>
              <a:spcBef>
                <a:spcPts val="1600"/>
              </a:spcBef>
              <a:spcAft>
                <a:spcPts val="160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Memcomb</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Noah Bradley, Bryce Waters, Isaac Watson, Jizhou Zhang, Andrew Dever, Kyle King</a:t>
            </a:r>
            <a:endParaRPr/>
          </a:p>
        </p:txBody>
      </p:sp>
      <p:pic>
        <p:nvPicPr>
          <p:cNvPr id="56" name="Google Shape;56;p13"/>
          <p:cNvPicPr preferRelativeResize="0"/>
          <p:nvPr/>
        </p:nvPicPr>
        <p:blipFill>
          <a:blip r:embed="rId3">
            <a:alphaModFix/>
          </a:blip>
          <a:stretch>
            <a:fillRect/>
          </a:stretch>
        </p:blipFill>
        <p:spPr>
          <a:xfrm>
            <a:off x="5417126" y="-183600"/>
            <a:ext cx="3726876" cy="2980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2"/>
          <p:cNvSpPr txBox="1"/>
          <p:nvPr/>
        </p:nvSpPr>
        <p:spPr>
          <a:xfrm>
            <a:off x="3608250" y="573600"/>
            <a:ext cx="1927500" cy="140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800">
                <a:solidFill>
                  <a:schemeClr val="dk1"/>
                </a:solidFill>
              </a:rPr>
              <a:t>Demo</a:t>
            </a:r>
            <a:endParaRPr sz="4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Memcomb</a:t>
            </a:r>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CCCCCC"/>
                </a:solidFill>
              </a:rPr>
              <a:t>For those who want to share and connect through similar memories in their lives. The Memcomb application is a social media platform that allows users to upload photos, videos, and audio, with an attached caption, that displays an important event in their lives. Unlike similar applications, Memcomb will connect users who share events of a similar time and place, allowing those users to discover each other. Our product provides a new way for users to interact with one another.</a:t>
            </a:r>
            <a:endParaRPr>
              <a:solidFill>
                <a:srgbClr val="CCCCCC"/>
              </a:solidFill>
            </a:endParaRPr>
          </a:p>
        </p:txBody>
      </p:sp>
      <p:sp>
        <p:nvSpPr>
          <p:cNvPr id="63" name="Google Shape;63;p14"/>
          <p:cNvSpPr txBox="1"/>
          <p:nvPr/>
        </p:nvSpPr>
        <p:spPr>
          <a:xfrm>
            <a:off x="413725" y="4485275"/>
            <a:ext cx="1382400" cy="43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 name="Google Shape;64;p14"/>
          <p:cNvSpPr txBox="1"/>
          <p:nvPr/>
        </p:nvSpPr>
        <p:spPr>
          <a:xfrm>
            <a:off x="413725" y="4527575"/>
            <a:ext cx="1071900" cy="34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CCCCCC"/>
                </a:solidFill>
              </a:rPr>
              <a:t>Noah</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Sprint</a:t>
            </a:r>
            <a:endParaRPr/>
          </a:p>
        </p:txBody>
      </p:sp>
      <p:sp>
        <p:nvSpPr>
          <p:cNvPr id="70" name="Google Shape;70;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Password Hashing</a:t>
            </a:r>
            <a:endParaRPr dirty="0"/>
          </a:p>
          <a:p>
            <a:pPr marL="457200" lvl="0" indent="-342900" algn="l" rtl="0">
              <a:spcBef>
                <a:spcPts val="0"/>
              </a:spcBef>
              <a:spcAft>
                <a:spcPts val="0"/>
              </a:spcAft>
              <a:buSzPts val="1800"/>
              <a:buChar char="●"/>
            </a:pPr>
            <a:r>
              <a:rPr lang="en" dirty="0"/>
              <a:t>Re-working website features</a:t>
            </a:r>
            <a:endParaRPr dirty="0"/>
          </a:p>
          <a:p>
            <a:pPr marL="457200" lvl="0" indent="-342900" algn="l" rtl="0">
              <a:spcBef>
                <a:spcPts val="0"/>
              </a:spcBef>
              <a:spcAft>
                <a:spcPts val="0"/>
              </a:spcAft>
              <a:buSzPts val="1800"/>
              <a:buChar char="●"/>
            </a:pPr>
            <a:r>
              <a:rPr lang="en" dirty="0"/>
              <a:t>Uploaded images to directory</a:t>
            </a:r>
            <a:endParaRPr dirty="0"/>
          </a:p>
          <a:p>
            <a:pPr marL="457200" lvl="0" indent="-342900" algn="l" rtl="0">
              <a:spcBef>
                <a:spcPts val="0"/>
              </a:spcBef>
              <a:spcAft>
                <a:spcPts val="0"/>
              </a:spcAft>
              <a:buSzPts val="1800"/>
              <a:buChar char="●"/>
            </a:pPr>
            <a:r>
              <a:rPr lang="en" dirty="0">
                <a:highlight>
                  <a:srgbClr val="FFFF00"/>
                </a:highlight>
              </a:rPr>
              <a:t>Get CI/CD pipeline hosted on IIS server</a:t>
            </a:r>
            <a:endParaRPr dirty="0">
              <a:highlight>
                <a:srgbClr val="FFFF00"/>
              </a:highlight>
            </a:endParaRPr>
          </a:p>
          <a:p>
            <a:pPr marL="457200" lvl="0" indent="-342900" algn="l" rtl="0">
              <a:spcBef>
                <a:spcPts val="0"/>
              </a:spcBef>
              <a:spcAft>
                <a:spcPts val="0"/>
              </a:spcAft>
              <a:buSzPts val="1800"/>
              <a:buChar char="●"/>
            </a:pPr>
            <a:r>
              <a:rPr lang="en" dirty="0"/>
              <a:t>Get memories from directory and load to timeline</a:t>
            </a:r>
            <a:endParaRPr dirty="0"/>
          </a:p>
          <a:p>
            <a:pPr marL="457200" lvl="0" indent="-342900" algn="l" rtl="0">
              <a:spcBef>
                <a:spcPts val="0"/>
              </a:spcBef>
              <a:spcAft>
                <a:spcPts val="0"/>
              </a:spcAft>
              <a:buSzPts val="1800"/>
              <a:buChar char="●"/>
            </a:pPr>
            <a:r>
              <a:rPr lang="en" dirty="0"/>
              <a:t>Configure functions and requirements for Sign Up Page unit tester</a:t>
            </a:r>
            <a:endParaRPr dirty="0"/>
          </a:p>
          <a:p>
            <a:pPr marL="457200" lvl="0" indent="0" algn="l" rtl="0">
              <a:spcBef>
                <a:spcPts val="1600"/>
              </a:spcBef>
              <a:spcAft>
                <a:spcPts val="1600"/>
              </a:spcAft>
              <a:buNone/>
            </a:pPr>
            <a:endParaRPr dirty="0"/>
          </a:p>
        </p:txBody>
      </p:sp>
      <p:sp>
        <p:nvSpPr>
          <p:cNvPr id="71" name="Google Shape;71;p15"/>
          <p:cNvSpPr txBox="1"/>
          <p:nvPr/>
        </p:nvSpPr>
        <p:spPr>
          <a:xfrm>
            <a:off x="413725" y="4527575"/>
            <a:ext cx="1071900" cy="34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CCCCCC"/>
                </a:solidFill>
              </a:rPr>
              <a:t>Noah</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Challenges and Risks</a:t>
            </a:r>
            <a:endParaRPr/>
          </a:p>
        </p:txBody>
      </p:sp>
      <p:sp>
        <p:nvSpPr>
          <p:cNvPr id="77" name="Google Shape;77;p16"/>
          <p:cNvSpPr txBox="1">
            <a:spLocks noGrp="1"/>
          </p:cNvSpPr>
          <p:nvPr>
            <p:ph type="body" idx="1"/>
          </p:nvPr>
        </p:nvSpPr>
        <p:spPr>
          <a:xfrm>
            <a:off x="311700" y="1145500"/>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Looping through directory to load images to timeline</a:t>
            </a:r>
            <a:endParaRPr dirty="0"/>
          </a:p>
          <a:p>
            <a:pPr marL="457200" lvl="0" indent="-342900" algn="l" rtl="0">
              <a:spcBef>
                <a:spcPts val="0"/>
              </a:spcBef>
              <a:spcAft>
                <a:spcPts val="0"/>
              </a:spcAft>
              <a:buSzPts val="1800"/>
              <a:buChar char="●"/>
            </a:pPr>
            <a:r>
              <a:rPr lang="en" dirty="0"/>
              <a:t>Creating a modal for an undefined amount of memories and their fragments</a:t>
            </a:r>
            <a:endParaRPr dirty="0"/>
          </a:p>
          <a:p>
            <a:pPr marL="457200" lvl="0" indent="-342900" algn="l" rtl="0">
              <a:spcBef>
                <a:spcPts val="0"/>
              </a:spcBef>
              <a:spcAft>
                <a:spcPts val="0"/>
              </a:spcAft>
              <a:buSzPts val="1800"/>
              <a:buChar char="●"/>
            </a:pPr>
            <a:r>
              <a:rPr lang="en" dirty="0">
                <a:highlight>
                  <a:srgbClr val="FFFF00"/>
                </a:highlight>
              </a:rPr>
              <a:t>Default page and SMTP error on web server</a:t>
            </a:r>
            <a:endParaRPr dirty="0">
              <a:highlight>
                <a:srgbClr val="FFFF00"/>
              </a:highlight>
            </a:endParaRPr>
          </a:p>
          <a:p>
            <a:pPr marL="457200" lvl="0" indent="-342900" algn="l" rtl="0">
              <a:spcBef>
                <a:spcPts val="0"/>
              </a:spcBef>
              <a:spcAft>
                <a:spcPts val="0"/>
              </a:spcAft>
              <a:buSzPts val="1800"/>
              <a:buChar char="●"/>
            </a:pPr>
            <a:r>
              <a:rPr lang="en" dirty="0"/>
              <a:t>Pages are not styled nicely for mobile</a:t>
            </a:r>
            <a:endParaRPr dirty="0"/>
          </a:p>
          <a:p>
            <a:pPr marL="457200" lvl="0" indent="-342900" algn="l" rtl="0">
              <a:spcBef>
                <a:spcPts val="0"/>
              </a:spcBef>
              <a:spcAft>
                <a:spcPts val="0"/>
              </a:spcAft>
              <a:buSzPts val="1800"/>
              <a:buChar char="●"/>
            </a:pPr>
            <a:r>
              <a:rPr lang="en" dirty="0"/>
              <a:t>Getting over sickness</a:t>
            </a:r>
            <a:endParaRPr dirty="0"/>
          </a:p>
          <a:p>
            <a:pPr marL="457200" lvl="0" indent="0" algn="l" rtl="0">
              <a:spcBef>
                <a:spcPts val="1600"/>
              </a:spcBef>
              <a:spcAft>
                <a:spcPts val="1600"/>
              </a:spcAft>
              <a:buNone/>
            </a:pPr>
            <a:endParaRPr dirty="0"/>
          </a:p>
        </p:txBody>
      </p:sp>
      <p:sp>
        <p:nvSpPr>
          <p:cNvPr id="78" name="Google Shape;78;p16"/>
          <p:cNvSpPr txBox="1"/>
          <p:nvPr/>
        </p:nvSpPr>
        <p:spPr>
          <a:xfrm>
            <a:off x="413725" y="4527575"/>
            <a:ext cx="1071900" cy="34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CCCCCC"/>
                </a:solidFill>
              </a:rPr>
              <a:t>Bryce</a:t>
            </a:r>
            <a:endParaRPr sz="1800">
              <a:solidFill>
                <a:srgbClr val="CCCCCC"/>
              </a:solidFill>
            </a:endParaRPr>
          </a:p>
          <a:p>
            <a:pPr marL="0" lvl="0" indent="0" algn="l" rtl="0">
              <a:spcBef>
                <a:spcPts val="0"/>
              </a:spcBef>
              <a:spcAft>
                <a:spcPts val="0"/>
              </a:spcAft>
              <a:buNone/>
            </a:pPr>
            <a:endParaRPr sz="1800">
              <a:solidFill>
                <a:srgbClr val="CCCCCC"/>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Mitigation Plan</a:t>
            </a:r>
            <a:endParaRPr/>
          </a:p>
        </p:txBody>
      </p:sp>
      <p:sp>
        <p:nvSpPr>
          <p:cNvPr id="84" name="Google Shape;84;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Trial and Error / research. Duplicating a HTML section an undefined amount of times when the page is loaded is tricky </a:t>
            </a:r>
            <a:endParaRPr/>
          </a:p>
          <a:p>
            <a:pPr marL="457200" lvl="0" indent="-342900" algn="l" rtl="0">
              <a:spcBef>
                <a:spcPts val="0"/>
              </a:spcBef>
              <a:spcAft>
                <a:spcPts val="0"/>
              </a:spcAft>
              <a:buSzPts val="1800"/>
              <a:buChar char="●"/>
            </a:pPr>
            <a:r>
              <a:rPr lang="en"/>
              <a:t>Lots of rest</a:t>
            </a:r>
            <a:endParaRPr/>
          </a:p>
        </p:txBody>
      </p:sp>
      <p:sp>
        <p:nvSpPr>
          <p:cNvPr id="85" name="Google Shape;85;p17"/>
          <p:cNvSpPr txBox="1"/>
          <p:nvPr/>
        </p:nvSpPr>
        <p:spPr>
          <a:xfrm>
            <a:off x="413725" y="4527575"/>
            <a:ext cx="1071900" cy="34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17"/>
          <p:cNvSpPr txBox="1"/>
          <p:nvPr/>
        </p:nvSpPr>
        <p:spPr>
          <a:xfrm>
            <a:off x="413725" y="4527575"/>
            <a:ext cx="1071900" cy="34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CCCCCC"/>
                </a:solidFill>
              </a:rPr>
              <a:t>Isaac</a:t>
            </a:r>
            <a:endParaRPr sz="1800">
              <a:solidFill>
                <a:srgbClr val="CCCCCC"/>
              </a:solidFill>
            </a:endParaRPr>
          </a:p>
          <a:p>
            <a:pPr marL="0" lvl="0" indent="0" algn="l" rtl="0">
              <a:spcBef>
                <a:spcPts val="0"/>
              </a:spcBef>
              <a:spcAft>
                <a:spcPts val="0"/>
              </a:spcAft>
              <a:buNone/>
            </a:pPr>
            <a:endParaRPr sz="1800">
              <a:solidFill>
                <a:srgbClr val="CCCCCC"/>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Likes - As a user, when you like a memory, it lets the uploader know that you enjoyed seeing your post. Any user who views your post can like it, and can also see how many likes the memory has. Memories can only have one like per user</a:t>
            </a:r>
            <a:endParaRPr/>
          </a:p>
          <a:p>
            <a:pPr marL="0" lvl="0" indent="0" algn="l" rtl="0">
              <a:spcBef>
                <a:spcPts val="1600"/>
              </a:spcBef>
              <a:spcAft>
                <a:spcPts val="0"/>
              </a:spcAft>
              <a:buNone/>
            </a:pPr>
            <a:endParaRPr/>
          </a:p>
          <a:p>
            <a:pPr marL="0" lvl="0" indent="0" algn="l" rtl="0">
              <a:spcBef>
                <a:spcPts val="1600"/>
              </a:spcBef>
              <a:spcAft>
                <a:spcPts val="1600"/>
              </a:spcAft>
              <a:buNone/>
            </a:pPr>
            <a:r>
              <a:rPr lang="en"/>
              <a:t>Flags - Flags are similar to likes, but are for identifying posts that are in violation of Memcomb’s ToS. Users will click a button to flag a post, and once it receives a certain amount of flags, it will be placed under review. Admins will be able to see flag posts, and determine whether they can stay on the website or be taken down</a:t>
            </a:r>
            <a:endParaRPr/>
          </a:p>
        </p:txBody>
      </p:sp>
      <p:sp>
        <p:nvSpPr>
          <p:cNvPr id="92" name="Google Shape;9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Likes and Flags</a:t>
            </a:r>
            <a:endParaRPr/>
          </a:p>
        </p:txBody>
      </p:sp>
      <p:sp>
        <p:nvSpPr>
          <p:cNvPr id="93" name="Google Shape;93;p18"/>
          <p:cNvSpPr txBox="1"/>
          <p:nvPr/>
        </p:nvSpPr>
        <p:spPr>
          <a:xfrm>
            <a:off x="413725" y="4527575"/>
            <a:ext cx="1071900" cy="34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CCCCCC"/>
                </a:solidFill>
              </a:rPr>
              <a:t>Kyle</a:t>
            </a:r>
            <a:endParaRPr sz="1800">
              <a:solidFill>
                <a:srgbClr val="CCCCCC"/>
              </a:solidFill>
            </a:endParaRPr>
          </a:p>
          <a:p>
            <a:pPr marL="0" lvl="0" indent="0" algn="l" rtl="0">
              <a:spcBef>
                <a:spcPts val="0"/>
              </a:spcBef>
              <a:spcAft>
                <a:spcPts val="0"/>
              </a:spcAft>
              <a:buNone/>
            </a:pPr>
            <a:endParaRPr sz="1800">
              <a:solidFill>
                <a:srgbClr val="CCCCCC"/>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Current EERD</a:t>
            </a:r>
            <a:endParaRPr/>
          </a:p>
        </p:txBody>
      </p:sp>
      <p:pic>
        <p:nvPicPr>
          <p:cNvPr id="99" name="Google Shape;99;p19"/>
          <p:cNvPicPr preferRelativeResize="0"/>
          <p:nvPr/>
        </p:nvPicPr>
        <p:blipFill>
          <a:blip r:embed="rId3">
            <a:alphaModFix/>
          </a:blip>
          <a:stretch>
            <a:fillRect/>
          </a:stretch>
        </p:blipFill>
        <p:spPr>
          <a:xfrm>
            <a:off x="1468350" y="1017725"/>
            <a:ext cx="6016973" cy="3950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User Stories</a:t>
            </a:r>
            <a:endParaRPr/>
          </a:p>
        </p:txBody>
      </p:sp>
      <p:sp>
        <p:nvSpPr>
          <p:cNvPr id="105" name="Google Shape;105;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457200" algn="l" rtl="0">
              <a:lnSpc>
                <a:spcPct val="115000"/>
              </a:lnSpc>
              <a:spcBef>
                <a:spcPts val="1600"/>
              </a:spcBef>
              <a:spcAft>
                <a:spcPts val="0"/>
              </a:spcAft>
              <a:buNone/>
            </a:pPr>
            <a:r>
              <a:rPr lang="en" u="sng">
                <a:solidFill>
                  <a:srgbClr val="ADADAD"/>
                </a:solidFill>
              </a:rPr>
              <a:t>This Sprint</a:t>
            </a:r>
            <a:r>
              <a:rPr lang="en">
                <a:solidFill>
                  <a:srgbClr val="ADADAD"/>
                </a:solidFill>
              </a:rPr>
              <a:t>	</a:t>
            </a:r>
            <a:endParaRPr>
              <a:solidFill>
                <a:srgbClr val="ADADAD"/>
              </a:solidFill>
            </a:endParaRPr>
          </a:p>
          <a:p>
            <a:pPr marL="1371600" lvl="0" indent="-342900" algn="l" rtl="0">
              <a:lnSpc>
                <a:spcPct val="115000"/>
              </a:lnSpc>
              <a:spcBef>
                <a:spcPts val="0"/>
              </a:spcBef>
              <a:spcAft>
                <a:spcPts val="0"/>
              </a:spcAft>
              <a:buClr>
                <a:srgbClr val="ADADAD"/>
              </a:buClr>
              <a:buSzPts val="1800"/>
              <a:buChar char="●"/>
            </a:pPr>
            <a:r>
              <a:rPr lang="en">
                <a:solidFill>
                  <a:srgbClr val="ADADAD"/>
                </a:solidFill>
              </a:rPr>
              <a:t>As a user I want to see the memories I uploaded on the timeline</a:t>
            </a:r>
            <a:endParaRPr>
              <a:solidFill>
                <a:srgbClr val="ADADAD"/>
              </a:solidFill>
            </a:endParaRPr>
          </a:p>
          <a:p>
            <a:pPr marL="1371600" lvl="0" indent="-342900" algn="l" rtl="0">
              <a:lnSpc>
                <a:spcPct val="115000"/>
              </a:lnSpc>
              <a:spcBef>
                <a:spcPts val="0"/>
              </a:spcBef>
              <a:spcAft>
                <a:spcPts val="0"/>
              </a:spcAft>
              <a:buClr>
                <a:srgbClr val="ADADAD"/>
              </a:buClr>
              <a:buSzPts val="1800"/>
              <a:buChar char="●"/>
            </a:pPr>
            <a:r>
              <a:rPr lang="en">
                <a:solidFill>
                  <a:srgbClr val="ADADAD"/>
                </a:solidFill>
              </a:rPr>
              <a:t>As a user I want to be able to view who I follow on my profile page</a:t>
            </a:r>
            <a:endParaRPr>
              <a:solidFill>
                <a:srgbClr val="ADADAD"/>
              </a:solidFill>
            </a:endParaRPr>
          </a:p>
          <a:p>
            <a:pPr marL="457200" lvl="0" indent="0" algn="l" rtl="0">
              <a:lnSpc>
                <a:spcPct val="115000"/>
              </a:lnSpc>
              <a:spcBef>
                <a:spcPts val="1600"/>
              </a:spcBef>
              <a:spcAft>
                <a:spcPts val="0"/>
              </a:spcAft>
              <a:buNone/>
            </a:pPr>
            <a:r>
              <a:rPr lang="en" u="sng">
                <a:solidFill>
                  <a:srgbClr val="ADADAD"/>
                </a:solidFill>
              </a:rPr>
              <a:t>Next Sprint</a:t>
            </a:r>
            <a:endParaRPr/>
          </a:p>
          <a:p>
            <a:pPr marL="1371600" lvl="0" indent="-342900" algn="l" rtl="0">
              <a:spcBef>
                <a:spcPts val="0"/>
              </a:spcBef>
              <a:spcAft>
                <a:spcPts val="0"/>
              </a:spcAft>
              <a:buSzPts val="1800"/>
              <a:buChar char="●"/>
            </a:pPr>
            <a:r>
              <a:rPr lang="en"/>
              <a:t>As a user I want to follow my friends</a:t>
            </a:r>
            <a:endParaRPr/>
          </a:p>
          <a:p>
            <a:pPr marL="1371600" lvl="0" indent="-342900" algn="l" rtl="0">
              <a:spcBef>
                <a:spcPts val="0"/>
              </a:spcBef>
              <a:spcAft>
                <a:spcPts val="0"/>
              </a:spcAft>
              <a:buSzPts val="1800"/>
              <a:buChar char="●"/>
            </a:pPr>
            <a:r>
              <a:rPr lang="en"/>
              <a:t>As a user I want to see the memories my friends uploaded</a:t>
            </a:r>
            <a:endParaRPr/>
          </a:p>
          <a:p>
            <a:pPr marL="1371600" lvl="0" indent="-342900" algn="l" rtl="0">
              <a:spcBef>
                <a:spcPts val="0"/>
              </a:spcBef>
              <a:spcAft>
                <a:spcPts val="0"/>
              </a:spcAft>
              <a:buSzPts val="1800"/>
              <a:buChar char="●"/>
            </a:pPr>
            <a:r>
              <a:rPr lang="en"/>
              <a:t>As a user I want to customize my profile</a:t>
            </a:r>
            <a:endParaRPr/>
          </a:p>
          <a:p>
            <a:pPr marL="1371600" lvl="0" indent="-342900" algn="l" rtl="0">
              <a:spcBef>
                <a:spcPts val="0"/>
              </a:spcBef>
              <a:spcAft>
                <a:spcPts val="0"/>
              </a:spcAft>
              <a:buSzPts val="1800"/>
              <a:buChar char="●"/>
            </a:pPr>
            <a:r>
              <a:rPr lang="en"/>
              <a:t>As an admin I want to view flagged posts</a:t>
            </a:r>
            <a:endParaRPr/>
          </a:p>
          <a:p>
            <a:pPr marL="457200" lvl="0" indent="0" algn="l" rtl="0">
              <a:spcBef>
                <a:spcPts val="0"/>
              </a:spcBef>
              <a:spcAft>
                <a:spcPts val="1600"/>
              </a:spcAft>
              <a:buNone/>
            </a:pPr>
            <a:endParaRPr u="sng"/>
          </a:p>
        </p:txBody>
      </p:sp>
      <p:sp>
        <p:nvSpPr>
          <p:cNvPr id="106" name="Google Shape;106;p20"/>
          <p:cNvSpPr txBox="1"/>
          <p:nvPr/>
        </p:nvSpPr>
        <p:spPr>
          <a:xfrm>
            <a:off x="413725" y="4527575"/>
            <a:ext cx="1071900" cy="34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CCCCCC"/>
                </a:solidFill>
              </a:rPr>
              <a:t>Jizhou</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Next Sprint Objectives</a:t>
            </a:r>
            <a:endParaRPr/>
          </a:p>
        </p:txBody>
      </p:sp>
      <p:sp>
        <p:nvSpPr>
          <p:cNvPr id="112" name="Google Shape;112;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Like system</a:t>
            </a:r>
            <a:endParaRPr/>
          </a:p>
          <a:p>
            <a:pPr marL="457200" lvl="0" indent="-342900" algn="l" rtl="0">
              <a:spcBef>
                <a:spcPts val="0"/>
              </a:spcBef>
              <a:spcAft>
                <a:spcPts val="0"/>
              </a:spcAft>
              <a:buSzPts val="1800"/>
              <a:buChar char="●"/>
            </a:pPr>
            <a:r>
              <a:rPr lang="en"/>
              <a:t>Flag system</a:t>
            </a:r>
            <a:endParaRPr/>
          </a:p>
          <a:p>
            <a:pPr marL="457200" lvl="0" indent="-342900" algn="l" rtl="0">
              <a:spcBef>
                <a:spcPts val="0"/>
              </a:spcBef>
              <a:spcAft>
                <a:spcPts val="0"/>
              </a:spcAft>
              <a:buSzPts val="1800"/>
              <a:buChar char="●"/>
            </a:pPr>
            <a:r>
              <a:rPr lang="en"/>
              <a:t>Following users and viewing their memories on the timeline</a:t>
            </a:r>
            <a:endParaRPr/>
          </a:p>
          <a:p>
            <a:pPr marL="457200" lvl="0" indent="-342900" algn="l" rtl="0">
              <a:spcBef>
                <a:spcPts val="0"/>
              </a:spcBef>
              <a:spcAft>
                <a:spcPts val="0"/>
              </a:spcAft>
              <a:buSzPts val="1800"/>
              <a:buChar char="●"/>
            </a:pPr>
            <a:r>
              <a:rPr lang="en"/>
              <a:t>Making an admin timeline to review flagged posts</a:t>
            </a:r>
            <a:endParaRPr/>
          </a:p>
          <a:p>
            <a:pPr marL="457200" lvl="0" indent="0" algn="l" rtl="0">
              <a:spcBef>
                <a:spcPts val="1600"/>
              </a:spcBef>
              <a:spcAft>
                <a:spcPts val="1600"/>
              </a:spcAft>
              <a:buNone/>
            </a:pPr>
            <a:endParaRPr/>
          </a:p>
        </p:txBody>
      </p:sp>
      <p:sp>
        <p:nvSpPr>
          <p:cNvPr id="113" name="Google Shape;113;p21"/>
          <p:cNvSpPr txBox="1"/>
          <p:nvPr/>
        </p:nvSpPr>
        <p:spPr>
          <a:xfrm>
            <a:off x="413725" y="4527575"/>
            <a:ext cx="1071900" cy="34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CCCCCC"/>
                </a:solidFill>
              </a:rPr>
              <a:t>Andrew</a:t>
            </a:r>
            <a:endParaR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378</Words>
  <Application>Microsoft Office PowerPoint</Application>
  <PresentationFormat>On-screen Show (16:9)</PresentationFormat>
  <Paragraphs>47</Paragraphs>
  <Slides>10</Slides>
  <Notes>10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10</vt:i4>
      </vt:variant>
    </vt:vector>
  </HeadingPairs>
  <TitlesOfParts>
    <vt:vector size="12" baseType="lpstr">
      <vt:lpstr>Arial</vt:lpstr>
      <vt:lpstr>Simple Dark</vt:lpstr>
      <vt:lpstr>Memcomb</vt:lpstr>
      <vt:lpstr>Memcomb</vt:lpstr>
      <vt:lpstr>This Sprint</vt:lpstr>
      <vt:lpstr>Challenges and Risks</vt:lpstr>
      <vt:lpstr>Mitigation Plan</vt:lpstr>
      <vt:lpstr>Likes and Flags</vt:lpstr>
      <vt:lpstr>Current EERD</vt:lpstr>
      <vt:lpstr>User Stories</vt:lpstr>
      <vt:lpstr>Next Sprint Objectives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Memcomb</dc:title>
  <cp:lastModifiedBy>Bryce Waters</cp:lastModifiedBy>
  <cp:revision>1</cp:revision>
  <dcterms:modified xsi:type="dcterms:W3CDTF">2020-03-18T00:38:58Z</dcterms:modified>
</cp:coreProperties>
</file>