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e75c2f5d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e75c2f5d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341b8a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341b8a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c341b8a3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c341b8a3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f1018d6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f1018d6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c341b8a3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c341b8a3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cfcaaa4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cfcaaa4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e75c2f5d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e75c2f5d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ca769de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ca769de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c341b8a3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c341b8a3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Memcomb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 Bradley, Bryce Waters, Isaac Watson, Jizhou Zhang, Andrew Dever, Kyle King</a:t>
            </a:r>
            <a:endParaRPr/>
          </a:p>
        </p:txBody>
      </p:sp>
      <p:pic>
        <p:nvPicPr>
          <p:cNvPr id="56" name="Google Shape;56;p13"/>
          <p:cNvPicPr preferRelativeResize="0"/>
          <p:nvPr/>
        </p:nvPicPr>
        <p:blipFill>
          <a:blip r:embed="rId3">
            <a:alphaModFix/>
          </a:blip>
          <a:stretch>
            <a:fillRect/>
          </a:stretch>
        </p:blipFill>
        <p:spPr>
          <a:xfrm>
            <a:off x="5417126" y="-183600"/>
            <a:ext cx="3726876" cy="2980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nvSpPr>
        <p:spPr>
          <a:xfrm>
            <a:off x="3608250" y="573600"/>
            <a:ext cx="1927500" cy="14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dk1"/>
                </a:solidFill>
              </a:rPr>
              <a:t>Demo</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Memcomb</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
        <p:nvSpPr>
          <p:cNvPr id="63" name="Google Shape;63;p14"/>
          <p:cNvSpPr txBox="1"/>
          <p:nvPr/>
        </p:nvSpPr>
        <p:spPr>
          <a:xfrm>
            <a:off x="413725" y="4485275"/>
            <a:ext cx="1382400" cy="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Noah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Sprint</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Creating our first memory</a:t>
            </a:r>
            <a:endParaRPr/>
          </a:p>
          <a:p>
            <a:pPr indent="-317500" lvl="1" marL="914400" rtl="0" algn="l">
              <a:spcBef>
                <a:spcPts val="0"/>
              </a:spcBef>
              <a:spcAft>
                <a:spcPts val="0"/>
              </a:spcAft>
              <a:buSzPts val="1400"/>
              <a:buChar char="○"/>
            </a:pPr>
            <a:r>
              <a:rPr lang="en"/>
              <a:t>Uploading and Previewing one or more images</a:t>
            </a:r>
            <a:endParaRPr/>
          </a:p>
          <a:p>
            <a:pPr indent="-317500" lvl="1" marL="914400" rtl="0" algn="l">
              <a:spcBef>
                <a:spcPts val="0"/>
              </a:spcBef>
              <a:spcAft>
                <a:spcPts val="0"/>
              </a:spcAft>
              <a:buSzPts val="1400"/>
              <a:buChar char="○"/>
            </a:pPr>
            <a:r>
              <a:rPr lang="en"/>
              <a:t>Storing that information on the DB</a:t>
            </a:r>
            <a:endParaRPr/>
          </a:p>
          <a:p>
            <a:pPr indent="-342900" lvl="0" marL="457200" rtl="0" algn="l">
              <a:spcBef>
                <a:spcPts val="0"/>
              </a:spcBef>
              <a:spcAft>
                <a:spcPts val="0"/>
              </a:spcAft>
              <a:buSzPts val="1800"/>
              <a:buChar char="●"/>
            </a:pPr>
            <a:r>
              <a:rPr lang="en"/>
              <a:t>Creating development and staging environments</a:t>
            </a:r>
            <a:endParaRPr/>
          </a:p>
          <a:p>
            <a:pPr indent="-342900" lvl="0" marL="457200" rtl="0" algn="l">
              <a:spcBef>
                <a:spcPts val="0"/>
              </a:spcBef>
              <a:spcAft>
                <a:spcPts val="0"/>
              </a:spcAft>
              <a:buSzPts val="1800"/>
              <a:buChar char="●"/>
            </a:pPr>
            <a:r>
              <a:rPr lang="en"/>
              <a:t>Done research on Unit Testings and begin automated testing for each of the files</a:t>
            </a:r>
            <a:endParaRPr/>
          </a:p>
          <a:p>
            <a:pPr indent="-342900" lvl="0" marL="457200" rtl="0" algn="l">
              <a:spcBef>
                <a:spcPts val="0"/>
              </a:spcBef>
              <a:spcAft>
                <a:spcPts val="0"/>
              </a:spcAft>
              <a:buSzPts val="1800"/>
              <a:buChar char="●"/>
            </a:pPr>
            <a:r>
              <a:rPr lang="en"/>
              <a:t>Defined ‘connection’ in the context of our project, as well as its parameters</a:t>
            </a:r>
            <a:endParaRPr/>
          </a:p>
          <a:p>
            <a:pPr indent="-342900" lvl="0" marL="457200" rtl="0" algn="l">
              <a:spcBef>
                <a:spcPts val="0"/>
              </a:spcBef>
              <a:spcAft>
                <a:spcPts val="0"/>
              </a:spcAft>
              <a:buSzPts val="1800"/>
              <a:buChar char="●"/>
            </a:pPr>
            <a:r>
              <a:rPr lang="en"/>
              <a:t>Designed user management practices</a:t>
            </a:r>
            <a:endParaRPr/>
          </a:p>
          <a:p>
            <a:pPr indent="0" lvl="0" marL="457200" rtl="0" algn="l">
              <a:spcBef>
                <a:spcPts val="1600"/>
              </a:spcBef>
              <a:spcAft>
                <a:spcPts val="1600"/>
              </a:spcAft>
              <a:buNone/>
            </a:pPr>
            <a:r>
              <a:t/>
            </a:r>
            <a:endParaRPr/>
          </a:p>
        </p:txBody>
      </p:sp>
      <p:sp>
        <p:nvSpPr>
          <p:cNvPr id="71" name="Google Shape;71;p15"/>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Noah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Risks</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Previewing memory fragments before connecting them to DB</a:t>
            </a:r>
            <a:endParaRPr/>
          </a:p>
          <a:p>
            <a:pPr indent="-342900" lvl="0" marL="457200" rtl="0" algn="l">
              <a:spcBef>
                <a:spcPts val="0"/>
              </a:spcBef>
              <a:spcAft>
                <a:spcPts val="0"/>
              </a:spcAft>
              <a:buSzPts val="1800"/>
              <a:buChar char="●"/>
            </a:pPr>
            <a:r>
              <a:rPr lang="en"/>
              <a:t>Learning how unit testing should interact with the other pages</a:t>
            </a:r>
            <a:endParaRPr/>
          </a:p>
          <a:p>
            <a:pPr indent="-342900" lvl="0" marL="457200" rtl="0" algn="l">
              <a:spcBef>
                <a:spcPts val="0"/>
              </a:spcBef>
              <a:spcAft>
                <a:spcPts val="0"/>
              </a:spcAft>
              <a:buSzPts val="1800"/>
              <a:buChar char="●"/>
            </a:pPr>
            <a:r>
              <a:rPr lang="en"/>
              <a:t>Pipeline web server hosting on IIS</a:t>
            </a:r>
            <a:endParaRPr/>
          </a:p>
          <a:p>
            <a:pPr indent="-342900" lvl="0" marL="457200" rtl="0" algn="l">
              <a:spcBef>
                <a:spcPts val="0"/>
              </a:spcBef>
              <a:spcAft>
                <a:spcPts val="0"/>
              </a:spcAft>
              <a:buSzPts val="1800"/>
              <a:buChar char="●"/>
            </a:pPr>
            <a:r>
              <a:rPr lang="en"/>
              <a:t>Allowing the user to upload multiple images</a:t>
            </a:r>
            <a:endParaRPr/>
          </a:p>
          <a:p>
            <a:pPr indent="-317500" lvl="1" marL="914400" rtl="0" algn="l">
              <a:spcBef>
                <a:spcPts val="0"/>
              </a:spcBef>
              <a:spcAft>
                <a:spcPts val="0"/>
              </a:spcAft>
              <a:buSzPts val="1400"/>
              <a:buChar char="○"/>
            </a:pPr>
            <a:r>
              <a:rPr lang="en"/>
              <a:t>Will explain more in the demo</a:t>
            </a:r>
            <a:endParaRPr/>
          </a:p>
          <a:p>
            <a:pPr indent="0" lvl="0" marL="457200" rtl="0" algn="l">
              <a:spcBef>
                <a:spcPts val="1600"/>
              </a:spcBef>
              <a:spcAft>
                <a:spcPts val="1600"/>
              </a:spcAft>
              <a:buNone/>
            </a:pPr>
            <a:r>
              <a:t/>
            </a:r>
            <a:endParaRPr/>
          </a:p>
        </p:txBody>
      </p:sp>
      <p:sp>
        <p:nvSpPr>
          <p:cNvPr id="78" name="Google Shape;78;p16"/>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Bryce</a:t>
            </a:r>
            <a:endParaRPr sz="1800">
              <a:solidFill>
                <a:srgbClr val="CCCCCC"/>
              </a:solidFill>
            </a:endParaRPr>
          </a:p>
          <a:p>
            <a:pPr indent="0" lvl="0" marL="0" rtl="0" algn="l">
              <a:spcBef>
                <a:spcPts val="0"/>
              </a:spcBef>
              <a:spcAft>
                <a:spcPts val="0"/>
              </a:spcAft>
              <a:buNone/>
            </a:pPr>
            <a:r>
              <a:t/>
            </a:r>
            <a:endParaRPr sz="1800">
              <a:solidFill>
                <a:srgbClr val="CCCC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a:t>
            </a:r>
            <a:r>
              <a:rPr lang="en"/>
              <a:t> Plan</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Research into HTML DIV duplication</a:t>
            </a:r>
            <a:endParaRPr/>
          </a:p>
          <a:p>
            <a:pPr indent="-317500" lvl="1" marL="914400" rtl="0" algn="l">
              <a:spcBef>
                <a:spcPts val="0"/>
              </a:spcBef>
              <a:spcAft>
                <a:spcPts val="0"/>
              </a:spcAft>
              <a:buSzPts val="1400"/>
              <a:buChar char="○"/>
            </a:pPr>
            <a:r>
              <a:rPr lang="en"/>
              <a:t>Will show in demo</a:t>
            </a:r>
            <a:endParaRPr/>
          </a:p>
          <a:p>
            <a:pPr indent="-342900" lvl="0" marL="457200" rtl="0" algn="l">
              <a:spcBef>
                <a:spcPts val="0"/>
              </a:spcBef>
              <a:spcAft>
                <a:spcPts val="0"/>
              </a:spcAft>
              <a:buSzPts val="1800"/>
              <a:buChar char="●"/>
            </a:pPr>
            <a:r>
              <a:rPr lang="en"/>
              <a:t>Research on the concepts of unit testing and unit testing tutorials</a:t>
            </a:r>
            <a:endParaRPr/>
          </a:p>
          <a:p>
            <a:pPr indent="-342900" lvl="0" marL="457200" rtl="0" algn="l">
              <a:spcBef>
                <a:spcPts val="0"/>
              </a:spcBef>
              <a:spcAft>
                <a:spcPts val="0"/>
              </a:spcAft>
              <a:buSzPts val="1800"/>
              <a:buChar char="●"/>
            </a:pPr>
            <a:r>
              <a:rPr lang="en"/>
              <a:t>Use of AJAX</a:t>
            </a:r>
            <a:endParaRPr/>
          </a:p>
          <a:p>
            <a:pPr indent="-317500" lvl="1" marL="914400" rtl="0" algn="l">
              <a:spcBef>
                <a:spcPts val="0"/>
              </a:spcBef>
              <a:spcAft>
                <a:spcPts val="0"/>
              </a:spcAft>
              <a:buSzPts val="1400"/>
              <a:buChar char="○"/>
            </a:pPr>
            <a:r>
              <a:rPr lang="en"/>
              <a:t>Injects the data into database </a:t>
            </a:r>
            <a:endParaRPr/>
          </a:p>
        </p:txBody>
      </p:sp>
      <p:sp>
        <p:nvSpPr>
          <p:cNvPr id="85" name="Google Shape;85;p17"/>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Bryce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Connection?</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Connections are the second part of our website’s functionality</a:t>
            </a:r>
            <a:endParaRPr/>
          </a:p>
          <a:p>
            <a:pPr indent="-342900" lvl="0" marL="457200" rtl="0" algn="l">
              <a:spcBef>
                <a:spcPts val="0"/>
              </a:spcBef>
              <a:spcAft>
                <a:spcPts val="0"/>
              </a:spcAft>
              <a:buSzPts val="1800"/>
              <a:buChar char="●"/>
            </a:pPr>
            <a:r>
              <a:rPr lang="en"/>
              <a:t>When two users upload a fragment that has the same location and date, a connection is created. Both users are notified of the connection, and are notified of this. The connections are private between the users and gives them the option to message each other, as well as follow each other </a:t>
            </a:r>
            <a:endParaRPr/>
          </a:p>
          <a:p>
            <a:pPr indent="-342900" lvl="0" marL="457200" rtl="0" algn="l">
              <a:spcBef>
                <a:spcPts val="0"/>
              </a:spcBef>
              <a:spcAft>
                <a:spcPts val="0"/>
              </a:spcAft>
              <a:buSzPts val="1800"/>
              <a:buChar char="●"/>
            </a:pPr>
            <a:r>
              <a:rPr lang="en"/>
              <a:t>These connections can happen between any two users, even if they </a:t>
            </a:r>
            <a:r>
              <a:rPr lang="en"/>
              <a:t>aren't</a:t>
            </a:r>
            <a:r>
              <a:rPr lang="en"/>
              <a:t> following each other</a:t>
            </a:r>
            <a:endParaRPr/>
          </a:p>
        </p:txBody>
      </p:sp>
      <p:sp>
        <p:nvSpPr>
          <p:cNvPr id="92" name="Google Shape;92;p18"/>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Kyle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EERD</a:t>
            </a:r>
            <a:endParaRPr/>
          </a:p>
        </p:txBody>
      </p:sp>
      <p:pic>
        <p:nvPicPr>
          <p:cNvPr id="98" name="Google Shape;98;p19"/>
          <p:cNvPicPr preferRelativeResize="0"/>
          <p:nvPr/>
        </p:nvPicPr>
        <p:blipFill>
          <a:blip r:embed="rId3">
            <a:alphaModFix/>
          </a:blip>
          <a:stretch>
            <a:fillRect/>
          </a:stretch>
        </p:blipFill>
        <p:spPr>
          <a:xfrm>
            <a:off x="1305625" y="1017725"/>
            <a:ext cx="6066676"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15000"/>
              </a:lnSpc>
              <a:spcBef>
                <a:spcPts val="1600"/>
              </a:spcBef>
              <a:spcAft>
                <a:spcPts val="0"/>
              </a:spcAft>
              <a:buNone/>
            </a:pPr>
            <a:r>
              <a:rPr lang="en" u="sng">
                <a:solidFill>
                  <a:srgbClr val="ADADAD"/>
                </a:solidFill>
              </a:rPr>
              <a:t>This Sprint</a:t>
            </a:r>
            <a:r>
              <a:rPr lang="en">
                <a:solidFill>
                  <a:srgbClr val="ADADAD"/>
                </a:solidFill>
              </a:rPr>
              <a:t>	</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want to be able to upload a memory</a:t>
            </a:r>
            <a:endParaRPr>
              <a:solidFill>
                <a:srgbClr val="ADADAD"/>
              </a:solidFill>
            </a:endParaRPr>
          </a:p>
          <a:p>
            <a:pPr indent="-317500" lvl="1" marL="2286000" rtl="0" algn="l">
              <a:lnSpc>
                <a:spcPct val="115000"/>
              </a:lnSpc>
              <a:spcBef>
                <a:spcPts val="0"/>
              </a:spcBef>
              <a:spcAft>
                <a:spcPts val="0"/>
              </a:spcAft>
              <a:buClr>
                <a:srgbClr val="ADADAD"/>
              </a:buClr>
              <a:buSzPts val="1400"/>
              <a:buChar char="○"/>
            </a:pPr>
            <a:r>
              <a:rPr lang="en">
                <a:solidFill>
                  <a:srgbClr val="ADADAD"/>
                </a:solidFill>
              </a:rPr>
              <a:t>Multiple Fragments, including unique locations, dates, and captions</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developer, I need different environments for testing and staging</a:t>
            </a:r>
            <a:endParaRPr>
              <a:solidFill>
                <a:srgbClr val="ADADAD"/>
              </a:solidFill>
            </a:endParaRPr>
          </a:p>
          <a:p>
            <a:pPr indent="0" lvl="0" marL="457200" rtl="0" algn="l">
              <a:lnSpc>
                <a:spcPct val="115000"/>
              </a:lnSpc>
              <a:spcBef>
                <a:spcPts val="1600"/>
              </a:spcBef>
              <a:spcAft>
                <a:spcPts val="0"/>
              </a:spcAft>
              <a:buNone/>
            </a:pPr>
            <a:r>
              <a:rPr lang="en" u="sng">
                <a:solidFill>
                  <a:srgbClr val="ADADAD"/>
                </a:solidFill>
              </a:rPr>
              <a:t>Next Sprint</a:t>
            </a:r>
            <a:endParaRPr u="sng">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need to be able to view memories uploaded by my friends</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Create connections between those who are not yet friends</a:t>
            </a:r>
            <a:endParaRPr>
              <a:solidFill>
                <a:srgbClr val="ADADAD"/>
              </a:solidFill>
            </a:endParaRPr>
          </a:p>
          <a:p>
            <a:pPr indent="0" lvl="0" marL="457200" rtl="0" algn="l">
              <a:spcBef>
                <a:spcPts val="0"/>
              </a:spcBef>
              <a:spcAft>
                <a:spcPts val="1600"/>
              </a:spcAft>
              <a:buNone/>
            </a:pPr>
            <a:r>
              <a:t/>
            </a:r>
            <a:endParaRPr u="sng"/>
          </a:p>
        </p:txBody>
      </p:sp>
      <p:sp>
        <p:nvSpPr>
          <p:cNvPr id="105" name="Google Shape;105;p20"/>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Jizhou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Sprint Objectives</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Allow users to follow other users</a:t>
            </a:r>
            <a:endParaRPr/>
          </a:p>
          <a:p>
            <a:pPr indent="-342900" lvl="0" marL="457200" rtl="0" algn="l">
              <a:spcBef>
                <a:spcPts val="0"/>
              </a:spcBef>
              <a:spcAft>
                <a:spcPts val="0"/>
              </a:spcAft>
              <a:buSzPts val="1800"/>
              <a:buChar char="●"/>
            </a:pPr>
            <a:r>
              <a:rPr lang="en"/>
              <a:t>Allow users to see memories made by </a:t>
            </a:r>
            <a:r>
              <a:rPr lang="en"/>
              <a:t>users they follow</a:t>
            </a:r>
            <a:endParaRPr/>
          </a:p>
          <a:p>
            <a:pPr indent="-342900" lvl="0" marL="457200" rtl="0" algn="l">
              <a:spcBef>
                <a:spcPts val="0"/>
              </a:spcBef>
              <a:spcAft>
                <a:spcPts val="0"/>
              </a:spcAft>
              <a:buSzPts val="1800"/>
              <a:buChar char="●"/>
            </a:pPr>
            <a:r>
              <a:rPr lang="en"/>
              <a:t>Begin developing connections between those with similar memories, who are also not yet being followed</a:t>
            </a:r>
            <a:endParaRPr/>
          </a:p>
          <a:p>
            <a:pPr indent="-342900" lvl="0" marL="457200" rtl="0" algn="l">
              <a:spcBef>
                <a:spcPts val="0"/>
              </a:spcBef>
              <a:spcAft>
                <a:spcPts val="0"/>
              </a:spcAft>
              <a:buSzPts val="1800"/>
              <a:buChar char="●"/>
            </a:pPr>
            <a:r>
              <a:rPr lang="en"/>
              <a:t>Fix the HTML / CSS for the modal on the homepage</a:t>
            </a:r>
            <a:endParaRPr/>
          </a:p>
          <a:p>
            <a:pPr indent="-342900" lvl="0" marL="457200" rtl="0" algn="l">
              <a:spcBef>
                <a:spcPts val="0"/>
              </a:spcBef>
              <a:spcAft>
                <a:spcPts val="0"/>
              </a:spcAft>
              <a:buSzPts val="1800"/>
              <a:buChar char="●"/>
            </a:pPr>
            <a:r>
              <a:rPr lang="en"/>
              <a:t>Continue Automated Testing </a:t>
            </a:r>
            <a:endParaRPr/>
          </a:p>
          <a:p>
            <a:pPr indent="-342900" lvl="0" marL="457200" rtl="0" algn="l">
              <a:spcBef>
                <a:spcPts val="0"/>
              </a:spcBef>
              <a:spcAft>
                <a:spcPts val="0"/>
              </a:spcAft>
              <a:buSzPts val="1800"/>
              <a:buChar char="●"/>
            </a:pPr>
            <a:r>
              <a:rPr lang="en"/>
              <a:t>Security</a:t>
            </a:r>
            <a:endParaRPr/>
          </a:p>
          <a:p>
            <a:pPr indent="0" lvl="0" marL="457200" rtl="0" algn="l">
              <a:spcBef>
                <a:spcPts val="1600"/>
              </a:spcBef>
              <a:spcAft>
                <a:spcPts val="1600"/>
              </a:spcAft>
              <a:buNone/>
            </a:pPr>
            <a:r>
              <a:t/>
            </a:r>
            <a:endParaRPr/>
          </a:p>
        </p:txBody>
      </p:sp>
      <p:sp>
        <p:nvSpPr>
          <p:cNvPr id="112" name="Google Shape;112;p21"/>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Andrew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