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d0b13f3f2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d0b13f3f2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e75c2f5d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e75c2f5d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ca769de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ca769de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c341b8a3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c341b8a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e75c2f5d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e75c2f5d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341b8a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341b8a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c341b8a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c341b8a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f1018d6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f1018d6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c341b8a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c341b8a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cfcaaa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cfcaaa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f1018d65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f1018d65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e4ed87d8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e4ed87d8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e4ed87d8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e4ed87d8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Memcomb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417126" y="-183600"/>
            <a:ext cx="3726876" cy="2980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Memory Creation</a:t>
            </a:r>
            <a:endParaRPr/>
          </a:p>
        </p:txBody>
      </p:sp>
      <p:pic>
        <p:nvPicPr>
          <p:cNvPr id="115" name="Google Shape;115;p22"/>
          <p:cNvPicPr preferRelativeResize="0"/>
          <p:nvPr/>
        </p:nvPicPr>
        <p:blipFill>
          <a:blip r:embed="rId3">
            <a:alphaModFix/>
          </a:blip>
          <a:stretch>
            <a:fillRect/>
          </a:stretch>
        </p:blipFill>
        <p:spPr>
          <a:xfrm>
            <a:off x="5081725" y="1310525"/>
            <a:ext cx="3810000" cy="2857500"/>
          </a:xfrm>
          <a:prstGeom prst="rect">
            <a:avLst/>
          </a:prstGeom>
          <a:noFill/>
          <a:ln>
            <a:noFill/>
          </a:ln>
        </p:spPr>
      </p:pic>
      <p:sp>
        <p:nvSpPr>
          <p:cNvPr id="116" name="Google Shape;116;p22"/>
          <p:cNvSpPr txBox="1"/>
          <p:nvPr/>
        </p:nvSpPr>
        <p:spPr>
          <a:xfrm>
            <a:off x="259175" y="1884350"/>
            <a:ext cx="4389600" cy="1835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 sz="1800">
                <a:solidFill>
                  <a:srgbClr val="FFFFFF"/>
                </a:solidFill>
              </a:rPr>
              <a:t>Upload will go to the File server</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Database will </a:t>
            </a:r>
            <a:r>
              <a:rPr lang="en" sz="1800">
                <a:solidFill>
                  <a:srgbClr val="FFFFFF"/>
                </a:solidFill>
              </a:rPr>
              <a:t>receive</a:t>
            </a:r>
            <a:r>
              <a:rPr lang="en" sz="1800">
                <a:solidFill>
                  <a:srgbClr val="FFFFFF"/>
                </a:solidFill>
              </a:rPr>
              <a:t> the image from the file server</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File will then be stored in the database</a:t>
            </a:r>
            <a:endParaRPr sz="1800">
              <a:solidFill>
                <a:srgbClr val="FFFFFF"/>
              </a:solidFill>
            </a:endParaRPr>
          </a:p>
        </p:txBody>
      </p:sp>
      <p:sp>
        <p:nvSpPr>
          <p:cNvPr id="117" name="Google Shape;117;p22"/>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Bryce</a:t>
            </a:r>
            <a:endParaRPr sz="1800">
              <a:solidFill>
                <a:srgbClr val="CCCCCC"/>
              </a:solidFill>
            </a:endParaRPr>
          </a:p>
          <a:p>
            <a:pPr indent="0" lvl="0" marL="0" rtl="0" algn="l">
              <a:spcBef>
                <a:spcPts val="0"/>
              </a:spcBef>
              <a:spcAft>
                <a:spcPts val="0"/>
              </a:spcAft>
              <a:buNone/>
            </a:pPr>
            <a:r>
              <a:t/>
            </a:r>
            <a:endParaRPr sz="1800">
              <a:solidFill>
                <a:srgbClr val="CCCC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EERD</a:t>
            </a:r>
            <a:endParaRPr/>
          </a:p>
        </p:txBody>
      </p:sp>
      <p:pic>
        <p:nvPicPr>
          <p:cNvPr id="123" name="Google Shape;123;p23"/>
          <p:cNvPicPr preferRelativeResize="0"/>
          <p:nvPr/>
        </p:nvPicPr>
        <p:blipFill>
          <a:blip r:embed="rId3">
            <a:alphaModFix/>
          </a:blip>
          <a:stretch>
            <a:fillRect/>
          </a:stretch>
        </p:blipFill>
        <p:spPr>
          <a:xfrm>
            <a:off x="510600" y="1056925"/>
            <a:ext cx="8122804"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1600"/>
              </a:spcBef>
              <a:spcAft>
                <a:spcPts val="0"/>
              </a:spcAft>
              <a:buNone/>
            </a:pPr>
            <a:r>
              <a:rPr lang="en" u="sng">
                <a:solidFill>
                  <a:srgbClr val="ADADAD"/>
                </a:solidFill>
              </a:rPr>
              <a:t>This Sprint</a:t>
            </a:r>
            <a:r>
              <a:rPr lang="en">
                <a:solidFill>
                  <a:srgbClr val="ADADAD"/>
                </a:solidFill>
              </a:rPr>
              <a:t>	</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be able to upload a memory</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be able to view my profile</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able to upload a background image</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be able to view a settings page</a:t>
            </a:r>
            <a:endParaRPr>
              <a:solidFill>
                <a:srgbClr val="ADADAD"/>
              </a:solidFill>
            </a:endParaRPr>
          </a:p>
          <a:p>
            <a:pPr indent="0" lvl="0" marL="457200" rtl="0" algn="l">
              <a:lnSpc>
                <a:spcPct val="115000"/>
              </a:lnSpc>
              <a:spcBef>
                <a:spcPts val="1600"/>
              </a:spcBef>
              <a:spcAft>
                <a:spcPts val="0"/>
              </a:spcAft>
              <a:buNone/>
            </a:pPr>
            <a:r>
              <a:rPr lang="en" u="sng">
                <a:solidFill>
                  <a:srgbClr val="ADADAD"/>
                </a:solidFill>
              </a:rPr>
              <a:t>Next Sprint</a:t>
            </a:r>
            <a:endParaRPr u="sng">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need to be able to view memories uploaded by my friends</a:t>
            </a:r>
            <a:endParaRPr>
              <a:solidFill>
                <a:srgbClr val="ADADAD"/>
              </a:solidFill>
            </a:endParaRPr>
          </a:p>
          <a:p>
            <a:pPr indent="-342900" lvl="0" marL="2286000" rtl="0" algn="l">
              <a:lnSpc>
                <a:spcPct val="115000"/>
              </a:lnSpc>
              <a:spcBef>
                <a:spcPts val="0"/>
              </a:spcBef>
              <a:spcAft>
                <a:spcPts val="0"/>
              </a:spcAft>
              <a:buClr>
                <a:srgbClr val="ADADAD"/>
              </a:buClr>
              <a:buSzPts val="1800"/>
              <a:buChar char="●"/>
            </a:pPr>
            <a:r>
              <a:rPr lang="en">
                <a:solidFill>
                  <a:srgbClr val="ADADAD"/>
                </a:solidFill>
              </a:rPr>
              <a:t>Possibly create connections between those who are not yet friends</a:t>
            </a:r>
            <a:endParaRPr>
              <a:solidFill>
                <a:srgbClr val="ADADAD"/>
              </a:solidFill>
            </a:endParaRPr>
          </a:p>
          <a:p>
            <a:pPr indent="0" lvl="0" marL="457200" rtl="0" algn="l">
              <a:spcBef>
                <a:spcPts val="0"/>
              </a:spcBef>
              <a:spcAft>
                <a:spcPts val="1600"/>
              </a:spcAft>
              <a:buNone/>
            </a:pPr>
            <a:r>
              <a:t/>
            </a:r>
            <a:endParaRPr u="sng"/>
          </a:p>
        </p:txBody>
      </p:sp>
      <p:sp>
        <p:nvSpPr>
          <p:cNvPr id="130" name="Google Shape;130;p24"/>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Jizhou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Sprint Objectives</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Allow users to see memories made by their friends</a:t>
            </a:r>
            <a:endParaRPr/>
          </a:p>
          <a:p>
            <a:pPr indent="-342900" lvl="0" marL="457200" rtl="0" algn="l">
              <a:spcBef>
                <a:spcPts val="0"/>
              </a:spcBef>
              <a:spcAft>
                <a:spcPts val="0"/>
              </a:spcAft>
              <a:buSzPts val="1800"/>
              <a:buChar char="●"/>
            </a:pPr>
            <a:r>
              <a:rPr lang="en"/>
              <a:t>Add to account </a:t>
            </a:r>
            <a:r>
              <a:rPr lang="en"/>
              <a:t>management</a:t>
            </a:r>
            <a:r>
              <a:rPr lang="en"/>
              <a:t> and allow more customization</a:t>
            </a:r>
            <a:endParaRPr/>
          </a:p>
          <a:p>
            <a:pPr indent="-342900" lvl="0" marL="457200" rtl="0" algn="l">
              <a:spcBef>
                <a:spcPts val="0"/>
              </a:spcBef>
              <a:spcAft>
                <a:spcPts val="0"/>
              </a:spcAft>
              <a:buSzPts val="1800"/>
              <a:buChar char="●"/>
            </a:pPr>
            <a:r>
              <a:rPr lang="en"/>
              <a:t>Fix the HTML / CSS for all pages so they match nicely together</a:t>
            </a:r>
            <a:endParaRPr/>
          </a:p>
          <a:p>
            <a:pPr indent="-342900" lvl="0" marL="457200" rtl="0" algn="l">
              <a:spcBef>
                <a:spcPts val="0"/>
              </a:spcBef>
              <a:spcAft>
                <a:spcPts val="0"/>
              </a:spcAft>
              <a:buSzPts val="1800"/>
              <a:buChar char="●"/>
            </a:pPr>
            <a:r>
              <a:rPr lang="en"/>
              <a:t>Continue adding to the schema as ideas or processes change</a:t>
            </a:r>
            <a:endParaRPr/>
          </a:p>
          <a:p>
            <a:pPr indent="-342900" lvl="0" marL="457200" rtl="0" algn="l">
              <a:spcBef>
                <a:spcPts val="0"/>
              </a:spcBef>
              <a:spcAft>
                <a:spcPts val="0"/>
              </a:spcAft>
              <a:buSzPts val="1800"/>
              <a:buChar char="●"/>
            </a:pPr>
            <a:r>
              <a:rPr lang="en"/>
              <a:t>Automated Testing</a:t>
            </a:r>
            <a:endParaRPr/>
          </a:p>
          <a:p>
            <a:pPr indent="0" lvl="0" marL="457200" rtl="0" algn="l">
              <a:spcBef>
                <a:spcPts val="1600"/>
              </a:spcBef>
              <a:spcAft>
                <a:spcPts val="1600"/>
              </a:spcAft>
              <a:buNone/>
            </a:pPr>
            <a:r>
              <a:t/>
            </a:r>
            <a:endParaRPr/>
          </a:p>
        </p:txBody>
      </p:sp>
      <p:sp>
        <p:nvSpPr>
          <p:cNvPr id="137" name="Google Shape;137;p25"/>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Jizhou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nvSpPr>
        <p:spPr>
          <a:xfrm>
            <a:off x="3608250" y="573600"/>
            <a:ext cx="1927500" cy="14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1"/>
                </a:solidFill>
              </a:rPr>
              <a:t>Demo</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Memcomb</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
        <p:nvSpPr>
          <p:cNvPr id="63" name="Google Shape;63;p14"/>
          <p:cNvSpPr txBox="1"/>
          <p:nvPr/>
        </p:nvSpPr>
        <p:spPr>
          <a:xfrm>
            <a:off x="413725" y="4485275"/>
            <a:ext cx="13824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Sprint</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Establish important key terminology</a:t>
            </a:r>
            <a:endParaRPr/>
          </a:p>
          <a:p>
            <a:pPr indent="-342900" lvl="0" marL="457200" rtl="0" algn="l">
              <a:spcBef>
                <a:spcPts val="0"/>
              </a:spcBef>
              <a:spcAft>
                <a:spcPts val="0"/>
              </a:spcAft>
              <a:buSzPts val="1800"/>
              <a:buChar char="●"/>
            </a:pPr>
            <a:r>
              <a:rPr lang="en"/>
              <a:t>Re-designed database schema</a:t>
            </a:r>
            <a:endParaRPr/>
          </a:p>
          <a:p>
            <a:pPr indent="-342900" lvl="0" marL="457200" rtl="0" algn="l">
              <a:spcBef>
                <a:spcPts val="0"/>
              </a:spcBef>
              <a:spcAft>
                <a:spcPts val="0"/>
              </a:spcAft>
              <a:buSzPts val="1800"/>
              <a:buChar char="●"/>
            </a:pPr>
            <a:r>
              <a:rPr lang="en"/>
              <a:t>Implemented database schema</a:t>
            </a:r>
            <a:endParaRPr/>
          </a:p>
          <a:p>
            <a:pPr indent="-342900" lvl="0" marL="457200" rtl="0" algn="l">
              <a:spcBef>
                <a:spcPts val="0"/>
              </a:spcBef>
              <a:spcAft>
                <a:spcPts val="0"/>
              </a:spcAft>
              <a:buSzPts val="1800"/>
              <a:buChar char="●"/>
            </a:pPr>
            <a:r>
              <a:rPr lang="en"/>
              <a:t>Researched timeline / feed, discussed algorithm</a:t>
            </a:r>
            <a:endParaRPr/>
          </a:p>
          <a:p>
            <a:pPr indent="-342900" lvl="0" marL="457200" rtl="0" algn="l">
              <a:spcBef>
                <a:spcPts val="0"/>
              </a:spcBef>
              <a:spcAft>
                <a:spcPts val="0"/>
              </a:spcAft>
              <a:buSzPts val="1800"/>
              <a:buChar char="●"/>
            </a:pPr>
            <a:r>
              <a:rPr lang="en"/>
              <a:t>(Almost) Creating our first memory </a:t>
            </a:r>
            <a:endParaRPr/>
          </a:p>
          <a:p>
            <a:pPr indent="-342900" lvl="0" marL="457200" rtl="0" algn="l">
              <a:spcBef>
                <a:spcPts val="0"/>
              </a:spcBef>
              <a:spcAft>
                <a:spcPts val="0"/>
              </a:spcAft>
              <a:buSzPts val="1800"/>
              <a:buChar char="●"/>
            </a:pPr>
            <a:r>
              <a:rPr lang="en"/>
              <a:t>Creating FTP server for file/memory upload</a:t>
            </a:r>
            <a:endParaRPr/>
          </a:p>
          <a:p>
            <a:pPr indent="-342900" lvl="0" marL="457200" rtl="0" algn="l">
              <a:spcBef>
                <a:spcPts val="0"/>
              </a:spcBef>
              <a:spcAft>
                <a:spcPts val="0"/>
              </a:spcAft>
              <a:buSzPts val="1800"/>
              <a:buChar char="●"/>
            </a:pPr>
            <a:r>
              <a:rPr lang="en"/>
              <a:t>Implemented functions for uploading background image</a:t>
            </a:r>
            <a:endParaRPr/>
          </a:p>
          <a:p>
            <a:pPr indent="-342900" lvl="0" marL="457200" rtl="0" algn="l">
              <a:spcBef>
                <a:spcPts val="0"/>
              </a:spcBef>
              <a:spcAft>
                <a:spcPts val="0"/>
              </a:spcAft>
              <a:buSzPts val="1800"/>
              <a:buChar char="●"/>
            </a:pPr>
            <a:r>
              <a:rPr lang="en"/>
              <a:t>Designed Template for a Settings page and Timeline page</a:t>
            </a:r>
            <a:endParaRPr/>
          </a:p>
          <a:p>
            <a:pPr indent="-342900" lvl="0" marL="457200" rtl="0" algn="l">
              <a:spcBef>
                <a:spcPts val="0"/>
              </a:spcBef>
              <a:spcAft>
                <a:spcPts val="0"/>
              </a:spcAft>
              <a:buSzPts val="1800"/>
              <a:buChar char="●"/>
            </a:pPr>
            <a:r>
              <a:rPr lang="en"/>
              <a:t>Research ImageMagick and Ffmpeg</a:t>
            </a:r>
            <a:endParaRPr/>
          </a:p>
          <a:p>
            <a:pPr indent="-317500" lvl="1" marL="914400" rtl="0" algn="l">
              <a:spcBef>
                <a:spcPts val="0"/>
              </a:spcBef>
              <a:spcAft>
                <a:spcPts val="0"/>
              </a:spcAft>
              <a:buSzPts val="1400"/>
              <a:buChar char="○"/>
            </a:pPr>
            <a:r>
              <a:rPr lang="en"/>
              <a:t>Image editors</a:t>
            </a:r>
            <a:endParaRPr/>
          </a:p>
          <a:p>
            <a:pPr indent="0" lvl="0" marL="457200" rtl="0" algn="l">
              <a:spcBef>
                <a:spcPts val="1600"/>
              </a:spcBef>
              <a:spcAft>
                <a:spcPts val="1600"/>
              </a:spcAft>
              <a:buNone/>
            </a:pPr>
            <a:r>
              <a:t/>
            </a:r>
            <a:endParaRPr/>
          </a:p>
        </p:txBody>
      </p:sp>
      <p:sp>
        <p:nvSpPr>
          <p:cNvPr id="71" name="Google Shape;71;p15"/>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Risks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Designing Database Schema</a:t>
            </a:r>
            <a:endParaRPr/>
          </a:p>
          <a:p>
            <a:pPr indent="-342900" lvl="0" marL="457200" rtl="0" algn="l">
              <a:spcBef>
                <a:spcPts val="0"/>
              </a:spcBef>
              <a:spcAft>
                <a:spcPts val="0"/>
              </a:spcAft>
              <a:buSzPts val="1800"/>
              <a:buChar char="●"/>
            </a:pPr>
            <a:r>
              <a:rPr lang="en"/>
              <a:t>File server</a:t>
            </a:r>
            <a:endParaRPr/>
          </a:p>
          <a:p>
            <a:pPr indent="-342900" lvl="0" marL="457200" rtl="0" algn="l">
              <a:spcBef>
                <a:spcPts val="0"/>
              </a:spcBef>
              <a:spcAft>
                <a:spcPts val="0"/>
              </a:spcAft>
              <a:buSzPts val="1800"/>
              <a:buChar char="●"/>
            </a:pPr>
            <a:r>
              <a:rPr lang="en"/>
              <a:t>Tracing path to upload images</a:t>
            </a:r>
            <a:endParaRPr/>
          </a:p>
          <a:p>
            <a:pPr indent="-342900" lvl="0" marL="457200" rtl="0" algn="l">
              <a:spcBef>
                <a:spcPts val="0"/>
              </a:spcBef>
              <a:spcAft>
                <a:spcPts val="0"/>
              </a:spcAft>
              <a:buSzPts val="1800"/>
              <a:buChar char="●"/>
            </a:pPr>
            <a:r>
              <a:rPr lang="en"/>
              <a:t>Discussing our terminology and what a user should see when creating a memory</a:t>
            </a:r>
            <a:endParaRPr/>
          </a:p>
          <a:p>
            <a:pPr indent="-342900" lvl="0" marL="457200" rtl="0" algn="l">
              <a:spcBef>
                <a:spcPts val="0"/>
              </a:spcBef>
              <a:spcAft>
                <a:spcPts val="0"/>
              </a:spcAft>
              <a:buSzPts val="1800"/>
              <a:buChar char="●"/>
            </a:pPr>
            <a:r>
              <a:rPr lang="en"/>
              <a:t>Changing database schema required C# controller and html updates</a:t>
            </a:r>
            <a:endParaRPr/>
          </a:p>
          <a:p>
            <a:pPr indent="-317500" lvl="1" marL="914400" rtl="0" algn="l">
              <a:spcBef>
                <a:spcPts val="0"/>
              </a:spcBef>
              <a:spcAft>
                <a:spcPts val="0"/>
              </a:spcAft>
              <a:buSzPts val="1400"/>
              <a:buChar char="○"/>
            </a:pPr>
            <a:r>
              <a:rPr lang="en"/>
              <a:t>Which caused some ugliness thanks to bootstrap</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78" name="Google Shape;78;p16"/>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Isaac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a:t>
            </a:r>
            <a:r>
              <a:rPr lang="en"/>
              <a:t> Plan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Spent time as a group </a:t>
            </a:r>
            <a:r>
              <a:rPr lang="en"/>
              <a:t>discussing</a:t>
            </a:r>
            <a:r>
              <a:rPr lang="en"/>
              <a:t> terminology and what we all agreed as the best path, with respect to creating memories</a:t>
            </a:r>
            <a:endParaRPr/>
          </a:p>
          <a:p>
            <a:pPr indent="-342900" lvl="0" marL="457200" rtl="0" algn="l">
              <a:spcBef>
                <a:spcPts val="0"/>
              </a:spcBef>
              <a:spcAft>
                <a:spcPts val="0"/>
              </a:spcAft>
              <a:buSzPts val="1800"/>
              <a:buChar char="●"/>
            </a:pPr>
            <a:r>
              <a:rPr lang="en"/>
              <a:t>Developed alternate methods of storing images within the database in case our desired method was deemed infeasible.</a:t>
            </a:r>
            <a:endParaRPr/>
          </a:p>
          <a:p>
            <a:pPr indent="-342900" lvl="0" marL="457200" rtl="0" algn="l">
              <a:spcBef>
                <a:spcPts val="0"/>
              </a:spcBef>
              <a:spcAft>
                <a:spcPts val="0"/>
              </a:spcAft>
              <a:buSzPts val="1800"/>
              <a:buChar char="●"/>
            </a:pPr>
            <a:r>
              <a:rPr lang="en"/>
              <a:t>Researching ways to find the correct code that traces a path to image uploading</a:t>
            </a:r>
            <a:endParaRPr/>
          </a:p>
          <a:p>
            <a:pPr indent="-342900" lvl="0" marL="457200" rtl="0" algn="l">
              <a:spcBef>
                <a:spcPts val="0"/>
              </a:spcBef>
              <a:spcAft>
                <a:spcPts val="0"/>
              </a:spcAft>
              <a:buSzPts val="1800"/>
              <a:buChar char="●"/>
            </a:pPr>
            <a:r>
              <a:rPr lang="en"/>
              <a:t>Bootstrap can be tedious to work around, but as time goes on our understanding improves</a:t>
            </a:r>
            <a:endParaRPr/>
          </a:p>
        </p:txBody>
      </p:sp>
      <p:sp>
        <p:nvSpPr>
          <p:cNvPr id="85" name="Google Shape;85;p17"/>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Isaac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‘Memory’</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Memories are events in our head, and all have a time and place</a:t>
            </a:r>
            <a:endParaRPr/>
          </a:p>
          <a:p>
            <a:pPr indent="-342900" lvl="0" marL="457200" rtl="0" algn="l">
              <a:spcBef>
                <a:spcPts val="0"/>
              </a:spcBef>
              <a:spcAft>
                <a:spcPts val="0"/>
              </a:spcAft>
              <a:buSzPts val="1800"/>
              <a:buChar char="●"/>
            </a:pPr>
            <a:r>
              <a:rPr lang="en"/>
              <a:t>A memory fragment is any single post a user creates. This could be an image, a video, an audio clip, or a text story. These fragments have a specific location and date, and can be sorted by specific keywords</a:t>
            </a:r>
            <a:r>
              <a:rPr lang="en"/>
              <a:t>   </a:t>
            </a:r>
            <a:endParaRPr/>
          </a:p>
          <a:p>
            <a:pPr indent="-342900" lvl="0" marL="457200" rtl="0" algn="l">
              <a:spcBef>
                <a:spcPts val="0"/>
              </a:spcBef>
              <a:spcAft>
                <a:spcPts val="0"/>
              </a:spcAft>
              <a:buSzPts val="1800"/>
              <a:buChar char="●"/>
            </a:pPr>
            <a:r>
              <a:rPr lang="en"/>
              <a:t>A memory is a collection of fragments, where users can group posts under one event. Each post has its own location, date, and keywords, however they are all grouped as a singular event</a:t>
            </a:r>
            <a:endParaRPr/>
          </a:p>
          <a:p>
            <a:pPr indent="-342900" lvl="0" marL="457200" rtl="0" algn="l">
              <a:spcBef>
                <a:spcPts val="0"/>
              </a:spcBef>
              <a:spcAft>
                <a:spcPts val="0"/>
              </a:spcAft>
              <a:buSzPts val="1800"/>
              <a:buChar char="●"/>
            </a:pPr>
            <a:r>
              <a:rPr lang="en"/>
              <a:t>Example: Your trip to Florida when your family visited 4 different amusement parks</a:t>
            </a:r>
            <a:endParaRPr/>
          </a:p>
        </p:txBody>
      </p:sp>
      <p:sp>
        <p:nvSpPr>
          <p:cNvPr id="92" name="Google Shape;92;p18"/>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Kyle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Wireframes</a:t>
            </a:r>
            <a:endParaRPr/>
          </a:p>
        </p:txBody>
      </p:sp>
      <p:sp>
        <p:nvSpPr>
          <p:cNvPr id="98" name="Google Shape;98;p19"/>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Kyle</a:t>
            </a:r>
            <a:endParaRPr/>
          </a:p>
        </p:txBody>
      </p:sp>
      <p:pic>
        <p:nvPicPr>
          <p:cNvPr id="99" name="Google Shape;99;p19"/>
          <p:cNvPicPr preferRelativeResize="0"/>
          <p:nvPr/>
        </p:nvPicPr>
        <p:blipFill>
          <a:blip r:embed="rId3">
            <a:alphaModFix/>
          </a:blip>
          <a:stretch>
            <a:fillRect/>
          </a:stretch>
        </p:blipFill>
        <p:spPr>
          <a:xfrm>
            <a:off x="3145000" y="445025"/>
            <a:ext cx="3593649" cy="4653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1459675" y="180700"/>
            <a:ext cx="6224658"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2237025" y="152400"/>
            <a:ext cx="4669962"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