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c4016c695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c4016c69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c341b8a3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c4016c69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c4016c69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Plan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Development of Memcomb will focus around a mobile platform</a:t>
            </a:r>
            <a:endParaRPr/>
          </a:p>
          <a:p>
            <a:pPr marL="914400" lvl="1" indent="-317500" algn="l" rtl="0">
              <a:spcBef>
                <a:spcPts val="0"/>
              </a:spcBef>
              <a:spcAft>
                <a:spcPts val="0"/>
              </a:spcAft>
              <a:buSzPts val="1400"/>
              <a:buChar char="○"/>
            </a:pPr>
            <a:r>
              <a:rPr lang="en"/>
              <a:t>We are considering developing a web app</a:t>
            </a:r>
            <a:endParaRPr/>
          </a:p>
          <a:p>
            <a:pPr marL="457200" lvl="0" indent="-342900" algn="l" rtl="0">
              <a:spcBef>
                <a:spcPts val="0"/>
              </a:spcBef>
              <a:spcAft>
                <a:spcPts val="0"/>
              </a:spcAft>
              <a:buSzPts val="1800"/>
              <a:buChar char="●"/>
            </a:pPr>
            <a:r>
              <a:rPr lang="en"/>
              <a:t>Development of a mySQL Database</a:t>
            </a:r>
            <a:endParaRPr/>
          </a:p>
          <a:p>
            <a:pPr marL="457200" lvl="0" indent="-342900" algn="l" rtl="0">
              <a:spcBef>
                <a:spcPts val="0"/>
              </a:spcBef>
              <a:spcAft>
                <a:spcPts val="0"/>
              </a:spcAft>
              <a:buSzPts val="1800"/>
              <a:buChar char="●"/>
            </a:pPr>
            <a:r>
              <a:rPr lang="en"/>
              <a:t>Application will include:</a:t>
            </a:r>
            <a:endParaRPr/>
          </a:p>
          <a:p>
            <a:pPr marL="914400" lvl="1" indent="-317500" algn="l" rtl="0">
              <a:spcBef>
                <a:spcPts val="0"/>
              </a:spcBef>
              <a:spcAft>
                <a:spcPts val="0"/>
              </a:spcAft>
              <a:buSzPts val="1400"/>
              <a:buChar char="○"/>
            </a:pPr>
            <a:r>
              <a:rPr lang="en"/>
              <a:t>Access to a phone’s camera and microphone, photo gallery, and location</a:t>
            </a:r>
            <a:endParaRPr/>
          </a:p>
          <a:p>
            <a:pPr marL="457200" lvl="0" indent="-342900" algn="l" rtl="0">
              <a:spcBef>
                <a:spcPts val="0"/>
              </a:spcBef>
              <a:spcAft>
                <a:spcPts val="0"/>
              </a:spcAft>
              <a:buSzPts val="1800"/>
              <a:buChar char="●"/>
            </a:pPr>
            <a:r>
              <a:rPr lang="en"/>
              <a:t>Lots of research will be conducted for a timeline algorithm and supporting individual timelines with personalized data</a:t>
            </a:r>
            <a:endParaRPr/>
          </a:p>
          <a:p>
            <a:pPr marL="457200" lvl="0" indent="-342900" algn="l" rtl="0">
              <a:spcBef>
                <a:spcPts val="0"/>
              </a:spcBef>
              <a:spcAft>
                <a:spcPts val="0"/>
              </a:spcAft>
              <a:buSzPts val="1800"/>
              <a:buChar char="●"/>
            </a:pPr>
            <a:r>
              <a:rPr lang="en"/>
              <a:t>Publish on the Google play store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Week and Next Sprint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Discuss project idea and requirements, tools, and languages</a:t>
            </a:r>
            <a:endParaRPr/>
          </a:p>
          <a:p>
            <a:pPr marL="457200" lvl="0" indent="-342900" algn="l" rtl="0">
              <a:spcBef>
                <a:spcPts val="0"/>
              </a:spcBef>
              <a:spcAft>
                <a:spcPts val="0"/>
              </a:spcAft>
              <a:buSzPts val="1800"/>
              <a:buChar char="●"/>
            </a:pPr>
            <a:r>
              <a:rPr lang="en"/>
              <a:t>Begin working on database and interface components</a:t>
            </a:r>
            <a:endParaRPr/>
          </a:p>
          <a:p>
            <a:pPr marL="914400" lvl="1" indent="-317500" algn="l" rtl="0">
              <a:spcBef>
                <a:spcPts val="0"/>
              </a:spcBef>
              <a:spcAft>
                <a:spcPts val="0"/>
              </a:spcAft>
              <a:buSzPts val="1400"/>
              <a:buChar char="○"/>
            </a:pPr>
            <a:r>
              <a:rPr lang="en"/>
              <a:t>Discuss design, colors, patterns, common shapes for interfaces</a:t>
            </a:r>
            <a:endParaRPr/>
          </a:p>
          <a:p>
            <a:pPr marL="914400" lvl="1" indent="-317500" algn="l" rtl="0">
              <a:spcBef>
                <a:spcPts val="0"/>
              </a:spcBef>
              <a:spcAft>
                <a:spcPts val="0"/>
              </a:spcAft>
              <a:buSzPts val="1400"/>
              <a:buChar char="○"/>
            </a:pPr>
            <a:r>
              <a:rPr lang="en"/>
              <a:t>Discuss database relationships, fields, then reconnect it to the interface</a:t>
            </a:r>
            <a:endParaRPr/>
          </a:p>
          <a:p>
            <a:pPr marL="457200" lvl="0" indent="-342900" algn="l" rtl="0">
              <a:spcBef>
                <a:spcPts val="0"/>
              </a:spcBef>
              <a:spcAft>
                <a:spcPts val="0"/>
              </a:spcAft>
              <a:buSzPts val="1800"/>
              <a:buChar char="●"/>
            </a:pPr>
            <a:r>
              <a:rPr lang="en"/>
              <a:t>Begin implementing interface components</a:t>
            </a:r>
            <a:endParaRPr/>
          </a:p>
          <a:p>
            <a:pPr marL="914400" lvl="1" indent="-317500" algn="l" rtl="0">
              <a:spcBef>
                <a:spcPts val="0"/>
              </a:spcBef>
              <a:spcAft>
                <a:spcPts val="0"/>
              </a:spcAft>
              <a:buSzPts val="1400"/>
              <a:buChar char="○"/>
            </a:pPr>
            <a:r>
              <a:rPr lang="en"/>
              <a:t>login screen, account settings, controllers to accompany them</a:t>
            </a:r>
            <a:endParaRPr/>
          </a:p>
          <a:p>
            <a:pPr marL="457200" lvl="0" indent="-342900" algn="l" rtl="0">
              <a:spcBef>
                <a:spcPts val="0"/>
              </a:spcBef>
              <a:spcAft>
                <a:spcPts val="0"/>
              </a:spcAft>
              <a:buSzPts val="1800"/>
              <a:buChar char="●"/>
            </a:pPr>
            <a:r>
              <a:rPr lang="en"/>
              <a:t>Discuss overall timeline</a:t>
            </a:r>
            <a:endParaRPr/>
          </a:p>
          <a:p>
            <a:pPr marL="914400" lvl="1" indent="-317500" algn="l" rtl="0">
              <a:spcBef>
                <a:spcPts val="0"/>
              </a:spcBef>
              <a:spcAft>
                <a:spcPts val="0"/>
              </a:spcAft>
              <a:buSzPts val="1400"/>
              <a:buChar char="○"/>
            </a:pPr>
            <a:r>
              <a:rPr lang="en"/>
              <a:t>algorithm to make it work, how it relates to database</a:t>
            </a:r>
            <a:endParaRPr/>
          </a:p>
          <a:p>
            <a:pPr marL="457200" lvl="0" indent="-342900" algn="l" rtl="0">
              <a:spcBef>
                <a:spcPts val="0"/>
              </a:spcBef>
              <a:spcAft>
                <a:spcPts val="0"/>
              </a:spcAft>
              <a:buSzPts val="1800"/>
              <a:buChar char="●"/>
            </a:pPr>
            <a:r>
              <a:rPr lang="en"/>
              <a:t>Research into accessing a phone’s camera, photo gallery, and location</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Understanding the feature requirements for project</a:t>
            </a:r>
            <a:endParaRPr/>
          </a:p>
          <a:p>
            <a:pPr marL="457200" lvl="0" indent="-342900" algn="l" rtl="0">
              <a:spcBef>
                <a:spcPts val="0"/>
              </a:spcBef>
              <a:spcAft>
                <a:spcPts val="0"/>
              </a:spcAft>
              <a:buSzPts val="1800"/>
              <a:buChar char="●"/>
            </a:pPr>
            <a:r>
              <a:rPr lang="en"/>
              <a:t>Working with Android Studio and other tools that not everyone may be familiar with</a:t>
            </a:r>
            <a:endParaRPr/>
          </a:p>
          <a:p>
            <a:pPr marL="457200" lvl="0" indent="-342900" algn="l" rtl="0">
              <a:spcBef>
                <a:spcPts val="0"/>
              </a:spcBef>
              <a:spcAft>
                <a:spcPts val="0"/>
              </a:spcAft>
              <a:buSzPts val="1800"/>
              <a:buChar char="●"/>
            </a:pPr>
            <a:r>
              <a:rPr lang="en"/>
              <a:t>Fixing configurations on Github and Android Studio</a:t>
            </a:r>
            <a:endParaRPr/>
          </a:p>
          <a:p>
            <a:pPr marL="457200" lvl="0" indent="-342900" algn="l" rtl="0">
              <a:spcBef>
                <a:spcPts val="0"/>
              </a:spcBef>
              <a:spcAft>
                <a:spcPts val="0"/>
              </a:spcAft>
              <a:buSzPts val="1800"/>
              <a:buChar char="●"/>
            </a:pPr>
            <a:r>
              <a:rPr lang="en"/>
              <a:t>Planning sprint meetings, and assigning tasks efficiently</a:t>
            </a:r>
            <a:endParaRPr/>
          </a:p>
          <a:p>
            <a:pPr marL="457200" lvl="0" indent="-342900" algn="l" rtl="0">
              <a:spcBef>
                <a:spcPts val="0"/>
              </a:spcBef>
              <a:spcAft>
                <a:spcPts val="0"/>
              </a:spcAft>
              <a:buSzPts val="1800"/>
              <a:buChar char="●"/>
            </a:pPr>
            <a:r>
              <a:rPr lang="en"/>
              <a:t>Having priorities set up before further sprints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Getting clarification from Professor by going to office hours</a:t>
            </a:r>
            <a:endParaRPr/>
          </a:p>
          <a:p>
            <a:pPr marL="457200" lvl="0" indent="-342900" algn="l" rtl="0">
              <a:spcBef>
                <a:spcPts val="0"/>
              </a:spcBef>
              <a:spcAft>
                <a:spcPts val="0"/>
              </a:spcAft>
              <a:buSzPts val="1800"/>
              <a:buChar char="●"/>
            </a:pPr>
            <a:r>
              <a:rPr lang="en"/>
              <a:t>Using online resources like Stackoverflow to get configuration workings for Android Studio and Github</a:t>
            </a:r>
            <a:endParaRPr/>
          </a:p>
          <a:p>
            <a:pPr marL="457200" lvl="0" indent="-342900" algn="l" rtl="0">
              <a:spcBef>
                <a:spcPts val="0"/>
              </a:spcBef>
              <a:spcAft>
                <a:spcPts val="0"/>
              </a:spcAft>
              <a:buSzPts val="1800"/>
              <a:buChar char="●"/>
            </a:pPr>
            <a:r>
              <a:rPr lang="en"/>
              <a:t>Come up with a schedule plan where everyone can meet and discuss and set up deadlines for task</a:t>
            </a:r>
            <a:endParaRPr/>
          </a:p>
          <a:p>
            <a:pPr marL="457200" lvl="0" indent="-342900" algn="l" rtl="0">
              <a:spcBef>
                <a:spcPts val="0"/>
              </a:spcBef>
              <a:spcAft>
                <a:spcPts val="0"/>
              </a:spcAft>
              <a:buSzPts val="1800"/>
              <a:buChar char="●"/>
            </a:pPr>
            <a:r>
              <a:rPr lang="en"/>
              <a:t>Leave ample time in a sprint to account for any roadblocks we may encounter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languages, servers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Android Studio</a:t>
            </a:r>
            <a:endParaRPr/>
          </a:p>
          <a:p>
            <a:pPr marL="914400" lvl="1" indent="-317500" algn="l" rtl="0">
              <a:spcBef>
                <a:spcPts val="0"/>
              </a:spcBef>
              <a:spcAft>
                <a:spcPts val="0"/>
              </a:spcAft>
              <a:buSzPts val="1400"/>
              <a:buChar char="○"/>
            </a:pPr>
            <a:r>
              <a:rPr lang="en" sz="1800"/>
              <a:t>Java Controllers with an XML layout</a:t>
            </a:r>
            <a:endParaRPr/>
          </a:p>
          <a:p>
            <a:pPr marL="914400" lvl="1" indent="-317500" algn="l" rtl="0">
              <a:spcBef>
                <a:spcPts val="0"/>
              </a:spcBef>
              <a:spcAft>
                <a:spcPts val="0"/>
              </a:spcAft>
              <a:buSzPts val="1400"/>
              <a:buChar char="○"/>
            </a:pPr>
            <a:r>
              <a:rPr lang="en"/>
              <a:t>Uploading to Google Play Store will take care of security concerns</a:t>
            </a:r>
            <a:endParaRPr/>
          </a:p>
          <a:p>
            <a:pPr marL="457200" lvl="0" indent="-342900" algn="l" rtl="0">
              <a:spcBef>
                <a:spcPts val="0"/>
              </a:spcBef>
              <a:spcAft>
                <a:spcPts val="0"/>
              </a:spcAft>
              <a:buSzPts val="1800"/>
              <a:buChar char="●"/>
            </a:pPr>
            <a:r>
              <a:rPr lang="en"/>
              <a:t>mySQL</a:t>
            </a:r>
            <a:endParaRPr/>
          </a:p>
          <a:p>
            <a:pPr marL="457200" lvl="0" indent="-342900" algn="l" rtl="0">
              <a:spcBef>
                <a:spcPts val="0"/>
              </a:spcBef>
              <a:spcAft>
                <a:spcPts val="0"/>
              </a:spcAft>
              <a:buSzPts val="1800"/>
              <a:buChar char="●"/>
            </a:pPr>
            <a:r>
              <a:rPr lang="en"/>
              <a:t>GitHub</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This list is tentative, and will be updated as the semester goes </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Memcomb</vt:lpstr>
      <vt:lpstr>Memcomb</vt:lpstr>
      <vt:lpstr>Project Plan</vt:lpstr>
      <vt:lpstr>Last Week and Next Sprint</vt:lpstr>
      <vt:lpstr>Challenges and Risks</vt:lpstr>
      <vt:lpstr>Mitigation Plan</vt:lpstr>
      <vt:lpstr>Tools, languages, servers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dc:creator>Joe Zha</dc:creator>
  <cp:lastModifiedBy>Joe Zha</cp:lastModifiedBy>
  <cp:revision>1</cp:revision>
  <dcterms:modified xsi:type="dcterms:W3CDTF">2020-01-27T18:43:49Z</dcterms:modified>
</cp:coreProperties>
</file>