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ded3078c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ded3078c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4016c69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4016c69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ca769de2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ca769de2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a769de2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a769de2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509912" y="0"/>
            <a:ext cx="3738724" cy="2804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Tools, languages, servers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ASP.Net mvc web application</a:t>
            </a:r>
            <a:endParaRPr/>
          </a:p>
          <a:p>
            <a:pPr indent="-317500" lvl="1" marL="914400" rtl="0" algn="l">
              <a:spcBef>
                <a:spcPts val="0"/>
              </a:spcBef>
              <a:spcAft>
                <a:spcPts val="0"/>
              </a:spcAft>
              <a:buSzPts val="1400"/>
              <a:buChar char="○"/>
            </a:pPr>
            <a:r>
              <a:rPr lang="en"/>
              <a:t>C#, HTML, CSS</a:t>
            </a:r>
            <a:endParaRPr/>
          </a:p>
          <a:p>
            <a:pPr indent="-342900" lvl="0" marL="457200" rtl="0" algn="l">
              <a:spcBef>
                <a:spcPts val="0"/>
              </a:spcBef>
              <a:spcAft>
                <a:spcPts val="0"/>
              </a:spcAft>
              <a:buSzPts val="1800"/>
              <a:buChar char="●"/>
            </a:pPr>
            <a:r>
              <a:rPr lang="en"/>
              <a:t>mySQL</a:t>
            </a:r>
            <a:endParaRPr/>
          </a:p>
          <a:p>
            <a:pPr indent="-342900" lvl="0" marL="457200" rtl="0" algn="l">
              <a:spcBef>
                <a:spcPts val="0"/>
              </a:spcBef>
              <a:spcAft>
                <a:spcPts val="0"/>
              </a:spcAft>
              <a:buSzPts val="1800"/>
              <a:buChar char="●"/>
            </a:pPr>
            <a:r>
              <a:rPr lang="en"/>
              <a:t>GitHub</a:t>
            </a:r>
            <a:endParaRPr/>
          </a:p>
          <a:p>
            <a:pPr indent="-342900" lvl="0" marL="457200" rtl="0" algn="l">
              <a:spcBef>
                <a:spcPts val="0"/>
              </a:spcBef>
              <a:spcAft>
                <a:spcPts val="0"/>
              </a:spcAft>
              <a:buSzPts val="1800"/>
              <a:buChar char="●"/>
            </a:pPr>
            <a:r>
              <a:rPr lang="en"/>
              <a:t>GroupMe</a:t>
            </a:r>
            <a:endParaRPr/>
          </a:p>
          <a:p>
            <a:pPr indent="-342900" lvl="0" marL="457200" rtl="0" algn="l">
              <a:spcBef>
                <a:spcPts val="0"/>
              </a:spcBef>
              <a:spcAft>
                <a:spcPts val="0"/>
              </a:spcAft>
              <a:buSzPts val="1800"/>
              <a:buChar char="●"/>
            </a:pPr>
            <a:r>
              <a:rPr lang="en"/>
              <a:t>Discord</a:t>
            </a:r>
            <a:endParaRPr/>
          </a:p>
          <a:p>
            <a:pPr indent="-342900" lvl="0" marL="457200" rtl="0" algn="l">
              <a:spcBef>
                <a:spcPts val="0"/>
              </a:spcBef>
              <a:spcAft>
                <a:spcPts val="0"/>
              </a:spcAft>
              <a:buSzPts val="1800"/>
              <a:buChar char="●"/>
            </a:pPr>
            <a:r>
              <a:rPr lang="en"/>
              <a:t>Google Drive</a:t>
            </a:r>
            <a:endParaRPr/>
          </a:p>
          <a:p>
            <a:pPr indent="-342900" lvl="0" marL="457200" rtl="0" algn="l">
              <a:spcBef>
                <a:spcPts val="0"/>
              </a:spcBef>
              <a:spcAft>
                <a:spcPts val="0"/>
              </a:spcAft>
              <a:buSzPts val="1800"/>
              <a:buChar char="●"/>
            </a:pPr>
            <a:r>
              <a:rPr lang="en"/>
              <a:t>Trello</a:t>
            </a:r>
            <a:endParaRPr/>
          </a:p>
          <a:p>
            <a:pPr indent="-342900" lvl="0" marL="457200" rtl="0" algn="l">
              <a:spcBef>
                <a:spcPts val="0"/>
              </a:spcBef>
              <a:spcAft>
                <a:spcPts val="0"/>
              </a:spcAft>
              <a:buSzPts val="1800"/>
              <a:buChar char="●"/>
            </a:pPr>
            <a:r>
              <a:rPr lang="en"/>
              <a:t>Axure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 and Next Sprint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Meetings with the group and the professor to understand project requirements</a:t>
            </a:r>
            <a:endParaRPr/>
          </a:p>
          <a:p>
            <a:pPr indent="-342900" lvl="0" marL="457200" rtl="0" algn="l">
              <a:spcBef>
                <a:spcPts val="0"/>
              </a:spcBef>
              <a:spcAft>
                <a:spcPts val="0"/>
              </a:spcAft>
              <a:buSzPts val="1800"/>
              <a:buChar char="●"/>
            </a:pPr>
            <a:r>
              <a:rPr lang="en"/>
              <a:t>Decision to switch from a mobile Android app to a web app</a:t>
            </a:r>
            <a:endParaRPr/>
          </a:p>
          <a:p>
            <a:pPr indent="-342900" lvl="0" marL="457200" rtl="0" algn="l">
              <a:spcBef>
                <a:spcPts val="0"/>
              </a:spcBef>
              <a:spcAft>
                <a:spcPts val="0"/>
              </a:spcAft>
              <a:buSzPts val="1800"/>
              <a:buChar char="●"/>
            </a:pPr>
            <a:r>
              <a:rPr lang="en"/>
              <a:t>Created wireframes for UI design</a:t>
            </a:r>
            <a:endParaRPr/>
          </a:p>
          <a:p>
            <a:pPr indent="-342900" lvl="0" marL="457200" rtl="0" algn="l">
              <a:spcBef>
                <a:spcPts val="0"/>
              </a:spcBef>
              <a:spcAft>
                <a:spcPts val="0"/>
              </a:spcAft>
              <a:buSzPts val="1800"/>
              <a:buChar char="●"/>
            </a:pPr>
            <a:r>
              <a:rPr lang="en"/>
              <a:t>Developed login system, created Splash HTML pages from design</a:t>
            </a:r>
            <a:endParaRPr/>
          </a:p>
          <a:p>
            <a:pPr indent="-342900" lvl="0" marL="457200" rtl="0" algn="l">
              <a:spcBef>
                <a:spcPts val="0"/>
              </a:spcBef>
              <a:spcAft>
                <a:spcPts val="0"/>
              </a:spcAft>
              <a:buSzPts val="1800"/>
              <a:buChar char="●"/>
            </a:pPr>
            <a:r>
              <a:rPr lang="en"/>
              <a:t>Fixing our repo issues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Research timeline</a:t>
            </a:r>
            <a:endParaRPr/>
          </a:p>
          <a:p>
            <a:pPr indent="-342900" lvl="0" marL="457200" rtl="0" algn="l">
              <a:spcBef>
                <a:spcPts val="0"/>
              </a:spcBef>
              <a:spcAft>
                <a:spcPts val="0"/>
              </a:spcAft>
              <a:buSzPts val="1800"/>
              <a:buChar char="●"/>
            </a:pPr>
            <a:r>
              <a:rPr lang="en"/>
              <a:t>Draw database schema</a:t>
            </a:r>
            <a:endParaRPr/>
          </a:p>
          <a:p>
            <a:pPr indent="-342900" lvl="0" marL="457200" rtl="0" algn="l">
              <a:spcBef>
                <a:spcPts val="0"/>
              </a:spcBef>
              <a:spcAft>
                <a:spcPts val="0"/>
              </a:spcAft>
              <a:buSzPts val="1800"/>
              <a:buChar char="●"/>
            </a:pPr>
            <a:r>
              <a:rPr lang="en"/>
              <a:t>Add views for: timeline, account management, etc.</a:t>
            </a:r>
            <a:endParaRPr/>
          </a:p>
          <a:p>
            <a:pPr indent="-342900" lvl="0" marL="457200" rtl="0" algn="l">
              <a:spcBef>
                <a:spcPts val="0"/>
              </a:spcBef>
              <a:spcAft>
                <a:spcPts val="0"/>
              </a:spcAft>
              <a:buSzPts val="1800"/>
              <a:buChar char="●"/>
            </a:pPr>
            <a:r>
              <a:rPr lang="en"/>
              <a:t>Implement test cases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Continued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Registration </a:t>
            </a:r>
            <a:endParaRPr/>
          </a:p>
          <a:p>
            <a:pPr indent="-342900" lvl="0" marL="457200" rtl="0" algn="l">
              <a:spcBef>
                <a:spcPts val="0"/>
              </a:spcBef>
              <a:spcAft>
                <a:spcPts val="0"/>
              </a:spcAft>
              <a:buSzPts val="1800"/>
              <a:buChar char="●"/>
            </a:pPr>
            <a:r>
              <a:rPr lang="en"/>
              <a:t>Login/Logout </a:t>
            </a:r>
            <a:endParaRPr/>
          </a:p>
          <a:p>
            <a:pPr indent="-342900" lvl="0" marL="457200" rtl="0" algn="l">
              <a:spcBef>
                <a:spcPts val="0"/>
              </a:spcBef>
              <a:spcAft>
                <a:spcPts val="0"/>
              </a:spcAft>
              <a:buSzPts val="1800"/>
              <a:buChar char="●"/>
            </a:pPr>
            <a:r>
              <a:rPr lang="en"/>
              <a:t>Role assignment and Access control rules </a:t>
            </a:r>
            <a:endParaRPr/>
          </a:p>
          <a:p>
            <a:pPr indent="-342900" lvl="0" marL="457200" rtl="0" algn="l">
              <a:spcBef>
                <a:spcPts val="0"/>
              </a:spcBef>
              <a:spcAft>
                <a:spcPts val="0"/>
              </a:spcAft>
              <a:buSzPts val="1800"/>
              <a:buChar char="●"/>
            </a:pPr>
            <a:r>
              <a:rPr lang="en"/>
              <a:t>Password modification / Forgotten functionality </a:t>
            </a:r>
            <a:endParaRPr/>
          </a:p>
          <a:p>
            <a:pPr indent="-342900" lvl="0" marL="457200" rtl="0" algn="l">
              <a:spcBef>
                <a:spcPts val="0"/>
              </a:spcBef>
              <a:spcAft>
                <a:spcPts val="0"/>
              </a:spcAft>
              <a:buSzPts val="1800"/>
              <a:buChar char="●"/>
            </a:pPr>
            <a:r>
              <a:rPr lang="en"/>
              <a:t>Email verification o User management (Creation / Deletion / Update / Search)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Errors with Visual Studio were happening for members running project after cloning them off of Github repository but not for the original creator of the project</a:t>
            </a:r>
            <a:endParaRPr/>
          </a:p>
          <a:p>
            <a:pPr indent="-342900" lvl="0" marL="457200" rtl="0" algn="l">
              <a:spcBef>
                <a:spcPts val="0"/>
              </a:spcBef>
              <a:spcAft>
                <a:spcPts val="0"/>
              </a:spcAft>
              <a:buSzPts val="1800"/>
              <a:buChar char="●"/>
            </a:pPr>
            <a:r>
              <a:rPr lang="en"/>
              <a:t>Some members were not getting the latest updates from the master branch in their own branches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Conduct research to resolve the software version control errors preventing several group members from running the cloned project</a:t>
            </a:r>
            <a:endParaRPr/>
          </a:p>
          <a:p>
            <a:pPr indent="-342900" lvl="0" marL="457200" rtl="0" algn="l">
              <a:spcBef>
                <a:spcPts val="0"/>
              </a:spcBef>
              <a:spcAft>
                <a:spcPts val="0"/>
              </a:spcAft>
              <a:buSzPts val="1800"/>
              <a:buChar char="●"/>
            </a:pPr>
            <a:r>
              <a:rPr lang="en"/>
              <a:t>Promptly notifying other group members if we encounter an error while running the project as well as assisting group members who are experiencing an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a user I need to be able to login with my own account so that I can post content about the places I have been in order to connect with other users”</a:t>
            </a:r>
            <a:endParaRPr/>
          </a:p>
          <a:p>
            <a:pPr indent="-342900" lvl="0" marL="457200" rtl="0" algn="l">
              <a:spcBef>
                <a:spcPts val="0"/>
              </a:spcBef>
              <a:spcAft>
                <a:spcPts val="0"/>
              </a:spcAft>
              <a:buSzPts val="1800"/>
              <a:buChar char="●"/>
            </a:pPr>
            <a:r>
              <a:rPr lang="en"/>
              <a:t>“As a user I need to be able to tag a location along with date and time to my content in order to connect with other users who were at the same place at the same date and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Wireframes</a:t>
            </a:r>
            <a:endParaRPr/>
          </a:p>
        </p:txBody>
      </p:sp>
      <p:pic>
        <p:nvPicPr>
          <p:cNvPr id="98" name="Google Shape;98;p20"/>
          <p:cNvPicPr preferRelativeResize="0"/>
          <p:nvPr/>
        </p:nvPicPr>
        <p:blipFill>
          <a:blip r:embed="rId3">
            <a:alphaModFix/>
          </a:blip>
          <a:stretch>
            <a:fillRect/>
          </a:stretch>
        </p:blipFill>
        <p:spPr>
          <a:xfrm>
            <a:off x="4471375" y="263175"/>
            <a:ext cx="2801700" cy="4837301"/>
          </a:xfrm>
          <a:prstGeom prst="rect">
            <a:avLst/>
          </a:prstGeom>
          <a:noFill/>
          <a:ln>
            <a:noFill/>
          </a:ln>
        </p:spPr>
      </p:pic>
      <p:pic>
        <p:nvPicPr>
          <p:cNvPr id="99" name="Google Shape;99;p20"/>
          <p:cNvPicPr preferRelativeResize="0"/>
          <p:nvPr/>
        </p:nvPicPr>
        <p:blipFill>
          <a:blip r:embed="rId4">
            <a:alphaModFix/>
          </a:blip>
          <a:stretch>
            <a:fillRect/>
          </a:stretch>
        </p:blipFill>
        <p:spPr>
          <a:xfrm>
            <a:off x="613125" y="1117275"/>
            <a:ext cx="1894698"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 Tests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User can not create a username/email/password longer than 50 characters</a:t>
            </a:r>
            <a:endParaRPr/>
          </a:p>
          <a:p>
            <a:pPr indent="-342900" lvl="0" marL="457200" rtl="0" algn="l">
              <a:spcBef>
                <a:spcPts val="0"/>
              </a:spcBef>
              <a:spcAft>
                <a:spcPts val="0"/>
              </a:spcAft>
              <a:buSzPts val="1800"/>
              <a:buChar char="●"/>
            </a:pPr>
            <a:r>
              <a:rPr lang="en"/>
              <a:t>A User can not create a pre-</a:t>
            </a:r>
            <a:r>
              <a:rPr lang="en"/>
              <a:t>existing</a:t>
            </a:r>
            <a:r>
              <a:rPr lang="en"/>
              <a:t> username/email</a:t>
            </a:r>
            <a:endParaRPr/>
          </a:p>
          <a:p>
            <a:pPr indent="-342900" lvl="0" marL="457200" rtl="0" algn="l">
              <a:spcBef>
                <a:spcPts val="0"/>
              </a:spcBef>
              <a:spcAft>
                <a:spcPts val="0"/>
              </a:spcAft>
              <a:buSzPts val="1800"/>
              <a:buChar char="●"/>
            </a:pPr>
            <a:r>
              <a:rPr lang="en"/>
              <a:t>A User must create a password with at least one </a:t>
            </a:r>
            <a:r>
              <a:rPr lang="en"/>
              <a:t>capital</a:t>
            </a:r>
            <a:r>
              <a:rPr lang="en"/>
              <a:t> letter and two digits</a:t>
            </a:r>
            <a:endParaRPr/>
          </a:p>
          <a:p>
            <a:pPr indent="-342900" lvl="0" marL="457200" rtl="0" algn="l">
              <a:spcBef>
                <a:spcPts val="0"/>
              </a:spcBef>
              <a:spcAft>
                <a:spcPts val="0"/>
              </a:spcAft>
              <a:buSzPts val="1800"/>
              <a:buChar char="●"/>
            </a:pPr>
            <a:r>
              <a:rPr lang="en"/>
              <a:t>A User can only enter in 10 consecutive digits as a phone number, with no added characters </a:t>
            </a:r>
            <a:endParaRPr/>
          </a:p>
          <a:p>
            <a:pPr indent="-317500" lvl="1" marL="914400" rtl="0" algn="l">
              <a:spcBef>
                <a:spcPts val="0"/>
              </a:spcBef>
              <a:spcAft>
                <a:spcPts val="0"/>
              </a:spcAft>
              <a:buSzPts val="1400"/>
              <a:buChar char="○"/>
            </a:pPr>
            <a:r>
              <a:rPr lang="en"/>
              <a:t>Subject to change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