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c341b8a3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c341b8a3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6e75c2f5d1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6e75c2f5d1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7c341b8a3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7c341b8a3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7c341b8a3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7c341b8a3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7cfcaaa4f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7cfcaaa4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7c4016c695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c4016c695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7c341b8a34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c341b8a3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7d0b13f3f2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d0b13f3f2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6e75c2f5d1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e75c2f5d1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7ca769de2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7ca769de2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Memcomb</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Noah Bradley, Bryce Waters, Isaac Watson, Jizhou Zhang, Andrew Dever, Kyle King</a:t>
            </a:r>
            <a:endParaRPr/>
          </a:p>
        </p:txBody>
      </p:sp>
      <p:pic>
        <p:nvPicPr>
          <p:cNvPr id="56" name="Google Shape;56;p13"/>
          <p:cNvPicPr preferRelativeResize="0"/>
          <p:nvPr/>
        </p:nvPicPr>
        <p:blipFill>
          <a:blip r:embed="rId3">
            <a:alphaModFix/>
          </a:blip>
          <a:stretch>
            <a:fillRect/>
          </a:stretch>
        </p:blipFill>
        <p:spPr>
          <a:xfrm>
            <a:off x="5509912" y="0"/>
            <a:ext cx="3738724" cy="28040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Sprint Objectives</a:t>
            </a:r>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Implement test cases</a:t>
            </a:r>
            <a:endParaRPr/>
          </a:p>
          <a:p>
            <a:pPr indent="-342900" lvl="0" marL="457200" rtl="0" algn="l">
              <a:spcBef>
                <a:spcPts val="0"/>
              </a:spcBef>
              <a:spcAft>
                <a:spcPts val="0"/>
              </a:spcAft>
              <a:buSzPts val="1800"/>
              <a:buChar char="●"/>
            </a:pPr>
            <a:r>
              <a:rPr lang="en"/>
              <a:t>Merge UI with Database </a:t>
            </a:r>
            <a:endParaRPr/>
          </a:p>
          <a:p>
            <a:pPr indent="-342900" lvl="0" marL="457200" rtl="0" algn="l">
              <a:spcBef>
                <a:spcPts val="0"/>
              </a:spcBef>
              <a:spcAft>
                <a:spcPts val="0"/>
              </a:spcAft>
              <a:buSzPts val="1800"/>
              <a:buChar char="●"/>
            </a:pPr>
            <a:r>
              <a:rPr lang="en"/>
              <a:t>Homepage / Profile Page</a:t>
            </a:r>
            <a:endParaRPr/>
          </a:p>
          <a:p>
            <a:pPr indent="-342900" lvl="0" marL="457200" rtl="0" algn="l">
              <a:spcBef>
                <a:spcPts val="0"/>
              </a:spcBef>
              <a:spcAft>
                <a:spcPts val="0"/>
              </a:spcAft>
              <a:buSzPts val="1800"/>
              <a:buChar char="●"/>
            </a:pPr>
            <a:r>
              <a:rPr lang="en"/>
              <a:t>Research and implement Middleware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pic>
        <p:nvPicPr>
          <p:cNvPr id="115" name="Google Shape;115;p23"/>
          <p:cNvPicPr preferRelativeResize="0"/>
          <p:nvPr/>
        </p:nvPicPr>
        <p:blipFill>
          <a:blip r:embed="rId3">
            <a:alphaModFix/>
          </a:blip>
          <a:stretch>
            <a:fillRect/>
          </a:stretch>
        </p:blipFill>
        <p:spPr>
          <a:xfrm>
            <a:off x="333850" y="311700"/>
            <a:ext cx="8375899" cy="4606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Memcomb</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CCCCC"/>
                </a:solidFill>
              </a:rPr>
              <a:t>For those who want to share and connect through similar memories in their lives. The Memcomb application is a social media platform that allows users to upload photos, videos, and audio, with an attached caption, that displays an important event in their lives. Unlike similar applications, Memcomb will connect users who share events of a similar time and place, allowing those users to discover each other. Our product provides a new way for users to interact with one another.</a:t>
            </a:r>
            <a:endParaRPr>
              <a:solidFill>
                <a:srgbClr val="CCCCCC"/>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Sprint</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Establish the definition of a ‘memory’</a:t>
            </a:r>
            <a:endParaRPr/>
          </a:p>
          <a:p>
            <a:pPr indent="-342900" lvl="0" marL="457200" rtl="0" algn="l">
              <a:spcBef>
                <a:spcPts val="0"/>
              </a:spcBef>
              <a:spcAft>
                <a:spcPts val="0"/>
              </a:spcAft>
              <a:buSzPts val="1800"/>
              <a:buChar char="●"/>
            </a:pPr>
            <a:r>
              <a:rPr lang="en"/>
              <a:t>Research timeline</a:t>
            </a:r>
            <a:endParaRPr/>
          </a:p>
          <a:p>
            <a:pPr indent="-342900" lvl="0" marL="457200" rtl="0" algn="l">
              <a:spcBef>
                <a:spcPts val="0"/>
              </a:spcBef>
              <a:spcAft>
                <a:spcPts val="0"/>
              </a:spcAft>
              <a:buSzPts val="1800"/>
              <a:buChar char="●"/>
            </a:pPr>
            <a:r>
              <a:rPr lang="en"/>
              <a:t>Researching Database options</a:t>
            </a:r>
            <a:endParaRPr/>
          </a:p>
          <a:p>
            <a:pPr indent="-342900" lvl="0" marL="457200" rtl="0" algn="l">
              <a:spcBef>
                <a:spcPts val="0"/>
              </a:spcBef>
              <a:spcAft>
                <a:spcPts val="0"/>
              </a:spcAft>
              <a:buSzPts val="1800"/>
              <a:buChar char="●"/>
            </a:pPr>
            <a:r>
              <a:rPr lang="en"/>
              <a:t>Create new SQL database</a:t>
            </a:r>
            <a:endParaRPr/>
          </a:p>
          <a:p>
            <a:pPr indent="-342900" lvl="0" marL="457200" rtl="0" algn="l">
              <a:spcBef>
                <a:spcPts val="0"/>
              </a:spcBef>
              <a:spcAft>
                <a:spcPts val="0"/>
              </a:spcAft>
              <a:buSzPts val="1800"/>
              <a:buChar char="●"/>
            </a:pPr>
            <a:r>
              <a:rPr lang="en"/>
              <a:t>Move database to Google Cloud Server / Connect to web app</a:t>
            </a:r>
            <a:endParaRPr/>
          </a:p>
          <a:p>
            <a:pPr indent="-342900" lvl="0" marL="457200" rtl="0" algn="l">
              <a:spcBef>
                <a:spcPts val="0"/>
              </a:spcBef>
              <a:spcAft>
                <a:spcPts val="0"/>
              </a:spcAft>
              <a:buSzPts val="1800"/>
              <a:buChar char="●"/>
            </a:pPr>
            <a:r>
              <a:rPr lang="en"/>
              <a:t>Add views for: timeline, account management, etc.</a:t>
            </a:r>
            <a:endParaRPr/>
          </a:p>
          <a:p>
            <a:pPr indent="-342900" lvl="0" marL="457200" rtl="0" algn="l">
              <a:spcBef>
                <a:spcPts val="0"/>
              </a:spcBef>
              <a:spcAft>
                <a:spcPts val="0"/>
              </a:spcAft>
              <a:buSzPts val="1800"/>
              <a:buChar char="●"/>
            </a:pPr>
            <a:r>
              <a:rPr lang="en"/>
              <a:t>Role assignment and Access control rules </a:t>
            </a:r>
            <a:endParaRPr/>
          </a:p>
          <a:p>
            <a:pPr indent="-342900" lvl="0" marL="457200" rtl="0" algn="l">
              <a:spcBef>
                <a:spcPts val="0"/>
              </a:spcBef>
              <a:spcAft>
                <a:spcPts val="0"/>
              </a:spcAft>
              <a:buSzPts val="1800"/>
              <a:buChar char="●"/>
            </a:pPr>
            <a:r>
              <a:rPr lang="en"/>
              <a:t>Password modification / Forgotten functionality </a:t>
            </a:r>
            <a:endParaRPr/>
          </a:p>
          <a:p>
            <a:pPr indent="-342900" lvl="0" marL="457200" rtl="0" algn="l">
              <a:spcBef>
                <a:spcPts val="0"/>
              </a:spcBef>
              <a:spcAft>
                <a:spcPts val="0"/>
              </a:spcAft>
              <a:buSzPts val="1800"/>
              <a:buChar char="●"/>
            </a:pPr>
            <a:r>
              <a:rPr lang="en"/>
              <a:t>User management (Creation / Deletion / Update / Search)</a:t>
            </a:r>
            <a:endParaRPr/>
          </a:p>
          <a:p>
            <a:pPr indent="-342900" lvl="0" marL="457200" rtl="0" algn="l">
              <a:spcBef>
                <a:spcPts val="0"/>
              </a:spcBef>
              <a:spcAft>
                <a:spcPts val="0"/>
              </a:spcAft>
              <a:buSzPts val="1800"/>
              <a:buChar char="●"/>
            </a:pPr>
            <a:r>
              <a:rPr lang="en"/>
              <a:t>Designed Profile Template Component</a:t>
            </a:r>
            <a:endParaRPr/>
          </a:p>
          <a:p>
            <a:pPr indent="0" lvl="0" marL="45720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‘Memory’</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 the context of Memcomb, the term memory is a catch-all to describe anything a user uploads with the intention of sharing and connecting with others over. </a:t>
            </a:r>
            <a:endParaRPr/>
          </a:p>
          <a:p>
            <a:pPr indent="-342900" lvl="0" marL="457200" rtl="0" algn="l">
              <a:spcBef>
                <a:spcPts val="0"/>
              </a:spcBef>
              <a:spcAft>
                <a:spcPts val="0"/>
              </a:spcAft>
              <a:buSzPts val="1800"/>
              <a:buChar char="●"/>
            </a:pPr>
            <a:r>
              <a:rPr lang="en"/>
              <a:t>Memories will have locations, as well as dates, and can be tagged with random keywords. </a:t>
            </a:r>
            <a:endParaRPr/>
          </a:p>
          <a:p>
            <a:pPr indent="-342900" lvl="0" marL="457200" rtl="0" algn="l">
              <a:spcBef>
                <a:spcPts val="0"/>
              </a:spcBef>
              <a:spcAft>
                <a:spcPts val="0"/>
              </a:spcAft>
              <a:buSzPts val="1800"/>
              <a:buChar char="●"/>
            </a:pPr>
            <a:r>
              <a:rPr lang="en"/>
              <a:t>Memories can also have several different </a:t>
            </a:r>
            <a:r>
              <a:rPr lang="en"/>
              <a:t>data types</a:t>
            </a:r>
            <a:r>
              <a:rPr lang="en"/>
              <a:t>, including text posts, audio files, or images.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and Risks</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Repository</a:t>
            </a:r>
            <a:r>
              <a:rPr lang="en"/>
              <a:t> issues</a:t>
            </a:r>
            <a:endParaRPr/>
          </a:p>
          <a:p>
            <a:pPr indent="-317500" lvl="1" marL="914400" rtl="0" algn="l">
              <a:spcBef>
                <a:spcPts val="0"/>
              </a:spcBef>
              <a:spcAft>
                <a:spcPts val="0"/>
              </a:spcAft>
              <a:buSzPts val="1400"/>
              <a:buChar char="○"/>
            </a:pPr>
            <a:r>
              <a:rPr lang="en"/>
              <a:t>Roslyn</a:t>
            </a:r>
            <a:endParaRPr/>
          </a:p>
          <a:p>
            <a:pPr indent="-317500" lvl="1" marL="914400" rtl="0" algn="l">
              <a:spcBef>
                <a:spcPts val="0"/>
              </a:spcBef>
              <a:spcAft>
                <a:spcPts val="0"/>
              </a:spcAft>
              <a:buSzPts val="1400"/>
              <a:buChar char="○"/>
            </a:pPr>
            <a:r>
              <a:rPr lang="en"/>
              <a:t>Web Grease</a:t>
            </a:r>
            <a:endParaRPr/>
          </a:p>
          <a:p>
            <a:pPr indent="-342900" lvl="0" marL="457200" rtl="0" algn="l">
              <a:spcBef>
                <a:spcPts val="0"/>
              </a:spcBef>
              <a:spcAft>
                <a:spcPts val="0"/>
              </a:spcAft>
              <a:buSzPts val="1800"/>
              <a:buChar char="●"/>
            </a:pPr>
            <a:r>
              <a:rPr lang="en"/>
              <a:t>Database</a:t>
            </a:r>
            <a:endParaRPr/>
          </a:p>
          <a:p>
            <a:pPr indent="-317500" lvl="1" marL="914400" rtl="0" algn="l">
              <a:spcBef>
                <a:spcPts val="0"/>
              </a:spcBef>
              <a:spcAft>
                <a:spcPts val="0"/>
              </a:spcAft>
              <a:buSzPts val="1400"/>
              <a:buChar char="○"/>
            </a:pPr>
            <a:r>
              <a:rPr lang="en"/>
              <a:t>Google Cloud Port Forwarding</a:t>
            </a:r>
            <a:endParaRPr/>
          </a:p>
          <a:p>
            <a:pPr indent="-317500" lvl="1" marL="914400" rtl="0" algn="l">
              <a:spcBef>
                <a:spcPts val="0"/>
              </a:spcBef>
              <a:spcAft>
                <a:spcPts val="0"/>
              </a:spcAft>
              <a:buSzPts val="1400"/>
              <a:buChar char="○"/>
            </a:pPr>
            <a:r>
              <a:rPr lang="en"/>
              <a:t>Connecting to Visual Studio</a:t>
            </a:r>
            <a:endParaRPr/>
          </a:p>
          <a:p>
            <a:pPr indent="-317500" lvl="1" marL="914400" rtl="0" algn="l">
              <a:spcBef>
                <a:spcPts val="0"/>
              </a:spcBef>
              <a:spcAft>
                <a:spcPts val="0"/>
              </a:spcAft>
              <a:buSzPts val="1400"/>
              <a:buChar char="○"/>
            </a:pPr>
            <a:r>
              <a:rPr lang="en"/>
              <a:t>NoSQL vs MySQL</a:t>
            </a:r>
            <a:endParaRPr/>
          </a:p>
          <a:p>
            <a:pPr indent="-342900" lvl="0" marL="457200" rtl="0" algn="l">
              <a:spcBef>
                <a:spcPts val="0"/>
              </a:spcBef>
              <a:spcAft>
                <a:spcPts val="0"/>
              </a:spcAft>
              <a:buSzPts val="1800"/>
              <a:buChar char="●"/>
            </a:pPr>
            <a:r>
              <a:rPr lang="en"/>
              <a:t>Homepage/Timeline </a:t>
            </a:r>
            <a:r>
              <a:rPr lang="en"/>
              <a:t>Algorithm</a:t>
            </a:r>
            <a:endParaRPr/>
          </a:p>
          <a:p>
            <a:pPr indent="-317500" lvl="1" marL="914400" rtl="0" algn="l">
              <a:spcBef>
                <a:spcPts val="0"/>
              </a:spcBef>
              <a:spcAft>
                <a:spcPts val="0"/>
              </a:spcAft>
              <a:buSzPts val="1400"/>
              <a:buChar char="○"/>
            </a:pPr>
            <a:r>
              <a:rPr lang="en"/>
              <a:t>How we want to display and organize the timeline</a:t>
            </a:r>
            <a:endParaRPr/>
          </a:p>
          <a:p>
            <a:pPr indent="-317500" lvl="1" marL="914400" rtl="0" algn="l">
              <a:spcBef>
                <a:spcPts val="0"/>
              </a:spcBef>
              <a:spcAft>
                <a:spcPts val="0"/>
              </a:spcAft>
              <a:buSzPts val="1400"/>
              <a:buChar char="○"/>
            </a:pPr>
            <a:r>
              <a:rPr lang="en"/>
              <a:t>How our database will affect the timeline</a:t>
            </a:r>
            <a:endParaRPr/>
          </a:p>
          <a:p>
            <a:pPr indent="-342900" lvl="0" marL="457200" rtl="0" algn="l">
              <a:spcBef>
                <a:spcPts val="0"/>
              </a:spcBef>
              <a:spcAft>
                <a:spcPts val="0"/>
              </a:spcAft>
              <a:buSzPts val="1800"/>
              <a:buChar char="●"/>
            </a:pPr>
            <a:r>
              <a:rPr lang="en"/>
              <a:t>Profile page</a:t>
            </a:r>
            <a:endParaRPr/>
          </a:p>
          <a:p>
            <a:pPr indent="-317500" lvl="1" marL="914400" rtl="0" algn="l">
              <a:spcBef>
                <a:spcPts val="0"/>
              </a:spcBef>
              <a:spcAft>
                <a:spcPts val="0"/>
              </a:spcAft>
              <a:buSzPts val="1400"/>
              <a:buChar char="○"/>
            </a:pPr>
            <a:r>
              <a:rPr lang="en"/>
              <a:t>How the page should look and being able configure CSS to the page</a:t>
            </a:r>
            <a:endParaRPr/>
          </a:p>
          <a:p>
            <a:pPr indent="-317500" lvl="1" marL="914400" rtl="0" algn="l">
              <a:spcBef>
                <a:spcPts val="0"/>
              </a:spcBef>
              <a:spcAft>
                <a:spcPts val="0"/>
              </a:spcAft>
              <a:buSzPts val="1400"/>
              <a:buChar char="○"/>
            </a:pPr>
            <a:r>
              <a:rPr lang="en"/>
              <a:t>Implementing code functions for profile picture content</a:t>
            </a:r>
            <a:endParaRPr/>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Mitigation</a:t>
            </a:r>
            <a:r>
              <a:rPr lang="en"/>
              <a:t> Plan</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Tutorial / Error Help Doc</a:t>
            </a:r>
            <a:endParaRPr/>
          </a:p>
          <a:p>
            <a:pPr indent="-317500" lvl="1" marL="914400" rtl="0" algn="l">
              <a:spcBef>
                <a:spcPts val="0"/>
              </a:spcBef>
              <a:spcAft>
                <a:spcPts val="0"/>
              </a:spcAft>
              <a:buSzPts val="1400"/>
              <a:buChar char="○"/>
            </a:pPr>
            <a:r>
              <a:rPr lang="en"/>
              <a:t>Repo issues are tedious but a learning process, we are storing up stackoverflow solutions</a:t>
            </a:r>
            <a:endParaRPr/>
          </a:p>
          <a:p>
            <a:pPr indent="-317500" lvl="2" marL="1371600" rtl="0" algn="l">
              <a:spcBef>
                <a:spcPts val="0"/>
              </a:spcBef>
              <a:spcAft>
                <a:spcPts val="0"/>
              </a:spcAft>
              <a:buSzPts val="1400"/>
              <a:buChar char="■"/>
            </a:pPr>
            <a:r>
              <a:rPr lang="en"/>
              <a:t>No error will stop us</a:t>
            </a:r>
            <a:endParaRPr/>
          </a:p>
          <a:p>
            <a:pPr indent="-342900" lvl="0" marL="457200" rtl="0" algn="l">
              <a:spcBef>
                <a:spcPts val="0"/>
              </a:spcBef>
              <a:spcAft>
                <a:spcPts val="0"/>
              </a:spcAft>
              <a:buSzPts val="1800"/>
              <a:buChar char="●"/>
            </a:pPr>
            <a:r>
              <a:rPr lang="en"/>
              <a:t>Timeline Algo is simplistic, chronological order is what we expect to use</a:t>
            </a:r>
            <a:endParaRPr/>
          </a:p>
          <a:p>
            <a:pPr indent="-317500" lvl="1" marL="914400" rtl="0" algn="l">
              <a:spcBef>
                <a:spcPts val="0"/>
              </a:spcBef>
              <a:spcAft>
                <a:spcPts val="0"/>
              </a:spcAft>
              <a:buSzPts val="1400"/>
              <a:buChar char="○"/>
            </a:pPr>
            <a:r>
              <a:rPr lang="en"/>
              <a:t>How we store the information will be determined by the database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originally created a simple schema for a relational database, but after some </a:t>
            </a:r>
            <a:r>
              <a:rPr lang="en"/>
              <a:t>research</a:t>
            </a:r>
            <a:r>
              <a:rPr lang="en"/>
              <a:t> we are considering a NoSQL database instead</a:t>
            </a:r>
            <a:endParaRPr/>
          </a:p>
          <a:p>
            <a:pPr indent="0" lvl="0" marL="0" rtl="0" algn="l">
              <a:spcBef>
                <a:spcPts val="1600"/>
              </a:spcBef>
              <a:spcAft>
                <a:spcPts val="0"/>
              </a:spcAft>
              <a:buNone/>
            </a:pPr>
            <a:r>
              <a:rPr lang="en"/>
              <a:t>MySQL databases are a type of relational database, where data is stored in tables and have relational properties with other data</a:t>
            </a:r>
            <a:endParaRPr/>
          </a:p>
          <a:p>
            <a:pPr indent="0" lvl="0" marL="0" rtl="0" algn="l">
              <a:spcBef>
                <a:spcPts val="1600"/>
              </a:spcBef>
              <a:spcAft>
                <a:spcPts val="0"/>
              </a:spcAft>
              <a:buNone/>
            </a:pPr>
            <a:r>
              <a:rPr lang="en"/>
              <a:t>NoSQL databases are a type of object-oriented database, where data is less organized but is treated as objects and easier to manipulate</a:t>
            </a:r>
            <a:endParaRPr/>
          </a:p>
          <a:p>
            <a:pPr indent="0" lvl="0" marL="0" rtl="0" algn="l">
              <a:spcBef>
                <a:spcPts val="1600"/>
              </a:spcBef>
              <a:spcAft>
                <a:spcPts val="1600"/>
              </a:spcAft>
              <a:buNone/>
            </a:pPr>
            <a:r>
              <a:rPr lang="en"/>
              <a:t>Facebook uses MongoDB, which is a NoSQL database, but Twitter, Instagram and Youtube all use various SQL databases</a:t>
            </a:r>
            <a:endParaRPr/>
          </a:p>
        </p:txBody>
      </p:sp>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Database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 EERD</a:t>
            </a:r>
            <a:endParaRPr/>
          </a:p>
        </p:txBody>
      </p:sp>
      <p:pic>
        <p:nvPicPr>
          <p:cNvPr id="98" name="Google Shape;98;p20"/>
          <p:cNvPicPr preferRelativeResize="0"/>
          <p:nvPr/>
        </p:nvPicPr>
        <p:blipFill>
          <a:blip r:embed="rId3">
            <a:alphaModFix/>
          </a:blip>
          <a:stretch>
            <a:fillRect/>
          </a:stretch>
        </p:blipFill>
        <p:spPr>
          <a:xfrm>
            <a:off x="2882925" y="353150"/>
            <a:ext cx="5854651" cy="43230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Stories</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u="sng">
                <a:solidFill>
                  <a:srgbClr val="ADADAD"/>
                </a:solidFill>
              </a:rPr>
              <a:t>Last Sprint</a:t>
            </a:r>
            <a:endParaRPr u="sng">
              <a:solidFill>
                <a:srgbClr val="ADADAD"/>
              </a:solidFill>
            </a:endParaRPr>
          </a:p>
          <a:p>
            <a:pPr indent="0" lvl="0" marL="457200" rtl="0" algn="l">
              <a:lnSpc>
                <a:spcPct val="115000"/>
              </a:lnSpc>
              <a:spcBef>
                <a:spcPts val="0"/>
              </a:spcBef>
              <a:spcAft>
                <a:spcPts val="0"/>
              </a:spcAft>
              <a:buNone/>
            </a:pPr>
            <a:r>
              <a:rPr lang="en">
                <a:solidFill>
                  <a:srgbClr val="ADADAD"/>
                </a:solidFill>
              </a:rPr>
              <a:t>●As a user I want to be able to sign up for memcomb with an email address and password</a:t>
            </a:r>
            <a:endParaRPr>
              <a:solidFill>
                <a:srgbClr val="ADADAD"/>
              </a:solidFill>
            </a:endParaRPr>
          </a:p>
          <a:p>
            <a:pPr indent="0" lvl="0" marL="457200" rtl="0" algn="l">
              <a:lnSpc>
                <a:spcPct val="115000"/>
              </a:lnSpc>
              <a:spcBef>
                <a:spcPts val="1600"/>
              </a:spcBef>
              <a:spcAft>
                <a:spcPts val="0"/>
              </a:spcAft>
              <a:buNone/>
            </a:pPr>
            <a:r>
              <a:rPr lang="en" u="sng">
                <a:solidFill>
                  <a:srgbClr val="ADADAD"/>
                </a:solidFill>
              </a:rPr>
              <a:t>This Sprint</a:t>
            </a:r>
            <a:endParaRPr u="sng">
              <a:solidFill>
                <a:srgbClr val="ADADAD"/>
              </a:solidFill>
            </a:endParaRPr>
          </a:p>
          <a:p>
            <a:pPr indent="457200" lvl="0" marL="0" rtl="0" algn="l">
              <a:lnSpc>
                <a:spcPct val="115000"/>
              </a:lnSpc>
              <a:spcBef>
                <a:spcPts val="0"/>
              </a:spcBef>
              <a:spcAft>
                <a:spcPts val="0"/>
              </a:spcAft>
              <a:buNone/>
            </a:pPr>
            <a:r>
              <a:rPr lang="en">
                <a:solidFill>
                  <a:srgbClr val="ADADAD"/>
                </a:solidFill>
              </a:rPr>
              <a:t>●As a user I need to be able to view my profile</a:t>
            </a:r>
            <a:endParaRPr>
              <a:solidFill>
                <a:srgbClr val="ADADAD"/>
              </a:solidFill>
            </a:endParaRPr>
          </a:p>
          <a:p>
            <a:pPr indent="0" lvl="0" marL="457200" rtl="0" algn="l">
              <a:lnSpc>
                <a:spcPct val="115000"/>
              </a:lnSpc>
              <a:spcBef>
                <a:spcPts val="1600"/>
              </a:spcBef>
              <a:spcAft>
                <a:spcPts val="0"/>
              </a:spcAft>
              <a:buNone/>
            </a:pPr>
            <a:r>
              <a:rPr lang="en" u="sng">
                <a:solidFill>
                  <a:srgbClr val="ADADAD"/>
                </a:solidFill>
              </a:rPr>
              <a:t>Next Sprint</a:t>
            </a:r>
            <a:endParaRPr u="sng">
              <a:solidFill>
                <a:srgbClr val="ADADAD"/>
              </a:solidFill>
            </a:endParaRPr>
          </a:p>
          <a:p>
            <a:pPr indent="0" lvl="0" marL="457200" rtl="0" algn="l">
              <a:lnSpc>
                <a:spcPct val="115000"/>
              </a:lnSpc>
              <a:spcBef>
                <a:spcPts val="0"/>
              </a:spcBef>
              <a:spcAft>
                <a:spcPts val="0"/>
              </a:spcAft>
              <a:buNone/>
            </a:pPr>
            <a:r>
              <a:rPr lang="en">
                <a:solidFill>
                  <a:srgbClr val="ADADAD"/>
                </a:solidFill>
              </a:rPr>
              <a:t>●As a user I need to be able to view my timeline when I log into my account</a:t>
            </a:r>
            <a:endParaRPr>
              <a:solidFill>
                <a:srgbClr val="ADADAD"/>
              </a:solidFill>
            </a:endParaRPr>
          </a:p>
          <a:p>
            <a:pPr indent="0" lvl="0" marL="457200" rtl="0" algn="l">
              <a:spcBef>
                <a:spcPts val="0"/>
              </a:spcBef>
              <a:spcAft>
                <a:spcPts val="1600"/>
              </a:spcAft>
              <a:buNone/>
            </a:pPr>
            <a:r>
              <a:t/>
            </a:r>
            <a:endParaRPr u="sng"/>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