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Documentation catch up</a:t>
            </a:r>
            <a:endParaRPr/>
          </a:p>
          <a:p>
            <a:pPr indent="-342900" lvl="0" marL="457200" rtl="0" algn="l">
              <a:spcBef>
                <a:spcPts val="0"/>
              </a:spcBef>
              <a:spcAft>
                <a:spcPts val="0"/>
              </a:spcAft>
              <a:buSzPts val="1800"/>
              <a:buChar char="●"/>
            </a:pPr>
            <a:r>
              <a:rPr lang="en"/>
              <a:t>Updated signup page</a:t>
            </a:r>
            <a:endParaRPr/>
          </a:p>
          <a:p>
            <a:pPr indent="-342900" lvl="0" marL="457200" rtl="0" algn="l">
              <a:spcBef>
                <a:spcPts val="0"/>
              </a:spcBef>
              <a:spcAft>
                <a:spcPts val="0"/>
              </a:spcAft>
              <a:buSzPts val="1800"/>
              <a:buChar char="●"/>
            </a:pPr>
            <a:r>
              <a:rPr lang="en"/>
              <a:t>Updated profile page</a:t>
            </a:r>
            <a:endParaRPr/>
          </a:p>
          <a:p>
            <a:pPr indent="-342900" lvl="0" marL="457200" rtl="0" algn="l">
              <a:spcBef>
                <a:spcPts val="0"/>
              </a:spcBef>
              <a:spcAft>
                <a:spcPts val="0"/>
              </a:spcAft>
              <a:buSzPts val="1800"/>
              <a:buChar char="●"/>
            </a:pPr>
            <a:r>
              <a:rPr lang="en"/>
              <a:t>Displaying profile page images and saving the profile page’s data into database</a:t>
            </a:r>
            <a:endParaRPr/>
          </a:p>
          <a:p>
            <a:pPr indent="-342900" lvl="0" marL="457200" rtl="0" algn="l">
              <a:spcBef>
                <a:spcPts val="0"/>
              </a:spcBef>
              <a:spcAft>
                <a:spcPts val="0"/>
              </a:spcAft>
              <a:buSzPts val="1800"/>
              <a:buChar char="●"/>
            </a:pPr>
            <a:r>
              <a:rPr lang="en"/>
              <a:t>Fixed SMTP issue</a:t>
            </a:r>
            <a:endParaRPr/>
          </a:p>
          <a:p>
            <a:pPr indent="-342900" lvl="0" marL="457200" rtl="0" algn="l">
              <a:spcBef>
                <a:spcPts val="0"/>
              </a:spcBef>
              <a:spcAft>
                <a:spcPts val="0"/>
              </a:spcAft>
              <a:buSzPts val="1800"/>
              <a:buChar char="●"/>
            </a:pPr>
            <a:r>
              <a:rPr lang="en"/>
              <a:t>Set default page</a:t>
            </a:r>
            <a:endParaRPr/>
          </a:p>
          <a:p>
            <a:pPr indent="-342900" lvl="0" marL="457200" rtl="0" algn="l">
              <a:spcBef>
                <a:spcPts val="0"/>
              </a:spcBef>
              <a:spcAft>
                <a:spcPts val="0"/>
              </a:spcAft>
              <a:buSzPts val="1800"/>
              <a:buChar char="●"/>
            </a:pPr>
            <a:r>
              <a:rPr lang="en"/>
              <a:t>Now displays all memories on to the timeline</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5" name="Google Shape;75;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General working from home difficulties</a:t>
            </a:r>
            <a:endParaRPr/>
          </a:p>
          <a:p>
            <a:pPr indent="-342900" lvl="0" marL="457200" rtl="0" algn="l">
              <a:spcBef>
                <a:spcPts val="0"/>
              </a:spcBef>
              <a:spcAft>
                <a:spcPts val="0"/>
              </a:spcAft>
              <a:buSzPts val="1800"/>
              <a:buChar char="●"/>
            </a:pPr>
            <a:r>
              <a:rPr lang="en"/>
              <a:t>Getting ALL group members to attend meetings</a:t>
            </a:r>
            <a:endParaRPr/>
          </a:p>
          <a:p>
            <a:pPr indent="-342900" lvl="0" marL="457200" rtl="0" algn="l">
              <a:spcBef>
                <a:spcPts val="0"/>
              </a:spcBef>
              <a:spcAft>
                <a:spcPts val="0"/>
              </a:spcAft>
              <a:buSzPts val="1800"/>
              <a:buChar char="●"/>
            </a:pPr>
            <a:r>
              <a:rPr lang="en"/>
              <a:t>Getting the profile picture and background picture to stop overriding one another anytime one or the other is being uploaded</a:t>
            </a:r>
            <a:endParaRPr/>
          </a:p>
          <a:p>
            <a:pPr indent="-342900" lvl="0" marL="457200" rtl="0" algn="l">
              <a:spcBef>
                <a:spcPts val="0"/>
              </a:spcBef>
              <a:spcAft>
                <a:spcPts val="0"/>
              </a:spcAft>
              <a:buSzPts val="1800"/>
              <a:buChar char="●"/>
            </a:pPr>
            <a:r>
              <a:rPr lang="en"/>
              <a:t>Working with partial views and multiple models within them</a:t>
            </a:r>
            <a:endParaRPr/>
          </a:p>
          <a:p>
            <a:pPr indent="-317500" lvl="1" marL="914400" rtl="0" algn="l">
              <a:spcBef>
                <a:spcPts val="0"/>
              </a:spcBef>
              <a:spcAft>
                <a:spcPts val="0"/>
              </a:spcAft>
              <a:buSzPts val="1400"/>
              <a:buChar char="○"/>
            </a:pPr>
            <a:r>
              <a:rPr lang="en"/>
              <a:t>Debugging especially, due to so many connections between the MVC files</a:t>
            </a:r>
            <a:endParaRPr/>
          </a:p>
          <a:p>
            <a:pPr indent="-342900" lvl="0" marL="457200" rtl="0" algn="l">
              <a:spcBef>
                <a:spcPts val="0"/>
              </a:spcBef>
              <a:spcAft>
                <a:spcPts val="0"/>
              </a:spcAft>
              <a:buSzPts val="1800"/>
              <a:buChar char="●"/>
            </a:pPr>
            <a:r>
              <a:rPr lang="en"/>
              <a:t>Modal popup issues with creating memories and viewing the uploaded memories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Constantly debugging / setting breakpoints</a:t>
            </a:r>
            <a:endParaRPr/>
          </a:p>
          <a:p>
            <a:pPr indent="-317500" lvl="1" marL="1371600" rtl="0" algn="l">
              <a:spcBef>
                <a:spcPts val="0"/>
              </a:spcBef>
              <a:spcAft>
                <a:spcPts val="0"/>
              </a:spcAft>
              <a:buSzPts val="1400"/>
              <a:buChar char="○"/>
            </a:pPr>
            <a:r>
              <a:rPr lang="en"/>
              <a:t>Understanding how </a:t>
            </a:r>
            <a:r>
              <a:rPr lang="en"/>
              <a:t>components</a:t>
            </a:r>
            <a:r>
              <a:rPr lang="en"/>
              <a:t> work</a:t>
            </a:r>
            <a:endParaRPr/>
          </a:p>
          <a:p>
            <a:pPr indent="-317500" lvl="1" marL="1371600" rtl="0" algn="l">
              <a:spcBef>
                <a:spcPts val="0"/>
              </a:spcBef>
              <a:spcAft>
                <a:spcPts val="0"/>
              </a:spcAft>
              <a:buSzPts val="1400"/>
              <a:buChar char="○"/>
            </a:pPr>
            <a:r>
              <a:rPr lang="en"/>
              <a:t>Although the HTML/Javascript files do not allow breakpoints making it more difficult to see errors </a:t>
            </a:r>
            <a:endParaRPr/>
          </a:p>
        </p:txBody>
      </p:sp>
      <p:sp>
        <p:nvSpPr>
          <p:cNvPr id="82" name="Google Shape;82;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88" name="Google Shape;88;p18"/>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spcBef>
                <a:spcPts val="0"/>
              </a:spcBef>
              <a:spcAft>
                <a:spcPts val="0"/>
              </a:spcAft>
              <a:buSzPts val="1800"/>
              <a:buChar char="●"/>
            </a:pPr>
            <a:r>
              <a:rPr lang="en"/>
              <a:t>As a user, I can upload and view my profile wallpaper</a:t>
            </a:r>
            <a:endParaRPr/>
          </a:p>
          <a:p>
            <a:pPr indent="-342900" lvl="0" marL="1371600" rtl="0" algn="l">
              <a:spcBef>
                <a:spcPts val="0"/>
              </a:spcBef>
              <a:spcAft>
                <a:spcPts val="0"/>
              </a:spcAft>
              <a:buSzPts val="1800"/>
              <a:buChar char="●"/>
            </a:pPr>
            <a:r>
              <a:rPr lang="en"/>
              <a:t>As a user, I can upload and view my profile picture</a:t>
            </a:r>
            <a:endParaRPr/>
          </a:p>
          <a:p>
            <a:pPr indent="-342900" lvl="0" marL="1371600" rtl="0" algn="l">
              <a:spcBef>
                <a:spcPts val="0"/>
              </a:spcBef>
              <a:spcAft>
                <a:spcPts val="0"/>
              </a:spcAft>
              <a:buSzPts val="1800"/>
              <a:buChar char="●"/>
            </a:pPr>
            <a:r>
              <a:rPr lang="en"/>
              <a:t>As a user, I can see memories on the timeline as well as creating new ones</a:t>
            </a:r>
            <a:endParaRPr/>
          </a:p>
          <a:p>
            <a:pPr indent="457200" lvl="0" marL="0" rtl="0" algn="l">
              <a:spcBef>
                <a:spcPts val="1600"/>
              </a:spcBef>
              <a:spcAft>
                <a:spcPts val="0"/>
              </a:spcAft>
              <a:buNone/>
            </a:pPr>
            <a:r>
              <a:rPr lang="en" u="sng"/>
              <a:t>Next Week</a:t>
            </a:r>
            <a:endParaRPr u="sng"/>
          </a:p>
          <a:p>
            <a:pPr indent="-342900" lvl="0" marL="1371600" rtl="0" algn="l">
              <a:spcBef>
                <a:spcPts val="1600"/>
              </a:spcBef>
              <a:spcAft>
                <a:spcPts val="0"/>
              </a:spcAft>
              <a:buSzPts val="1800"/>
              <a:buChar char="●"/>
            </a:pPr>
            <a:r>
              <a:rPr lang="en"/>
              <a:t>Begin wrapping up our project, final implementations, documentation, and final presentation.</a:t>
            </a:r>
            <a:endParaRPr/>
          </a:p>
          <a:p>
            <a:pPr indent="0" lvl="0" marL="0" rtl="0" algn="l">
              <a:spcBef>
                <a:spcPts val="0"/>
              </a:spcBef>
              <a:spcAft>
                <a:spcPts val="0"/>
              </a:spcAft>
              <a:buNone/>
            </a:pPr>
            <a:r>
              <a:t/>
            </a:r>
            <a:endParaRPr/>
          </a:p>
          <a:p>
            <a:pPr indent="0" lvl="0" marL="457200" rtl="0" algn="l">
              <a:spcBef>
                <a:spcPts val="0"/>
              </a:spcBef>
              <a:spcAft>
                <a:spcPts val="1600"/>
              </a:spcAft>
              <a:buNone/>
            </a:pPr>
            <a:r>
              <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