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c341b8a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c341b8a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c4016c69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c4016c69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c341b8a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c341b8a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c4016c69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c4016c69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c341b8a3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c341b8a3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c341b8a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c341b8a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Memcomb</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Noah Bradley, Bryce Waters, Isaac Watson, Jizhou Zhang, Andrew Dever, Kyle 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Memcomb</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CCCC"/>
                </a:solidFill>
              </a:rPr>
              <a:t>For those who want to share and connect through similar memories in their lives. The Memcomb application is a social media platform that allows users to upload photos, videos, and audio, with an attached caption, that displays an important event in their lives. Unlike similar applications, Memcomb will connect users who share events of a similar time and place, allowing those users to discover each other. Our product provides a new way for users to interact with one another.</a:t>
            </a:r>
            <a:endParaRPr>
              <a:solidFill>
                <a:srgbClr val="CCCCC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Plan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Development of Memcomb will focus around a mobile platform</a:t>
            </a:r>
            <a:endParaRPr/>
          </a:p>
          <a:p>
            <a:pPr indent="-317500" lvl="1" marL="914400" rtl="0" algn="l">
              <a:spcBef>
                <a:spcPts val="0"/>
              </a:spcBef>
              <a:spcAft>
                <a:spcPts val="0"/>
              </a:spcAft>
              <a:buSzPts val="1400"/>
              <a:buChar char="○"/>
            </a:pPr>
            <a:r>
              <a:rPr lang="en"/>
              <a:t>We are considering developing a web app</a:t>
            </a:r>
            <a:endParaRPr/>
          </a:p>
          <a:p>
            <a:pPr indent="-342900" lvl="0" marL="457200" rtl="0" algn="l">
              <a:spcBef>
                <a:spcPts val="0"/>
              </a:spcBef>
              <a:spcAft>
                <a:spcPts val="0"/>
              </a:spcAft>
              <a:buSzPts val="1800"/>
              <a:buChar char="●"/>
            </a:pPr>
            <a:r>
              <a:rPr lang="en"/>
              <a:t>Development of a mySQL Database</a:t>
            </a:r>
            <a:endParaRPr/>
          </a:p>
          <a:p>
            <a:pPr indent="-342900" lvl="0" marL="457200" rtl="0" algn="l">
              <a:spcBef>
                <a:spcPts val="0"/>
              </a:spcBef>
              <a:spcAft>
                <a:spcPts val="0"/>
              </a:spcAft>
              <a:buSzPts val="1800"/>
              <a:buChar char="●"/>
            </a:pPr>
            <a:r>
              <a:rPr lang="en"/>
              <a:t>Application will include:</a:t>
            </a:r>
            <a:endParaRPr/>
          </a:p>
          <a:p>
            <a:pPr indent="-317500" lvl="1" marL="914400" rtl="0" algn="l">
              <a:spcBef>
                <a:spcPts val="0"/>
              </a:spcBef>
              <a:spcAft>
                <a:spcPts val="0"/>
              </a:spcAft>
              <a:buSzPts val="1400"/>
              <a:buChar char="○"/>
            </a:pPr>
            <a:r>
              <a:rPr lang="en"/>
              <a:t>Access to a phone’s camera and microphone, photo gallery, and location</a:t>
            </a:r>
            <a:endParaRPr/>
          </a:p>
          <a:p>
            <a:pPr indent="-342900" lvl="0" marL="457200" rtl="0" algn="l">
              <a:spcBef>
                <a:spcPts val="0"/>
              </a:spcBef>
              <a:spcAft>
                <a:spcPts val="0"/>
              </a:spcAft>
              <a:buSzPts val="1800"/>
              <a:buChar char="●"/>
            </a:pPr>
            <a:r>
              <a:rPr lang="en"/>
              <a:t>Lots of research will be conducted for a timeline </a:t>
            </a:r>
            <a:r>
              <a:rPr lang="en"/>
              <a:t>algorithm</a:t>
            </a:r>
            <a:r>
              <a:rPr lang="en"/>
              <a:t> and supporting individual timelines with personalized data</a:t>
            </a:r>
            <a:endParaRPr/>
          </a:p>
          <a:p>
            <a:pPr indent="-342900" lvl="0" marL="457200" rtl="0" algn="l">
              <a:spcBef>
                <a:spcPts val="0"/>
              </a:spcBef>
              <a:spcAft>
                <a:spcPts val="0"/>
              </a:spcAft>
              <a:buSzPts val="1800"/>
              <a:buChar char="●"/>
            </a:pPr>
            <a:r>
              <a:rPr lang="en"/>
              <a:t>Publish on the Google play store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Week and Next Sprint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Discuss project idea and requirements, tools, and languages</a:t>
            </a:r>
            <a:endParaRPr/>
          </a:p>
          <a:p>
            <a:pPr indent="-342900" lvl="0" marL="457200" rtl="0" algn="l">
              <a:spcBef>
                <a:spcPts val="0"/>
              </a:spcBef>
              <a:spcAft>
                <a:spcPts val="0"/>
              </a:spcAft>
              <a:buSzPts val="1800"/>
              <a:buChar char="●"/>
            </a:pPr>
            <a:r>
              <a:rPr lang="en"/>
              <a:t>Begin working on database and interface components</a:t>
            </a:r>
            <a:endParaRPr/>
          </a:p>
          <a:p>
            <a:pPr indent="-317500" lvl="1" marL="914400" rtl="0" algn="l">
              <a:spcBef>
                <a:spcPts val="0"/>
              </a:spcBef>
              <a:spcAft>
                <a:spcPts val="0"/>
              </a:spcAft>
              <a:buSzPts val="1400"/>
              <a:buChar char="○"/>
            </a:pPr>
            <a:r>
              <a:rPr lang="en"/>
              <a:t>Discuss design, colors, patterns, common shapes for interfaces</a:t>
            </a:r>
            <a:endParaRPr/>
          </a:p>
          <a:p>
            <a:pPr indent="-317500" lvl="1" marL="914400" rtl="0" algn="l">
              <a:spcBef>
                <a:spcPts val="0"/>
              </a:spcBef>
              <a:spcAft>
                <a:spcPts val="0"/>
              </a:spcAft>
              <a:buSzPts val="1400"/>
              <a:buChar char="○"/>
            </a:pPr>
            <a:r>
              <a:rPr lang="en"/>
              <a:t>Discuss database relationships, fields, then reconnect it to the interface</a:t>
            </a:r>
            <a:endParaRPr/>
          </a:p>
          <a:p>
            <a:pPr indent="-342900" lvl="0" marL="457200" rtl="0" algn="l">
              <a:spcBef>
                <a:spcPts val="0"/>
              </a:spcBef>
              <a:spcAft>
                <a:spcPts val="0"/>
              </a:spcAft>
              <a:buSzPts val="1800"/>
              <a:buChar char="●"/>
            </a:pPr>
            <a:r>
              <a:rPr lang="en"/>
              <a:t>Begin implementing interface components</a:t>
            </a:r>
            <a:endParaRPr/>
          </a:p>
          <a:p>
            <a:pPr indent="-317500" lvl="1" marL="914400" rtl="0" algn="l">
              <a:spcBef>
                <a:spcPts val="0"/>
              </a:spcBef>
              <a:spcAft>
                <a:spcPts val="0"/>
              </a:spcAft>
              <a:buSzPts val="1400"/>
              <a:buChar char="○"/>
            </a:pPr>
            <a:r>
              <a:rPr lang="en"/>
              <a:t>login screen, account settings, controllers to accompany them</a:t>
            </a:r>
            <a:endParaRPr/>
          </a:p>
          <a:p>
            <a:pPr indent="-342900" lvl="0" marL="457200" rtl="0" algn="l">
              <a:spcBef>
                <a:spcPts val="0"/>
              </a:spcBef>
              <a:spcAft>
                <a:spcPts val="0"/>
              </a:spcAft>
              <a:buSzPts val="1800"/>
              <a:buChar char="●"/>
            </a:pPr>
            <a:r>
              <a:rPr lang="en"/>
              <a:t>Discuss overall timeline</a:t>
            </a:r>
            <a:endParaRPr/>
          </a:p>
          <a:p>
            <a:pPr indent="-317500" lvl="1" marL="914400" rtl="0" algn="l">
              <a:spcBef>
                <a:spcPts val="0"/>
              </a:spcBef>
              <a:spcAft>
                <a:spcPts val="0"/>
              </a:spcAft>
              <a:buSzPts val="1400"/>
              <a:buChar char="○"/>
            </a:pPr>
            <a:r>
              <a:rPr lang="en"/>
              <a:t>algorithm to make it work, how it relates to database</a:t>
            </a:r>
            <a:endParaRPr/>
          </a:p>
          <a:p>
            <a:pPr indent="-342900" lvl="0" marL="457200" rtl="0" algn="l">
              <a:spcBef>
                <a:spcPts val="0"/>
              </a:spcBef>
              <a:spcAft>
                <a:spcPts val="0"/>
              </a:spcAft>
              <a:buSzPts val="1800"/>
              <a:buChar char="●"/>
            </a:pPr>
            <a:r>
              <a:rPr lang="en"/>
              <a:t>Research into accessing a phone’s camera, photo gallery, and location</a:t>
            </a:r>
            <a:endParaRPr/>
          </a:p>
          <a:p>
            <a:pPr indent="0" lvl="0" marL="45720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and Risks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Understanding the feature requirements for project</a:t>
            </a:r>
            <a:endParaRPr/>
          </a:p>
          <a:p>
            <a:pPr indent="-342900" lvl="0" marL="457200" rtl="0" algn="l">
              <a:spcBef>
                <a:spcPts val="0"/>
              </a:spcBef>
              <a:spcAft>
                <a:spcPts val="0"/>
              </a:spcAft>
              <a:buSzPts val="1800"/>
              <a:buChar char="●"/>
            </a:pPr>
            <a:r>
              <a:rPr lang="en"/>
              <a:t>Working with Android Studio and other tools that not everyone may be familiar with</a:t>
            </a:r>
            <a:endParaRPr/>
          </a:p>
          <a:p>
            <a:pPr indent="-342900" lvl="0" marL="457200" rtl="0" algn="l">
              <a:spcBef>
                <a:spcPts val="0"/>
              </a:spcBef>
              <a:spcAft>
                <a:spcPts val="0"/>
              </a:spcAft>
              <a:buSzPts val="1800"/>
              <a:buChar char="●"/>
            </a:pPr>
            <a:r>
              <a:rPr lang="en"/>
              <a:t>Fixing configurations on Github and Android Studio</a:t>
            </a:r>
            <a:endParaRPr/>
          </a:p>
          <a:p>
            <a:pPr indent="-342900" lvl="0" marL="457200" rtl="0" algn="l">
              <a:spcBef>
                <a:spcPts val="0"/>
              </a:spcBef>
              <a:spcAft>
                <a:spcPts val="0"/>
              </a:spcAft>
              <a:buSzPts val="1800"/>
              <a:buChar char="●"/>
            </a:pPr>
            <a:r>
              <a:rPr lang="en"/>
              <a:t>Planning sprint meetings, and assigning tasks </a:t>
            </a:r>
            <a:r>
              <a:rPr lang="en"/>
              <a:t>efficiently</a:t>
            </a:r>
            <a:endParaRPr/>
          </a:p>
          <a:p>
            <a:pPr indent="-342900" lvl="0" marL="457200" rtl="0" algn="l">
              <a:spcBef>
                <a:spcPts val="0"/>
              </a:spcBef>
              <a:spcAft>
                <a:spcPts val="0"/>
              </a:spcAft>
              <a:buSzPts val="1800"/>
              <a:buChar char="●"/>
            </a:pPr>
            <a:r>
              <a:rPr lang="en"/>
              <a:t>Having priorities set up before further sprints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Mitigation</a:t>
            </a:r>
            <a:r>
              <a:rPr lang="en"/>
              <a:t> Plan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Getting clarification from Professor by going to office hours</a:t>
            </a:r>
            <a:endParaRPr/>
          </a:p>
          <a:p>
            <a:pPr indent="-342900" lvl="0" marL="457200" rtl="0" algn="l">
              <a:spcBef>
                <a:spcPts val="0"/>
              </a:spcBef>
              <a:spcAft>
                <a:spcPts val="0"/>
              </a:spcAft>
              <a:buSzPts val="1800"/>
              <a:buChar char="●"/>
            </a:pPr>
            <a:r>
              <a:rPr lang="en"/>
              <a:t>Using online resources like Stackoverflow to get configuration workings for Android Studio and Github</a:t>
            </a:r>
            <a:endParaRPr/>
          </a:p>
          <a:p>
            <a:pPr indent="-342900" lvl="0" marL="457200" rtl="0" algn="l">
              <a:spcBef>
                <a:spcPts val="0"/>
              </a:spcBef>
              <a:spcAft>
                <a:spcPts val="0"/>
              </a:spcAft>
              <a:buSzPts val="1800"/>
              <a:buChar char="●"/>
            </a:pPr>
            <a:r>
              <a:rPr lang="en"/>
              <a:t>Come up with a schedule plan where everyone can meet and discuss and set up deadlines for task</a:t>
            </a:r>
            <a:endParaRPr/>
          </a:p>
          <a:p>
            <a:pPr indent="-342900" lvl="0" marL="457200" rtl="0" algn="l">
              <a:spcBef>
                <a:spcPts val="0"/>
              </a:spcBef>
              <a:spcAft>
                <a:spcPts val="0"/>
              </a:spcAft>
              <a:buSzPts val="1800"/>
              <a:buChar char="●"/>
            </a:pPr>
            <a:r>
              <a:rPr lang="en"/>
              <a:t>Leave ample time in a sprint to account for any roadblocks we may encounter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languages, servers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Android Studio</a:t>
            </a:r>
            <a:endParaRPr/>
          </a:p>
          <a:p>
            <a:pPr indent="-317500" lvl="1" marL="914400" rtl="0" algn="l">
              <a:spcBef>
                <a:spcPts val="0"/>
              </a:spcBef>
              <a:spcAft>
                <a:spcPts val="0"/>
              </a:spcAft>
              <a:buSzPts val="1400"/>
              <a:buChar char="○"/>
            </a:pPr>
            <a:r>
              <a:rPr lang="en" sz="1800"/>
              <a:t>Java Controllers with an XML layout</a:t>
            </a:r>
            <a:endParaRPr/>
          </a:p>
          <a:p>
            <a:pPr indent="-317500" lvl="1" marL="914400" rtl="0" algn="l">
              <a:spcBef>
                <a:spcPts val="0"/>
              </a:spcBef>
              <a:spcAft>
                <a:spcPts val="0"/>
              </a:spcAft>
              <a:buSzPts val="1400"/>
              <a:buChar char="○"/>
            </a:pPr>
            <a:r>
              <a:rPr lang="en"/>
              <a:t>Uploading to Google Play Store will take care of security concerns</a:t>
            </a:r>
            <a:endParaRPr/>
          </a:p>
          <a:p>
            <a:pPr indent="-342900" lvl="0" marL="457200" rtl="0" algn="l">
              <a:spcBef>
                <a:spcPts val="0"/>
              </a:spcBef>
              <a:spcAft>
                <a:spcPts val="0"/>
              </a:spcAft>
              <a:buSzPts val="1800"/>
              <a:buChar char="●"/>
            </a:pPr>
            <a:r>
              <a:rPr lang="en"/>
              <a:t>mySQL</a:t>
            </a:r>
            <a:endParaRPr/>
          </a:p>
          <a:p>
            <a:pPr indent="-342900" lvl="0" marL="457200" rtl="0" algn="l">
              <a:spcBef>
                <a:spcPts val="0"/>
              </a:spcBef>
              <a:spcAft>
                <a:spcPts val="0"/>
              </a:spcAft>
              <a:buSzPts val="1800"/>
              <a:buChar char="●"/>
            </a:pPr>
            <a:r>
              <a:rPr lang="en"/>
              <a:t>GitHub</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This list is </a:t>
            </a:r>
            <a:r>
              <a:rPr lang="en"/>
              <a:t>tentative, and will be updated as the semester goes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