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31"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c341b8a3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c341b8a3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e75c2f5d1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e75c2f5d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c341b8a3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c341b8a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c341b8a3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c341b8a3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cfcaaa4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cfcaaa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c4016c695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c4016c695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341b8a3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c341b8a3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d0b13f3f2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d0b13f3f2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e75c2f5d1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e75c2f5d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ca769de2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ca769de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Memcomb</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Noah Bradley, Bryce Waters, Isaac Watson, Jizhou Zhang, Andrew Dever, Kyle King</a:t>
            </a:r>
            <a:endParaRPr/>
          </a:p>
        </p:txBody>
      </p:sp>
      <p:pic>
        <p:nvPicPr>
          <p:cNvPr id="56" name="Google Shape;56;p13"/>
          <p:cNvPicPr preferRelativeResize="0"/>
          <p:nvPr/>
        </p:nvPicPr>
        <p:blipFill>
          <a:blip r:embed="rId3">
            <a:alphaModFix/>
          </a:blip>
          <a:stretch>
            <a:fillRect/>
          </a:stretch>
        </p:blipFill>
        <p:spPr>
          <a:xfrm>
            <a:off x="5509912" y="0"/>
            <a:ext cx="3738724" cy="2804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Sprint Objectives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Implement test cases</a:t>
            </a:r>
            <a:endParaRPr/>
          </a:p>
          <a:p>
            <a:pPr marL="457200" lvl="0" indent="-342900" algn="l" rtl="0">
              <a:spcBef>
                <a:spcPts val="0"/>
              </a:spcBef>
              <a:spcAft>
                <a:spcPts val="0"/>
              </a:spcAft>
              <a:buSzPts val="1800"/>
              <a:buChar char="●"/>
            </a:pPr>
            <a:r>
              <a:rPr lang="en"/>
              <a:t>Merge UI with Database </a:t>
            </a:r>
            <a:endParaRPr/>
          </a:p>
          <a:p>
            <a:pPr marL="457200" lvl="0" indent="-342900" algn="l" rtl="0">
              <a:spcBef>
                <a:spcPts val="0"/>
              </a:spcBef>
              <a:spcAft>
                <a:spcPts val="0"/>
              </a:spcAft>
              <a:buSzPts val="1800"/>
              <a:buChar char="●"/>
            </a:pPr>
            <a:r>
              <a:rPr lang="en"/>
              <a:t>Homepage / Profile Page</a:t>
            </a:r>
            <a:endParaRPr/>
          </a:p>
          <a:p>
            <a:pPr marL="457200" lvl="0" indent="-342900" algn="l" rtl="0">
              <a:spcBef>
                <a:spcPts val="0"/>
              </a:spcBef>
              <a:spcAft>
                <a:spcPts val="0"/>
              </a:spcAft>
              <a:buSzPts val="1800"/>
              <a:buChar char="●"/>
            </a:pPr>
            <a:r>
              <a:rPr lang="en"/>
              <a:t>Research and implement Middleware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333850" y="311700"/>
            <a:ext cx="8375899" cy="460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Memcomb</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Sprint</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Establish the definition of a ‘memory’</a:t>
            </a:r>
            <a:endParaRPr dirty="0"/>
          </a:p>
          <a:p>
            <a:pPr marL="457200" lvl="0" indent="-342900" algn="l" rtl="0">
              <a:spcBef>
                <a:spcPts val="0"/>
              </a:spcBef>
              <a:spcAft>
                <a:spcPts val="0"/>
              </a:spcAft>
              <a:buSzPts val="1800"/>
              <a:buChar char="●"/>
            </a:pPr>
            <a:r>
              <a:rPr lang="en" dirty="0"/>
              <a:t>Research timeline</a:t>
            </a:r>
            <a:endParaRPr dirty="0"/>
          </a:p>
          <a:p>
            <a:pPr marL="457200" lvl="0" indent="-342900" algn="l" rtl="0">
              <a:spcBef>
                <a:spcPts val="0"/>
              </a:spcBef>
              <a:spcAft>
                <a:spcPts val="0"/>
              </a:spcAft>
              <a:buSzPts val="1800"/>
              <a:buChar char="●"/>
            </a:pPr>
            <a:r>
              <a:rPr lang="en" dirty="0"/>
              <a:t>Researching Database options</a:t>
            </a:r>
            <a:endParaRPr dirty="0"/>
          </a:p>
          <a:p>
            <a:pPr marL="457200" lvl="0" indent="-342900" algn="l" rtl="0">
              <a:spcBef>
                <a:spcPts val="0"/>
              </a:spcBef>
              <a:spcAft>
                <a:spcPts val="0"/>
              </a:spcAft>
              <a:buSzPts val="1800"/>
              <a:buChar char="●"/>
            </a:pPr>
            <a:r>
              <a:rPr lang="en" dirty="0">
                <a:highlight>
                  <a:srgbClr val="FFFF00"/>
                </a:highlight>
              </a:rPr>
              <a:t>Create new SQL database</a:t>
            </a:r>
            <a:endParaRPr dirty="0">
              <a:highlight>
                <a:srgbClr val="FFFF00"/>
              </a:highlight>
            </a:endParaRPr>
          </a:p>
          <a:p>
            <a:pPr marL="457200" lvl="0" indent="-342900" algn="l" rtl="0">
              <a:spcBef>
                <a:spcPts val="0"/>
              </a:spcBef>
              <a:spcAft>
                <a:spcPts val="0"/>
              </a:spcAft>
              <a:buSzPts val="1800"/>
              <a:buChar char="●"/>
            </a:pPr>
            <a:r>
              <a:rPr lang="en" dirty="0">
                <a:highlight>
                  <a:srgbClr val="FFFF00"/>
                </a:highlight>
              </a:rPr>
              <a:t>Move database to Google Cloud Server / Connect to web app</a:t>
            </a:r>
            <a:endParaRPr dirty="0">
              <a:highlight>
                <a:srgbClr val="FFFF00"/>
              </a:highlight>
            </a:endParaRPr>
          </a:p>
          <a:p>
            <a:pPr marL="457200" lvl="0" indent="-342900" algn="l" rtl="0">
              <a:spcBef>
                <a:spcPts val="0"/>
              </a:spcBef>
              <a:spcAft>
                <a:spcPts val="0"/>
              </a:spcAft>
              <a:buSzPts val="1800"/>
              <a:buChar char="●"/>
            </a:pPr>
            <a:r>
              <a:rPr lang="en" dirty="0"/>
              <a:t>Add views for: timeline, account management, etc.</a:t>
            </a:r>
            <a:endParaRPr dirty="0"/>
          </a:p>
          <a:p>
            <a:pPr marL="457200" lvl="0" indent="-342900" algn="l" rtl="0">
              <a:spcBef>
                <a:spcPts val="0"/>
              </a:spcBef>
              <a:spcAft>
                <a:spcPts val="0"/>
              </a:spcAft>
              <a:buSzPts val="1800"/>
              <a:buChar char="●"/>
            </a:pPr>
            <a:r>
              <a:rPr lang="en" dirty="0"/>
              <a:t>Role assignment and Access control rules </a:t>
            </a:r>
            <a:endParaRPr dirty="0"/>
          </a:p>
          <a:p>
            <a:pPr marL="457200" lvl="0" indent="-342900" algn="l" rtl="0">
              <a:spcBef>
                <a:spcPts val="0"/>
              </a:spcBef>
              <a:spcAft>
                <a:spcPts val="0"/>
              </a:spcAft>
              <a:buSzPts val="1800"/>
              <a:buChar char="●"/>
            </a:pPr>
            <a:r>
              <a:rPr lang="en" dirty="0"/>
              <a:t>Password modification / Forgotten functionality </a:t>
            </a:r>
            <a:endParaRPr dirty="0"/>
          </a:p>
          <a:p>
            <a:pPr marL="457200" lvl="0" indent="-342900" algn="l" rtl="0">
              <a:spcBef>
                <a:spcPts val="0"/>
              </a:spcBef>
              <a:spcAft>
                <a:spcPts val="0"/>
              </a:spcAft>
              <a:buSzPts val="1800"/>
              <a:buChar char="●"/>
            </a:pPr>
            <a:r>
              <a:rPr lang="en" dirty="0"/>
              <a:t>User management (Creation / Deletion / Update / Search)</a:t>
            </a:r>
            <a:endParaRPr dirty="0"/>
          </a:p>
          <a:p>
            <a:pPr marL="457200" lvl="0" indent="-342900" algn="l" rtl="0">
              <a:spcBef>
                <a:spcPts val="0"/>
              </a:spcBef>
              <a:spcAft>
                <a:spcPts val="0"/>
              </a:spcAft>
              <a:buSzPts val="1800"/>
              <a:buChar char="●"/>
            </a:pPr>
            <a:r>
              <a:rPr lang="en" dirty="0"/>
              <a:t>Designed Profile Template Component</a:t>
            </a:r>
            <a:endParaRPr dirty="0"/>
          </a:p>
          <a:p>
            <a:pPr marL="45720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‘Memory’</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the context of Memcomb, the term memory is a catch-all to describe anything a user uploads with the intention of sharing and connecting with others over. </a:t>
            </a:r>
            <a:endParaRPr/>
          </a:p>
          <a:p>
            <a:pPr marL="457200" lvl="0" indent="-342900" algn="l" rtl="0">
              <a:spcBef>
                <a:spcPts val="0"/>
              </a:spcBef>
              <a:spcAft>
                <a:spcPts val="0"/>
              </a:spcAft>
              <a:buSzPts val="1800"/>
              <a:buChar char="●"/>
            </a:pPr>
            <a:r>
              <a:rPr lang="en"/>
              <a:t>Memories will have locations, as well as dates, and can be tagged with random keywords. </a:t>
            </a:r>
            <a:endParaRPr/>
          </a:p>
          <a:p>
            <a:pPr marL="457200" lvl="0" indent="-342900" algn="l" rtl="0">
              <a:spcBef>
                <a:spcPts val="0"/>
              </a:spcBef>
              <a:spcAft>
                <a:spcPts val="0"/>
              </a:spcAft>
              <a:buSzPts val="1800"/>
              <a:buChar char="●"/>
            </a:pPr>
            <a:r>
              <a:rPr lang="en"/>
              <a:t>Memories can also have several different data types, including text posts, audio files, or images.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and Risks</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Repository issues</a:t>
            </a:r>
            <a:endParaRPr dirty="0"/>
          </a:p>
          <a:p>
            <a:pPr marL="914400" lvl="1" indent="-317500" algn="l" rtl="0">
              <a:spcBef>
                <a:spcPts val="0"/>
              </a:spcBef>
              <a:spcAft>
                <a:spcPts val="0"/>
              </a:spcAft>
              <a:buSzPts val="1400"/>
              <a:buChar char="○"/>
            </a:pPr>
            <a:r>
              <a:rPr lang="en" dirty="0"/>
              <a:t>Roslyn</a:t>
            </a:r>
            <a:endParaRPr dirty="0"/>
          </a:p>
          <a:p>
            <a:pPr marL="914400" lvl="1" indent="-317500" algn="l" rtl="0">
              <a:spcBef>
                <a:spcPts val="0"/>
              </a:spcBef>
              <a:spcAft>
                <a:spcPts val="0"/>
              </a:spcAft>
              <a:buSzPts val="1400"/>
              <a:buChar char="○"/>
            </a:pPr>
            <a:r>
              <a:rPr lang="en" dirty="0"/>
              <a:t>Web Grease</a:t>
            </a:r>
            <a:endParaRPr dirty="0"/>
          </a:p>
          <a:p>
            <a:pPr marL="457200" lvl="0" indent="-342900" algn="l" rtl="0">
              <a:spcBef>
                <a:spcPts val="0"/>
              </a:spcBef>
              <a:spcAft>
                <a:spcPts val="0"/>
              </a:spcAft>
              <a:buSzPts val="1800"/>
              <a:buChar char="●"/>
            </a:pPr>
            <a:r>
              <a:rPr lang="en" dirty="0">
                <a:highlight>
                  <a:srgbClr val="FFFF00"/>
                </a:highlight>
              </a:rPr>
              <a:t>Database</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Google Cloud Port Forwarding</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Connecting to Visual Studio</a:t>
            </a:r>
            <a:endParaRPr dirty="0">
              <a:highlight>
                <a:srgbClr val="FFFF00"/>
              </a:highlight>
            </a:endParaRPr>
          </a:p>
          <a:p>
            <a:pPr marL="914400" lvl="1" indent="-317500" algn="l" rtl="0">
              <a:spcBef>
                <a:spcPts val="0"/>
              </a:spcBef>
              <a:spcAft>
                <a:spcPts val="0"/>
              </a:spcAft>
              <a:buSzPts val="1400"/>
              <a:buChar char="○"/>
            </a:pPr>
            <a:r>
              <a:rPr lang="en" dirty="0">
                <a:highlight>
                  <a:srgbClr val="FFFF00"/>
                </a:highlight>
              </a:rPr>
              <a:t>NoSQL vs MySQL</a:t>
            </a:r>
            <a:endParaRPr dirty="0">
              <a:highlight>
                <a:srgbClr val="FFFF00"/>
              </a:highlight>
            </a:endParaRPr>
          </a:p>
          <a:p>
            <a:pPr marL="457200" lvl="0" indent="-342900" algn="l" rtl="0">
              <a:spcBef>
                <a:spcPts val="0"/>
              </a:spcBef>
              <a:spcAft>
                <a:spcPts val="0"/>
              </a:spcAft>
              <a:buSzPts val="1800"/>
              <a:buChar char="●"/>
            </a:pPr>
            <a:r>
              <a:rPr lang="en" dirty="0"/>
              <a:t>Homepage/Timeline Algorithm</a:t>
            </a:r>
            <a:endParaRPr dirty="0"/>
          </a:p>
          <a:p>
            <a:pPr marL="914400" lvl="1" indent="-317500" algn="l" rtl="0">
              <a:spcBef>
                <a:spcPts val="0"/>
              </a:spcBef>
              <a:spcAft>
                <a:spcPts val="0"/>
              </a:spcAft>
              <a:buSzPts val="1400"/>
              <a:buChar char="○"/>
            </a:pPr>
            <a:r>
              <a:rPr lang="en" dirty="0"/>
              <a:t>How we want to display and organize the timeline</a:t>
            </a:r>
            <a:endParaRPr dirty="0"/>
          </a:p>
          <a:p>
            <a:pPr marL="914400" lvl="1" indent="-317500" algn="l" rtl="0">
              <a:spcBef>
                <a:spcPts val="0"/>
              </a:spcBef>
              <a:spcAft>
                <a:spcPts val="0"/>
              </a:spcAft>
              <a:buSzPts val="1400"/>
              <a:buChar char="○"/>
            </a:pPr>
            <a:r>
              <a:rPr lang="en" dirty="0"/>
              <a:t>How our database will affect the timeline</a:t>
            </a:r>
            <a:endParaRPr dirty="0"/>
          </a:p>
          <a:p>
            <a:pPr marL="457200" lvl="0" indent="-342900" algn="l" rtl="0">
              <a:spcBef>
                <a:spcPts val="0"/>
              </a:spcBef>
              <a:spcAft>
                <a:spcPts val="0"/>
              </a:spcAft>
              <a:buSzPts val="1800"/>
              <a:buChar char="●"/>
            </a:pPr>
            <a:r>
              <a:rPr lang="en" dirty="0"/>
              <a:t>Profile page</a:t>
            </a:r>
            <a:endParaRPr dirty="0"/>
          </a:p>
          <a:p>
            <a:pPr marL="914400" lvl="1" indent="-317500" algn="l" rtl="0">
              <a:spcBef>
                <a:spcPts val="0"/>
              </a:spcBef>
              <a:spcAft>
                <a:spcPts val="0"/>
              </a:spcAft>
              <a:buSzPts val="1400"/>
              <a:buChar char="○"/>
            </a:pPr>
            <a:r>
              <a:rPr lang="en" dirty="0"/>
              <a:t>How the page should look and being able configure CSS to the page</a:t>
            </a:r>
            <a:endParaRPr dirty="0"/>
          </a:p>
          <a:p>
            <a:pPr marL="914400" lvl="1" indent="-317500" algn="l" rtl="0">
              <a:spcBef>
                <a:spcPts val="0"/>
              </a:spcBef>
              <a:spcAft>
                <a:spcPts val="0"/>
              </a:spcAft>
              <a:buSzPts val="1400"/>
              <a:buChar char="○"/>
            </a:pPr>
            <a:r>
              <a:rPr lang="en" dirty="0"/>
              <a:t>Implementing code functions for profile picture content</a:t>
            </a:r>
            <a:endParaRPr dirty="0"/>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Mitigation Plan</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Tutorial / Error Help Doc</a:t>
            </a:r>
            <a:endParaRPr/>
          </a:p>
          <a:p>
            <a:pPr marL="914400" lvl="1" indent="-317500" algn="l" rtl="0">
              <a:spcBef>
                <a:spcPts val="0"/>
              </a:spcBef>
              <a:spcAft>
                <a:spcPts val="0"/>
              </a:spcAft>
              <a:buSzPts val="1400"/>
              <a:buChar char="○"/>
            </a:pPr>
            <a:r>
              <a:rPr lang="en"/>
              <a:t>Repo issues are tedious but a learning process, we are storing up stackoverflow solutions</a:t>
            </a:r>
            <a:endParaRPr/>
          </a:p>
          <a:p>
            <a:pPr marL="1371600" lvl="2" indent="-317500" algn="l" rtl="0">
              <a:spcBef>
                <a:spcPts val="0"/>
              </a:spcBef>
              <a:spcAft>
                <a:spcPts val="0"/>
              </a:spcAft>
              <a:buSzPts val="1400"/>
              <a:buChar char="■"/>
            </a:pPr>
            <a:r>
              <a:rPr lang="en"/>
              <a:t>No error will stop us</a:t>
            </a:r>
            <a:endParaRPr/>
          </a:p>
          <a:p>
            <a:pPr marL="457200" lvl="0" indent="-342900" algn="l" rtl="0">
              <a:spcBef>
                <a:spcPts val="0"/>
              </a:spcBef>
              <a:spcAft>
                <a:spcPts val="0"/>
              </a:spcAft>
              <a:buSzPts val="1800"/>
              <a:buChar char="●"/>
            </a:pPr>
            <a:r>
              <a:rPr lang="en"/>
              <a:t>Timeline Algo is simplistic, chronological order is what we expect to use</a:t>
            </a:r>
            <a:endParaRPr/>
          </a:p>
          <a:p>
            <a:pPr marL="914400" lvl="1" indent="-317500" algn="l" rtl="0">
              <a:spcBef>
                <a:spcPts val="0"/>
              </a:spcBef>
              <a:spcAft>
                <a:spcPts val="0"/>
              </a:spcAft>
              <a:buSzPts val="1400"/>
              <a:buChar char="○"/>
            </a:pPr>
            <a:r>
              <a:rPr lang="en"/>
              <a:t>How we store the information will be determined by the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originally created a simple schema for a relational database, but after some research we are considering a NoSQL database instead</a:t>
            </a:r>
            <a:endParaRPr/>
          </a:p>
          <a:p>
            <a:pPr marL="0" lvl="0" indent="0" algn="l" rtl="0">
              <a:spcBef>
                <a:spcPts val="1600"/>
              </a:spcBef>
              <a:spcAft>
                <a:spcPts val="0"/>
              </a:spcAft>
              <a:buNone/>
            </a:pPr>
            <a:r>
              <a:rPr lang="en"/>
              <a:t>MySQL databases are a type of relational database, where data is stored in tables and have relational properties with other data</a:t>
            </a:r>
            <a:endParaRPr/>
          </a:p>
          <a:p>
            <a:pPr marL="0" lvl="0" indent="0" algn="l" rtl="0">
              <a:spcBef>
                <a:spcPts val="1600"/>
              </a:spcBef>
              <a:spcAft>
                <a:spcPts val="0"/>
              </a:spcAft>
              <a:buNone/>
            </a:pPr>
            <a:r>
              <a:rPr lang="en"/>
              <a:t>NoSQL databases are a type of object-oriented database, where data is less organized but is treated as objects and easier to manipulate</a:t>
            </a:r>
            <a:endParaRPr/>
          </a:p>
          <a:p>
            <a:pPr marL="0" lvl="0" indent="0" algn="l" rtl="0">
              <a:spcBef>
                <a:spcPts val="1600"/>
              </a:spcBef>
              <a:spcAft>
                <a:spcPts val="1600"/>
              </a:spcAft>
              <a:buNone/>
            </a:pPr>
            <a:r>
              <a:rPr lang="en"/>
              <a:t>Facebook uses MongoDB, which is a NoSQL database, but Twitter, Instagram and Youtube all use various SQL databases</a:t>
            </a:r>
            <a:endParaRPr/>
          </a:p>
        </p:txBody>
      </p:sp>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Database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EERD</a:t>
            </a:r>
            <a:endParaRPr/>
          </a:p>
        </p:txBody>
      </p:sp>
      <p:pic>
        <p:nvPicPr>
          <p:cNvPr id="98" name="Google Shape;98;p20"/>
          <p:cNvPicPr preferRelativeResize="0"/>
          <p:nvPr/>
        </p:nvPicPr>
        <p:blipFill>
          <a:blip r:embed="rId3">
            <a:alphaModFix/>
          </a:blip>
          <a:stretch>
            <a:fillRect/>
          </a:stretch>
        </p:blipFill>
        <p:spPr>
          <a:xfrm>
            <a:off x="2882925" y="353150"/>
            <a:ext cx="5854651" cy="4323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107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Stories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highlight>
                  <a:srgbClr val="FFFF00"/>
                </a:highlight>
              </a:rPr>
              <a:t>Last Sprint</a:t>
            </a:r>
            <a:endParaRPr dirty="0">
              <a:highlight>
                <a:srgbClr val="FFFF00"/>
              </a:highlight>
            </a:endParaRPr>
          </a:p>
          <a:p>
            <a:pPr marL="457200" lvl="0" indent="-342900" algn="l" rtl="0">
              <a:spcBef>
                <a:spcPts val="1600"/>
              </a:spcBef>
              <a:spcAft>
                <a:spcPts val="0"/>
              </a:spcAft>
              <a:buSzPts val="1800"/>
              <a:buChar char="●"/>
            </a:pPr>
            <a:r>
              <a:rPr lang="en" dirty="0">
                <a:highlight>
                  <a:srgbClr val="FFFF00"/>
                </a:highlight>
              </a:rPr>
              <a:t>As a user I want to be able to sign up for memcomb with an email address and password</a:t>
            </a:r>
          </a:p>
          <a:p>
            <a:pPr marL="114300" lvl="0" indent="0" algn="l" rtl="0">
              <a:spcBef>
                <a:spcPts val="1600"/>
              </a:spcBef>
              <a:spcAft>
                <a:spcPts val="0"/>
              </a:spcAft>
              <a:buSzPts val="1800"/>
              <a:buNone/>
            </a:pPr>
            <a:r>
              <a:rPr lang="en" u="sng" dirty="0">
                <a:highlight>
                  <a:srgbClr val="FFFF00"/>
                </a:highlight>
              </a:rPr>
              <a:t>This Sprint</a:t>
            </a:r>
          </a:p>
          <a:p>
            <a:pPr>
              <a:spcBef>
                <a:spcPts val="1600"/>
              </a:spcBef>
            </a:pPr>
            <a:r>
              <a:rPr lang="en-US" dirty="0">
                <a:highlight>
                  <a:srgbClr val="FFFF00"/>
                </a:highlight>
              </a:rPr>
              <a:t>As a user I need to be able to view my profile</a:t>
            </a:r>
            <a:endParaRPr lang="en" dirty="0">
              <a:highlight>
                <a:srgbClr val="FFFF00"/>
              </a:highlight>
            </a:endParaRPr>
          </a:p>
          <a:p>
            <a:pPr marL="0" lvl="0" indent="0" algn="l" rtl="0">
              <a:spcBef>
                <a:spcPts val="1600"/>
              </a:spcBef>
              <a:spcAft>
                <a:spcPts val="0"/>
              </a:spcAft>
              <a:buNone/>
            </a:pPr>
            <a:r>
              <a:rPr lang="en" u="sng" dirty="0">
                <a:highlight>
                  <a:srgbClr val="FFFF00"/>
                </a:highlight>
              </a:rPr>
              <a:t>Next Sprint</a:t>
            </a:r>
            <a:endParaRPr dirty="0">
              <a:highlight>
                <a:srgbClr val="FFFF00"/>
              </a:highlight>
            </a:endParaRPr>
          </a:p>
          <a:p>
            <a:pPr marL="457200" lvl="0" indent="-342900" algn="l" rtl="0">
              <a:spcBef>
                <a:spcPts val="1600"/>
              </a:spcBef>
              <a:spcAft>
                <a:spcPts val="0"/>
              </a:spcAft>
              <a:buSzPts val="1800"/>
              <a:buChar char="●"/>
            </a:pPr>
            <a:r>
              <a:rPr lang="en" dirty="0">
                <a:highlight>
                  <a:srgbClr val="FFFF00"/>
                </a:highlight>
              </a:rPr>
              <a:t>As a user I need to be able to view my timeline when I log into my account</a:t>
            </a:r>
            <a:endParaRPr dirty="0">
              <a:highlight>
                <a:srgbClr val="FFFF00"/>
              </a:highlight>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526</Words>
  <Application>Microsoft Office PowerPoint</Application>
  <PresentationFormat>On-screen Show (16:9)</PresentationFormat>
  <Paragraphs>57</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Memcomb</vt:lpstr>
      <vt:lpstr>Memcomb</vt:lpstr>
      <vt:lpstr>This Sprint</vt:lpstr>
      <vt:lpstr>What is a ‘Memory’</vt:lpstr>
      <vt:lpstr>Challenges and Risks</vt:lpstr>
      <vt:lpstr>Mitigation Plan</vt:lpstr>
      <vt:lpstr>Database</vt:lpstr>
      <vt:lpstr>Current EERD</vt:lpstr>
      <vt:lpstr>User Stories</vt:lpstr>
      <vt:lpstr>Next Sprint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Memcomb</dc:title>
  <cp:lastModifiedBy>Bryce Waters</cp:lastModifiedBy>
  <cp:revision>2</cp:revision>
  <dcterms:modified xsi:type="dcterms:W3CDTF">2020-02-06T03:35:17Z</dcterms:modified>
</cp:coreProperties>
</file>